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77" d="100"/>
          <a:sy n="77" d="100"/>
        </p:scale>
        <p:origin x="3568" y="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97139"/>
                </a:solidFill>
                <a:latin typeface="Poppins"/>
                <a:cs typeface="Poppi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97139"/>
                </a:solidFill>
                <a:latin typeface="Poppins"/>
                <a:cs typeface="Poppi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97139"/>
                </a:solidFill>
                <a:latin typeface="Poppins"/>
                <a:cs typeface="Poppi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4177283"/>
            <a:ext cx="3423285" cy="6515100"/>
          </a:xfrm>
          <a:custGeom>
            <a:avLst/>
            <a:gdLst/>
            <a:ahLst/>
            <a:cxnLst/>
            <a:rect l="l" t="t" r="r" b="b"/>
            <a:pathLst>
              <a:path w="3423285" h="6515100">
                <a:moveTo>
                  <a:pt x="137864" y="0"/>
                </a:moveTo>
                <a:lnTo>
                  <a:pt x="0" y="0"/>
                </a:lnTo>
                <a:lnTo>
                  <a:pt x="0" y="533400"/>
                </a:lnTo>
                <a:lnTo>
                  <a:pt x="106306" y="533400"/>
                </a:lnTo>
                <a:lnTo>
                  <a:pt x="152972" y="546100"/>
                </a:lnTo>
                <a:lnTo>
                  <a:pt x="247144" y="546100"/>
                </a:lnTo>
                <a:lnTo>
                  <a:pt x="294589" y="558800"/>
                </a:lnTo>
                <a:lnTo>
                  <a:pt x="342346" y="558800"/>
                </a:lnTo>
                <a:lnTo>
                  <a:pt x="438349" y="584200"/>
                </a:lnTo>
                <a:lnTo>
                  <a:pt x="486535" y="584200"/>
                </a:lnTo>
                <a:lnTo>
                  <a:pt x="872564" y="685800"/>
                </a:lnTo>
                <a:lnTo>
                  <a:pt x="920441" y="711200"/>
                </a:lnTo>
                <a:lnTo>
                  <a:pt x="968136" y="723900"/>
                </a:lnTo>
                <a:lnTo>
                  <a:pt x="1015620" y="749300"/>
                </a:lnTo>
                <a:lnTo>
                  <a:pt x="1062862" y="762000"/>
                </a:lnTo>
                <a:lnTo>
                  <a:pt x="1156505" y="812800"/>
                </a:lnTo>
                <a:lnTo>
                  <a:pt x="1202847" y="825500"/>
                </a:lnTo>
                <a:lnTo>
                  <a:pt x="1339810" y="901700"/>
                </a:lnTo>
                <a:lnTo>
                  <a:pt x="1472549" y="977900"/>
                </a:lnTo>
                <a:lnTo>
                  <a:pt x="1558365" y="1028700"/>
                </a:lnTo>
                <a:lnTo>
                  <a:pt x="1600422" y="1066800"/>
                </a:lnTo>
                <a:lnTo>
                  <a:pt x="1682754" y="1117600"/>
                </a:lnTo>
                <a:lnTo>
                  <a:pt x="1722997" y="1155700"/>
                </a:lnTo>
                <a:lnTo>
                  <a:pt x="1762603" y="1181100"/>
                </a:lnTo>
                <a:lnTo>
                  <a:pt x="1801557" y="1219200"/>
                </a:lnTo>
                <a:lnTo>
                  <a:pt x="1839841" y="1244600"/>
                </a:lnTo>
                <a:lnTo>
                  <a:pt x="1877441" y="1282700"/>
                </a:lnTo>
                <a:lnTo>
                  <a:pt x="1914340" y="1320800"/>
                </a:lnTo>
                <a:lnTo>
                  <a:pt x="1950522" y="1346200"/>
                </a:lnTo>
                <a:lnTo>
                  <a:pt x="1985971" y="1384300"/>
                </a:lnTo>
                <a:lnTo>
                  <a:pt x="2020671" y="1422400"/>
                </a:lnTo>
                <a:lnTo>
                  <a:pt x="2054606" y="1460500"/>
                </a:lnTo>
                <a:lnTo>
                  <a:pt x="2091603" y="1498600"/>
                </a:lnTo>
                <a:lnTo>
                  <a:pt x="2127510" y="1536700"/>
                </a:lnTo>
                <a:lnTo>
                  <a:pt x="2162344" y="1574800"/>
                </a:lnTo>
                <a:lnTo>
                  <a:pt x="2196124" y="1612900"/>
                </a:lnTo>
                <a:lnTo>
                  <a:pt x="2228870" y="1651000"/>
                </a:lnTo>
                <a:lnTo>
                  <a:pt x="2260600" y="1701800"/>
                </a:lnTo>
                <a:lnTo>
                  <a:pt x="2291332" y="1739900"/>
                </a:lnTo>
                <a:lnTo>
                  <a:pt x="2321086" y="1778000"/>
                </a:lnTo>
                <a:lnTo>
                  <a:pt x="2349881" y="1816100"/>
                </a:lnTo>
                <a:lnTo>
                  <a:pt x="2381482" y="1866900"/>
                </a:lnTo>
                <a:lnTo>
                  <a:pt x="2411237" y="1905000"/>
                </a:lnTo>
                <a:lnTo>
                  <a:pt x="2439874" y="1955800"/>
                </a:lnTo>
                <a:lnTo>
                  <a:pt x="2468118" y="2006600"/>
                </a:lnTo>
                <a:lnTo>
                  <a:pt x="2480948" y="2019300"/>
                </a:lnTo>
                <a:lnTo>
                  <a:pt x="2493708" y="2044700"/>
                </a:lnTo>
                <a:lnTo>
                  <a:pt x="2518918" y="2095500"/>
                </a:lnTo>
                <a:lnTo>
                  <a:pt x="2525087" y="2108200"/>
                </a:lnTo>
                <a:lnTo>
                  <a:pt x="2531221" y="2108200"/>
                </a:lnTo>
                <a:lnTo>
                  <a:pt x="2543429" y="2133600"/>
                </a:lnTo>
                <a:lnTo>
                  <a:pt x="2589485" y="2222500"/>
                </a:lnTo>
                <a:lnTo>
                  <a:pt x="2612155" y="2273300"/>
                </a:lnTo>
                <a:lnTo>
                  <a:pt x="2633453" y="2324100"/>
                </a:lnTo>
                <a:lnTo>
                  <a:pt x="2653421" y="2362200"/>
                </a:lnTo>
                <a:lnTo>
                  <a:pt x="2672102" y="2413000"/>
                </a:lnTo>
                <a:lnTo>
                  <a:pt x="2689540" y="2451100"/>
                </a:lnTo>
                <a:lnTo>
                  <a:pt x="2705776" y="2501900"/>
                </a:lnTo>
                <a:lnTo>
                  <a:pt x="2720854" y="2540000"/>
                </a:lnTo>
                <a:lnTo>
                  <a:pt x="2734818" y="2578100"/>
                </a:lnTo>
                <a:lnTo>
                  <a:pt x="2735453" y="2578100"/>
                </a:lnTo>
                <a:lnTo>
                  <a:pt x="2755138" y="2641600"/>
                </a:lnTo>
                <a:lnTo>
                  <a:pt x="2756154" y="2641600"/>
                </a:lnTo>
                <a:lnTo>
                  <a:pt x="2762918" y="2667000"/>
                </a:lnTo>
                <a:lnTo>
                  <a:pt x="2769314" y="2692400"/>
                </a:lnTo>
                <a:lnTo>
                  <a:pt x="2775352" y="2705100"/>
                </a:lnTo>
                <a:lnTo>
                  <a:pt x="2781046" y="2730500"/>
                </a:lnTo>
                <a:lnTo>
                  <a:pt x="2786165" y="2743200"/>
                </a:lnTo>
                <a:lnTo>
                  <a:pt x="2791618" y="2768600"/>
                </a:lnTo>
                <a:lnTo>
                  <a:pt x="2797405" y="2794000"/>
                </a:lnTo>
                <a:lnTo>
                  <a:pt x="2803525" y="2806700"/>
                </a:lnTo>
                <a:lnTo>
                  <a:pt x="2804033" y="2806700"/>
                </a:lnTo>
                <a:lnTo>
                  <a:pt x="2804414" y="2819400"/>
                </a:lnTo>
                <a:lnTo>
                  <a:pt x="2812669" y="2844800"/>
                </a:lnTo>
                <a:lnTo>
                  <a:pt x="2814066" y="2857500"/>
                </a:lnTo>
                <a:lnTo>
                  <a:pt x="2815590" y="2857500"/>
                </a:lnTo>
                <a:lnTo>
                  <a:pt x="2821392" y="2882900"/>
                </a:lnTo>
                <a:lnTo>
                  <a:pt x="2832608" y="2933700"/>
                </a:lnTo>
                <a:lnTo>
                  <a:pt x="2841080" y="2971800"/>
                </a:lnTo>
                <a:lnTo>
                  <a:pt x="2849367" y="3022600"/>
                </a:lnTo>
                <a:lnTo>
                  <a:pt x="2857374" y="3073400"/>
                </a:lnTo>
                <a:lnTo>
                  <a:pt x="2865006" y="3111500"/>
                </a:lnTo>
                <a:lnTo>
                  <a:pt x="2872168" y="3162300"/>
                </a:lnTo>
                <a:lnTo>
                  <a:pt x="2878766" y="3213100"/>
                </a:lnTo>
                <a:lnTo>
                  <a:pt x="2884706" y="3263900"/>
                </a:lnTo>
                <a:lnTo>
                  <a:pt x="2889894" y="3327400"/>
                </a:lnTo>
                <a:lnTo>
                  <a:pt x="2894233" y="3378200"/>
                </a:lnTo>
                <a:lnTo>
                  <a:pt x="2897632" y="3441700"/>
                </a:lnTo>
                <a:lnTo>
                  <a:pt x="2901442" y="3594100"/>
                </a:lnTo>
                <a:lnTo>
                  <a:pt x="2900172" y="3644900"/>
                </a:lnTo>
                <a:lnTo>
                  <a:pt x="2897251" y="3746500"/>
                </a:lnTo>
                <a:lnTo>
                  <a:pt x="2895175" y="3784600"/>
                </a:lnTo>
                <a:lnTo>
                  <a:pt x="2888996" y="3860800"/>
                </a:lnTo>
                <a:lnTo>
                  <a:pt x="2883966" y="3911600"/>
                </a:lnTo>
                <a:lnTo>
                  <a:pt x="2878300" y="3962400"/>
                </a:lnTo>
                <a:lnTo>
                  <a:pt x="2871907" y="4013200"/>
                </a:lnTo>
                <a:lnTo>
                  <a:pt x="2864695" y="4064000"/>
                </a:lnTo>
                <a:lnTo>
                  <a:pt x="2856574" y="4114800"/>
                </a:lnTo>
                <a:lnTo>
                  <a:pt x="2847452" y="4165600"/>
                </a:lnTo>
                <a:lnTo>
                  <a:pt x="2837240" y="4229100"/>
                </a:lnTo>
                <a:lnTo>
                  <a:pt x="2825845" y="4279900"/>
                </a:lnTo>
                <a:lnTo>
                  <a:pt x="2813177" y="4330700"/>
                </a:lnTo>
                <a:lnTo>
                  <a:pt x="2801106" y="4381500"/>
                </a:lnTo>
                <a:lnTo>
                  <a:pt x="2788211" y="4419600"/>
                </a:lnTo>
                <a:lnTo>
                  <a:pt x="2774490" y="4470400"/>
                </a:lnTo>
                <a:lnTo>
                  <a:pt x="2759940" y="4521200"/>
                </a:lnTo>
                <a:lnTo>
                  <a:pt x="2744561" y="4572000"/>
                </a:lnTo>
                <a:lnTo>
                  <a:pt x="2728350" y="4610100"/>
                </a:lnTo>
                <a:lnTo>
                  <a:pt x="2711306" y="4660900"/>
                </a:lnTo>
                <a:lnTo>
                  <a:pt x="2693427" y="4711700"/>
                </a:lnTo>
                <a:lnTo>
                  <a:pt x="2674711" y="4762500"/>
                </a:lnTo>
                <a:lnTo>
                  <a:pt x="2655157" y="4800600"/>
                </a:lnTo>
                <a:lnTo>
                  <a:pt x="2634762" y="4851400"/>
                </a:lnTo>
                <a:lnTo>
                  <a:pt x="2613526" y="4902200"/>
                </a:lnTo>
                <a:lnTo>
                  <a:pt x="2591447" y="4953000"/>
                </a:lnTo>
                <a:lnTo>
                  <a:pt x="2568522" y="4991100"/>
                </a:lnTo>
                <a:lnTo>
                  <a:pt x="2544750" y="5041900"/>
                </a:lnTo>
                <a:lnTo>
                  <a:pt x="2520130" y="5092700"/>
                </a:lnTo>
                <a:lnTo>
                  <a:pt x="2494659" y="5130800"/>
                </a:lnTo>
                <a:lnTo>
                  <a:pt x="2468336" y="5181600"/>
                </a:lnTo>
                <a:lnTo>
                  <a:pt x="2441159" y="5219700"/>
                </a:lnTo>
                <a:lnTo>
                  <a:pt x="2413127" y="5270500"/>
                </a:lnTo>
                <a:lnTo>
                  <a:pt x="2384610" y="5308600"/>
                </a:lnTo>
                <a:lnTo>
                  <a:pt x="2355385" y="5346700"/>
                </a:lnTo>
                <a:lnTo>
                  <a:pt x="2325476" y="5397500"/>
                </a:lnTo>
                <a:lnTo>
                  <a:pt x="2294905" y="5435600"/>
                </a:lnTo>
                <a:lnTo>
                  <a:pt x="2263693" y="5473700"/>
                </a:lnTo>
                <a:lnTo>
                  <a:pt x="2231864" y="5524500"/>
                </a:lnTo>
                <a:lnTo>
                  <a:pt x="2199439" y="5562600"/>
                </a:lnTo>
                <a:lnTo>
                  <a:pt x="2166442" y="5600700"/>
                </a:lnTo>
                <a:lnTo>
                  <a:pt x="2132894" y="5638800"/>
                </a:lnTo>
                <a:lnTo>
                  <a:pt x="2098817" y="5676900"/>
                </a:lnTo>
                <a:lnTo>
                  <a:pt x="2064235" y="5715000"/>
                </a:lnTo>
                <a:lnTo>
                  <a:pt x="2029170" y="5753100"/>
                </a:lnTo>
                <a:lnTo>
                  <a:pt x="1993644" y="5791200"/>
                </a:lnTo>
                <a:lnTo>
                  <a:pt x="1957678" y="5816600"/>
                </a:lnTo>
                <a:lnTo>
                  <a:pt x="1921297" y="5854700"/>
                </a:lnTo>
                <a:lnTo>
                  <a:pt x="1884522" y="5892800"/>
                </a:lnTo>
                <a:lnTo>
                  <a:pt x="1847375" y="5918200"/>
                </a:lnTo>
                <a:lnTo>
                  <a:pt x="1809880" y="5956300"/>
                </a:lnTo>
                <a:lnTo>
                  <a:pt x="1772057" y="5981700"/>
                </a:lnTo>
                <a:lnTo>
                  <a:pt x="1733931" y="6019800"/>
                </a:lnTo>
                <a:lnTo>
                  <a:pt x="1691415" y="6045200"/>
                </a:lnTo>
                <a:lnTo>
                  <a:pt x="1648729" y="6083300"/>
                </a:lnTo>
                <a:lnTo>
                  <a:pt x="1562993" y="6134100"/>
                </a:lnTo>
                <a:lnTo>
                  <a:pt x="1520016" y="6172200"/>
                </a:lnTo>
                <a:lnTo>
                  <a:pt x="1348232" y="6273800"/>
                </a:lnTo>
                <a:lnTo>
                  <a:pt x="1157084" y="6375400"/>
                </a:lnTo>
                <a:lnTo>
                  <a:pt x="1110299" y="6388100"/>
                </a:lnTo>
                <a:lnTo>
                  <a:pt x="1063957" y="6413500"/>
                </a:lnTo>
                <a:lnTo>
                  <a:pt x="1018077" y="6426200"/>
                </a:lnTo>
                <a:lnTo>
                  <a:pt x="972680" y="6451600"/>
                </a:lnTo>
                <a:lnTo>
                  <a:pt x="918765" y="6464300"/>
                </a:lnTo>
                <a:lnTo>
                  <a:pt x="865965" y="6489700"/>
                </a:lnTo>
                <a:lnTo>
                  <a:pt x="764032" y="6515100"/>
                </a:lnTo>
                <a:lnTo>
                  <a:pt x="1942592" y="6515100"/>
                </a:lnTo>
                <a:lnTo>
                  <a:pt x="1969807" y="6502400"/>
                </a:lnTo>
                <a:lnTo>
                  <a:pt x="1996963" y="6477000"/>
                </a:lnTo>
                <a:lnTo>
                  <a:pt x="2024048" y="6464300"/>
                </a:lnTo>
                <a:lnTo>
                  <a:pt x="2051050" y="6438900"/>
                </a:lnTo>
                <a:lnTo>
                  <a:pt x="2088366" y="6413500"/>
                </a:lnTo>
                <a:lnTo>
                  <a:pt x="2125441" y="6375400"/>
                </a:lnTo>
                <a:lnTo>
                  <a:pt x="2162257" y="6350000"/>
                </a:lnTo>
                <a:lnTo>
                  <a:pt x="2198800" y="6311900"/>
                </a:lnTo>
                <a:lnTo>
                  <a:pt x="2235055" y="6286500"/>
                </a:lnTo>
                <a:lnTo>
                  <a:pt x="2271006" y="6248400"/>
                </a:lnTo>
                <a:lnTo>
                  <a:pt x="2306638" y="6223000"/>
                </a:lnTo>
                <a:lnTo>
                  <a:pt x="2341936" y="6184900"/>
                </a:lnTo>
                <a:lnTo>
                  <a:pt x="2376885" y="6146800"/>
                </a:lnTo>
                <a:lnTo>
                  <a:pt x="2411469" y="6108700"/>
                </a:lnTo>
                <a:lnTo>
                  <a:pt x="2445674" y="6083300"/>
                </a:lnTo>
                <a:lnTo>
                  <a:pt x="2479484" y="6045200"/>
                </a:lnTo>
                <a:lnTo>
                  <a:pt x="2512884" y="6007100"/>
                </a:lnTo>
                <a:lnTo>
                  <a:pt x="2545858" y="5969000"/>
                </a:lnTo>
                <a:lnTo>
                  <a:pt x="2578392" y="5930900"/>
                </a:lnTo>
                <a:lnTo>
                  <a:pt x="2610470" y="5892800"/>
                </a:lnTo>
                <a:lnTo>
                  <a:pt x="2642078" y="5854700"/>
                </a:lnTo>
                <a:lnTo>
                  <a:pt x="2673199" y="5803900"/>
                </a:lnTo>
                <a:lnTo>
                  <a:pt x="2703818" y="5765800"/>
                </a:lnTo>
                <a:lnTo>
                  <a:pt x="2733921" y="5727700"/>
                </a:lnTo>
                <a:lnTo>
                  <a:pt x="2763493" y="5689600"/>
                </a:lnTo>
                <a:lnTo>
                  <a:pt x="2792517" y="5638800"/>
                </a:lnTo>
                <a:lnTo>
                  <a:pt x="2820979" y="5600700"/>
                </a:lnTo>
                <a:lnTo>
                  <a:pt x="2848864" y="5562600"/>
                </a:lnTo>
                <a:lnTo>
                  <a:pt x="2876333" y="5511800"/>
                </a:lnTo>
                <a:lnTo>
                  <a:pt x="2903114" y="5473700"/>
                </a:lnTo>
                <a:lnTo>
                  <a:pt x="2929209" y="5422900"/>
                </a:lnTo>
                <a:lnTo>
                  <a:pt x="2954617" y="5384800"/>
                </a:lnTo>
                <a:lnTo>
                  <a:pt x="2979339" y="5334000"/>
                </a:lnTo>
                <a:lnTo>
                  <a:pt x="3003375" y="5295900"/>
                </a:lnTo>
                <a:lnTo>
                  <a:pt x="3026726" y="5245100"/>
                </a:lnTo>
                <a:lnTo>
                  <a:pt x="3049392" y="5207000"/>
                </a:lnTo>
                <a:lnTo>
                  <a:pt x="3071373" y="5156200"/>
                </a:lnTo>
                <a:lnTo>
                  <a:pt x="3092671" y="5118100"/>
                </a:lnTo>
                <a:lnTo>
                  <a:pt x="3113285" y="5067300"/>
                </a:lnTo>
                <a:lnTo>
                  <a:pt x="3133217" y="5016500"/>
                </a:lnTo>
                <a:lnTo>
                  <a:pt x="3152465" y="4978400"/>
                </a:lnTo>
                <a:lnTo>
                  <a:pt x="3171031" y="4927600"/>
                </a:lnTo>
                <a:lnTo>
                  <a:pt x="3188916" y="4876800"/>
                </a:lnTo>
                <a:lnTo>
                  <a:pt x="3206119" y="4838700"/>
                </a:lnTo>
                <a:lnTo>
                  <a:pt x="3222642" y="4787900"/>
                </a:lnTo>
                <a:lnTo>
                  <a:pt x="3238484" y="4737100"/>
                </a:lnTo>
                <a:lnTo>
                  <a:pt x="3253646" y="4686300"/>
                </a:lnTo>
                <a:lnTo>
                  <a:pt x="3268128" y="4648200"/>
                </a:lnTo>
                <a:lnTo>
                  <a:pt x="3281932" y="4597400"/>
                </a:lnTo>
                <a:lnTo>
                  <a:pt x="3295056" y="4546600"/>
                </a:lnTo>
                <a:lnTo>
                  <a:pt x="3307503" y="4508500"/>
                </a:lnTo>
                <a:lnTo>
                  <a:pt x="3319272" y="4457700"/>
                </a:lnTo>
                <a:lnTo>
                  <a:pt x="3331510" y="4406900"/>
                </a:lnTo>
                <a:lnTo>
                  <a:pt x="3342767" y="4356100"/>
                </a:lnTo>
                <a:lnTo>
                  <a:pt x="3353094" y="4305300"/>
                </a:lnTo>
                <a:lnTo>
                  <a:pt x="3362543" y="4254500"/>
                </a:lnTo>
                <a:lnTo>
                  <a:pt x="3371166" y="4203700"/>
                </a:lnTo>
                <a:lnTo>
                  <a:pt x="3379013" y="4152900"/>
                </a:lnTo>
                <a:lnTo>
                  <a:pt x="3386137" y="4102100"/>
                </a:lnTo>
                <a:lnTo>
                  <a:pt x="3392588" y="4051300"/>
                </a:lnTo>
                <a:lnTo>
                  <a:pt x="3398419" y="4000500"/>
                </a:lnTo>
                <a:lnTo>
                  <a:pt x="3403681" y="3962400"/>
                </a:lnTo>
                <a:lnTo>
                  <a:pt x="3408426" y="3911600"/>
                </a:lnTo>
                <a:lnTo>
                  <a:pt x="3417951" y="3784600"/>
                </a:lnTo>
                <a:lnTo>
                  <a:pt x="3419681" y="3721100"/>
                </a:lnTo>
                <a:lnTo>
                  <a:pt x="3420576" y="3683000"/>
                </a:lnTo>
                <a:lnTo>
                  <a:pt x="3421507" y="3657600"/>
                </a:lnTo>
                <a:lnTo>
                  <a:pt x="3421832" y="3632200"/>
                </a:lnTo>
                <a:lnTo>
                  <a:pt x="3422578" y="3606800"/>
                </a:lnTo>
                <a:lnTo>
                  <a:pt x="3422904" y="3594100"/>
                </a:lnTo>
                <a:lnTo>
                  <a:pt x="3422598" y="3581400"/>
                </a:lnTo>
                <a:lnTo>
                  <a:pt x="3421634" y="3530600"/>
                </a:lnTo>
                <a:lnTo>
                  <a:pt x="3420818" y="3505200"/>
                </a:lnTo>
                <a:lnTo>
                  <a:pt x="3418586" y="3416300"/>
                </a:lnTo>
                <a:lnTo>
                  <a:pt x="3415346" y="3352800"/>
                </a:lnTo>
                <a:lnTo>
                  <a:pt x="3411311" y="3302000"/>
                </a:lnTo>
                <a:lnTo>
                  <a:pt x="3406544" y="3238500"/>
                </a:lnTo>
                <a:lnTo>
                  <a:pt x="3401110" y="3187700"/>
                </a:lnTo>
                <a:lnTo>
                  <a:pt x="3395075" y="3136900"/>
                </a:lnTo>
                <a:lnTo>
                  <a:pt x="3388502" y="3086100"/>
                </a:lnTo>
                <a:lnTo>
                  <a:pt x="3381456" y="3035300"/>
                </a:lnTo>
                <a:lnTo>
                  <a:pt x="3374003" y="2997200"/>
                </a:lnTo>
                <a:lnTo>
                  <a:pt x="3366208" y="2946400"/>
                </a:lnTo>
                <a:lnTo>
                  <a:pt x="3358134" y="2908300"/>
                </a:lnTo>
                <a:lnTo>
                  <a:pt x="3358007" y="2895600"/>
                </a:lnTo>
                <a:lnTo>
                  <a:pt x="3356864" y="2895600"/>
                </a:lnTo>
                <a:lnTo>
                  <a:pt x="3354704" y="2882900"/>
                </a:lnTo>
                <a:lnTo>
                  <a:pt x="3352867" y="2870200"/>
                </a:lnTo>
                <a:lnTo>
                  <a:pt x="3350291" y="2857500"/>
                </a:lnTo>
                <a:lnTo>
                  <a:pt x="3347096" y="2844800"/>
                </a:lnTo>
                <a:lnTo>
                  <a:pt x="3343402" y="2832100"/>
                </a:lnTo>
                <a:lnTo>
                  <a:pt x="3343021" y="2819400"/>
                </a:lnTo>
                <a:lnTo>
                  <a:pt x="3342386" y="2819400"/>
                </a:lnTo>
                <a:lnTo>
                  <a:pt x="3319145" y="2717800"/>
                </a:lnTo>
                <a:lnTo>
                  <a:pt x="3317363" y="2705100"/>
                </a:lnTo>
                <a:lnTo>
                  <a:pt x="3315462" y="2705100"/>
                </a:lnTo>
                <a:lnTo>
                  <a:pt x="3313465" y="2692400"/>
                </a:lnTo>
                <a:lnTo>
                  <a:pt x="3311398" y="2679700"/>
                </a:lnTo>
                <a:lnTo>
                  <a:pt x="3308604" y="2679700"/>
                </a:lnTo>
                <a:lnTo>
                  <a:pt x="3305222" y="2667000"/>
                </a:lnTo>
                <a:lnTo>
                  <a:pt x="3294507" y="2628900"/>
                </a:lnTo>
                <a:lnTo>
                  <a:pt x="3291506" y="2616200"/>
                </a:lnTo>
                <a:lnTo>
                  <a:pt x="3288411" y="2603500"/>
                </a:lnTo>
                <a:lnTo>
                  <a:pt x="3285220" y="2590800"/>
                </a:lnTo>
                <a:lnTo>
                  <a:pt x="3281934" y="2578100"/>
                </a:lnTo>
                <a:lnTo>
                  <a:pt x="3274137" y="2552700"/>
                </a:lnTo>
                <a:lnTo>
                  <a:pt x="3266709" y="2527300"/>
                </a:lnTo>
                <a:lnTo>
                  <a:pt x="3259591" y="2501900"/>
                </a:lnTo>
                <a:lnTo>
                  <a:pt x="3252724" y="2476500"/>
                </a:lnTo>
                <a:lnTo>
                  <a:pt x="3240021" y="2438400"/>
                </a:lnTo>
                <a:lnTo>
                  <a:pt x="3226337" y="2400300"/>
                </a:lnTo>
                <a:lnTo>
                  <a:pt x="3211639" y="2362200"/>
                </a:lnTo>
                <a:lnTo>
                  <a:pt x="3195893" y="2311400"/>
                </a:lnTo>
                <a:lnTo>
                  <a:pt x="3179066" y="2273300"/>
                </a:lnTo>
                <a:lnTo>
                  <a:pt x="3161125" y="2222500"/>
                </a:lnTo>
                <a:lnTo>
                  <a:pt x="3142035" y="2184400"/>
                </a:lnTo>
                <a:lnTo>
                  <a:pt x="3121763" y="2133600"/>
                </a:lnTo>
                <a:lnTo>
                  <a:pt x="3100276" y="2082800"/>
                </a:lnTo>
                <a:lnTo>
                  <a:pt x="3077540" y="2032000"/>
                </a:lnTo>
                <a:lnTo>
                  <a:pt x="3053522" y="1981200"/>
                </a:lnTo>
                <a:lnTo>
                  <a:pt x="3028188" y="1930400"/>
                </a:lnTo>
                <a:lnTo>
                  <a:pt x="3002153" y="1879600"/>
                </a:lnTo>
                <a:lnTo>
                  <a:pt x="2973451" y="1828800"/>
                </a:lnTo>
                <a:lnTo>
                  <a:pt x="2913634" y="1727200"/>
                </a:lnTo>
                <a:lnTo>
                  <a:pt x="2887249" y="1676400"/>
                </a:lnTo>
                <a:lnTo>
                  <a:pt x="2860566" y="1638300"/>
                </a:lnTo>
                <a:lnTo>
                  <a:pt x="2833194" y="1587500"/>
                </a:lnTo>
                <a:lnTo>
                  <a:pt x="2804743" y="1549400"/>
                </a:lnTo>
                <a:lnTo>
                  <a:pt x="2774823" y="1511300"/>
                </a:lnTo>
                <a:lnTo>
                  <a:pt x="2747222" y="1473200"/>
                </a:lnTo>
                <a:lnTo>
                  <a:pt x="2718864" y="1435100"/>
                </a:lnTo>
                <a:lnTo>
                  <a:pt x="2689739" y="1384300"/>
                </a:lnTo>
                <a:lnTo>
                  <a:pt x="2659839" y="1346200"/>
                </a:lnTo>
                <a:lnTo>
                  <a:pt x="2629155" y="1308100"/>
                </a:lnTo>
                <a:lnTo>
                  <a:pt x="2597679" y="1270000"/>
                </a:lnTo>
                <a:lnTo>
                  <a:pt x="2565402" y="1231900"/>
                </a:lnTo>
                <a:lnTo>
                  <a:pt x="2532315" y="1193800"/>
                </a:lnTo>
                <a:lnTo>
                  <a:pt x="2498411" y="1155700"/>
                </a:lnTo>
                <a:lnTo>
                  <a:pt x="2463679" y="1117600"/>
                </a:lnTo>
                <a:lnTo>
                  <a:pt x="2428113" y="1079500"/>
                </a:lnTo>
                <a:lnTo>
                  <a:pt x="2395011" y="1041400"/>
                </a:lnTo>
                <a:lnTo>
                  <a:pt x="2361278" y="1016000"/>
                </a:lnTo>
                <a:lnTo>
                  <a:pt x="2326923" y="977900"/>
                </a:lnTo>
                <a:lnTo>
                  <a:pt x="2291959" y="939800"/>
                </a:lnTo>
                <a:lnTo>
                  <a:pt x="2256396" y="914400"/>
                </a:lnTo>
                <a:lnTo>
                  <a:pt x="2220245" y="876300"/>
                </a:lnTo>
                <a:lnTo>
                  <a:pt x="2183518" y="850900"/>
                </a:lnTo>
                <a:lnTo>
                  <a:pt x="2146224" y="812800"/>
                </a:lnTo>
                <a:lnTo>
                  <a:pt x="2108376" y="787400"/>
                </a:lnTo>
                <a:lnTo>
                  <a:pt x="2069984" y="749300"/>
                </a:lnTo>
                <a:lnTo>
                  <a:pt x="2031060" y="723900"/>
                </a:lnTo>
                <a:lnTo>
                  <a:pt x="1991614" y="685800"/>
                </a:lnTo>
                <a:lnTo>
                  <a:pt x="1911200" y="635000"/>
                </a:lnTo>
                <a:lnTo>
                  <a:pt x="1870255" y="609600"/>
                </a:lnTo>
                <a:lnTo>
                  <a:pt x="1828832" y="571500"/>
                </a:lnTo>
                <a:lnTo>
                  <a:pt x="1701809" y="495300"/>
                </a:lnTo>
                <a:lnTo>
                  <a:pt x="1570885" y="419100"/>
                </a:lnTo>
                <a:lnTo>
                  <a:pt x="1481582" y="368300"/>
                </a:lnTo>
                <a:lnTo>
                  <a:pt x="1434572" y="342900"/>
                </a:lnTo>
                <a:lnTo>
                  <a:pt x="1387234" y="330200"/>
                </a:lnTo>
                <a:lnTo>
                  <a:pt x="1291671" y="279400"/>
                </a:lnTo>
                <a:lnTo>
                  <a:pt x="1243492" y="266700"/>
                </a:lnTo>
                <a:lnTo>
                  <a:pt x="1195079" y="241300"/>
                </a:lnTo>
                <a:lnTo>
                  <a:pt x="1146456" y="228600"/>
                </a:lnTo>
                <a:lnTo>
                  <a:pt x="1097647" y="203200"/>
                </a:lnTo>
                <a:lnTo>
                  <a:pt x="1048674" y="190500"/>
                </a:lnTo>
                <a:lnTo>
                  <a:pt x="999561" y="165100"/>
                </a:lnTo>
                <a:lnTo>
                  <a:pt x="555135" y="50800"/>
                </a:lnTo>
                <a:lnTo>
                  <a:pt x="505917" y="50800"/>
                </a:lnTo>
                <a:lnTo>
                  <a:pt x="407859" y="25400"/>
                </a:lnTo>
                <a:lnTo>
                  <a:pt x="359067" y="25400"/>
                </a:lnTo>
                <a:lnTo>
                  <a:pt x="303266" y="12700"/>
                </a:lnTo>
                <a:lnTo>
                  <a:pt x="192633" y="12700"/>
                </a:lnTo>
                <a:lnTo>
                  <a:pt x="137864" y="0"/>
                </a:lnTo>
                <a:close/>
              </a:path>
            </a:pathLst>
          </a:custGeom>
          <a:solidFill>
            <a:srgbClr val="F0F1F1">
              <a:alpha val="4196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0486" y="323215"/>
            <a:ext cx="6881876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97139"/>
                </a:solidFill>
                <a:latin typeface="Poppins"/>
                <a:cs typeface="Poppi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hyperlink" Target="https://dinglehub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mailto:martina@lisburn-enterprise.co.uk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267711"/>
            <a:ext cx="7559040" cy="7432675"/>
            <a:chOff x="0" y="2267711"/>
            <a:chExt cx="7559040" cy="7432675"/>
          </a:xfrm>
        </p:grpSpPr>
        <p:sp>
          <p:nvSpPr>
            <p:cNvPr id="3" name="object 3"/>
            <p:cNvSpPr/>
            <p:nvPr/>
          </p:nvSpPr>
          <p:spPr>
            <a:xfrm>
              <a:off x="0" y="3185159"/>
              <a:ext cx="3423285" cy="6515100"/>
            </a:xfrm>
            <a:custGeom>
              <a:avLst/>
              <a:gdLst/>
              <a:ahLst/>
              <a:cxnLst/>
              <a:rect l="l" t="t" r="r" b="b"/>
              <a:pathLst>
                <a:path w="3423285" h="6515100">
                  <a:moveTo>
                    <a:pt x="3281934" y="3937000"/>
                  </a:moveTo>
                  <a:lnTo>
                    <a:pt x="2734818" y="3937000"/>
                  </a:lnTo>
                  <a:lnTo>
                    <a:pt x="2720854" y="3975100"/>
                  </a:lnTo>
                  <a:lnTo>
                    <a:pt x="2705776" y="4025900"/>
                  </a:lnTo>
                  <a:lnTo>
                    <a:pt x="2689540" y="4064000"/>
                  </a:lnTo>
                  <a:lnTo>
                    <a:pt x="2672102" y="4114800"/>
                  </a:lnTo>
                  <a:lnTo>
                    <a:pt x="2653421" y="4152900"/>
                  </a:lnTo>
                  <a:lnTo>
                    <a:pt x="2633453" y="4203700"/>
                  </a:lnTo>
                  <a:lnTo>
                    <a:pt x="2612155" y="4241800"/>
                  </a:lnTo>
                  <a:lnTo>
                    <a:pt x="2589485" y="4292600"/>
                  </a:lnTo>
                  <a:lnTo>
                    <a:pt x="2543429" y="4381500"/>
                  </a:lnTo>
                  <a:lnTo>
                    <a:pt x="2531221" y="4406900"/>
                  </a:lnTo>
                  <a:lnTo>
                    <a:pt x="2525087" y="4419600"/>
                  </a:lnTo>
                  <a:lnTo>
                    <a:pt x="2518918" y="4432300"/>
                  </a:lnTo>
                  <a:lnTo>
                    <a:pt x="2493708" y="4470400"/>
                  </a:lnTo>
                  <a:lnTo>
                    <a:pt x="2480948" y="4495800"/>
                  </a:lnTo>
                  <a:lnTo>
                    <a:pt x="2468118" y="4521200"/>
                  </a:lnTo>
                  <a:lnTo>
                    <a:pt x="2439874" y="4572000"/>
                  </a:lnTo>
                  <a:lnTo>
                    <a:pt x="2411237" y="4610100"/>
                  </a:lnTo>
                  <a:lnTo>
                    <a:pt x="2381482" y="4660900"/>
                  </a:lnTo>
                  <a:lnTo>
                    <a:pt x="2349881" y="4699000"/>
                  </a:lnTo>
                  <a:lnTo>
                    <a:pt x="2321086" y="4749800"/>
                  </a:lnTo>
                  <a:lnTo>
                    <a:pt x="2291332" y="4787900"/>
                  </a:lnTo>
                  <a:lnTo>
                    <a:pt x="2260600" y="4826000"/>
                  </a:lnTo>
                  <a:lnTo>
                    <a:pt x="2228870" y="4864100"/>
                  </a:lnTo>
                  <a:lnTo>
                    <a:pt x="2196124" y="4902200"/>
                  </a:lnTo>
                  <a:lnTo>
                    <a:pt x="2162344" y="4953000"/>
                  </a:lnTo>
                  <a:lnTo>
                    <a:pt x="2127510" y="4991100"/>
                  </a:lnTo>
                  <a:lnTo>
                    <a:pt x="2091603" y="5029200"/>
                  </a:lnTo>
                  <a:lnTo>
                    <a:pt x="2054606" y="5067300"/>
                  </a:lnTo>
                  <a:lnTo>
                    <a:pt x="2020671" y="5105400"/>
                  </a:lnTo>
                  <a:lnTo>
                    <a:pt x="1985971" y="5130800"/>
                  </a:lnTo>
                  <a:lnTo>
                    <a:pt x="1950522" y="5168900"/>
                  </a:lnTo>
                  <a:lnTo>
                    <a:pt x="1914340" y="5207000"/>
                  </a:lnTo>
                  <a:lnTo>
                    <a:pt x="1877441" y="5232400"/>
                  </a:lnTo>
                  <a:lnTo>
                    <a:pt x="1839841" y="5270500"/>
                  </a:lnTo>
                  <a:lnTo>
                    <a:pt x="1801557" y="5308600"/>
                  </a:lnTo>
                  <a:lnTo>
                    <a:pt x="1762603" y="5334000"/>
                  </a:lnTo>
                  <a:lnTo>
                    <a:pt x="1722997" y="5372100"/>
                  </a:lnTo>
                  <a:lnTo>
                    <a:pt x="1641891" y="5422900"/>
                  </a:lnTo>
                  <a:lnTo>
                    <a:pt x="1600422" y="5461000"/>
                  </a:lnTo>
                  <a:lnTo>
                    <a:pt x="1515735" y="5511800"/>
                  </a:lnTo>
                  <a:lnTo>
                    <a:pt x="1472549" y="5549900"/>
                  </a:lnTo>
                  <a:lnTo>
                    <a:pt x="1428822" y="5575300"/>
                  </a:lnTo>
                  <a:lnTo>
                    <a:pt x="1294558" y="5651500"/>
                  </a:lnTo>
                  <a:lnTo>
                    <a:pt x="1248829" y="5664200"/>
                  </a:lnTo>
                  <a:lnTo>
                    <a:pt x="1109834" y="5740400"/>
                  </a:lnTo>
                  <a:lnTo>
                    <a:pt x="1062862" y="5753100"/>
                  </a:lnTo>
                  <a:lnTo>
                    <a:pt x="1015620" y="5778500"/>
                  </a:lnTo>
                  <a:lnTo>
                    <a:pt x="968136" y="5791200"/>
                  </a:lnTo>
                  <a:lnTo>
                    <a:pt x="920441" y="5816600"/>
                  </a:lnTo>
                  <a:lnTo>
                    <a:pt x="824534" y="5842000"/>
                  </a:lnTo>
                  <a:lnTo>
                    <a:pt x="776381" y="5867400"/>
                  </a:lnTo>
                  <a:lnTo>
                    <a:pt x="534805" y="5930900"/>
                  </a:lnTo>
                  <a:lnTo>
                    <a:pt x="486535" y="5930900"/>
                  </a:lnTo>
                  <a:lnTo>
                    <a:pt x="390276" y="5956300"/>
                  </a:lnTo>
                  <a:lnTo>
                    <a:pt x="342346" y="5956300"/>
                  </a:lnTo>
                  <a:lnTo>
                    <a:pt x="294589" y="5969000"/>
                  </a:lnTo>
                  <a:lnTo>
                    <a:pt x="247144" y="5969000"/>
                  </a:lnTo>
                  <a:lnTo>
                    <a:pt x="199928" y="5981700"/>
                  </a:lnTo>
                  <a:lnTo>
                    <a:pt x="0" y="5981700"/>
                  </a:lnTo>
                  <a:lnTo>
                    <a:pt x="0" y="6515100"/>
                  </a:lnTo>
                  <a:lnTo>
                    <a:pt x="247778" y="6515100"/>
                  </a:lnTo>
                  <a:lnTo>
                    <a:pt x="303266" y="6502400"/>
                  </a:lnTo>
                  <a:lnTo>
                    <a:pt x="359067" y="6502400"/>
                  </a:lnTo>
                  <a:lnTo>
                    <a:pt x="456817" y="6477000"/>
                  </a:lnTo>
                  <a:lnTo>
                    <a:pt x="505917" y="6477000"/>
                  </a:lnTo>
                  <a:lnTo>
                    <a:pt x="604448" y="6451600"/>
                  </a:lnTo>
                  <a:lnTo>
                    <a:pt x="653834" y="6451600"/>
                  </a:lnTo>
                  <a:lnTo>
                    <a:pt x="901011" y="6388100"/>
                  </a:lnTo>
                  <a:lnTo>
                    <a:pt x="950333" y="6362700"/>
                  </a:lnTo>
                  <a:lnTo>
                    <a:pt x="1048674" y="6337300"/>
                  </a:lnTo>
                  <a:lnTo>
                    <a:pt x="1097647" y="6311900"/>
                  </a:lnTo>
                  <a:lnTo>
                    <a:pt x="1146456" y="6299200"/>
                  </a:lnTo>
                  <a:lnTo>
                    <a:pt x="1195079" y="6273800"/>
                  </a:lnTo>
                  <a:lnTo>
                    <a:pt x="1243492" y="6261100"/>
                  </a:lnTo>
                  <a:lnTo>
                    <a:pt x="1291671" y="6235700"/>
                  </a:lnTo>
                  <a:lnTo>
                    <a:pt x="1339593" y="6223000"/>
                  </a:lnTo>
                  <a:lnTo>
                    <a:pt x="1481582" y="6146800"/>
                  </a:lnTo>
                  <a:lnTo>
                    <a:pt x="1570885" y="6096000"/>
                  </a:lnTo>
                  <a:lnTo>
                    <a:pt x="1614941" y="6083300"/>
                  </a:lnTo>
                  <a:lnTo>
                    <a:pt x="1701809" y="6032500"/>
                  </a:lnTo>
                  <a:lnTo>
                    <a:pt x="1744599" y="5994400"/>
                  </a:lnTo>
                  <a:lnTo>
                    <a:pt x="1828832" y="5943600"/>
                  </a:lnTo>
                  <a:lnTo>
                    <a:pt x="1911200" y="5892800"/>
                  </a:lnTo>
                  <a:lnTo>
                    <a:pt x="1951657" y="5854700"/>
                  </a:lnTo>
                  <a:lnTo>
                    <a:pt x="2031060" y="5803900"/>
                  </a:lnTo>
                  <a:lnTo>
                    <a:pt x="2069984" y="5765800"/>
                  </a:lnTo>
                  <a:lnTo>
                    <a:pt x="2108376" y="5740400"/>
                  </a:lnTo>
                  <a:lnTo>
                    <a:pt x="2146224" y="5702300"/>
                  </a:lnTo>
                  <a:lnTo>
                    <a:pt x="2183518" y="5676900"/>
                  </a:lnTo>
                  <a:lnTo>
                    <a:pt x="2220245" y="5638800"/>
                  </a:lnTo>
                  <a:lnTo>
                    <a:pt x="2256396" y="5613400"/>
                  </a:lnTo>
                  <a:lnTo>
                    <a:pt x="2291959" y="5575300"/>
                  </a:lnTo>
                  <a:lnTo>
                    <a:pt x="2326923" y="5537200"/>
                  </a:lnTo>
                  <a:lnTo>
                    <a:pt x="2361278" y="5511800"/>
                  </a:lnTo>
                  <a:lnTo>
                    <a:pt x="2395011" y="5473700"/>
                  </a:lnTo>
                  <a:lnTo>
                    <a:pt x="2428113" y="5435600"/>
                  </a:lnTo>
                  <a:lnTo>
                    <a:pt x="2463679" y="5397500"/>
                  </a:lnTo>
                  <a:lnTo>
                    <a:pt x="2498411" y="5359400"/>
                  </a:lnTo>
                  <a:lnTo>
                    <a:pt x="2532315" y="5321300"/>
                  </a:lnTo>
                  <a:lnTo>
                    <a:pt x="2565402" y="5283200"/>
                  </a:lnTo>
                  <a:lnTo>
                    <a:pt x="2597679" y="5245100"/>
                  </a:lnTo>
                  <a:lnTo>
                    <a:pt x="2629155" y="5207000"/>
                  </a:lnTo>
                  <a:lnTo>
                    <a:pt x="2659839" y="5168900"/>
                  </a:lnTo>
                  <a:lnTo>
                    <a:pt x="2689739" y="5130800"/>
                  </a:lnTo>
                  <a:lnTo>
                    <a:pt x="2718864" y="5092700"/>
                  </a:lnTo>
                  <a:lnTo>
                    <a:pt x="2747222" y="5054600"/>
                  </a:lnTo>
                  <a:lnTo>
                    <a:pt x="2774823" y="5016500"/>
                  </a:lnTo>
                  <a:lnTo>
                    <a:pt x="2804743" y="4965700"/>
                  </a:lnTo>
                  <a:lnTo>
                    <a:pt x="2833194" y="4927600"/>
                  </a:lnTo>
                  <a:lnTo>
                    <a:pt x="2860566" y="4889500"/>
                  </a:lnTo>
                  <a:lnTo>
                    <a:pt x="2887249" y="4838700"/>
                  </a:lnTo>
                  <a:lnTo>
                    <a:pt x="2913634" y="4800600"/>
                  </a:lnTo>
                  <a:lnTo>
                    <a:pt x="2973451" y="4699000"/>
                  </a:lnTo>
                  <a:lnTo>
                    <a:pt x="2995060" y="4660900"/>
                  </a:lnTo>
                  <a:lnTo>
                    <a:pt x="3008649" y="4622800"/>
                  </a:lnTo>
                  <a:lnTo>
                    <a:pt x="3028188" y="4584700"/>
                  </a:lnTo>
                  <a:lnTo>
                    <a:pt x="3053522" y="4533900"/>
                  </a:lnTo>
                  <a:lnTo>
                    <a:pt x="3077540" y="4483100"/>
                  </a:lnTo>
                  <a:lnTo>
                    <a:pt x="3100276" y="4445000"/>
                  </a:lnTo>
                  <a:lnTo>
                    <a:pt x="3121763" y="4394200"/>
                  </a:lnTo>
                  <a:lnTo>
                    <a:pt x="3142035" y="4343400"/>
                  </a:lnTo>
                  <a:lnTo>
                    <a:pt x="3161125" y="4292600"/>
                  </a:lnTo>
                  <a:lnTo>
                    <a:pt x="3179066" y="4254500"/>
                  </a:lnTo>
                  <a:lnTo>
                    <a:pt x="3195893" y="4203700"/>
                  </a:lnTo>
                  <a:lnTo>
                    <a:pt x="3211639" y="4165600"/>
                  </a:lnTo>
                  <a:lnTo>
                    <a:pt x="3226337" y="4127500"/>
                  </a:lnTo>
                  <a:lnTo>
                    <a:pt x="3240021" y="4076700"/>
                  </a:lnTo>
                  <a:lnTo>
                    <a:pt x="3252724" y="4038600"/>
                  </a:lnTo>
                  <a:lnTo>
                    <a:pt x="3259591" y="4025900"/>
                  </a:lnTo>
                  <a:lnTo>
                    <a:pt x="3266709" y="4000500"/>
                  </a:lnTo>
                  <a:lnTo>
                    <a:pt x="3274137" y="3975100"/>
                  </a:lnTo>
                  <a:lnTo>
                    <a:pt x="3281934" y="3937000"/>
                  </a:lnTo>
                  <a:close/>
                </a:path>
                <a:path w="3423285" h="6515100">
                  <a:moveTo>
                    <a:pt x="1942592" y="0"/>
                  </a:moveTo>
                  <a:lnTo>
                    <a:pt x="764032" y="0"/>
                  </a:lnTo>
                  <a:lnTo>
                    <a:pt x="814360" y="12700"/>
                  </a:lnTo>
                  <a:lnTo>
                    <a:pt x="865965" y="38100"/>
                  </a:lnTo>
                  <a:lnTo>
                    <a:pt x="918765" y="50800"/>
                  </a:lnTo>
                  <a:lnTo>
                    <a:pt x="972680" y="76200"/>
                  </a:lnTo>
                  <a:lnTo>
                    <a:pt x="1018077" y="88900"/>
                  </a:lnTo>
                  <a:lnTo>
                    <a:pt x="1063957" y="114300"/>
                  </a:lnTo>
                  <a:lnTo>
                    <a:pt x="1110299" y="127000"/>
                  </a:lnTo>
                  <a:lnTo>
                    <a:pt x="1251897" y="203200"/>
                  </a:lnTo>
                  <a:lnTo>
                    <a:pt x="1299884" y="215900"/>
                  </a:lnTo>
                  <a:lnTo>
                    <a:pt x="1348232" y="254000"/>
                  </a:lnTo>
                  <a:lnTo>
                    <a:pt x="1391086" y="266700"/>
                  </a:lnTo>
                  <a:lnTo>
                    <a:pt x="1434025" y="304800"/>
                  </a:lnTo>
                  <a:lnTo>
                    <a:pt x="1605910" y="406400"/>
                  </a:lnTo>
                  <a:lnTo>
                    <a:pt x="1648729" y="444500"/>
                  </a:lnTo>
                  <a:lnTo>
                    <a:pt x="1691415" y="469900"/>
                  </a:lnTo>
                  <a:lnTo>
                    <a:pt x="1733931" y="508000"/>
                  </a:lnTo>
                  <a:lnTo>
                    <a:pt x="1772057" y="533400"/>
                  </a:lnTo>
                  <a:lnTo>
                    <a:pt x="1809880" y="571500"/>
                  </a:lnTo>
                  <a:lnTo>
                    <a:pt x="1847375" y="596900"/>
                  </a:lnTo>
                  <a:lnTo>
                    <a:pt x="1884522" y="635000"/>
                  </a:lnTo>
                  <a:lnTo>
                    <a:pt x="1921297" y="660400"/>
                  </a:lnTo>
                  <a:lnTo>
                    <a:pt x="1957678" y="698500"/>
                  </a:lnTo>
                  <a:lnTo>
                    <a:pt x="1993644" y="736600"/>
                  </a:lnTo>
                  <a:lnTo>
                    <a:pt x="2029170" y="774700"/>
                  </a:lnTo>
                  <a:lnTo>
                    <a:pt x="2064235" y="812800"/>
                  </a:lnTo>
                  <a:lnTo>
                    <a:pt x="2098817" y="850900"/>
                  </a:lnTo>
                  <a:lnTo>
                    <a:pt x="2132894" y="889000"/>
                  </a:lnTo>
                  <a:lnTo>
                    <a:pt x="2166442" y="927100"/>
                  </a:lnTo>
                  <a:lnTo>
                    <a:pt x="2199439" y="965200"/>
                  </a:lnTo>
                  <a:lnTo>
                    <a:pt x="2231864" y="1003300"/>
                  </a:lnTo>
                  <a:lnTo>
                    <a:pt x="2263693" y="1041400"/>
                  </a:lnTo>
                  <a:lnTo>
                    <a:pt x="2294905" y="1079500"/>
                  </a:lnTo>
                  <a:lnTo>
                    <a:pt x="2325476" y="1130300"/>
                  </a:lnTo>
                  <a:lnTo>
                    <a:pt x="2355385" y="1168400"/>
                  </a:lnTo>
                  <a:lnTo>
                    <a:pt x="2384610" y="1206500"/>
                  </a:lnTo>
                  <a:lnTo>
                    <a:pt x="2413127" y="1257300"/>
                  </a:lnTo>
                  <a:lnTo>
                    <a:pt x="2441159" y="1295400"/>
                  </a:lnTo>
                  <a:lnTo>
                    <a:pt x="2468336" y="1346200"/>
                  </a:lnTo>
                  <a:lnTo>
                    <a:pt x="2494659" y="1384300"/>
                  </a:lnTo>
                  <a:lnTo>
                    <a:pt x="2520130" y="1435100"/>
                  </a:lnTo>
                  <a:lnTo>
                    <a:pt x="2544750" y="1485900"/>
                  </a:lnTo>
                  <a:lnTo>
                    <a:pt x="2568522" y="1524000"/>
                  </a:lnTo>
                  <a:lnTo>
                    <a:pt x="2591447" y="1574800"/>
                  </a:lnTo>
                  <a:lnTo>
                    <a:pt x="2613526" y="1625600"/>
                  </a:lnTo>
                  <a:lnTo>
                    <a:pt x="2634762" y="1663700"/>
                  </a:lnTo>
                  <a:lnTo>
                    <a:pt x="2655157" y="1714500"/>
                  </a:lnTo>
                  <a:lnTo>
                    <a:pt x="2674711" y="1765300"/>
                  </a:lnTo>
                  <a:lnTo>
                    <a:pt x="2693427" y="1816100"/>
                  </a:lnTo>
                  <a:lnTo>
                    <a:pt x="2711306" y="1854200"/>
                  </a:lnTo>
                  <a:lnTo>
                    <a:pt x="2728350" y="1905000"/>
                  </a:lnTo>
                  <a:lnTo>
                    <a:pt x="2744561" y="1955800"/>
                  </a:lnTo>
                  <a:lnTo>
                    <a:pt x="2759940" y="2006600"/>
                  </a:lnTo>
                  <a:lnTo>
                    <a:pt x="2774490" y="2044700"/>
                  </a:lnTo>
                  <a:lnTo>
                    <a:pt x="2788211" y="2095500"/>
                  </a:lnTo>
                  <a:lnTo>
                    <a:pt x="2801106" y="2146300"/>
                  </a:lnTo>
                  <a:lnTo>
                    <a:pt x="2813177" y="2197100"/>
                  </a:lnTo>
                  <a:lnTo>
                    <a:pt x="2825845" y="2247900"/>
                  </a:lnTo>
                  <a:lnTo>
                    <a:pt x="2837240" y="2298700"/>
                  </a:lnTo>
                  <a:lnTo>
                    <a:pt x="2847452" y="2349500"/>
                  </a:lnTo>
                  <a:lnTo>
                    <a:pt x="2856574" y="2400300"/>
                  </a:lnTo>
                  <a:lnTo>
                    <a:pt x="2864695" y="2451100"/>
                  </a:lnTo>
                  <a:lnTo>
                    <a:pt x="2871907" y="2501900"/>
                  </a:lnTo>
                  <a:lnTo>
                    <a:pt x="2878300" y="2552700"/>
                  </a:lnTo>
                  <a:lnTo>
                    <a:pt x="2883966" y="2603500"/>
                  </a:lnTo>
                  <a:lnTo>
                    <a:pt x="2888996" y="2654300"/>
                  </a:lnTo>
                  <a:lnTo>
                    <a:pt x="2895175" y="2743200"/>
                  </a:lnTo>
                  <a:lnTo>
                    <a:pt x="2897251" y="2768600"/>
                  </a:lnTo>
                  <a:lnTo>
                    <a:pt x="2899429" y="2857500"/>
                  </a:lnTo>
                  <a:lnTo>
                    <a:pt x="2900172" y="2882900"/>
                  </a:lnTo>
                  <a:lnTo>
                    <a:pt x="2901442" y="2933700"/>
                  </a:lnTo>
                  <a:lnTo>
                    <a:pt x="2897632" y="3086100"/>
                  </a:lnTo>
                  <a:lnTo>
                    <a:pt x="2894233" y="3136900"/>
                  </a:lnTo>
                  <a:lnTo>
                    <a:pt x="2889894" y="3200400"/>
                  </a:lnTo>
                  <a:lnTo>
                    <a:pt x="2884706" y="3251200"/>
                  </a:lnTo>
                  <a:lnTo>
                    <a:pt x="2878766" y="3302000"/>
                  </a:lnTo>
                  <a:lnTo>
                    <a:pt x="2872168" y="3352800"/>
                  </a:lnTo>
                  <a:lnTo>
                    <a:pt x="2865006" y="3403600"/>
                  </a:lnTo>
                  <a:lnTo>
                    <a:pt x="2857374" y="3454400"/>
                  </a:lnTo>
                  <a:lnTo>
                    <a:pt x="2849367" y="3505200"/>
                  </a:lnTo>
                  <a:lnTo>
                    <a:pt x="2841080" y="3543300"/>
                  </a:lnTo>
                  <a:lnTo>
                    <a:pt x="2832608" y="3581400"/>
                  </a:lnTo>
                  <a:lnTo>
                    <a:pt x="2821392" y="3632200"/>
                  </a:lnTo>
                  <a:lnTo>
                    <a:pt x="2815590" y="3657600"/>
                  </a:lnTo>
                  <a:lnTo>
                    <a:pt x="2814066" y="3670300"/>
                  </a:lnTo>
                  <a:lnTo>
                    <a:pt x="2812669" y="3670300"/>
                  </a:lnTo>
                  <a:lnTo>
                    <a:pt x="2804414" y="3708400"/>
                  </a:lnTo>
                  <a:lnTo>
                    <a:pt x="2803525" y="3708400"/>
                  </a:lnTo>
                  <a:lnTo>
                    <a:pt x="2797405" y="3733800"/>
                  </a:lnTo>
                  <a:lnTo>
                    <a:pt x="2791618" y="3759200"/>
                  </a:lnTo>
                  <a:lnTo>
                    <a:pt x="2786165" y="3771900"/>
                  </a:lnTo>
                  <a:lnTo>
                    <a:pt x="2781046" y="3797300"/>
                  </a:lnTo>
                  <a:lnTo>
                    <a:pt x="2775352" y="3810000"/>
                  </a:lnTo>
                  <a:lnTo>
                    <a:pt x="2769314" y="3835400"/>
                  </a:lnTo>
                  <a:lnTo>
                    <a:pt x="2762918" y="3860800"/>
                  </a:lnTo>
                  <a:lnTo>
                    <a:pt x="2756154" y="3873500"/>
                  </a:lnTo>
                  <a:lnTo>
                    <a:pt x="2755138" y="3873500"/>
                  </a:lnTo>
                  <a:lnTo>
                    <a:pt x="2735453" y="3937000"/>
                  </a:lnTo>
                  <a:lnTo>
                    <a:pt x="3285220" y="3937000"/>
                  </a:lnTo>
                  <a:lnTo>
                    <a:pt x="3288411" y="3924300"/>
                  </a:lnTo>
                  <a:lnTo>
                    <a:pt x="3291506" y="3911600"/>
                  </a:lnTo>
                  <a:lnTo>
                    <a:pt x="3294507" y="3898900"/>
                  </a:lnTo>
                  <a:lnTo>
                    <a:pt x="3305222" y="3860800"/>
                  </a:lnTo>
                  <a:lnTo>
                    <a:pt x="3308604" y="3848100"/>
                  </a:lnTo>
                  <a:lnTo>
                    <a:pt x="3308985" y="3848100"/>
                  </a:lnTo>
                  <a:lnTo>
                    <a:pt x="3309747" y="3835400"/>
                  </a:lnTo>
                  <a:lnTo>
                    <a:pt x="3311398" y="3835400"/>
                  </a:lnTo>
                  <a:lnTo>
                    <a:pt x="3313465" y="3822700"/>
                  </a:lnTo>
                  <a:lnTo>
                    <a:pt x="3315462" y="3822700"/>
                  </a:lnTo>
                  <a:lnTo>
                    <a:pt x="3317363" y="3810000"/>
                  </a:lnTo>
                  <a:lnTo>
                    <a:pt x="3319145" y="3797300"/>
                  </a:lnTo>
                  <a:lnTo>
                    <a:pt x="3342386" y="3695700"/>
                  </a:lnTo>
                  <a:lnTo>
                    <a:pt x="3343402" y="3695700"/>
                  </a:lnTo>
                  <a:lnTo>
                    <a:pt x="3347096" y="3683000"/>
                  </a:lnTo>
                  <a:lnTo>
                    <a:pt x="3350291" y="3657600"/>
                  </a:lnTo>
                  <a:lnTo>
                    <a:pt x="3352867" y="3657600"/>
                  </a:lnTo>
                  <a:lnTo>
                    <a:pt x="3354704" y="3644900"/>
                  </a:lnTo>
                  <a:lnTo>
                    <a:pt x="3356864" y="3632200"/>
                  </a:lnTo>
                  <a:lnTo>
                    <a:pt x="3358007" y="3619500"/>
                  </a:lnTo>
                  <a:lnTo>
                    <a:pt x="3366208" y="3581400"/>
                  </a:lnTo>
                  <a:lnTo>
                    <a:pt x="3374003" y="3530600"/>
                  </a:lnTo>
                  <a:lnTo>
                    <a:pt x="3381456" y="3479800"/>
                  </a:lnTo>
                  <a:lnTo>
                    <a:pt x="3388502" y="3429000"/>
                  </a:lnTo>
                  <a:lnTo>
                    <a:pt x="3395075" y="3378200"/>
                  </a:lnTo>
                  <a:lnTo>
                    <a:pt x="3401110" y="3327400"/>
                  </a:lnTo>
                  <a:lnTo>
                    <a:pt x="3406544" y="3276600"/>
                  </a:lnTo>
                  <a:lnTo>
                    <a:pt x="3411311" y="3225800"/>
                  </a:lnTo>
                  <a:lnTo>
                    <a:pt x="3418586" y="3111500"/>
                  </a:lnTo>
                  <a:lnTo>
                    <a:pt x="3420818" y="3022600"/>
                  </a:lnTo>
                  <a:lnTo>
                    <a:pt x="3421634" y="2997200"/>
                  </a:lnTo>
                  <a:lnTo>
                    <a:pt x="3422598" y="2946400"/>
                  </a:lnTo>
                  <a:lnTo>
                    <a:pt x="3422904" y="2933700"/>
                  </a:lnTo>
                  <a:lnTo>
                    <a:pt x="3422578" y="2921000"/>
                  </a:lnTo>
                  <a:lnTo>
                    <a:pt x="3421832" y="2882900"/>
                  </a:lnTo>
                  <a:lnTo>
                    <a:pt x="3420576" y="2832100"/>
                  </a:lnTo>
                  <a:lnTo>
                    <a:pt x="3419681" y="2806700"/>
                  </a:lnTo>
                  <a:lnTo>
                    <a:pt x="3417951" y="2743200"/>
                  </a:lnTo>
                  <a:lnTo>
                    <a:pt x="3408426" y="2616200"/>
                  </a:lnTo>
                  <a:lnTo>
                    <a:pt x="3403681" y="2565400"/>
                  </a:lnTo>
                  <a:lnTo>
                    <a:pt x="3398419" y="2514600"/>
                  </a:lnTo>
                  <a:lnTo>
                    <a:pt x="3392588" y="2463800"/>
                  </a:lnTo>
                  <a:lnTo>
                    <a:pt x="3386137" y="2413000"/>
                  </a:lnTo>
                  <a:lnTo>
                    <a:pt x="3379013" y="2362200"/>
                  </a:lnTo>
                  <a:lnTo>
                    <a:pt x="3371166" y="2311400"/>
                  </a:lnTo>
                  <a:lnTo>
                    <a:pt x="3362543" y="2273300"/>
                  </a:lnTo>
                  <a:lnTo>
                    <a:pt x="3353094" y="2222500"/>
                  </a:lnTo>
                  <a:lnTo>
                    <a:pt x="3342767" y="2171700"/>
                  </a:lnTo>
                  <a:lnTo>
                    <a:pt x="3331510" y="2120900"/>
                  </a:lnTo>
                  <a:lnTo>
                    <a:pt x="3319272" y="2070100"/>
                  </a:lnTo>
                  <a:lnTo>
                    <a:pt x="3307503" y="2019300"/>
                  </a:lnTo>
                  <a:lnTo>
                    <a:pt x="3295056" y="1968500"/>
                  </a:lnTo>
                  <a:lnTo>
                    <a:pt x="3281932" y="1917700"/>
                  </a:lnTo>
                  <a:lnTo>
                    <a:pt x="3268128" y="1879600"/>
                  </a:lnTo>
                  <a:lnTo>
                    <a:pt x="3253646" y="1828800"/>
                  </a:lnTo>
                  <a:lnTo>
                    <a:pt x="3238484" y="1778000"/>
                  </a:lnTo>
                  <a:lnTo>
                    <a:pt x="3222642" y="1739900"/>
                  </a:lnTo>
                  <a:lnTo>
                    <a:pt x="3206119" y="1689100"/>
                  </a:lnTo>
                  <a:lnTo>
                    <a:pt x="3188916" y="1638300"/>
                  </a:lnTo>
                  <a:lnTo>
                    <a:pt x="3171031" y="1600200"/>
                  </a:lnTo>
                  <a:lnTo>
                    <a:pt x="3152465" y="1549400"/>
                  </a:lnTo>
                  <a:lnTo>
                    <a:pt x="3133217" y="1498600"/>
                  </a:lnTo>
                  <a:lnTo>
                    <a:pt x="3113285" y="1460500"/>
                  </a:lnTo>
                  <a:lnTo>
                    <a:pt x="3092671" y="1409700"/>
                  </a:lnTo>
                  <a:lnTo>
                    <a:pt x="3071373" y="1358900"/>
                  </a:lnTo>
                  <a:lnTo>
                    <a:pt x="3049392" y="1320800"/>
                  </a:lnTo>
                  <a:lnTo>
                    <a:pt x="3026726" y="1270000"/>
                  </a:lnTo>
                  <a:lnTo>
                    <a:pt x="3003375" y="1231900"/>
                  </a:lnTo>
                  <a:lnTo>
                    <a:pt x="2979339" y="1181100"/>
                  </a:lnTo>
                  <a:lnTo>
                    <a:pt x="2954617" y="1143000"/>
                  </a:lnTo>
                  <a:lnTo>
                    <a:pt x="2929209" y="1092200"/>
                  </a:lnTo>
                  <a:lnTo>
                    <a:pt x="2903114" y="1054100"/>
                  </a:lnTo>
                  <a:lnTo>
                    <a:pt x="2876333" y="1003300"/>
                  </a:lnTo>
                  <a:lnTo>
                    <a:pt x="2848864" y="965200"/>
                  </a:lnTo>
                  <a:lnTo>
                    <a:pt x="2820979" y="914400"/>
                  </a:lnTo>
                  <a:lnTo>
                    <a:pt x="2792517" y="876300"/>
                  </a:lnTo>
                  <a:lnTo>
                    <a:pt x="2763493" y="838200"/>
                  </a:lnTo>
                  <a:lnTo>
                    <a:pt x="2733921" y="800100"/>
                  </a:lnTo>
                  <a:lnTo>
                    <a:pt x="2703818" y="749300"/>
                  </a:lnTo>
                  <a:lnTo>
                    <a:pt x="2673199" y="711200"/>
                  </a:lnTo>
                  <a:lnTo>
                    <a:pt x="2642078" y="673100"/>
                  </a:lnTo>
                  <a:lnTo>
                    <a:pt x="2610470" y="635000"/>
                  </a:lnTo>
                  <a:lnTo>
                    <a:pt x="2578392" y="596900"/>
                  </a:lnTo>
                  <a:lnTo>
                    <a:pt x="2545858" y="558800"/>
                  </a:lnTo>
                  <a:lnTo>
                    <a:pt x="2512884" y="520700"/>
                  </a:lnTo>
                  <a:lnTo>
                    <a:pt x="2479484" y="482600"/>
                  </a:lnTo>
                  <a:lnTo>
                    <a:pt x="2445674" y="444500"/>
                  </a:lnTo>
                  <a:lnTo>
                    <a:pt x="2411469" y="406400"/>
                  </a:lnTo>
                  <a:lnTo>
                    <a:pt x="2376885" y="368300"/>
                  </a:lnTo>
                  <a:lnTo>
                    <a:pt x="2341936" y="342900"/>
                  </a:lnTo>
                  <a:lnTo>
                    <a:pt x="2306638" y="304800"/>
                  </a:lnTo>
                  <a:lnTo>
                    <a:pt x="2271006" y="266700"/>
                  </a:lnTo>
                  <a:lnTo>
                    <a:pt x="2235055" y="241300"/>
                  </a:lnTo>
                  <a:lnTo>
                    <a:pt x="2198800" y="203200"/>
                  </a:lnTo>
                  <a:lnTo>
                    <a:pt x="2162257" y="177800"/>
                  </a:lnTo>
                  <a:lnTo>
                    <a:pt x="2125441" y="139700"/>
                  </a:lnTo>
                  <a:lnTo>
                    <a:pt x="2088366" y="114300"/>
                  </a:lnTo>
                  <a:lnTo>
                    <a:pt x="2051050" y="76200"/>
                  </a:lnTo>
                  <a:lnTo>
                    <a:pt x="2024048" y="63500"/>
                  </a:lnTo>
                  <a:lnTo>
                    <a:pt x="1996963" y="38100"/>
                  </a:lnTo>
                  <a:lnTo>
                    <a:pt x="1969807" y="25400"/>
                  </a:lnTo>
                  <a:lnTo>
                    <a:pt x="1942592" y="0"/>
                  </a:lnTo>
                  <a:close/>
                </a:path>
              </a:pathLst>
            </a:custGeom>
            <a:solidFill>
              <a:srgbClr val="F0F1F1">
                <a:alpha val="4196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619" y="2267711"/>
              <a:ext cx="7551420" cy="1043940"/>
            </a:xfrm>
            <a:custGeom>
              <a:avLst/>
              <a:gdLst/>
              <a:ahLst/>
              <a:cxnLst/>
              <a:rect l="l" t="t" r="r" b="b"/>
              <a:pathLst>
                <a:path w="7551420" h="1043939">
                  <a:moveTo>
                    <a:pt x="0" y="1043940"/>
                  </a:moveTo>
                  <a:lnTo>
                    <a:pt x="7551420" y="1043940"/>
                  </a:lnTo>
                  <a:lnTo>
                    <a:pt x="7551420" y="0"/>
                  </a:lnTo>
                  <a:lnTo>
                    <a:pt x="0" y="0"/>
                  </a:lnTo>
                  <a:lnTo>
                    <a:pt x="0" y="1043940"/>
                  </a:lnTo>
                  <a:close/>
                </a:path>
              </a:pathLst>
            </a:custGeom>
            <a:solidFill>
              <a:srgbClr val="2971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2154935" y="371855"/>
            <a:ext cx="198755" cy="1685925"/>
          </a:xfrm>
          <a:custGeom>
            <a:avLst/>
            <a:gdLst/>
            <a:ahLst/>
            <a:cxnLst/>
            <a:rect l="l" t="t" r="r" b="b"/>
            <a:pathLst>
              <a:path w="198755" h="1685925">
                <a:moveTo>
                  <a:pt x="198132" y="0"/>
                </a:moveTo>
                <a:lnTo>
                  <a:pt x="0" y="0"/>
                </a:lnTo>
                <a:lnTo>
                  <a:pt x="0" y="1685544"/>
                </a:lnTo>
                <a:lnTo>
                  <a:pt x="198132" y="1685544"/>
                </a:lnTo>
                <a:lnTo>
                  <a:pt x="198132" y="0"/>
                </a:lnTo>
                <a:close/>
              </a:path>
            </a:pathLst>
          </a:custGeom>
          <a:solidFill>
            <a:srgbClr val="84B9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9891" y="4201667"/>
            <a:ext cx="3712210" cy="0"/>
          </a:xfrm>
          <a:custGeom>
            <a:avLst/>
            <a:gdLst/>
            <a:ahLst/>
            <a:cxnLst/>
            <a:rect l="l" t="t" r="r" b="b"/>
            <a:pathLst>
              <a:path w="3712210">
                <a:moveTo>
                  <a:pt x="3711702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84B9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59891" y="4773167"/>
            <a:ext cx="3712210" cy="0"/>
          </a:xfrm>
          <a:custGeom>
            <a:avLst/>
            <a:gdLst/>
            <a:ahLst/>
            <a:cxnLst/>
            <a:rect l="l" t="t" r="r" b="b"/>
            <a:pathLst>
              <a:path w="3712210">
                <a:moveTo>
                  <a:pt x="3711702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84B9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655129" y="4174616"/>
            <a:ext cx="6899909" cy="2340610"/>
            <a:chOff x="655129" y="4174616"/>
            <a:chExt cx="6899909" cy="2340610"/>
          </a:xfrm>
        </p:grpSpPr>
        <p:sp>
          <p:nvSpPr>
            <p:cNvPr id="9" name="object 9"/>
            <p:cNvSpPr/>
            <p:nvPr/>
          </p:nvSpPr>
          <p:spPr>
            <a:xfrm>
              <a:off x="659891" y="5346191"/>
              <a:ext cx="3712210" cy="0"/>
            </a:xfrm>
            <a:custGeom>
              <a:avLst/>
              <a:gdLst/>
              <a:ahLst/>
              <a:cxnLst/>
              <a:rect l="l" t="t" r="r" b="b"/>
              <a:pathLst>
                <a:path w="3712210">
                  <a:moveTo>
                    <a:pt x="3711702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84B9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15968" y="4174616"/>
              <a:ext cx="3238499" cy="2340483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4004817" y="10336479"/>
            <a:ext cx="2200275" cy="102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100" dirty="0">
                <a:solidFill>
                  <a:srgbClr val="297139"/>
                </a:solidFill>
                <a:latin typeface="Arial"/>
                <a:cs typeface="Arial"/>
              </a:rPr>
              <a:t>S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35" dirty="0">
                <a:solidFill>
                  <a:srgbClr val="297139"/>
                </a:solidFill>
                <a:latin typeface="Arial"/>
                <a:cs typeface="Arial"/>
              </a:rPr>
              <a:t>U</a:t>
            </a:r>
            <a:r>
              <a:rPr sz="500" b="1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100" dirty="0">
                <a:solidFill>
                  <a:srgbClr val="297139"/>
                </a:solidFill>
                <a:latin typeface="Arial"/>
                <a:cs typeface="Arial"/>
              </a:rPr>
              <a:t>S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60" dirty="0">
                <a:solidFill>
                  <a:srgbClr val="297139"/>
                </a:solidFill>
                <a:latin typeface="Arial"/>
                <a:cs typeface="Arial"/>
              </a:rPr>
              <a:t>T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60" dirty="0">
                <a:solidFill>
                  <a:srgbClr val="297139"/>
                </a:solidFill>
                <a:latin typeface="Arial"/>
                <a:cs typeface="Arial"/>
              </a:rPr>
              <a:t>A</a:t>
            </a:r>
            <a:r>
              <a:rPr sz="500" b="1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10" dirty="0">
                <a:solidFill>
                  <a:srgbClr val="297139"/>
                </a:solidFill>
                <a:latin typeface="Arial"/>
                <a:cs typeface="Arial"/>
              </a:rPr>
              <a:t>I</a:t>
            </a:r>
            <a:r>
              <a:rPr sz="500" b="1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35" dirty="0">
                <a:solidFill>
                  <a:srgbClr val="297139"/>
                </a:solidFill>
                <a:latin typeface="Arial"/>
                <a:cs typeface="Arial"/>
              </a:rPr>
              <a:t>N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60" dirty="0">
                <a:solidFill>
                  <a:srgbClr val="297139"/>
                </a:solidFill>
                <a:latin typeface="Arial"/>
                <a:cs typeface="Arial"/>
              </a:rPr>
              <a:t>A</a:t>
            </a:r>
            <a:r>
              <a:rPr sz="500" b="1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80" dirty="0">
                <a:solidFill>
                  <a:srgbClr val="297139"/>
                </a:solidFill>
                <a:latin typeface="Arial"/>
                <a:cs typeface="Arial"/>
              </a:rPr>
              <a:t>B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95" dirty="0">
                <a:solidFill>
                  <a:srgbClr val="297139"/>
                </a:solidFill>
                <a:latin typeface="Arial"/>
                <a:cs typeface="Arial"/>
              </a:rPr>
              <a:t>L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90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b="1" spc="33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90" dirty="0">
                <a:solidFill>
                  <a:srgbClr val="297139"/>
                </a:solidFill>
                <a:latin typeface="Arial"/>
                <a:cs typeface="Arial"/>
              </a:rPr>
              <a:t>F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60" dirty="0">
                <a:solidFill>
                  <a:srgbClr val="297139"/>
                </a:solidFill>
                <a:latin typeface="Arial"/>
                <a:cs typeface="Arial"/>
              </a:rPr>
              <a:t>U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90" dirty="0">
                <a:solidFill>
                  <a:srgbClr val="297139"/>
                </a:solidFill>
                <a:latin typeface="Arial"/>
                <a:cs typeface="Arial"/>
              </a:rPr>
              <a:t>T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60" dirty="0">
                <a:solidFill>
                  <a:srgbClr val="297139"/>
                </a:solidFill>
                <a:latin typeface="Arial"/>
                <a:cs typeface="Arial"/>
              </a:rPr>
              <a:t>U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R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85" dirty="0">
                <a:solidFill>
                  <a:srgbClr val="297139"/>
                </a:solidFill>
                <a:latin typeface="Arial"/>
                <a:cs typeface="Arial"/>
              </a:rPr>
              <a:t>S</a:t>
            </a:r>
            <a:r>
              <a:rPr sz="500" spc="37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90" dirty="0">
                <a:solidFill>
                  <a:srgbClr val="297139"/>
                </a:solidFill>
                <a:latin typeface="Arial"/>
                <a:cs typeface="Arial"/>
              </a:rPr>
              <a:t>F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5" dirty="0">
                <a:solidFill>
                  <a:srgbClr val="297139"/>
                </a:solidFill>
                <a:latin typeface="Arial"/>
                <a:cs typeface="Arial"/>
              </a:rPr>
              <a:t>O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R</a:t>
            </a:r>
            <a:r>
              <a:rPr sz="500" spc="35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30" dirty="0">
                <a:solidFill>
                  <a:srgbClr val="297139"/>
                </a:solidFill>
                <a:latin typeface="Arial"/>
                <a:cs typeface="Arial"/>
              </a:rPr>
              <a:t>N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90" dirty="0">
                <a:solidFill>
                  <a:srgbClr val="297139"/>
                </a:solidFill>
                <a:latin typeface="Arial"/>
                <a:cs typeface="Arial"/>
              </a:rPr>
              <a:t>T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R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85" dirty="0">
                <a:solidFill>
                  <a:srgbClr val="297139"/>
                </a:solidFill>
                <a:latin typeface="Arial"/>
                <a:cs typeface="Arial"/>
              </a:rPr>
              <a:t>P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R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30" dirty="0">
                <a:solidFill>
                  <a:srgbClr val="297139"/>
                </a:solidFill>
                <a:latin typeface="Arial"/>
                <a:cs typeface="Arial"/>
              </a:rPr>
              <a:t>I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85" dirty="0">
                <a:solidFill>
                  <a:srgbClr val="297139"/>
                </a:solidFill>
                <a:latin typeface="Arial"/>
                <a:cs typeface="Arial"/>
              </a:rPr>
              <a:t>S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38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60" dirty="0">
                <a:solidFill>
                  <a:srgbClr val="297139"/>
                </a:solidFill>
                <a:latin typeface="Arial"/>
                <a:cs typeface="Arial"/>
              </a:rPr>
              <a:t>C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30" dirty="0">
                <a:solidFill>
                  <a:srgbClr val="297139"/>
                </a:solidFill>
                <a:latin typeface="Arial"/>
                <a:cs typeface="Arial"/>
              </a:rPr>
              <a:t>N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90" dirty="0">
                <a:solidFill>
                  <a:srgbClr val="297139"/>
                </a:solidFill>
                <a:latin typeface="Arial"/>
                <a:cs typeface="Arial"/>
              </a:rPr>
              <a:t>T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R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85" dirty="0">
                <a:solidFill>
                  <a:srgbClr val="297139"/>
                </a:solidFill>
                <a:latin typeface="Arial"/>
                <a:cs typeface="Arial"/>
              </a:rPr>
              <a:t>S</a:t>
            </a:r>
            <a:endParaRPr sz="5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61" y="10392917"/>
            <a:ext cx="3945254" cy="0"/>
          </a:xfrm>
          <a:custGeom>
            <a:avLst/>
            <a:gdLst/>
            <a:ahLst/>
            <a:cxnLst/>
            <a:rect l="l" t="t" r="r" b="b"/>
            <a:pathLst>
              <a:path w="3945254">
                <a:moveTo>
                  <a:pt x="0" y="0"/>
                </a:moveTo>
                <a:lnTo>
                  <a:pt x="3945001" y="0"/>
                </a:lnTo>
              </a:path>
            </a:pathLst>
          </a:custGeom>
          <a:ln w="19050">
            <a:solidFill>
              <a:srgbClr val="84B9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2286" y="681878"/>
            <a:ext cx="1752370" cy="945102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902004" y="6763638"/>
            <a:ext cx="29978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Lisburn</a:t>
            </a:r>
            <a:r>
              <a:rPr sz="1200" spc="4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Enterprise</a:t>
            </a:r>
            <a:r>
              <a:rPr sz="1200" spc="434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Organisation</a:t>
            </a:r>
            <a:r>
              <a:rPr sz="1200" spc="4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spc="-20" dirty="0">
                <a:solidFill>
                  <a:srgbClr val="297139"/>
                </a:solidFill>
                <a:latin typeface="Poppins"/>
                <a:cs typeface="Poppins"/>
              </a:rPr>
              <a:t>(LEO)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was</a:t>
            </a:r>
            <a:r>
              <a:rPr sz="1200" spc="1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established</a:t>
            </a:r>
            <a:r>
              <a:rPr sz="1200" spc="14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in</a:t>
            </a:r>
            <a:r>
              <a:rPr sz="1200" spc="1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1990</a:t>
            </a:r>
            <a:r>
              <a:rPr sz="1200" spc="1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with</a:t>
            </a:r>
            <a:r>
              <a:rPr sz="1200" spc="1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the</a:t>
            </a:r>
            <a:r>
              <a:rPr sz="1200" spc="1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spc="-20" dirty="0">
                <a:solidFill>
                  <a:srgbClr val="297139"/>
                </a:solidFill>
                <a:latin typeface="Poppins"/>
                <a:cs typeface="Poppins"/>
              </a:rPr>
              <a:t>main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02004" y="7129398"/>
            <a:ext cx="29984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83945" algn="l"/>
                <a:tab pos="1605280" algn="l"/>
                <a:tab pos="2783840" algn="l"/>
              </a:tabLst>
            </a:pP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objective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25" dirty="0">
                <a:solidFill>
                  <a:srgbClr val="297139"/>
                </a:solidFill>
                <a:latin typeface="Poppins"/>
                <a:cs typeface="Poppins"/>
              </a:rPr>
              <a:t>of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promoting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25" dirty="0">
                <a:solidFill>
                  <a:srgbClr val="297139"/>
                </a:solidFill>
                <a:latin typeface="Poppins"/>
                <a:cs typeface="Poppins"/>
              </a:rPr>
              <a:t>an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02004" y="7312279"/>
            <a:ext cx="29972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90650" algn="l"/>
                <a:tab pos="2152650" algn="l"/>
              </a:tabLst>
            </a:pP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entrepreneurial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culture,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supporting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02004" y="7495158"/>
            <a:ext cx="299656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business</a:t>
            </a:r>
            <a:r>
              <a:rPr sz="1200" spc="45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start-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up</a:t>
            </a:r>
            <a:r>
              <a:rPr sz="1200" spc="459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and</a:t>
            </a:r>
            <a:r>
              <a:rPr sz="1200" spc="459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providing</a:t>
            </a:r>
            <a:r>
              <a:rPr sz="1200" spc="46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spc="-25" dirty="0">
                <a:solidFill>
                  <a:srgbClr val="297139"/>
                </a:solidFill>
                <a:latin typeface="Poppins"/>
                <a:cs typeface="Poppins"/>
              </a:rPr>
              <a:t>the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mechanisms</a:t>
            </a:r>
            <a:r>
              <a:rPr sz="1200" spc="19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needed</a:t>
            </a:r>
            <a:r>
              <a:rPr sz="1200" spc="20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to</a:t>
            </a:r>
            <a:r>
              <a:rPr sz="1200" spc="19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encourage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existing</a:t>
            </a:r>
            <a:r>
              <a:rPr sz="1200" spc="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businesses</a:t>
            </a:r>
            <a:r>
              <a:rPr sz="1200" spc="-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to</a:t>
            </a:r>
            <a:r>
              <a:rPr sz="1200" spc="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grow.</a:t>
            </a:r>
            <a:endParaRPr sz="1200">
              <a:latin typeface="Poppins"/>
              <a:cs typeface="Poppins"/>
            </a:endParaRPr>
          </a:p>
          <a:p>
            <a:pPr marL="12700" algn="just">
              <a:lnSpc>
                <a:spcPct val="100000"/>
              </a:lnSpc>
            </a:pP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LEO</a:t>
            </a:r>
            <a:r>
              <a:rPr sz="1200" spc="36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is</a:t>
            </a:r>
            <a:r>
              <a:rPr sz="1200" spc="35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an</a:t>
            </a:r>
            <a:r>
              <a:rPr sz="1200" spc="35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independent,</a:t>
            </a:r>
            <a:r>
              <a:rPr sz="1200" spc="36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not</a:t>
            </a:r>
            <a:r>
              <a:rPr sz="1200" spc="35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for</a:t>
            </a:r>
            <a:r>
              <a:rPr sz="1200" spc="35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profit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02004" y="8226679"/>
            <a:ext cx="2997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organisation</a:t>
            </a:r>
            <a:r>
              <a:rPr sz="1200" spc="11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offering</a:t>
            </a:r>
            <a:r>
              <a:rPr sz="1200" spc="11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support</a:t>
            </a:r>
            <a:r>
              <a:rPr sz="1200" spc="10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in</a:t>
            </a:r>
            <a:r>
              <a:rPr sz="1200" spc="11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spc="-25" dirty="0">
                <a:solidFill>
                  <a:srgbClr val="297139"/>
                </a:solidFill>
                <a:latin typeface="Poppins"/>
                <a:cs typeface="Poppins"/>
              </a:rPr>
              <a:t>the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form</a:t>
            </a:r>
            <a:r>
              <a:rPr sz="1200" spc="250" dirty="0">
                <a:solidFill>
                  <a:srgbClr val="297139"/>
                </a:solidFill>
                <a:latin typeface="Poppins"/>
                <a:cs typeface="Poppins"/>
              </a:rPr>
              <a:t> 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of</a:t>
            </a:r>
            <a:r>
              <a:rPr sz="1200" spc="254" dirty="0">
                <a:solidFill>
                  <a:srgbClr val="297139"/>
                </a:solidFill>
                <a:latin typeface="Poppins"/>
                <a:cs typeface="Poppins"/>
              </a:rPr>
              <a:t> 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guidance</a:t>
            </a:r>
            <a:r>
              <a:rPr sz="1200" spc="260" dirty="0">
                <a:solidFill>
                  <a:srgbClr val="297139"/>
                </a:solidFill>
                <a:latin typeface="Poppins"/>
                <a:cs typeface="Poppins"/>
              </a:rPr>
              <a:t> 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and</a:t>
            </a:r>
            <a:r>
              <a:rPr sz="1200" spc="254" dirty="0">
                <a:solidFill>
                  <a:srgbClr val="297139"/>
                </a:solidFill>
                <a:latin typeface="Poppins"/>
                <a:cs typeface="Poppins"/>
              </a:rPr>
              <a:t>   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advice,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premises,</a:t>
            </a:r>
            <a:r>
              <a:rPr sz="1200" spc="375" dirty="0">
                <a:solidFill>
                  <a:srgbClr val="297139"/>
                </a:solidFill>
                <a:latin typeface="Poppins"/>
                <a:cs typeface="Poppins"/>
              </a:rPr>
              <a:t>  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conference</a:t>
            </a:r>
            <a:r>
              <a:rPr sz="1200" spc="375" dirty="0">
                <a:solidFill>
                  <a:srgbClr val="297139"/>
                </a:solidFill>
                <a:latin typeface="Poppins"/>
                <a:cs typeface="Poppins"/>
              </a:rPr>
              <a:t>    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facilities,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02004" y="8775318"/>
            <a:ext cx="29959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82065" algn="l"/>
                <a:tab pos="2039620" algn="l"/>
                <a:tab pos="2509520" algn="l"/>
              </a:tabLst>
            </a:pP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administrative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support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25" dirty="0">
                <a:solidFill>
                  <a:srgbClr val="297139"/>
                </a:solidFill>
                <a:latin typeface="Poppins"/>
                <a:cs typeface="Poppins"/>
              </a:rPr>
              <a:t>and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virtual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02004" y="8957894"/>
            <a:ext cx="29984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office</a:t>
            </a:r>
            <a:r>
              <a:rPr sz="1200" spc="2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services.</a:t>
            </a:r>
            <a:r>
              <a:rPr sz="1200" spc="2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LEO’s</a:t>
            </a:r>
            <a:r>
              <a:rPr sz="1200" spc="2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focus</a:t>
            </a:r>
            <a:r>
              <a:rPr sz="1200" spc="204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is</a:t>
            </a:r>
            <a:r>
              <a:rPr sz="1200" spc="2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not</a:t>
            </a:r>
            <a:r>
              <a:rPr sz="1200" spc="2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spc="-20" dirty="0">
                <a:solidFill>
                  <a:srgbClr val="297139"/>
                </a:solidFill>
                <a:latin typeface="Poppins"/>
                <a:cs typeface="Poppins"/>
              </a:rPr>
              <a:t>only</a:t>
            </a:r>
            <a:endParaRPr sz="1200">
              <a:latin typeface="Poppins"/>
              <a:cs typeface="Poppin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on</a:t>
            </a:r>
            <a:r>
              <a:rPr sz="1200" spc="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business</a:t>
            </a:r>
            <a:r>
              <a:rPr sz="1200" spc="3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creation</a:t>
            </a:r>
            <a:r>
              <a:rPr sz="1200" spc="4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but</a:t>
            </a:r>
            <a:r>
              <a:rPr sz="1200" spc="3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also</a:t>
            </a:r>
            <a:r>
              <a:rPr sz="1200" spc="3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business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160901" y="6763638"/>
            <a:ext cx="2997835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development</a:t>
            </a:r>
            <a:r>
              <a:rPr sz="1200" spc="22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at</a:t>
            </a:r>
            <a:r>
              <a:rPr sz="1200" spc="22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both</a:t>
            </a:r>
            <a:r>
              <a:rPr sz="1200" spc="22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a</a:t>
            </a:r>
            <a:r>
              <a:rPr sz="1200" spc="23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strategic</a:t>
            </a:r>
            <a:r>
              <a:rPr sz="1200" spc="23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spc="-25" dirty="0">
                <a:solidFill>
                  <a:srgbClr val="297139"/>
                </a:solidFill>
                <a:latin typeface="Poppins"/>
                <a:cs typeface="Poppins"/>
              </a:rPr>
              <a:t>and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operational</a:t>
            </a:r>
            <a:r>
              <a:rPr sz="1200" spc="254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level.</a:t>
            </a:r>
            <a:r>
              <a:rPr sz="1200" spc="26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The</a:t>
            </a:r>
            <a:r>
              <a:rPr sz="1200" spc="25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Organisation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benefits</a:t>
            </a:r>
            <a:r>
              <a:rPr sz="1200" spc="46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from</a:t>
            </a:r>
            <a:r>
              <a:rPr sz="1200" spc="46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a</a:t>
            </a:r>
            <a:r>
              <a:rPr sz="1200" spc="47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dedicated</a:t>
            </a:r>
            <a:r>
              <a:rPr sz="1200" spc="47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Board</a:t>
            </a:r>
            <a:r>
              <a:rPr sz="1200" spc="47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spc="-35" dirty="0">
                <a:solidFill>
                  <a:srgbClr val="297139"/>
                </a:solidFill>
                <a:latin typeface="Poppins"/>
                <a:cs typeface="Poppins"/>
              </a:rPr>
              <a:t>of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Directors</a:t>
            </a:r>
            <a:r>
              <a:rPr sz="1200" spc="38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representing</a:t>
            </a:r>
            <a:r>
              <a:rPr sz="1200" spc="39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public</a:t>
            </a:r>
            <a:r>
              <a:rPr sz="1200" spc="38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spc="-25" dirty="0">
                <a:solidFill>
                  <a:srgbClr val="297139"/>
                </a:solidFill>
                <a:latin typeface="Poppins"/>
                <a:cs typeface="Poppins"/>
              </a:rPr>
              <a:t>and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private</a:t>
            </a:r>
            <a:r>
              <a:rPr sz="1200" spc="19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sector</a:t>
            </a:r>
            <a:r>
              <a:rPr sz="1200" spc="19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interests.</a:t>
            </a:r>
            <a:r>
              <a:rPr sz="1200" spc="19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This</a:t>
            </a:r>
            <a:r>
              <a:rPr sz="1200" spc="18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voluntary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Board</a:t>
            </a:r>
            <a:r>
              <a:rPr sz="1200" spc="29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has</a:t>
            </a:r>
            <a:r>
              <a:rPr sz="1200" spc="29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overseen</a:t>
            </a:r>
            <a:r>
              <a:rPr sz="1200" spc="30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the</a:t>
            </a:r>
            <a:r>
              <a:rPr sz="1200" spc="29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effective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running</a:t>
            </a:r>
            <a:r>
              <a:rPr sz="1200" spc="19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of</a:t>
            </a:r>
            <a:r>
              <a:rPr sz="1200" spc="19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LEO</a:t>
            </a:r>
            <a:r>
              <a:rPr sz="1200" spc="19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since</a:t>
            </a:r>
            <a:r>
              <a:rPr sz="1200" spc="19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its</a:t>
            </a:r>
            <a:r>
              <a:rPr sz="1200" spc="18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inception.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Partnership</a:t>
            </a:r>
            <a:r>
              <a:rPr sz="1200" spc="10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is</a:t>
            </a:r>
            <a:r>
              <a:rPr sz="1200" spc="9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also</a:t>
            </a:r>
            <a:r>
              <a:rPr sz="1200" spc="9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a</a:t>
            </a:r>
            <a:r>
              <a:rPr sz="1200" spc="9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key</a:t>
            </a:r>
            <a:r>
              <a:rPr sz="1200" spc="9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priority</a:t>
            </a:r>
            <a:r>
              <a:rPr sz="1200" spc="9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of</a:t>
            </a:r>
            <a:r>
              <a:rPr sz="1200" spc="10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spc="-25" dirty="0">
                <a:solidFill>
                  <a:srgbClr val="297139"/>
                </a:solidFill>
                <a:latin typeface="Poppins"/>
                <a:cs typeface="Poppins"/>
              </a:rPr>
              <a:t>the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Organisation</a:t>
            </a:r>
            <a:r>
              <a:rPr sz="1200" spc="45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and</a:t>
            </a:r>
            <a:r>
              <a:rPr sz="1200" spc="45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strong</a:t>
            </a:r>
            <a:r>
              <a:rPr sz="1200" spc="45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working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160901" y="8409558"/>
            <a:ext cx="29946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62050" algn="l"/>
                <a:tab pos="1673860" algn="l"/>
                <a:tab pos="2160270" algn="l"/>
                <a:tab pos="2868930" algn="l"/>
              </a:tabLst>
            </a:pP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relationships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20" dirty="0">
                <a:solidFill>
                  <a:srgbClr val="297139"/>
                </a:solidFill>
                <a:latin typeface="Poppins"/>
                <a:cs typeface="Poppins"/>
              </a:rPr>
              <a:t>exist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20" dirty="0">
                <a:solidFill>
                  <a:srgbClr val="297139"/>
                </a:solidFill>
                <a:latin typeface="Poppins"/>
                <a:cs typeface="Poppins"/>
              </a:rPr>
              <a:t>with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Lisburn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50" dirty="0">
                <a:solidFill>
                  <a:srgbClr val="297139"/>
                </a:solidFill>
                <a:latin typeface="Poppins"/>
                <a:cs typeface="Poppins"/>
              </a:rPr>
              <a:t>&amp;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160901" y="8592438"/>
            <a:ext cx="29978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6180" algn="l"/>
                <a:tab pos="1711960" algn="l"/>
                <a:tab pos="2548890" algn="l"/>
              </a:tabLst>
            </a:pP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Castlereagh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20" dirty="0">
                <a:solidFill>
                  <a:srgbClr val="297139"/>
                </a:solidFill>
                <a:latin typeface="Poppins"/>
                <a:cs typeface="Poppins"/>
              </a:rPr>
              <a:t>City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Council,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South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160901" y="8775318"/>
            <a:ext cx="29952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Eastern</a:t>
            </a:r>
            <a:r>
              <a:rPr sz="1200" spc="16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Regional</a:t>
            </a:r>
            <a:r>
              <a:rPr sz="1200" spc="16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College,</a:t>
            </a:r>
            <a:r>
              <a:rPr sz="1200" spc="16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Enterprise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160901" y="8957894"/>
            <a:ext cx="299593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05180" algn="l"/>
                <a:tab pos="1498600" algn="l"/>
                <a:tab pos="2176780" algn="l"/>
                <a:tab pos="2678430" algn="l"/>
              </a:tabLst>
            </a:pP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Northern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Ireland,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Princes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Trust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	</a:t>
            </a:r>
            <a:r>
              <a:rPr sz="1200" spc="-25" dirty="0">
                <a:solidFill>
                  <a:srgbClr val="297139"/>
                </a:solidFill>
                <a:latin typeface="Poppins"/>
                <a:cs typeface="Poppins"/>
              </a:rPr>
              <a:t>and</a:t>
            </a:r>
            <a:endParaRPr sz="1200">
              <a:latin typeface="Poppins"/>
              <a:cs typeface="Poppin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Invest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NI</a:t>
            </a:r>
            <a:r>
              <a:rPr sz="1200" spc="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to</a:t>
            </a:r>
            <a:r>
              <a:rPr sz="1200" spc="-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name a</a:t>
            </a:r>
            <a:r>
              <a:rPr sz="1200" spc="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spc="-20" dirty="0">
                <a:solidFill>
                  <a:srgbClr val="297139"/>
                </a:solidFill>
                <a:latin typeface="Poppins"/>
                <a:cs typeface="Poppins"/>
              </a:rPr>
              <a:t>few.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62660" y="3640327"/>
            <a:ext cx="2830830" cy="219773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200" b="1" spc="85" dirty="0">
                <a:solidFill>
                  <a:srgbClr val="84B941"/>
                </a:solidFill>
                <a:latin typeface="Arial"/>
                <a:cs typeface="Arial"/>
              </a:rPr>
              <a:t>Company</a:t>
            </a:r>
            <a:r>
              <a:rPr sz="1200" b="1" spc="-65" dirty="0">
                <a:solidFill>
                  <a:srgbClr val="84B941"/>
                </a:solidFill>
                <a:latin typeface="Arial"/>
                <a:cs typeface="Arial"/>
              </a:rPr>
              <a:t> </a:t>
            </a:r>
            <a:r>
              <a:rPr sz="1200" b="1" spc="80" dirty="0">
                <a:solidFill>
                  <a:srgbClr val="84B941"/>
                </a:solidFill>
                <a:latin typeface="Arial"/>
                <a:cs typeface="Arial"/>
              </a:rPr>
              <a:t>Name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Lisburn</a:t>
            </a:r>
            <a:r>
              <a:rPr sz="1200" spc="-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Enterprise</a:t>
            </a:r>
            <a:r>
              <a:rPr sz="1200" spc="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Organisation</a:t>
            </a:r>
            <a:r>
              <a:rPr sz="1200" spc="-20" dirty="0">
                <a:solidFill>
                  <a:srgbClr val="297139"/>
                </a:solidFill>
                <a:latin typeface="Poppins"/>
                <a:cs typeface="Poppins"/>
              </a:rPr>
              <a:t> (LEO)</a:t>
            </a:r>
            <a:endParaRPr sz="1200">
              <a:latin typeface="Poppins"/>
              <a:cs typeface="Poppins"/>
            </a:endParaRPr>
          </a:p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sz="1200" b="1" spc="65" dirty="0">
                <a:solidFill>
                  <a:srgbClr val="84B941"/>
                </a:solidFill>
                <a:latin typeface="Arial"/>
                <a:cs typeface="Arial"/>
              </a:rPr>
              <a:t>Date</a:t>
            </a:r>
            <a:r>
              <a:rPr sz="1200" b="1" spc="-25" dirty="0">
                <a:solidFill>
                  <a:srgbClr val="84B94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84B941"/>
                </a:solidFill>
                <a:latin typeface="Arial"/>
                <a:cs typeface="Arial"/>
              </a:rPr>
              <a:t>of</a:t>
            </a:r>
            <a:r>
              <a:rPr sz="1200" b="1" spc="-35" dirty="0">
                <a:solidFill>
                  <a:srgbClr val="84B941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84B941"/>
                </a:solidFill>
                <a:latin typeface="Arial"/>
                <a:cs typeface="Arial"/>
              </a:rPr>
              <a:t>Interview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4"/>
              </a:spcBef>
            </a:pP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10/11/2021</a:t>
            </a:r>
            <a:endParaRPr sz="1200">
              <a:latin typeface="Poppins"/>
              <a:cs typeface="Poppins"/>
            </a:endParaRPr>
          </a:p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sz="1200" b="1" spc="65" dirty="0">
                <a:solidFill>
                  <a:srgbClr val="84B941"/>
                </a:solidFill>
                <a:latin typeface="Arial"/>
                <a:cs typeface="Arial"/>
              </a:rPr>
              <a:t>Contact</a:t>
            </a:r>
            <a:r>
              <a:rPr sz="1200" b="1" spc="-60" dirty="0">
                <a:solidFill>
                  <a:srgbClr val="84B941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84B941"/>
                </a:solidFill>
                <a:latin typeface="Arial"/>
                <a:cs typeface="Arial"/>
              </a:rPr>
              <a:t>Person</a:t>
            </a:r>
            <a:endParaRPr sz="1200">
              <a:latin typeface="Arial"/>
              <a:cs typeface="Arial"/>
            </a:endParaRPr>
          </a:p>
          <a:p>
            <a:pPr marL="26034">
              <a:lnSpc>
                <a:spcPct val="100000"/>
              </a:lnSpc>
              <a:spcBef>
                <a:spcPts val="204"/>
              </a:spcBef>
            </a:pP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Martina Crawford</a:t>
            </a:r>
            <a:r>
              <a:rPr sz="1200" spc="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–</a:t>
            </a:r>
            <a:r>
              <a:rPr sz="1200" spc="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dirty="0">
                <a:solidFill>
                  <a:srgbClr val="297139"/>
                </a:solidFill>
                <a:latin typeface="Poppins"/>
                <a:cs typeface="Poppins"/>
              </a:rPr>
              <a:t>Chief</a:t>
            </a:r>
            <a:r>
              <a:rPr sz="1200" spc="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spc="-10" dirty="0">
                <a:solidFill>
                  <a:srgbClr val="297139"/>
                </a:solidFill>
                <a:latin typeface="Poppins"/>
                <a:cs typeface="Poppins"/>
              </a:rPr>
              <a:t>Executive</a:t>
            </a:r>
            <a:endParaRPr sz="1200">
              <a:latin typeface="Poppins"/>
              <a:cs typeface="Poppins"/>
            </a:endParaRPr>
          </a:p>
          <a:p>
            <a:pPr marL="12700">
              <a:lnSpc>
                <a:spcPct val="100000"/>
              </a:lnSpc>
              <a:spcBef>
                <a:spcPts val="1435"/>
              </a:spcBef>
            </a:pPr>
            <a:r>
              <a:rPr sz="1200" b="1" spc="-10" dirty="0">
                <a:solidFill>
                  <a:srgbClr val="84B941"/>
                </a:solidFill>
                <a:latin typeface="Arial"/>
                <a:cs typeface="Arial"/>
              </a:rPr>
              <a:t>Email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4"/>
              </a:spcBef>
            </a:pPr>
            <a:r>
              <a:rPr sz="1200" u="sng" dirty="0">
                <a:solidFill>
                  <a:srgbClr val="297139"/>
                </a:solidFill>
                <a:uFill>
                  <a:solidFill>
                    <a:srgbClr val="297139"/>
                  </a:solidFill>
                </a:uFill>
                <a:latin typeface="Poppins"/>
                <a:cs typeface="Poppins"/>
                <a:hlinkClick r:id="rId5"/>
              </a:rPr>
              <a:t>martina@lisburn-</a:t>
            </a:r>
            <a:r>
              <a:rPr sz="1200" u="sng" spc="-10" dirty="0">
                <a:solidFill>
                  <a:srgbClr val="297139"/>
                </a:solidFill>
                <a:uFill>
                  <a:solidFill>
                    <a:srgbClr val="297139"/>
                  </a:solidFill>
                </a:uFill>
                <a:latin typeface="Poppins"/>
                <a:cs typeface="Poppins"/>
                <a:hlinkClick r:id="rId5"/>
              </a:rPr>
              <a:t> enterprise.co.uk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087361" y="10322153"/>
            <a:ext cx="7048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0" dirty="0">
                <a:solidFill>
                  <a:srgbClr val="297139"/>
                </a:solidFill>
                <a:latin typeface="Arial"/>
                <a:cs typeface="Arial"/>
              </a:rPr>
              <a:t>1</a:t>
            </a:r>
            <a:endParaRPr sz="7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2240279" y="139953"/>
            <a:ext cx="5318760" cy="2248535"/>
            <a:chOff x="2240279" y="139953"/>
            <a:chExt cx="5318760" cy="2248535"/>
          </a:xfrm>
        </p:grpSpPr>
        <p:sp>
          <p:nvSpPr>
            <p:cNvPr id="29" name="object 29"/>
            <p:cNvSpPr/>
            <p:nvPr/>
          </p:nvSpPr>
          <p:spPr>
            <a:xfrm>
              <a:off x="2240280" y="372363"/>
              <a:ext cx="5318760" cy="2015489"/>
            </a:xfrm>
            <a:custGeom>
              <a:avLst/>
              <a:gdLst/>
              <a:ahLst/>
              <a:cxnLst/>
              <a:rect l="l" t="t" r="r" b="b"/>
              <a:pathLst>
                <a:path w="5318759" h="2015489">
                  <a:moveTo>
                    <a:pt x="5318760" y="0"/>
                  </a:moveTo>
                  <a:lnTo>
                    <a:pt x="113284" y="0"/>
                  </a:lnTo>
                  <a:lnTo>
                    <a:pt x="113284" y="1685290"/>
                  </a:lnTo>
                  <a:lnTo>
                    <a:pt x="0" y="1685290"/>
                  </a:lnTo>
                  <a:lnTo>
                    <a:pt x="0" y="2015490"/>
                  </a:lnTo>
                  <a:lnTo>
                    <a:pt x="5318760" y="2015490"/>
                  </a:lnTo>
                  <a:lnTo>
                    <a:pt x="5318760" y="1685290"/>
                  </a:lnTo>
                  <a:lnTo>
                    <a:pt x="5318760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240279" y="139953"/>
              <a:ext cx="5318760" cy="2248154"/>
            </a:xfrm>
            <a:prstGeom prst="rect">
              <a:avLst/>
            </a:prstGeom>
          </p:spPr>
        </p:pic>
      </p:grp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7619" y="2387853"/>
            <a:ext cx="7551420" cy="923925"/>
          </a:xfrm>
          <a:prstGeom prst="rect">
            <a:avLst/>
          </a:prstGeom>
          <a:solidFill>
            <a:srgbClr val="297139"/>
          </a:solidFill>
        </p:spPr>
        <p:txBody>
          <a:bodyPr vert="horz" wrap="square" lIns="0" tIns="155575" rIns="0" bIns="0" rtlCol="0">
            <a:spAutoFit/>
          </a:bodyPr>
          <a:lstStyle/>
          <a:p>
            <a:pPr marL="2675890">
              <a:lnSpc>
                <a:spcPct val="100000"/>
              </a:lnSpc>
              <a:spcBef>
                <a:spcPts val="1225"/>
              </a:spcBef>
            </a:pPr>
            <a:r>
              <a:rPr sz="2600" b="0" dirty="0">
                <a:solidFill>
                  <a:srgbClr val="FFFFFF"/>
                </a:solidFill>
                <a:latin typeface="Poppins"/>
                <a:cs typeface="Poppins"/>
              </a:rPr>
              <a:t>LISBURN</a:t>
            </a:r>
            <a:r>
              <a:rPr sz="2600" b="0" spc="-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600" b="0" dirty="0">
                <a:solidFill>
                  <a:srgbClr val="FFFFFF"/>
                </a:solidFill>
                <a:latin typeface="Poppins"/>
                <a:cs typeface="Poppins"/>
              </a:rPr>
              <a:t>ENTERPRISE</a:t>
            </a:r>
            <a:r>
              <a:rPr sz="2600" b="0" spc="-2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600" b="0" spc="-10" dirty="0">
                <a:solidFill>
                  <a:srgbClr val="FFFFFF"/>
                </a:solidFill>
                <a:latin typeface="Poppins"/>
                <a:cs typeface="Poppins"/>
              </a:rPr>
              <a:t>CENTER</a:t>
            </a:r>
            <a:endParaRPr sz="2600">
              <a:latin typeface="Poppins"/>
              <a:cs typeface="Poppins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4158996" y="4386071"/>
            <a:ext cx="3395979" cy="1740535"/>
            <a:chOff x="4158996" y="4386071"/>
            <a:chExt cx="3395979" cy="1740535"/>
          </a:xfrm>
        </p:grpSpPr>
        <p:pic>
          <p:nvPicPr>
            <p:cNvPr id="33" name="object 33">
              <a:hlinkClick r:id="rId2"/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905756" y="4386071"/>
              <a:ext cx="2648711" cy="1685543"/>
            </a:xfrm>
            <a:prstGeom prst="rect">
              <a:avLst/>
            </a:prstGeom>
          </p:spPr>
        </p:pic>
        <p:pic>
          <p:nvPicPr>
            <p:cNvPr id="34" name="object 34">
              <a:hlinkClick r:id="rId2"/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158996" y="5047538"/>
              <a:ext cx="1118666" cy="1079068"/>
            </a:xfrm>
            <a:prstGeom prst="rect">
              <a:avLst/>
            </a:prstGeom>
          </p:spPr>
        </p:pic>
        <p:pic>
          <p:nvPicPr>
            <p:cNvPr id="35" name="object 35">
              <a:hlinkClick r:id="rId2"/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259615" y="5148070"/>
              <a:ext cx="871680" cy="83214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04817" y="10336479"/>
            <a:ext cx="2200275" cy="102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100" dirty="0">
                <a:solidFill>
                  <a:srgbClr val="297139"/>
                </a:solidFill>
                <a:latin typeface="Arial"/>
                <a:cs typeface="Arial"/>
              </a:rPr>
              <a:t>S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35" dirty="0">
                <a:solidFill>
                  <a:srgbClr val="297139"/>
                </a:solidFill>
                <a:latin typeface="Arial"/>
                <a:cs typeface="Arial"/>
              </a:rPr>
              <a:t>U</a:t>
            </a:r>
            <a:r>
              <a:rPr sz="500" b="1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100" dirty="0">
                <a:solidFill>
                  <a:srgbClr val="297139"/>
                </a:solidFill>
                <a:latin typeface="Arial"/>
                <a:cs typeface="Arial"/>
              </a:rPr>
              <a:t>S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60" dirty="0">
                <a:solidFill>
                  <a:srgbClr val="297139"/>
                </a:solidFill>
                <a:latin typeface="Arial"/>
                <a:cs typeface="Arial"/>
              </a:rPr>
              <a:t>T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60" dirty="0">
                <a:solidFill>
                  <a:srgbClr val="297139"/>
                </a:solidFill>
                <a:latin typeface="Arial"/>
                <a:cs typeface="Arial"/>
              </a:rPr>
              <a:t>A</a:t>
            </a:r>
            <a:r>
              <a:rPr sz="500" b="1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10" dirty="0">
                <a:solidFill>
                  <a:srgbClr val="297139"/>
                </a:solidFill>
                <a:latin typeface="Arial"/>
                <a:cs typeface="Arial"/>
              </a:rPr>
              <a:t>I</a:t>
            </a:r>
            <a:r>
              <a:rPr sz="500" b="1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35" dirty="0">
                <a:solidFill>
                  <a:srgbClr val="297139"/>
                </a:solidFill>
                <a:latin typeface="Arial"/>
                <a:cs typeface="Arial"/>
              </a:rPr>
              <a:t>N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60" dirty="0">
                <a:solidFill>
                  <a:srgbClr val="297139"/>
                </a:solidFill>
                <a:latin typeface="Arial"/>
                <a:cs typeface="Arial"/>
              </a:rPr>
              <a:t>A</a:t>
            </a:r>
            <a:r>
              <a:rPr sz="500" b="1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80" dirty="0">
                <a:solidFill>
                  <a:srgbClr val="297139"/>
                </a:solidFill>
                <a:latin typeface="Arial"/>
                <a:cs typeface="Arial"/>
              </a:rPr>
              <a:t>B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95" dirty="0">
                <a:solidFill>
                  <a:srgbClr val="297139"/>
                </a:solidFill>
                <a:latin typeface="Arial"/>
                <a:cs typeface="Arial"/>
              </a:rPr>
              <a:t>L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90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b="1" spc="33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90" dirty="0">
                <a:solidFill>
                  <a:srgbClr val="297139"/>
                </a:solidFill>
                <a:latin typeface="Arial"/>
                <a:cs typeface="Arial"/>
              </a:rPr>
              <a:t>F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60" dirty="0">
                <a:solidFill>
                  <a:srgbClr val="297139"/>
                </a:solidFill>
                <a:latin typeface="Arial"/>
                <a:cs typeface="Arial"/>
              </a:rPr>
              <a:t>U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90" dirty="0">
                <a:solidFill>
                  <a:srgbClr val="297139"/>
                </a:solidFill>
                <a:latin typeface="Arial"/>
                <a:cs typeface="Arial"/>
              </a:rPr>
              <a:t>T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60" dirty="0">
                <a:solidFill>
                  <a:srgbClr val="297139"/>
                </a:solidFill>
                <a:latin typeface="Arial"/>
                <a:cs typeface="Arial"/>
              </a:rPr>
              <a:t>U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R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85" dirty="0">
                <a:solidFill>
                  <a:srgbClr val="297139"/>
                </a:solidFill>
                <a:latin typeface="Arial"/>
                <a:cs typeface="Arial"/>
              </a:rPr>
              <a:t>S</a:t>
            </a:r>
            <a:r>
              <a:rPr sz="500" spc="37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90" dirty="0">
                <a:solidFill>
                  <a:srgbClr val="297139"/>
                </a:solidFill>
                <a:latin typeface="Arial"/>
                <a:cs typeface="Arial"/>
              </a:rPr>
              <a:t>F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5" dirty="0">
                <a:solidFill>
                  <a:srgbClr val="297139"/>
                </a:solidFill>
                <a:latin typeface="Arial"/>
                <a:cs typeface="Arial"/>
              </a:rPr>
              <a:t>O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R</a:t>
            </a:r>
            <a:r>
              <a:rPr sz="500" spc="35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30" dirty="0">
                <a:solidFill>
                  <a:srgbClr val="297139"/>
                </a:solidFill>
                <a:latin typeface="Arial"/>
                <a:cs typeface="Arial"/>
              </a:rPr>
              <a:t>N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90" dirty="0">
                <a:solidFill>
                  <a:srgbClr val="297139"/>
                </a:solidFill>
                <a:latin typeface="Arial"/>
                <a:cs typeface="Arial"/>
              </a:rPr>
              <a:t>T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R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85" dirty="0">
                <a:solidFill>
                  <a:srgbClr val="297139"/>
                </a:solidFill>
                <a:latin typeface="Arial"/>
                <a:cs typeface="Arial"/>
              </a:rPr>
              <a:t>P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R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30" dirty="0">
                <a:solidFill>
                  <a:srgbClr val="297139"/>
                </a:solidFill>
                <a:latin typeface="Arial"/>
                <a:cs typeface="Arial"/>
              </a:rPr>
              <a:t>I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85" dirty="0">
                <a:solidFill>
                  <a:srgbClr val="297139"/>
                </a:solidFill>
                <a:latin typeface="Arial"/>
                <a:cs typeface="Arial"/>
              </a:rPr>
              <a:t>S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38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60" dirty="0">
                <a:solidFill>
                  <a:srgbClr val="297139"/>
                </a:solidFill>
                <a:latin typeface="Arial"/>
                <a:cs typeface="Arial"/>
              </a:rPr>
              <a:t>C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30" dirty="0">
                <a:solidFill>
                  <a:srgbClr val="297139"/>
                </a:solidFill>
                <a:latin typeface="Arial"/>
                <a:cs typeface="Arial"/>
              </a:rPr>
              <a:t>N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90" dirty="0">
                <a:solidFill>
                  <a:srgbClr val="297139"/>
                </a:solidFill>
                <a:latin typeface="Arial"/>
                <a:cs typeface="Arial"/>
              </a:rPr>
              <a:t>T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R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85" dirty="0">
                <a:solidFill>
                  <a:srgbClr val="297139"/>
                </a:solidFill>
                <a:latin typeface="Arial"/>
                <a:cs typeface="Arial"/>
              </a:rPr>
              <a:t>S</a:t>
            </a:r>
            <a:endParaRPr sz="5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61" y="10392917"/>
            <a:ext cx="3945254" cy="0"/>
          </a:xfrm>
          <a:custGeom>
            <a:avLst/>
            <a:gdLst/>
            <a:ahLst/>
            <a:cxnLst/>
            <a:rect l="l" t="t" r="r" b="b"/>
            <a:pathLst>
              <a:path w="3945254">
                <a:moveTo>
                  <a:pt x="0" y="0"/>
                </a:moveTo>
                <a:lnTo>
                  <a:pt x="3945001" y="0"/>
                </a:lnTo>
              </a:path>
            </a:pathLst>
          </a:custGeom>
          <a:ln w="19050">
            <a:solidFill>
              <a:srgbClr val="84B9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4988" y="886967"/>
            <a:ext cx="1680210" cy="0"/>
          </a:xfrm>
          <a:custGeom>
            <a:avLst/>
            <a:gdLst/>
            <a:ahLst/>
            <a:cxnLst/>
            <a:rect l="l" t="t" r="r" b="b"/>
            <a:pathLst>
              <a:path w="1680210">
                <a:moveTo>
                  <a:pt x="0" y="0"/>
                </a:moveTo>
                <a:lnTo>
                  <a:pt x="1680083" y="0"/>
                </a:lnTo>
              </a:path>
            </a:pathLst>
          </a:custGeom>
          <a:ln w="60325">
            <a:solidFill>
              <a:srgbClr val="84B9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087361" y="10206634"/>
            <a:ext cx="7048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0" dirty="0">
                <a:solidFill>
                  <a:srgbClr val="297139"/>
                </a:solidFill>
                <a:latin typeface="Arial"/>
                <a:cs typeface="Arial"/>
              </a:rPr>
              <a:t>2</a:t>
            </a:r>
            <a:endParaRPr sz="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2645" y="1135124"/>
            <a:ext cx="2677795" cy="458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300"/>
              </a:lnSpc>
              <a:spcBef>
                <a:spcPts val="100"/>
              </a:spcBef>
            </a:pP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HOW</a:t>
            </a:r>
            <a:r>
              <a:rPr sz="1200" b="1" spc="-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MANY</a:t>
            </a:r>
            <a:r>
              <a:rPr sz="1200" b="1" spc="-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STAFF IS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 DIRECTLY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EMPLOYED</a:t>
            </a:r>
            <a:r>
              <a:rPr sz="1200" b="1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BY</a:t>
            </a:r>
            <a:r>
              <a:rPr sz="1200" b="1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THE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 ORGANISATION?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02558" y="1135124"/>
            <a:ext cx="3042920" cy="667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300"/>
              </a:lnSpc>
              <a:spcBef>
                <a:spcPts val="100"/>
              </a:spcBef>
            </a:pP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IN</a:t>
            </a:r>
            <a:r>
              <a:rPr sz="1200" b="1" spc="-2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ADDITION</a:t>
            </a:r>
            <a:r>
              <a:rPr sz="1200" b="1" spc="-4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TO STAFF</a:t>
            </a:r>
            <a:r>
              <a:rPr sz="1200" b="1" spc="24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PRE COVID,</a:t>
            </a:r>
            <a:r>
              <a:rPr sz="1200" b="1" spc="-25" dirty="0">
                <a:solidFill>
                  <a:srgbClr val="297139"/>
                </a:solidFill>
                <a:latin typeface="Poppins"/>
                <a:cs typeface="Poppins"/>
              </a:rPr>
              <a:t> HOW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MANY</a:t>
            </a:r>
            <a:r>
              <a:rPr sz="1200" b="1" spc="-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PEOPLE ACCESS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THE BUILDING</a:t>
            </a:r>
            <a:r>
              <a:rPr sz="1200" b="1" spc="204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spc="-50" dirty="0">
                <a:solidFill>
                  <a:srgbClr val="297139"/>
                </a:solidFill>
                <a:latin typeface="Poppins"/>
                <a:cs typeface="Poppins"/>
              </a:rPr>
              <a:t>?</a:t>
            </a:r>
            <a:endParaRPr sz="1200">
              <a:latin typeface="Poppins"/>
              <a:cs typeface="Poppins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sz="900" dirty="0">
                <a:latin typeface="Poppins"/>
                <a:cs typeface="Poppins"/>
              </a:rPr>
              <a:t>(e.g.</a:t>
            </a:r>
            <a:r>
              <a:rPr sz="900" spc="-15" dirty="0">
                <a:latin typeface="Poppins"/>
                <a:cs typeface="Poppins"/>
              </a:rPr>
              <a:t> </a:t>
            </a:r>
            <a:r>
              <a:rPr sz="900" dirty="0">
                <a:latin typeface="Poppins"/>
                <a:cs typeface="Poppins"/>
              </a:rPr>
              <a:t>tenants,</a:t>
            </a:r>
            <a:r>
              <a:rPr sz="900" spc="-10" dirty="0">
                <a:latin typeface="Poppins"/>
                <a:cs typeface="Poppins"/>
              </a:rPr>
              <a:t> </a:t>
            </a:r>
            <a:r>
              <a:rPr sz="900" dirty="0">
                <a:latin typeface="Poppins"/>
                <a:cs typeface="Poppins"/>
              </a:rPr>
              <a:t>students,</a:t>
            </a:r>
            <a:r>
              <a:rPr sz="900" spc="5" dirty="0">
                <a:latin typeface="Poppins"/>
                <a:cs typeface="Poppins"/>
              </a:rPr>
              <a:t> </a:t>
            </a:r>
            <a:r>
              <a:rPr sz="900" dirty="0">
                <a:latin typeface="Poppins"/>
                <a:cs typeface="Poppins"/>
              </a:rPr>
              <a:t>members</a:t>
            </a:r>
            <a:r>
              <a:rPr sz="900" spc="5" dirty="0">
                <a:latin typeface="Poppins"/>
                <a:cs typeface="Poppins"/>
              </a:rPr>
              <a:t> </a:t>
            </a:r>
            <a:r>
              <a:rPr sz="900" dirty="0">
                <a:latin typeface="Poppins"/>
                <a:cs typeface="Poppins"/>
              </a:rPr>
              <a:t>of</a:t>
            </a:r>
            <a:r>
              <a:rPr sz="900" spc="-15" dirty="0">
                <a:latin typeface="Poppins"/>
                <a:cs typeface="Poppins"/>
              </a:rPr>
              <a:t> </a:t>
            </a:r>
            <a:r>
              <a:rPr sz="900" dirty="0">
                <a:latin typeface="Poppins"/>
                <a:cs typeface="Poppins"/>
              </a:rPr>
              <a:t>the</a:t>
            </a:r>
            <a:r>
              <a:rPr sz="900" spc="-15" dirty="0">
                <a:latin typeface="Poppins"/>
                <a:cs typeface="Poppins"/>
              </a:rPr>
              <a:t> </a:t>
            </a:r>
            <a:r>
              <a:rPr sz="900" dirty="0">
                <a:latin typeface="Poppins"/>
                <a:cs typeface="Poppins"/>
              </a:rPr>
              <a:t>public</a:t>
            </a:r>
            <a:r>
              <a:rPr sz="900" spc="15" dirty="0">
                <a:latin typeface="Poppins"/>
                <a:cs typeface="Poppins"/>
              </a:rPr>
              <a:t> </a:t>
            </a:r>
            <a:r>
              <a:rPr sz="900" spc="-20" dirty="0">
                <a:latin typeface="Poppins"/>
                <a:cs typeface="Poppins"/>
              </a:rPr>
              <a:t>etc)</a:t>
            </a:r>
            <a:endParaRPr sz="900">
              <a:latin typeface="Poppins"/>
              <a:cs typeface="Poppin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7852" y="3471417"/>
            <a:ext cx="3215640" cy="675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300"/>
              </a:lnSpc>
              <a:spcBef>
                <a:spcPts val="100"/>
              </a:spcBef>
            </a:pP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HOW</a:t>
            </a:r>
            <a:r>
              <a:rPr sz="1200" b="1" spc="-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LONG</a:t>
            </a:r>
            <a:r>
              <a:rPr sz="1200" b="1" spc="-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HAS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THE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ORGANISATION</a:t>
            </a:r>
            <a:r>
              <a:rPr sz="1200" b="1" spc="-4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spc="-20" dirty="0">
                <a:solidFill>
                  <a:srgbClr val="297139"/>
                </a:solidFill>
                <a:latin typeface="Poppins"/>
                <a:cs typeface="Poppins"/>
              </a:rPr>
              <a:t>BEEN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DRIVING</a:t>
            </a:r>
            <a:r>
              <a:rPr sz="1200" b="1" spc="-2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A</a:t>
            </a:r>
            <a:r>
              <a:rPr sz="1200" b="1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GREEN 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REVOLUTION/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INTRODUCED</a:t>
            </a:r>
            <a:r>
              <a:rPr sz="1200" b="1" spc="-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SDG</a:t>
            </a:r>
            <a:r>
              <a:rPr sz="1200" b="1" spc="-2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POLICY’S</a:t>
            </a:r>
            <a:r>
              <a:rPr sz="1200" b="1" spc="459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OR</a:t>
            </a:r>
            <a:r>
              <a:rPr sz="1200" b="1" spc="-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ACTIONS?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82922" y="3592448"/>
            <a:ext cx="186308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25" dirty="0">
                <a:solidFill>
                  <a:srgbClr val="84B941"/>
                </a:solidFill>
                <a:latin typeface="Poppins"/>
                <a:cs typeface="Poppins"/>
              </a:rPr>
              <a:t>Since</a:t>
            </a:r>
            <a:r>
              <a:rPr sz="2800" b="1" spc="-220" dirty="0">
                <a:solidFill>
                  <a:srgbClr val="84B941"/>
                </a:solidFill>
                <a:latin typeface="Poppins"/>
                <a:cs typeface="Poppins"/>
              </a:rPr>
              <a:t> </a:t>
            </a:r>
            <a:r>
              <a:rPr sz="2800" b="1" spc="-20" dirty="0">
                <a:solidFill>
                  <a:srgbClr val="84B941"/>
                </a:solidFill>
                <a:latin typeface="Poppins"/>
                <a:cs typeface="Poppins"/>
              </a:rPr>
              <a:t>2010</a:t>
            </a:r>
            <a:endParaRPr sz="2800">
              <a:latin typeface="Poppins"/>
              <a:cs typeface="Poppin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4980" y="4522723"/>
            <a:ext cx="206756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300"/>
              </a:lnSpc>
              <a:spcBef>
                <a:spcPts val="100"/>
              </a:spcBef>
            </a:pP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WHAT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SECTOR/S</a:t>
            </a:r>
            <a:r>
              <a:rPr sz="1200" b="1" spc="-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IS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spc="-25" dirty="0">
                <a:solidFill>
                  <a:srgbClr val="297139"/>
                </a:solidFill>
                <a:latin typeface="Poppins"/>
                <a:cs typeface="Poppins"/>
              </a:rPr>
              <a:t>THE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ORGANISATION</a:t>
            </a:r>
            <a:r>
              <a:rPr sz="1200" b="1" spc="-6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ACTIVE</a:t>
            </a:r>
            <a:r>
              <a:rPr sz="1200" b="1" spc="-25" dirty="0">
                <a:solidFill>
                  <a:srgbClr val="297139"/>
                </a:solidFill>
                <a:latin typeface="Poppins"/>
                <a:cs typeface="Poppins"/>
              </a:rPr>
              <a:t> IN?</a:t>
            </a:r>
            <a:endParaRPr sz="1200">
              <a:latin typeface="Poppins"/>
              <a:cs typeface="Poppins"/>
            </a:endParaRPr>
          </a:p>
          <a:p>
            <a:pPr marL="39370">
              <a:lnSpc>
                <a:spcPct val="100000"/>
              </a:lnSpc>
              <a:spcBef>
                <a:spcPts val="1390"/>
              </a:spcBef>
            </a:pPr>
            <a:r>
              <a:rPr sz="1400" b="1" dirty="0">
                <a:solidFill>
                  <a:srgbClr val="84B941"/>
                </a:solidFill>
                <a:latin typeface="Poppins"/>
                <a:cs typeface="Poppins"/>
              </a:rPr>
              <a:t>Local</a:t>
            </a:r>
            <a:r>
              <a:rPr sz="1400" b="1" spc="-114" dirty="0">
                <a:solidFill>
                  <a:srgbClr val="84B941"/>
                </a:solidFill>
                <a:latin typeface="Poppins"/>
                <a:cs typeface="Poppins"/>
              </a:rPr>
              <a:t> </a:t>
            </a:r>
            <a:r>
              <a:rPr sz="1400" b="1" spc="-10" dirty="0">
                <a:solidFill>
                  <a:srgbClr val="84B941"/>
                </a:solidFill>
                <a:latin typeface="Poppins"/>
                <a:cs typeface="Poppins"/>
              </a:rPr>
              <a:t>Enterprise</a:t>
            </a:r>
            <a:endParaRPr sz="1400">
              <a:latin typeface="Poppins"/>
              <a:cs typeface="Poppin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37253" y="4522723"/>
            <a:ext cx="304482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300"/>
              </a:lnSpc>
              <a:spcBef>
                <a:spcPts val="100"/>
              </a:spcBef>
            </a:pP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HOW</a:t>
            </a:r>
            <a:r>
              <a:rPr sz="1200" b="1" spc="-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WOULD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YOU</a:t>
            </a:r>
            <a:r>
              <a:rPr sz="1200" b="1" spc="-2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DESCRIBE</a:t>
            </a:r>
            <a:r>
              <a:rPr sz="1200" b="1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YOUR</a:t>
            </a:r>
            <a:r>
              <a:rPr sz="1200" b="1" spc="-20" dirty="0">
                <a:solidFill>
                  <a:srgbClr val="297139"/>
                </a:solidFill>
                <a:latin typeface="Poppins"/>
                <a:cs typeface="Poppins"/>
              </a:rPr>
              <a:t> MAIN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STAKEHOLDERS</a:t>
            </a:r>
            <a:r>
              <a:rPr sz="1200" b="1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OR</a:t>
            </a:r>
            <a:r>
              <a:rPr sz="1200" b="1" spc="-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OCCUPANTS?</a:t>
            </a:r>
            <a:endParaRPr sz="1200">
              <a:latin typeface="Poppins"/>
              <a:cs typeface="Poppins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sz="1400" b="1" dirty="0">
                <a:solidFill>
                  <a:srgbClr val="84B941"/>
                </a:solidFill>
                <a:latin typeface="Poppins"/>
                <a:cs typeface="Poppins"/>
              </a:rPr>
              <a:t>SMEs/</a:t>
            </a:r>
            <a:r>
              <a:rPr sz="1400" b="1" spc="-15" dirty="0">
                <a:solidFill>
                  <a:srgbClr val="84B941"/>
                </a:solidFill>
                <a:latin typeface="Poppins"/>
                <a:cs typeface="Poppins"/>
              </a:rPr>
              <a:t> </a:t>
            </a:r>
            <a:r>
              <a:rPr sz="1400" b="1" dirty="0">
                <a:solidFill>
                  <a:srgbClr val="84B941"/>
                </a:solidFill>
                <a:latin typeface="Poppins"/>
                <a:cs typeface="Poppins"/>
              </a:rPr>
              <a:t>micro</a:t>
            </a:r>
            <a:r>
              <a:rPr sz="1400" b="1" spc="-10" dirty="0">
                <a:solidFill>
                  <a:srgbClr val="84B941"/>
                </a:solidFill>
                <a:latin typeface="Poppins"/>
                <a:cs typeface="Poppins"/>
              </a:rPr>
              <a:t> businesses</a:t>
            </a:r>
            <a:endParaRPr sz="1400">
              <a:latin typeface="Poppins"/>
              <a:cs typeface="Poppin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9013" y="340614"/>
            <a:ext cx="36506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297139"/>
                </a:solidFill>
                <a:latin typeface="Poppins"/>
                <a:cs typeface="Poppins"/>
              </a:rPr>
              <a:t>ORGANISATION </a:t>
            </a:r>
            <a:r>
              <a:rPr sz="2400" b="1" spc="-10" dirty="0">
                <a:solidFill>
                  <a:srgbClr val="297139"/>
                </a:solidFill>
                <a:latin typeface="Poppins"/>
                <a:cs typeface="Poppins"/>
              </a:rPr>
              <a:t>PROFILE</a:t>
            </a:r>
            <a:endParaRPr sz="2400">
              <a:latin typeface="Poppins"/>
              <a:cs typeface="Poppin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9628" y="2475052"/>
            <a:ext cx="1111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25" dirty="0">
                <a:solidFill>
                  <a:srgbClr val="84B941"/>
                </a:solidFill>
                <a:latin typeface="Poppins"/>
                <a:cs typeface="Poppins"/>
              </a:rPr>
              <a:t>5</a:t>
            </a:r>
            <a:r>
              <a:rPr sz="2800" b="1" spc="-165" dirty="0">
                <a:solidFill>
                  <a:srgbClr val="84B941"/>
                </a:solidFill>
                <a:latin typeface="Poppins"/>
                <a:cs typeface="Poppins"/>
              </a:rPr>
              <a:t> </a:t>
            </a:r>
            <a:r>
              <a:rPr sz="1100" b="1" spc="-10" dirty="0">
                <a:solidFill>
                  <a:srgbClr val="297139"/>
                </a:solidFill>
                <a:latin typeface="Poppins"/>
                <a:cs typeface="Poppins"/>
              </a:rPr>
              <a:t>EMPLOYEES</a:t>
            </a:r>
            <a:endParaRPr sz="1100">
              <a:latin typeface="Poppins"/>
              <a:cs typeface="Poppin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9628" y="2908553"/>
            <a:ext cx="31578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84B941"/>
                </a:solidFill>
                <a:latin typeface="Poppins"/>
                <a:cs typeface="Poppins"/>
              </a:rPr>
              <a:t>11</a:t>
            </a:r>
            <a:r>
              <a:rPr sz="1050" b="1" dirty="0">
                <a:solidFill>
                  <a:srgbClr val="297139"/>
                </a:solidFill>
                <a:latin typeface="Poppins"/>
                <a:cs typeface="Poppins"/>
              </a:rPr>
              <a:t>voluntary</a:t>
            </a:r>
            <a:r>
              <a:rPr sz="1050" b="1" spc="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050" b="1" dirty="0">
                <a:solidFill>
                  <a:srgbClr val="297139"/>
                </a:solidFill>
                <a:latin typeface="Poppins"/>
                <a:cs typeface="Poppins"/>
              </a:rPr>
              <a:t>members</a:t>
            </a:r>
            <a:r>
              <a:rPr sz="1050" b="1" spc="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050" b="1" dirty="0">
                <a:solidFill>
                  <a:srgbClr val="297139"/>
                </a:solidFill>
                <a:latin typeface="Poppins"/>
                <a:cs typeface="Poppins"/>
              </a:rPr>
              <a:t>on</a:t>
            </a:r>
            <a:r>
              <a:rPr sz="1050" b="1" spc="3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050" b="1" dirty="0">
                <a:solidFill>
                  <a:srgbClr val="297139"/>
                </a:solidFill>
                <a:latin typeface="Poppins"/>
                <a:cs typeface="Poppins"/>
              </a:rPr>
              <a:t>board</a:t>
            </a:r>
            <a:r>
              <a:rPr sz="1050" b="1" spc="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050" b="1" dirty="0">
                <a:solidFill>
                  <a:srgbClr val="297139"/>
                </a:solidFill>
                <a:latin typeface="Poppins"/>
                <a:cs typeface="Poppins"/>
              </a:rPr>
              <a:t>of</a:t>
            </a:r>
            <a:r>
              <a:rPr sz="1050" b="1" spc="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050" b="1" spc="-10" dirty="0">
                <a:solidFill>
                  <a:srgbClr val="297139"/>
                </a:solidFill>
                <a:latin typeface="Poppins"/>
                <a:cs typeface="Poppins"/>
              </a:rPr>
              <a:t>directors</a:t>
            </a:r>
            <a:endParaRPr sz="1050">
              <a:latin typeface="Poppins"/>
              <a:cs typeface="Poppin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-7365" y="3088893"/>
            <a:ext cx="757935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81095" algn="l"/>
                <a:tab pos="7566025" algn="l"/>
              </a:tabLst>
            </a:pPr>
            <a:r>
              <a:rPr sz="1500" b="1" u="heavy" dirty="0">
                <a:solidFill>
                  <a:srgbClr val="297139"/>
                </a:solidFill>
                <a:uFill>
                  <a:solidFill>
                    <a:srgbClr val="84B941"/>
                  </a:solidFill>
                </a:uFill>
                <a:latin typeface="Poppins"/>
                <a:cs typeface="Poppins"/>
              </a:rPr>
              <a:t>	(pre-</a:t>
            </a:r>
            <a:r>
              <a:rPr sz="1500" b="1" u="heavy" spc="-10" dirty="0">
                <a:solidFill>
                  <a:srgbClr val="297139"/>
                </a:solidFill>
                <a:uFill>
                  <a:solidFill>
                    <a:srgbClr val="84B941"/>
                  </a:solidFill>
                </a:uFill>
                <a:latin typeface="Poppins"/>
                <a:cs typeface="Poppins"/>
              </a:rPr>
              <a:t>covid)</a:t>
            </a:r>
            <a:r>
              <a:rPr sz="1500" b="1" u="heavy" dirty="0">
                <a:solidFill>
                  <a:srgbClr val="297139"/>
                </a:solidFill>
                <a:uFill>
                  <a:solidFill>
                    <a:srgbClr val="84B941"/>
                  </a:solidFill>
                </a:uFill>
                <a:latin typeface="Poppins"/>
                <a:cs typeface="Poppins"/>
              </a:rPr>
              <a:t>	</a:t>
            </a:r>
            <a:endParaRPr sz="1500">
              <a:latin typeface="Poppins"/>
              <a:cs typeface="Poppins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5333" y="4331588"/>
            <a:ext cx="7553959" cy="1210945"/>
            <a:chOff x="5333" y="4331588"/>
            <a:chExt cx="7553959" cy="1210945"/>
          </a:xfrm>
        </p:grpSpPr>
        <p:sp>
          <p:nvSpPr>
            <p:cNvPr id="17" name="object 17"/>
            <p:cNvSpPr/>
            <p:nvPr/>
          </p:nvSpPr>
          <p:spPr>
            <a:xfrm>
              <a:off x="5333" y="4331588"/>
              <a:ext cx="7553959" cy="19050"/>
            </a:xfrm>
            <a:custGeom>
              <a:avLst/>
              <a:gdLst/>
              <a:ahLst/>
              <a:cxnLst/>
              <a:rect l="l" t="t" r="r" b="b"/>
              <a:pathLst>
                <a:path w="7553959" h="19050">
                  <a:moveTo>
                    <a:pt x="0" y="19050"/>
                  </a:moveTo>
                  <a:lnTo>
                    <a:pt x="7553706" y="19050"/>
                  </a:lnTo>
                  <a:lnTo>
                    <a:pt x="7553706" y="0"/>
                  </a:lnTo>
                  <a:lnTo>
                    <a:pt x="0" y="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84B9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460242" y="4341113"/>
              <a:ext cx="0" cy="1192530"/>
            </a:xfrm>
            <a:custGeom>
              <a:avLst/>
              <a:gdLst/>
              <a:ahLst/>
              <a:cxnLst/>
              <a:rect l="l" t="t" r="r" b="b"/>
              <a:pathLst>
                <a:path h="1192529">
                  <a:moveTo>
                    <a:pt x="0" y="1192530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84B9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333" y="5523356"/>
              <a:ext cx="7553959" cy="19050"/>
            </a:xfrm>
            <a:custGeom>
              <a:avLst/>
              <a:gdLst/>
              <a:ahLst/>
              <a:cxnLst/>
              <a:rect l="l" t="t" r="r" b="b"/>
              <a:pathLst>
                <a:path w="7553959" h="19050">
                  <a:moveTo>
                    <a:pt x="0" y="19050"/>
                  </a:moveTo>
                  <a:lnTo>
                    <a:pt x="7553706" y="19050"/>
                  </a:lnTo>
                  <a:lnTo>
                    <a:pt x="7553706" y="0"/>
                  </a:lnTo>
                  <a:lnTo>
                    <a:pt x="0" y="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84B9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/>
          <p:nvPr/>
        </p:nvSpPr>
        <p:spPr>
          <a:xfrm>
            <a:off x="3457194" y="1018793"/>
            <a:ext cx="0" cy="2333625"/>
          </a:xfrm>
          <a:custGeom>
            <a:avLst/>
            <a:gdLst/>
            <a:ahLst/>
            <a:cxnLst/>
            <a:rect l="l" t="t" r="r" b="b"/>
            <a:pathLst>
              <a:path h="2333625">
                <a:moveTo>
                  <a:pt x="0" y="2333498"/>
                </a:moveTo>
                <a:lnTo>
                  <a:pt x="0" y="0"/>
                </a:lnTo>
              </a:path>
            </a:pathLst>
          </a:custGeom>
          <a:ln w="19050">
            <a:solidFill>
              <a:srgbClr val="84B9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5216" y="1686432"/>
            <a:ext cx="975360" cy="852804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3636264" y="2709417"/>
            <a:ext cx="32746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500" b="1" dirty="0">
                <a:solidFill>
                  <a:srgbClr val="297139"/>
                </a:solidFill>
                <a:latin typeface="Poppins"/>
                <a:cs typeface="Poppins"/>
              </a:rPr>
              <a:t>MORE</a:t>
            </a:r>
            <a:r>
              <a:rPr sz="1500" b="1" spc="-2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500" b="1" dirty="0">
                <a:solidFill>
                  <a:srgbClr val="297139"/>
                </a:solidFill>
                <a:latin typeface="Poppins"/>
                <a:cs typeface="Poppins"/>
              </a:rPr>
              <a:t>THAN</a:t>
            </a:r>
            <a:r>
              <a:rPr sz="1500" b="1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4200" b="1" spc="-30" baseline="-7936" dirty="0">
                <a:solidFill>
                  <a:srgbClr val="84B941"/>
                </a:solidFill>
                <a:latin typeface="Poppins"/>
                <a:cs typeface="Poppins"/>
              </a:rPr>
              <a:t>500</a:t>
            </a:r>
            <a:r>
              <a:rPr sz="4200" b="1" spc="-165" baseline="-7936" dirty="0">
                <a:solidFill>
                  <a:srgbClr val="84B941"/>
                </a:solidFill>
                <a:latin typeface="Poppins"/>
                <a:cs typeface="Poppins"/>
              </a:rPr>
              <a:t> </a:t>
            </a:r>
            <a:r>
              <a:rPr sz="1500" b="1" dirty="0">
                <a:solidFill>
                  <a:srgbClr val="297139"/>
                </a:solidFill>
                <a:latin typeface="Poppins"/>
                <a:cs typeface="Poppins"/>
              </a:rPr>
              <a:t>PEOPLE</a:t>
            </a:r>
            <a:r>
              <a:rPr sz="1500" b="1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500" b="1" spc="-20" dirty="0">
                <a:solidFill>
                  <a:srgbClr val="297139"/>
                </a:solidFill>
                <a:latin typeface="Poppins"/>
                <a:cs typeface="Poppins"/>
              </a:rPr>
              <a:t>DAILY</a:t>
            </a:r>
            <a:endParaRPr sz="1500">
              <a:latin typeface="Poppins"/>
              <a:cs typeface="Poppins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557773" y="2184018"/>
            <a:ext cx="365125" cy="302260"/>
          </a:xfrm>
          <a:custGeom>
            <a:avLst/>
            <a:gdLst/>
            <a:ahLst/>
            <a:cxnLst/>
            <a:rect l="l" t="t" r="r" b="b"/>
            <a:pathLst>
              <a:path w="365125" h="302260">
                <a:moveTo>
                  <a:pt x="212343" y="0"/>
                </a:moveTo>
                <a:lnTo>
                  <a:pt x="203708" y="7493"/>
                </a:lnTo>
                <a:lnTo>
                  <a:pt x="199516" y="13081"/>
                </a:lnTo>
                <a:lnTo>
                  <a:pt x="199136" y="22606"/>
                </a:lnTo>
                <a:lnTo>
                  <a:pt x="202691" y="28701"/>
                </a:lnTo>
                <a:lnTo>
                  <a:pt x="229776" y="56134"/>
                </a:lnTo>
                <a:lnTo>
                  <a:pt x="300481" y="127000"/>
                </a:lnTo>
                <a:lnTo>
                  <a:pt x="307339" y="134112"/>
                </a:lnTo>
                <a:lnTo>
                  <a:pt x="16255" y="134239"/>
                </a:lnTo>
                <a:lnTo>
                  <a:pt x="5079" y="136779"/>
                </a:lnTo>
                <a:lnTo>
                  <a:pt x="0" y="143891"/>
                </a:lnTo>
                <a:lnTo>
                  <a:pt x="508" y="158115"/>
                </a:lnTo>
                <a:lnTo>
                  <a:pt x="5206" y="164846"/>
                </a:lnTo>
                <a:lnTo>
                  <a:pt x="16001" y="167259"/>
                </a:lnTo>
                <a:lnTo>
                  <a:pt x="19938" y="167513"/>
                </a:lnTo>
                <a:lnTo>
                  <a:pt x="307339" y="167513"/>
                </a:lnTo>
                <a:lnTo>
                  <a:pt x="302133" y="173100"/>
                </a:lnTo>
                <a:lnTo>
                  <a:pt x="299847" y="175133"/>
                </a:lnTo>
                <a:lnTo>
                  <a:pt x="207899" y="267589"/>
                </a:lnTo>
                <a:lnTo>
                  <a:pt x="203708" y="271525"/>
                </a:lnTo>
                <a:lnTo>
                  <a:pt x="197230" y="280035"/>
                </a:lnTo>
                <a:lnTo>
                  <a:pt x="197485" y="288671"/>
                </a:lnTo>
                <a:lnTo>
                  <a:pt x="208025" y="300482"/>
                </a:lnTo>
                <a:lnTo>
                  <a:pt x="216788" y="302006"/>
                </a:lnTo>
                <a:lnTo>
                  <a:pt x="226440" y="295783"/>
                </a:lnTo>
                <a:lnTo>
                  <a:pt x="357631" y="164592"/>
                </a:lnTo>
                <a:lnTo>
                  <a:pt x="362779" y="157777"/>
                </a:lnTo>
                <a:lnTo>
                  <a:pt x="364521" y="151034"/>
                </a:lnTo>
                <a:lnTo>
                  <a:pt x="362882" y="144339"/>
                </a:lnTo>
                <a:lnTo>
                  <a:pt x="357886" y="137668"/>
                </a:lnTo>
                <a:lnTo>
                  <a:pt x="231012" y="10795"/>
                </a:lnTo>
                <a:lnTo>
                  <a:pt x="226695" y="6223"/>
                </a:lnTo>
                <a:lnTo>
                  <a:pt x="218821" y="889"/>
                </a:lnTo>
                <a:lnTo>
                  <a:pt x="2123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object 2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24655" y="1938273"/>
            <a:ext cx="1711452" cy="764032"/>
          </a:xfrm>
          <a:prstGeom prst="rect">
            <a:avLst/>
          </a:prstGeom>
        </p:spPr>
      </p:pic>
      <p:sp>
        <p:nvSpPr>
          <p:cNvPr id="25" name="object 25"/>
          <p:cNvSpPr/>
          <p:nvPr/>
        </p:nvSpPr>
        <p:spPr>
          <a:xfrm>
            <a:off x="5385815" y="6391655"/>
            <a:ext cx="1680210" cy="0"/>
          </a:xfrm>
          <a:custGeom>
            <a:avLst/>
            <a:gdLst/>
            <a:ahLst/>
            <a:cxnLst/>
            <a:rect l="l" t="t" r="r" b="b"/>
            <a:pathLst>
              <a:path w="1680209">
                <a:moveTo>
                  <a:pt x="0" y="0"/>
                </a:moveTo>
                <a:lnTo>
                  <a:pt x="1680083" y="0"/>
                </a:lnTo>
              </a:path>
            </a:pathLst>
          </a:custGeom>
          <a:ln w="60325">
            <a:solidFill>
              <a:srgbClr val="84B9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554473" y="5935217"/>
            <a:ext cx="25349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297139"/>
                </a:solidFill>
                <a:latin typeface="Poppins"/>
                <a:cs typeface="Poppins"/>
              </a:rPr>
              <a:t>GOOD</a:t>
            </a:r>
            <a:r>
              <a:rPr sz="2400" b="1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2400" b="1" spc="-10" dirty="0">
                <a:solidFill>
                  <a:srgbClr val="297139"/>
                </a:solidFill>
                <a:latin typeface="Poppins"/>
                <a:cs typeface="Poppins"/>
              </a:rPr>
              <a:t>PRACTICE</a:t>
            </a:r>
            <a:endParaRPr sz="2400">
              <a:latin typeface="Poppins"/>
              <a:cs typeface="Poppin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69644" y="6506082"/>
            <a:ext cx="11315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WHAT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IS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spc="-20" dirty="0">
                <a:solidFill>
                  <a:srgbClr val="297139"/>
                </a:solidFill>
                <a:latin typeface="Poppins"/>
                <a:cs typeface="Poppins"/>
              </a:rPr>
              <a:t>YOUR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250948" y="6484238"/>
            <a:ext cx="1714500" cy="228600"/>
          </a:xfrm>
          <a:prstGeom prst="rect">
            <a:avLst/>
          </a:prstGeom>
          <a:solidFill>
            <a:srgbClr val="84B941"/>
          </a:solidFill>
        </p:spPr>
        <p:txBody>
          <a:bodyPr vert="horz" wrap="square" lIns="0" tIns="342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70"/>
              </a:spcBef>
            </a:pPr>
            <a:r>
              <a:rPr sz="1200" b="1" dirty="0">
                <a:solidFill>
                  <a:srgbClr val="FFFFFF"/>
                </a:solidFill>
                <a:latin typeface="Poppins"/>
                <a:cs typeface="Poppins"/>
              </a:rPr>
              <a:t>VISION</a:t>
            </a:r>
            <a:r>
              <a:rPr sz="1200" b="1" spc="-5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FFFFFF"/>
                </a:solidFill>
                <a:latin typeface="Poppins"/>
                <a:cs typeface="Poppins"/>
              </a:rPr>
              <a:t>AND </a:t>
            </a:r>
            <a:r>
              <a:rPr sz="1200" b="1" spc="-10" dirty="0">
                <a:solidFill>
                  <a:srgbClr val="FFFFFF"/>
                </a:solidFill>
                <a:latin typeface="Poppins"/>
                <a:cs typeface="Poppins"/>
              </a:rPr>
              <a:t>STRATEGY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017645" y="6506082"/>
            <a:ext cx="19799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RELATED</a:t>
            </a:r>
            <a:r>
              <a:rPr sz="1200" b="1" spc="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TO 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SUSTAINABLE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069644" y="6722490"/>
            <a:ext cx="5851525" cy="1940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DEVELOPMENT/CLIMATE</a:t>
            </a:r>
            <a:r>
              <a:rPr sz="1200" b="1" spc="-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ACTIONS?</a:t>
            </a:r>
            <a:endParaRPr sz="1200">
              <a:latin typeface="Poppins"/>
              <a:cs typeface="Poppin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50">
              <a:latin typeface="Poppins"/>
              <a:cs typeface="Poppins"/>
            </a:endParaRPr>
          </a:p>
          <a:p>
            <a:pPr marL="12700" marR="5080">
              <a:lnSpc>
                <a:spcPct val="101200"/>
              </a:lnSpc>
            </a:pP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Lisburn</a:t>
            </a:r>
            <a:r>
              <a:rPr sz="140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Enterprise</a:t>
            </a:r>
            <a:r>
              <a:rPr sz="1400" spc="-5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Organisation</a:t>
            </a:r>
            <a:r>
              <a:rPr sz="1400" spc="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aims</a:t>
            </a:r>
            <a:r>
              <a:rPr sz="140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to</a:t>
            </a:r>
            <a:r>
              <a:rPr sz="140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promote</a:t>
            </a:r>
            <a:r>
              <a:rPr sz="1400" spc="-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spc="-25" dirty="0">
                <a:solidFill>
                  <a:srgbClr val="297139"/>
                </a:solidFill>
                <a:latin typeface="Poppins"/>
                <a:cs typeface="Poppins"/>
              </a:rPr>
              <a:t>an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entrepreneurial</a:t>
            </a:r>
            <a:r>
              <a:rPr sz="1400" spc="-5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culture</a:t>
            </a:r>
            <a:r>
              <a:rPr sz="140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which will</a:t>
            </a:r>
            <a:r>
              <a:rPr sz="1400" spc="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strengthen</a:t>
            </a:r>
            <a:r>
              <a:rPr sz="1400" spc="-4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the</a:t>
            </a:r>
            <a:r>
              <a:rPr sz="1400" spc="-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local</a:t>
            </a:r>
            <a:r>
              <a:rPr sz="1400" spc="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spc="-10" dirty="0">
                <a:solidFill>
                  <a:srgbClr val="297139"/>
                </a:solidFill>
                <a:latin typeface="Poppins"/>
                <a:cs typeface="Poppins"/>
              </a:rPr>
              <a:t>economy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and boost</a:t>
            </a:r>
            <a:r>
              <a:rPr sz="140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economic</a:t>
            </a:r>
            <a:r>
              <a:rPr sz="1400" spc="-2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development.</a:t>
            </a:r>
            <a:r>
              <a:rPr sz="1400" spc="-4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They</a:t>
            </a:r>
            <a:r>
              <a:rPr sz="1400" spc="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work tirelessly</a:t>
            </a:r>
            <a:r>
              <a:rPr sz="1400" spc="-3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spc="-25" dirty="0">
                <a:solidFill>
                  <a:srgbClr val="297139"/>
                </a:solidFill>
                <a:latin typeface="Poppins"/>
                <a:cs typeface="Poppins"/>
              </a:rPr>
              <a:t>by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providing sustainable,</a:t>
            </a:r>
            <a:r>
              <a:rPr sz="140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long-term</a:t>
            </a:r>
            <a:r>
              <a:rPr sz="1400" spc="-2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supports</a:t>
            </a:r>
            <a:r>
              <a:rPr sz="1400" spc="-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for</a:t>
            </a:r>
            <a:r>
              <a:rPr sz="1400" spc="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business</a:t>
            </a:r>
            <a:r>
              <a:rPr sz="1400" spc="-3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start-</a:t>
            </a:r>
            <a:r>
              <a:rPr sz="1400" spc="-25" dirty="0">
                <a:solidFill>
                  <a:srgbClr val="297139"/>
                </a:solidFill>
                <a:latin typeface="Poppins"/>
                <a:cs typeface="Poppins"/>
              </a:rPr>
              <a:t>up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and business</a:t>
            </a:r>
            <a:r>
              <a:rPr sz="1400" spc="-4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growth.</a:t>
            </a:r>
            <a:r>
              <a:rPr sz="1400" spc="37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In</a:t>
            </a:r>
            <a:r>
              <a:rPr sz="1400" spc="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terms</a:t>
            </a:r>
            <a:r>
              <a:rPr sz="1400" spc="-5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of sustainable</a:t>
            </a:r>
            <a:r>
              <a:rPr sz="1400" spc="-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development</a:t>
            </a:r>
            <a:r>
              <a:rPr sz="1400" spc="-3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spc="-20" dirty="0">
                <a:solidFill>
                  <a:srgbClr val="297139"/>
                </a:solidFill>
                <a:latin typeface="Poppins"/>
                <a:cs typeface="Poppins"/>
              </a:rPr>
              <a:t>they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provide</a:t>
            </a:r>
            <a:r>
              <a:rPr sz="1400" spc="-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low</a:t>
            </a:r>
            <a:r>
              <a:rPr sz="1400" spc="-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cost</a:t>
            </a:r>
            <a:r>
              <a:rPr sz="1400" spc="-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office</a:t>
            </a:r>
            <a:r>
              <a:rPr sz="1400" spc="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space,</a:t>
            </a:r>
            <a:r>
              <a:rPr sz="1400" spc="-2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through</a:t>
            </a:r>
            <a:r>
              <a:rPr sz="140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their</a:t>
            </a:r>
            <a:r>
              <a:rPr sz="140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phase</a:t>
            </a:r>
            <a:r>
              <a:rPr sz="1400" spc="-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7 </a:t>
            </a:r>
            <a:r>
              <a:rPr sz="1400" spc="-10" dirty="0">
                <a:solidFill>
                  <a:srgbClr val="297139"/>
                </a:solidFill>
                <a:latin typeface="Poppins"/>
                <a:cs typeface="Poppins"/>
              </a:rPr>
              <a:t>development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they</a:t>
            </a:r>
            <a:r>
              <a:rPr sz="1400" spc="-2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have</a:t>
            </a:r>
            <a:r>
              <a:rPr sz="140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implemented</a:t>
            </a:r>
            <a:r>
              <a:rPr sz="1400" spc="-4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sustainable</a:t>
            </a:r>
            <a:r>
              <a:rPr sz="1400" spc="-10" dirty="0">
                <a:solidFill>
                  <a:srgbClr val="297139"/>
                </a:solidFill>
                <a:latin typeface="Poppins"/>
                <a:cs typeface="Poppins"/>
              </a:rPr>
              <a:t> approaches.</a:t>
            </a:r>
            <a:endParaRPr sz="1400">
              <a:latin typeface="Poppins"/>
              <a:cs typeface="Poppins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231647" y="6463283"/>
            <a:ext cx="7327900" cy="710565"/>
            <a:chOff x="231647" y="6463283"/>
            <a:chExt cx="7327900" cy="710565"/>
          </a:xfrm>
        </p:grpSpPr>
        <p:sp>
          <p:nvSpPr>
            <p:cNvPr id="32" name="object 32"/>
            <p:cNvSpPr/>
            <p:nvPr/>
          </p:nvSpPr>
          <p:spPr>
            <a:xfrm>
              <a:off x="231647" y="6463283"/>
              <a:ext cx="710565" cy="710565"/>
            </a:xfrm>
            <a:custGeom>
              <a:avLst/>
              <a:gdLst/>
              <a:ahLst/>
              <a:cxnLst/>
              <a:rect l="l" t="t" r="r" b="b"/>
              <a:pathLst>
                <a:path w="710565" h="710565">
                  <a:moveTo>
                    <a:pt x="355092" y="0"/>
                  </a:moveTo>
                  <a:lnTo>
                    <a:pt x="306907" y="3242"/>
                  </a:lnTo>
                  <a:lnTo>
                    <a:pt x="260693" y="12685"/>
                  </a:lnTo>
                  <a:lnTo>
                    <a:pt x="216873" y="27908"/>
                  </a:lnTo>
                  <a:lnTo>
                    <a:pt x="175869" y="48485"/>
                  </a:lnTo>
                  <a:lnTo>
                    <a:pt x="138105" y="73995"/>
                  </a:lnTo>
                  <a:lnTo>
                    <a:pt x="104003" y="104012"/>
                  </a:lnTo>
                  <a:lnTo>
                    <a:pt x="73987" y="138116"/>
                  </a:lnTo>
                  <a:lnTo>
                    <a:pt x="48480" y="175880"/>
                  </a:lnTo>
                  <a:lnTo>
                    <a:pt x="27904" y="216884"/>
                  </a:lnTo>
                  <a:lnTo>
                    <a:pt x="12684" y="260702"/>
                  </a:lnTo>
                  <a:lnTo>
                    <a:pt x="3241" y="306913"/>
                  </a:lnTo>
                  <a:lnTo>
                    <a:pt x="0" y="355091"/>
                  </a:lnTo>
                  <a:lnTo>
                    <a:pt x="3241" y="403270"/>
                  </a:lnTo>
                  <a:lnTo>
                    <a:pt x="12684" y="449481"/>
                  </a:lnTo>
                  <a:lnTo>
                    <a:pt x="27904" y="493299"/>
                  </a:lnTo>
                  <a:lnTo>
                    <a:pt x="48480" y="534303"/>
                  </a:lnTo>
                  <a:lnTo>
                    <a:pt x="73987" y="572067"/>
                  </a:lnTo>
                  <a:lnTo>
                    <a:pt x="104003" y="606170"/>
                  </a:lnTo>
                  <a:lnTo>
                    <a:pt x="138105" y="636188"/>
                  </a:lnTo>
                  <a:lnTo>
                    <a:pt x="175869" y="661698"/>
                  </a:lnTo>
                  <a:lnTo>
                    <a:pt x="216873" y="682275"/>
                  </a:lnTo>
                  <a:lnTo>
                    <a:pt x="260693" y="697498"/>
                  </a:lnTo>
                  <a:lnTo>
                    <a:pt x="306907" y="706941"/>
                  </a:lnTo>
                  <a:lnTo>
                    <a:pt x="355092" y="710184"/>
                  </a:lnTo>
                  <a:lnTo>
                    <a:pt x="403276" y="706941"/>
                  </a:lnTo>
                  <a:lnTo>
                    <a:pt x="449490" y="697498"/>
                  </a:lnTo>
                  <a:lnTo>
                    <a:pt x="493310" y="682275"/>
                  </a:lnTo>
                  <a:lnTo>
                    <a:pt x="534314" y="661698"/>
                  </a:lnTo>
                  <a:lnTo>
                    <a:pt x="572078" y="636188"/>
                  </a:lnTo>
                  <a:lnTo>
                    <a:pt x="606180" y="606170"/>
                  </a:lnTo>
                  <a:lnTo>
                    <a:pt x="636196" y="572067"/>
                  </a:lnTo>
                  <a:lnTo>
                    <a:pt x="661703" y="534303"/>
                  </a:lnTo>
                  <a:lnTo>
                    <a:pt x="682279" y="493299"/>
                  </a:lnTo>
                  <a:lnTo>
                    <a:pt x="697499" y="449481"/>
                  </a:lnTo>
                  <a:lnTo>
                    <a:pt x="706942" y="403270"/>
                  </a:lnTo>
                  <a:lnTo>
                    <a:pt x="710184" y="355091"/>
                  </a:lnTo>
                  <a:lnTo>
                    <a:pt x="706942" y="306913"/>
                  </a:lnTo>
                  <a:lnTo>
                    <a:pt x="697499" y="260702"/>
                  </a:lnTo>
                  <a:lnTo>
                    <a:pt x="682279" y="216884"/>
                  </a:lnTo>
                  <a:lnTo>
                    <a:pt x="661703" y="175880"/>
                  </a:lnTo>
                  <a:lnTo>
                    <a:pt x="636196" y="138116"/>
                  </a:lnTo>
                  <a:lnTo>
                    <a:pt x="606180" y="104013"/>
                  </a:lnTo>
                  <a:lnTo>
                    <a:pt x="572078" y="73995"/>
                  </a:lnTo>
                  <a:lnTo>
                    <a:pt x="534314" y="48485"/>
                  </a:lnTo>
                  <a:lnTo>
                    <a:pt x="493310" y="27908"/>
                  </a:lnTo>
                  <a:lnTo>
                    <a:pt x="449490" y="12685"/>
                  </a:lnTo>
                  <a:lnTo>
                    <a:pt x="403276" y="3242"/>
                  </a:lnTo>
                  <a:lnTo>
                    <a:pt x="355092" y="0"/>
                  </a:lnTo>
                  <a:close/>
                </a:path>
              </a:pathLst>
            </a:custGeom>
            <a:solidFill>
              <a:srgbClr val="84B9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816102" y="7003160"/>
              <a:ext cx="6743065" cy="19050"/>
            </a:xfrm>
            <a:custGeom>
              <a:avLst/>
              <a:gdLst/>
              <a:ahLst/>
              <a:cxnLst/>
              <a:rect l="l" t="t" r="r" b="b"/>
              <a:pathLst>
                <a:path w="6743065" h="19050">
                  <a:moveTo>
                    <a:pt x="0" y="19050"/>
                  </a:moveTo>
                  <a:lnTo>
                    <a:pt x="6742937" y="19050"/>
                  </a:lnTo>
                  <a:lnTo>
                    <a:pt x="6742937" y="0"/>
                  </a:lnTo>
                  <a:lnTo>
                    <a:pt x="0" y="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84B9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29996" y="6597903"/>
              <a:ext cx="81280" cy="58419"/>
            </a:xfrm>
            <a:custGeom>
              <a:avLst/>
              <a:gdLst/>
              <a:ahLst/>
              <a:cxnLst/>
              <a:rect l="l" t="t" r="r" b="b"/>
              <a:pathLst>
                <a:path w="81279" h="58420">
                  <a:moveTo>
                    <a:pt x="24739" y="7112"/>
                  </a:moveTo>
                  <a:lnTo>
                    <a:pt x="22529" y="2794"/>
                  </a:lnTo>
                  <a:lnTo>
                    <a:pt x="14579" y="0"/>
                  </a:lnTo>
                  <a:lnTo>
                    <a:pt x="11049" y="2413"/>
                  </a:lnTo>
                  <a:lnTo>
                    <a:pt x="9715" y="6604"/>
                  </a:lnTo>
                  <a:lnTo>
                    <a:pt x="1320" y="35814"/>
                  </a:lnTo>
                  <a:lnTo>
                    <a:pt x="0" y="39624"/>
                  </a:lnTo>
                  <a:lnTo>
                    <a:pt x="2209" y="43815"/>
                  </a:lnTo>
                  <a:lnTo>
                    <a:pt x="6184" y="44704"/>
                  </a:lnTo>
                  <a:lnTo>
                    <a:pt x="6629" y="44704"/>
                  </a:lnTo>
                  <a:lnTo>
                    <a:pt x="7505" y="45212"/>
                  </a:lnTo>
                  <a:lnTo>
                    <a:pt x="11480" y="45212"/>
                  </a:lnTo>
                  <a:lnTo>
                    <a:pt x="14135" y="42799"/>
                  </a:lnTo>
                  <a:lnTo>
                    <a:pt x="15125" y="39624"/>
                  </a:lnTo>
                  <a:lnTo>
                    <a:pt x="23418" y="10795"/>
                  </a:lnTo>
                  <a:lnTo>
                    <a:pt x="24739" y="7112"/>
                  </a:lnTo>
                  <a:close/>
                </a:path>
                <a:path w="81279" h="58420">
                  <a:moveTo>
                    <a:pt x="81203" y="23749"/>
                  </a:moveTo>
                  <a:lnTo>
                    <a:pt x="79819" y="19558"/>
                  </a:lnTo>
                  <a:lnTo>
                    <a:pt x="73418" y="14986"/>
                  </a:lnTo>
                  <a:lnTo>
                    <a:pt x="68834" y="16764"/>
                  </a:lnTo>
                  <a:lnTo>
                    <a:pt x="66548" y="20066"/>
                  </a:lnTo>
                  <a:lnTo>
                    <a:pt x="52349" y="46355"/>
                  </a:lnTo>
                  <a:lnTo>
                    <a:pt x="50063" y="50165"/>
                  </a:lnTo>
                  <a:lnTo>
                    <a:pt x="51435" y="54737"/>
                  </a:lnTo>
                  <a:lnTo>
                    <a:pt x="55092" y="56515"/>
                  </a:lnTo>
                  <a:lnTo>
                    <a:pt x="58762" y="58420"/>
                  </a:lnTo>
                  <a:lnTo>
                    <a:pt x="62877" y="57023"/>
                  </a:lnTo>
                  <a:lnTo>
                    <a:pt x="65176" y="53848"/>
                  </a:lnTo>
                  <a:lnTo>
                    <a:pt x="79362" y="27432"/>
                  </a:lnTo>
                  <a:lnTo>
                    <a:pt x="81203" y="237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2078" y="6639178"/>
              <a:ext cx="85470" cy="77088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366318" y="6594347"/>
              <a:ext cx="449580" cy="447040"/>
            </a:xfrm>
            <a:custGeom>
              <a:avLst/>
              <a:gdLst/>
              <a:ahLst/>
              <a:cxnLst/>
              <a:rect l="l" t="t" r="r" b="b"/>
              <a:pathLst>
                <a:path w="449580" h="447040">
                  <a:moveTo>
                    <a:pt x="40030" y="115824"/>
                  </a:moveTo>
                  <a:lnTo>
                    <a:pt x="39560" y="111125"/>
                  </a:lnTo>
                  <a:lnTo>
                    <a:pt x="36271" y="108204"/>
                  </a:lnTo>
                  <a:lnTo>
                    <a:pt x="35801" y="108204"/>
                  </a:lnTo>
                  <a:lnTo>
                    <a:pt x="35801" y="107696"/>
                  </a:lnTo>
                  <a:lnTo>
                    <a:pt x="13652" y="90297"/>
                  </a:lnTo>
                  <a:lnTo>
                    <a:pt x="10363" y="87376"/>
                  </a:lnTo>
                  <a:lnTo>
                    <a:pt x="5651" y="87884"/>
                  </a:lnTo>
                  <a:lnTo>
                    <a:pt x="0" y="94488"/>
                  </a:lnTo>
                  <a:lnTo>
                    <a:pt x="469" y="99187"/>
                  </a:lnTo>
                  <a:lnTo>
                    <a:pt x="3759" y="102108"/>
                  </a:lnTo>
                  <a:lnTo>
                    <a:pt x="4229" y="102108"/>
                  </a:lnTo>
                  <a:lnTo>
                    <a:pt x="4229" y="102616"/>
                  </a:lnTo>
                  <a:lnTo>
                    <a:pt x="26377" y="120015"/>
                  </a:lnTo>
                  <a:lnTo>
                    <a:pt x="29667" y="122936"/>
                  </a:lnTo>
                  <a:lnTo>
                    <a:pt x="34378" y="122428"/>
                  </a:lnTo>
                  <a:lnTo>
                    <a:pt x="40030" y="115824"/>
                  </a:lnTo>
                  <a:close/>
                </a:path>
                <a:path w="449580" h="447040">
                  <a:moveTo>
                    <a:pt x="85750" y="74549"/>
                  </a:moveTo>
                  <a:lnTo>
                    <a:pt x="82931" y="71374"/>
                  </a:lnTo>
                  <a:lnTo>
                    <a:pt x="63157" y="48260"/>
                  </a:lnTo>
                  <a:lnTo>
                    <a:pt x="60337" y="45085"/>
                  </a:lnTo>
                  <a:lnTo>
                    <a:pt x="55626" y="45085"/>
                  </a:lnTo>
                  <a:lnTo>
                    <a:pt x="52336" y="47371"/>
                  </a:lnTo>
                  <a:lnTo>
                    <a:pt x="49047" y="50165"/>
                  </a:lnTo>
                  <a:lnTo>
                    <a:pt x="49047" y="54737"/>
                  </a:lnTo>
                  <a:lnTo>
                    <a:pt x="71158" y="81026"/>
                  </a:lnTo>
                  <a:lnTo>
                    <a:pt x="73990" y="84328"/>
                  </a:lnTo>
                  <a:lnTo>
                    <a:pt x="78689" y="84709"/>
                  </a:lnTo>
                  <a:lnTo>
                    <a:pt x="81991" y="82042"/>
                  </a:lnTo>
                  <a:lnTo>
                    <a:pt x="85280" y="79248"/>
                  </a:lnTo>
                  <a:lnTo>
                    <a:pt x="85750" y="74549"/>
                  </a:lnTo>
                  <a:close/>
                </a:path>
                <a:path w="449580" h="447040">
                  <a:moveTo>
                    <a:pt x="130111" y="282829"/>
                  </a:moveTo>
                  <a:lnTo>
                    <a:pt x="128244" y="278638"/>
                  </a:lnTo>
                  <a:lnTo>
                    <a:pt x="124523" y="276860"/>
                  </a:lnTo>
                  <a:lnTo>
                    <a:pt x="94703" y="261073"/>
                  </a:lnTo>
                  <a:lnTo>
                    <a:pt x="66992" y="241858"/>
                  </a:lnTo>
                  <a:lnTo>
                    <a:pt x="41719" y="219481"/>
                  </a:lnTo>
                  <a:lnTo>
                    <a:pt x="19253" y="194183"/>
                  </a:lnTo>
                  <a:lnTo>
                    <a:pt x="30416" y="181203"/>
                  </a:lnTo>
                  <a:lnTo>
                    <a:pt x="42252" y="168744"/>
                  </a:lnTo>
                  <a:lnTo>
                    <a:pt x="54686" y="156883"/>
                  </a:lnTo>
                  <a:lnTo>
                    <a:pt x="67703" y="145669"/>
                  </a:lnTo>
                  <a:lnTo>
                    <a:pt x="70954" y="143383"/>
                  </a:lnTo>
                  <a:lnTo>
                    <a:pt x="71424" y="138303"/>
                  </a:lnTo>
                  <a:lnTo>
                    <a:pt x="69100" y="135382"/>
                  </a:lnTo>
                  <a:lnTo>
                    <a:pt x="66763" y="132207"/>
                  </a:lnTo>
                  <a:lnTo>
                    <a:pt x="61645" y="131699"/>
                  </a:lnTo>
                  <a:lnTo>
                    <a:pt x="29794" y="160235"/>
                  </a:lnTo>
                  <a:lnTo>
                    <a:pt x="3886" y="189611"/>
                  </a:lnTo>
                  <a:lnTo>
                    <a:pt x="2019" y="192405"/>
                  </a:lnTo>
                  <a:lnTo>
                    <a:pt x="2019" y="196088"/>
                  </a:lnTo>
                  <a:lnTo>
                    <a:pt x="28206" y="227012"/>
                  </a:lnTo>
                  <a:lnTo>
                    <a:pt x="85750" y="272986"/>
                  </a:lnTo>
                  <a:lnTo>
                    <a:pt x="122199" y="292227"/>
                  </a:lnTo>
                  <a:lnTo>
                    <a:pt x="126847" y="290322"/>
                  </a:lnTo>
                  <a:lnTo>
                    <a:pt x="128244" y="286639"/>
                  </a:lnTo>
                  <a:lnTo>
                    <a:pt x="130111" y="282829"/>
                  </a:lnTo>
                  <a:close/>
                </a:path>
                <a:path w="449580" h="447040">
                  <a:moveTo>
                    <a:pt x="137756" y="53467"/>
                  </a:moveTo>
                  <a:lnTo>
                    <a:pt x="135496" y="49784"/>
                  </a:lnTo>
                  <a:lnTo>
                    <a:pt x="121437" y="23622"/>
                  </a:lnTo>
                  <a:lnTo>
                    <a:pt x="119634" y="20066"/>
                  </a:lnTo>
                  <a:lnTo>
                    <a:pt x="115100" y="18669"/>
                  </a:lnTo>
                  <a:lnTo>
                    <a:pt x="107848" y="23241"/>
                  </a:lnTo>
                  <a:lnTo>
                    <a:pt x="106489" y="27305"/>
                  </a:lnTo>
                  <a:lnTo>
                    <a:pt x="108750" y="30988"/>
                  </a:lnTo>
                  <a:lnTo>
                    <a:pt x="122809" y="57150"/>
                  </a:lnTo>
                  <a:lnTo>
                    <a:pt x="124612" y="60706"/>
                  </a:lnTo>
                  <a:lnTo>
                    <a:pt x="129146" y="62103"/>
                  </a:lnTo>
                  <a:lnTo>
                    <a:pt x="136398" y="57531"/>
                  </a:lnTo>
                  <a:lnTo>
                    <a:pt x="137756" y="53467"/>
                  </a:lnTo>
                  <a:close/>
                </a:path>
                <a:path w="449580" h="447040">
                  <a:moveTo>
                    <a:pt x="187591" y="43180"/>
                  </a:moveTo>
                  <a:lnTo>
                    <a:pt x="186690" y="38989"/>
                  </a:lnTo>
                  <a:lnTo>
                    <a:pt x="178168" y="9906"/>
                  </a:lnTo>
                  <a:lnTo>
                    <a:pt x="176822" y="6223"/>
                  </a:lnTo>
                  <a:lnTo>
                    <a:pt x="173228" y="3810"/>
                  </a:lnTo>
                  <a:lnTo>
                    <a:pt x="169202" y="4826"/>
                  </a:lnTo>
                  <a:lnTo>
                    <a:pt x="165163" y="5715"/>
                  </a:lnTo>
                  <a:lnTo>
                    <a:pt x="163360" y="9906"/>
                  </a:lnTo>
                  <a:lnTo>
                    <a:pt x="164261" y="14097"/>
                  </a:lnTo>
                  <a:lnTo>
                    <a:pt x="172783" y="43561"/>
                  </a:lnTo>
                  <a:lnTo>
                    <a:pt x="173685" y="46863"/>
                  </a:lnTo>
                  <a:lnTo>
                    <a:pt x="176377" y="48768"/>
                  </a:lnTo>
                  <a:lnTo>
                    <a:pt x="180860" y="48768"/>
                  </a:lnTo>
                  <a:lnTo>
                    <a:pt x="181762" y="48260"/>
                  </a:lnTo>
                  <a:lnTo>
                    <a:pt x="185343" y="46863"/>
                  </a:lnTo>
                  <a:lnTo>
                    <a:pt x="187591" y="43180"/>
                  </a:lnTo>
                  <a:close/>
                </a:path>
                <a:path w="449580" h="447040">
                  <a:moveTo>
                    <a:pt x="232613" y="3175"/>
                  </a:moveTo>
                  <a:lnTo>
                    <a:pt x="229616" y="0"/>
                  </a:lnTo>
                  <a:lnTo>
                    <a:pt x="221894" y="0"/>
                  </a:lnTo>
                  <a:lnTo>
                    <a:pt x="218897" y="3175"/>
                  </a:lnTo>
                  <a:lnTo>
                    <a:pt x="218897" y="41021"/>
                  </a:lnTo>
                  <a:lnTo>
                    <a:pt x="221894" y="44196"/>
                  </a:lnTo>
                  <a:lnTo>
                    <a:pt x="225755" y="44196"/>
                  </a:lnTo>
                  <a:lnTo>
                    <a:pt x="229616" y="44196"/>
                  </a:lnTo>
                  <a:lnTo>
                    <a:pt x="232613" y="41021"/>
                  </a:lnTo>
                  <a:lnTo>
                    <a:pt x="232613" y="3175"/>
                  </a:lnTo>
                  <a:close/>
                </a:path>
                <a:path w="449580" h="447040">
                  <a:moveTo>
                    <a:pt x="449478" y="191897"/>
                  </a:moveTo>
                  <a:lnTo>
                    <a:pt x="410921" y="149364"/>
                  </a:lnTo>
                  <a:lnTo>
                    <a:pt x="369252" y="117475"/>
                  </a:lnTo>
                  <a:lnTo>
                    <a:pt x="323748" y="94081"/>
                  </a:lnTo>
                  <a:lnTo>
                    <a:pt x="275285" y="79616"/>
                  </a:lnTo>
                  <a:lnTo>
                    <a:pt x="224917" y="74676"/>
                  </a:lnTo>
                  <a:lnTo>
                    <a:pt x="186753" y="77444"/>
                  </a:lnTo>
                  <a:lnTo>
                    <a:pt x="114096" y="99009"/>
                  </a:lnTo>
                  <a:lnTo>
                    <a:pt x="80619" y="117500"/>
                  </a:lnTo>
                  <a:lnTo>
                    <a:pt x="75984" y="124460"/>
                  </a:lnTo>
                  <a:lnTo>
                    <a:pt x="78320" y="127762"/>
                  </a:lnTo>
                  <a:lnTo>
                    <a:pt x="80657" y="130937"/>
                  </a:lnTo>
                  <a:lnTo>
                    <a:pt x="85331" y="132334"/>
                  </a:lnTo>
                  <a:lnTo>
                    <a:pt x="88595" y="130048"/>
                  </a:lnTo>
                  <a:lnTo>
                    <a:pt x="103124" y="121526"/>
                  </a:lnTo>
                  <a:lnTo>
                    <a:pt x="118059" y="113982"/>
                  </a:lnTo>
                  <a:lnTo>
                    <a:pt x="133426" y="107403"/>
                  </a:lnTo>
                  <a:lnTo>
                    <a:pt x="149288" y="101727"/>
                  </a:lnTo>
                  <a:lnTo>
                    <a:pt x="119265" y="138163"/>
                  </a:lnTo>
                  <a:lnTo>
                    <a:pt x="105981" y="181762"/>
                  </a:lnTo>
                  <a:lnTo>
                    <a:pt x="110020" y="227088"/>
                  </a:lnTo>
                  <a:lnTo>
                    <a:pt x="132016" y="268732"/>
                  </a:lnTo>
                  <a:lnTo>
                    <a:pt x="150228" y="286385"/>
                  </a:lnTo>
                  <a:lnTo>
                    <a:pt x="150228" y="297561"/>
                  </a:lnTo>
                  <a:lnTo>
                    <a:pt x="141401" y="299288"/>
                  </a:lnTo>
                  <a:lnTo>
                    <a:pt x="134289" y="304025"/>
                  </a:lnTo>
                  <a:lnTo>
                    <a:pt x="129540" y="311124"/>
                  </a:lnTo>
                  <a:lnTo>
                    <a:pt x="127812" y="319913"/>
                  </a:lnTo>
                  <a:lnTo>
                    <a:pt x="129540" y="328714"/>
                  </a:lnTo>
                  <a:lnTo>
                    <a:pt x="134289" y="335813"/>
                  </a:lnTo>
                  <a:lnTo>
                    <a:pt x="141401" y="340550"/>
                  </a:lnTo>
                  <a:lnTo>
                    <a:pt x="150228" y="342265"/>
                  </a:lnTo>
                  <a:lnTo>
                    <a:pt x="303822" y="342265"/>
                  </a:lnTo>
                  <a:lnTo>
                    <a:pt x="307086" y="345567"/>
                  </a:lnTo>
                  <a:lnTo>
                    <a:pt x="307086" y="353949"/>
                  </a:lnTo>
                  <a:lnTo>
                    <a:pt x="303822" y="357124"/>
                  </a:lnTo>
                  <a:lnTo>
                    <a:pt x="285153" y="357124"/>
                  </a:lnTo>
                  <a:lnTo>
                    <a:pt x="285153" y="372491"/>
                  </a:lnTo>
                  <a:lnTo>
                    <a:pt x="280403" y="395782"/>
                  </a:lnTo>
                  <a:lnTo>
                    <a:pt x="267525" y="414705"/>
                  </a:lnTo>
                  <a:lnTo>
                    <a:pt x="248513" y="427418"/>
                  </a:lnTo>
                  <a:lnTo>
                    <a:pt x="225386" y="432054"/>
                  </a:lnTo>
                  <a:lnTo>
                    <a:pt x="202057" y="427418"/>
                  </a:lnTo>
                  <a:lnTo>
                    <a:pt x="183070" y="414705"/>
                  </a:lnTo>
                  <a:lnTo>
                    <a:pt x="170307" y="395782"/>
                  </a:lnTo>
                  <a:lnTo>
                    <a:pt x="165633" y="372491"/>
                  </a:lnTo>
                  <a:lnTo>
                    <a:pt x="285153" y="372491"/>
                  </a:lnTo>
                  <a:lnTo>
                    <a:pt x="285153" y="357124"/>
                  </a:lnTo>
                  <a:lnTo>
                    <a:pt x="146024" y="357124"/>
                  </a:lnTo>
                  <a:lnTo>
                    <a:pt x="142748" y="360426"/>
                  </a:lnTo>
                  <a:lnTo>
                    <a:pt x="142748" y="368808"/>
                  </a:lnTo>
                  <a:lnTo>
                    <a:pt x="146024" y="372110"/>
                  </a:lnTo>
                  <a:lnTo>
                    <a:pt x="150228" y="372110"/>
                  </a:lnTo>
                  <a:lnTo>
                    <a:pt x="156108" y="401002"/>
                  </a:lnTo>
                  <a:lnTo>
                    <a:pt x="172161" y="424662"/>
                  </a:lnTo>
                  <a:lnTo>
                    <a:pt x="195910" y="440664"/>
                  </a:lnTo>
                  <a:lnTo>
                    <a:pt x="224917" y="446532"/>
                  </a:lnTo>
                  <a:lnTo>
                    <a:pt x="253911" y="440664"/>
                  </a:lnTo>
                  <a:lnTo>
                    <a:pt x="266687" y="432054"/>
                  </a:lnTo>
                  <a:lnTo>
                    <a:pt x="277672" y="424662"/>
                  </a:lnTo>
                  <a:lnTo>
                    <a:pt x="293712" y="401002"/>
                  </a:lnTo>
                  <a:lnTo>
                    <a:pt x="299529" y="372491"/>
                  </a:lnTo>
                  <a:lnTo>
                    <a:pt x="299618" y="372110"/>
                  </a:lnTo>
                  <a:lnTo>
                    <a:pt x="308241" y="370395"/>
                  </a:lnTo>
                  <a:lnTo>
                    <a:pt x="315379" y="365658"/>
                  </a:lnTo>
                  <a:lnTo>
                    <a:pt x="320230" y="358559"/>
                  </a:lnTo>
                  <a:lnTo>
                    <a:pt x="322033" y="349758"/>
                  </a:lnTo>
                  <a:lnTo>
                    <a:pt x="322033" y="344170"/>
                  </a:lnTo>
                  <a:lnTo>
                    <a:pt x="320167" y="338582"/>
                  </a:lnTo>
                  <a:lnTo>
                    <a:pt x="316433" y="334772"/>
                  </a:lnTo>
                  <a:lnTo>
                    <a:pt x="320509" y="327914"/>
                  </a:lnTo>
                  <a:lnTo>
                    <a:pt x="320992" y="327101"/>
                  </a:lnTo>
                  <a:lnTo>
                    <a:pt x="322199" y="318630"/>
                  </a:lnTo>
                  <a:lnTo>
                    <a:pt x="320802" y="312928"/>
                  </a:lnTo>
                  <a:lnTo>
                    <a:pt x="320167" y="310324"/>
                  </a:lnTo>
                  <a:lnTo>
                    <a:pt x="315023" y="303149"/>
                  </a:lnTo>
                  <a:lnTo>
                    <a:pt x="310832" y="299466"/>
                  </a:lnTo>
                  <a:lnTo>
                    <a:pt x="307682" y="298069"/>
                  </a:lnTo>
                  <a:lnTo>
                    <a:pt x="307555" y="298018"/>
                  </a:lnTo>
                  <a:lnTo>
                    <a:pt x="307555" y="316230"/>
                  </a:lnTo>
                  <a:lnTo>
                    <a:pt x="307555" y="324612"/>
                  </a:lnTo>
                  <a:lnTo>
                    <a:pt x="304292" y="327914"/>
                  </a:lnTo>
                  <a:lnTo>
                    <a:pt x="146481" y="327914"/>
                  </a:lnTo>
                  <a:lnTo>
                    <a:pt x="143217" y="324612"/>
                  </a:lnTo>
                  <a:lnTo>
                    <a:pt x="143217" y="316230"/>
                  </a:lnTo>
                  <a:lnTo>
                    <a:pt x="146481" y="312928"/>
                  </a:lnTo>
                  <a:lnTo>
                    <a:pt x="304292" y="312928"/>
                  </a:lnTo>
                  <a:lnTo>
                    <a:pt x="307555" y="316230"/>
                  </a:lnTo>
                  <a:lnTo>
                    <a:pt x="307555" y="298018"/>
                  </a:lnTo>
                  <a:lnTo>
                    <a:pt x="306539" y="297561"/>
                  </a:lnTo>
                  <a:lnTo>
                    <a:pt x="305689" y="297180"/>
                  </a:lnTo>
                  <a:lnTo>
                    <a:pt x="300088" y="297561"/>
                  </a:lnTo>
                  <a:lnTo>
                    <a:pt x="300088" y="286385"/>
                  </a:lnTo>
                  <a:lnTo>
                    <a:pt x="319100" y="267525"/>
                  </a:lnTo>
                  <a:lnTo>
                    <a:pt x="333171" y="245084"/>
                  </a:lnTo>
                  <a:lnTo>
                    <a:pt x="341896" y="220027"/>
                  </a:lnTo>
                  <a:lnTo>
                    <a:pt x="344792" y="194310"/>
                  </a:lnTo>
                  <a:lnTo>
                    <a:pt x="344716" y="186817"/>
                  </a:lnTo>
                  <a:lnTo>
                    <a:pt x="337439" y="161290"/>
                  </a:lnTo>
                  <a:lnTo>
                    <a:pt x="329031" y="163068"/>
                  </a:lnTo>
                  <a:lnTo>
                    <a:pt x="326694" y="166878"/>
                  </a:lnTo>
                  <a:lnTo>
                    <a:pt x="327634" y="171069"/>
                  </a:lnTo>
                  <a:lnTo>
                    <a:pt x="329031" y="178435"/>
                  </a:lnTo>
                  <a:lnTo>
                    <a:pt x="329971" y="185928"/>
                  </a:lnTo>
                  <a:lnTo>
                    <a:pt x="329844" y="194310"/>
                  </a:lnTo>
                  <a:lnTo>
                    <a:pt x="327139" y="217360"/>
                  </a:lnTo>
                  <a:lnTo>
                    <a:pt x="318935" y="239915"/>
                  </a:lnTo>
                  <a:lnTo>
                    <a:pt x="305739" y="259981"/>
                  </a:lnTo>
                  <a:lnTo>
                    <a:pt x="287947" y="276606"/>
                  </a:lnTo>
                  <a:lnTo>
                    <a:pt x="286080" y="278003"/>
                  </a:lnTo>
                  <a:lnTo>
                    <a:pt x="285153" y="280416"/>
                  </a:lnTo>
                  <a:lnTo>
                    <a:pt x="285153" y="297561"/>
                  </a:lnTo>
                  <a:lnTo>
                    <a:pt x="255270" y="297561"/>
                  </a:lnTo>
                  <a:lnTo>
                    <a:pt x="255270" y="244983"/>
                  </a:lnTo>
                  <a:lnTo>
                    <a:pt x="271424" y="231470"/>
                  </a:lnTo>
                  <a:lnTo>
                    <a:pt x="281635" y="213690"/>
                  </a:lnTo>
                  <a:lnTo>
                    <a:pt x="285153" y="193802"/>
                  </a:lnTo>
                  <a:lnTo>
                    <a:pt x="285165" y="193294"/>
                  </a:lnTo>
                  <a:lnTo>
                    <a:pt x="284480" y="189611"/>
                  </a:lnTo>
                  <a:lnTo>
                    <a:pt x="282524" y="178943"/>
                  </a:lnTo>
                  <a:lnTo>
                    <a:pt x="281419" y="172847"/>
                  </a:lnTo>
                  <a:lnTo>
                    <a:pt x="280479" y="170053"/>
                  </a:lnTo>
                  <a:lnTo>
                    <a:pt x="278142" y="168275"/>
                  </a:lnTo>
                  <a:lnTo>
                    <a:pt x="275348" y="168275"/>
                  </a:lnTo>
                  <a:lnTo>
                    <a:pt x="272542" y="167767"/>
                  </a:lnTo>
                  <a:lnTo>
                    <a:pt x="269748" y="169164"/>
                  </a:lnTo>
                  <a:lnTo>
                    <a:pt x="269748" y="189611"/>
                  </a:lnTo>
                  <a:lnTo>
                    <a:pt x="269722" y="193421"/>
                  </a:lnTo>
                  <a:lnTo>
                    <a:pt x="244068" y="233807"/>
                  </a:lnTo>
                  <a:lnTo>
                    <a:pt x="241261" y="235204"/>
                  </a:lnTo>
                  <a:lnTo>
                    <a:pt x="239864" y="237617"/>
                  </a:lnTo>
                  <a:lnTo>
                    <a:pt x="239864" y="297561"/>
                  </a:lnTo>
                  <a:lnTo>
                    <a:pt x="210451" y="297561"/>
                  </a:lnTo>
                  <a:lnTo>
                    <a:pt x="210451" y="237998"/>
                  </a:lnTo>
                  <a:lnTo>
                    <a:pt x="208584" y="235204"/>
                  </a:lnTo>
                  <a:lnTo>
                    <a:pt x="180898" y="192468"/>
                  </a:lnTo>
                  <a:lnTo>
                    <a:pt x="180860" y="191897"/>
                  </a:lnTo>
                  <a:lnTo>
                    <a:pt x="185242" y="174752"/>
                  </a:lnTo>
                  <a:lnTo>
                    <a:pt x="192227" y="164261"/>
                  </a:lnTo>
                  <a:lnTo>
                    <a:pt x="201637" y="156171"/>
                  </a:lnTo>
                  <a:lnTo>
                    <a:pt x="212877" y="150952"/>
                  </a:lnTo>
                  <a:lnTo>
                    <a:pt x="225386" y="149098"/>
                  </a:lnTo>
                  <a:lnTo>
                    <a:pt x="229120" y="149098"/>
                  </a:lnTo>
                  <a:lnTo>
                    <a:pt x="225475" y="160439"/>
                  </a:lnTo>
                  <a:lnTo>
                    <a:pt x="226263" y="171069"/>
                  </a:lnTo>
                  <a:lnTo>
                    <a:pt x="255206" y="193421"/>
                  </a:lnTo>
                  <a:lnTo>
                    <a:pt x="262712" y="192468"/>
                  </a:lnTo>
                  <a:lnTo>
                    <a:pt x="269748" y="189611"/>
                  </a:lnTo>
                  <a:lnTo>
                    <a:pt x="269748" y="169164"/>
                  </a:lnTo>
                  <a:lnTo>
                    <a:pt x="268338" y="171958"/>
                  </a:lnTo>
                  <a:lnTo>
                    <a:pt x="265544" y="176657"/>
                  </a:lnTo>
                  <a:lnTo>
                    <a:pt x="260870" y="178943"/>
                  </a:lnTo>
                  <a:lnTo>
                    <a:pt x="247332" y="178943"/>
                  </a:lnTo>
                  <a:lnTo>
                    <a:pt x="240792" y="172466"/>
                  </a:lnTo>
                  <a:lnTo>
                    <a:pt x="240792" y="158877"/>
                  </a:lnTo>
                  <a:lnTo>
                    <a:pt x="243598" y="154305"/>
                  </a:lnTo>
                  <a:lnTo>
                    <a:pt x="248666" y="150952"/>
                  </a:lnTo>
                  <a:lnTo>
                    <a:pt x="251536" y="149098"/>
                  </a:lnTo>
                  <a:lnTo>
                    <a:pt x="252463" y="144907"/>
                  </a:lnTo>
                  <a:lnTo>
                    <a:pt x="250139" y="141224"/>
                  </a:lnTo>
                  <a:lnTo>
                    <a:pt x="249199" y="139827"/>
                  </a:lnTo>
                  <a:lnTo>
                    <a:pt x="247802" y="138938"/>
                  </a:lnTo>
                  <a:lnTo>
                    <a:pt x="246392" y="137922"/>
                  </a:lnTo>
                  <a:lnTo>
                    <a:pt x="200748" y="139534"/>
                  </a:lnTo>
                  <a:lnTo>
                    <a:pt x="169837" y="172847"/>
                  </a:lnTo>
                  <a:lnTo>
                    <a:pt x="166154" y="194310"/>
                  </a:lnTo>
                  <a:lnTo>
                    <a:pt x="168198" y="209435"/>
                  </a:lnTo>
                  <a:lnTo>
                    <a:pt x="174193" y="223697"/>
                  </a:lnTo>
                  <a:lnTo>
                    <a:pt x="183616" y="235940"/>
                  </a:lnTo>
                  <a:lnTo>
                    <a:pt x="195973" y="245491"/>
                  </a:lnTo>
                  <a:lnTo>
                    <a:pt x="195973" y="298069"/>
                  </a:lnTo>
                  <a:lnTo>
                    <a:pt x="166090" y="298069"/>
                  </a:lnTo>
                  <a:lnTo>
                    <a:pt x="166090" y="280797"/>
                  </a:lnTo>
                  <a:lnTo>
                    <a:pt x="165163" y="278511"/>
                  </a:lnTo>
                  <a:lnTo>
                    <a:pt x="163296" y="277114"/>
                  </a:lnTo>
                  <a:lnTo>
                    <a:pt x="135661" y="246253"/>
                  </a:lnTo>
                  <a:lnTo>
                    <a:pt x="122555" y="208470"/>
                  </a:lnTo>
                  <a:lnTo>
                    <a:pt x="124675" y="168605"/>
                  </a:lnTo>
                  <a:lnTo>
                    <a:pt x="142748" y="131445"/>
                  </a:lnTo>
                  <a:lnTo>
                    <a:pt x="173723" y="103898"/>
                  </a:lnTo>
                  <a:lnTo>
                    <a:pt x="179997" y="101727"/>
                  </a:lnTo>
                  <a:lnTo>
                    <a:pt x="211607" y="90843"/>
                  </a:lnTo>
                  <a:lnTo>
                    <a:pt x="251599" y="92976"/>
                  </a:lnTo>
                  <a:lnTo>
                    <a:pt x="288886" y="110998"/>
                  </a:lnTo>
                  <a:lnTo>
                    <a:pt x="318757" y="145923"/>
                  </a:lnTo>
                  <a:lnTo>
                    <a:pt x="320636" y="149606"/>
                  </a:lnTo>
                  <a:lnTo>
                    <a:pt x="325297" y="151003"/>
                  </a:lnTo>
                  <a:lnTo>
                    <a:pt x="329031" y="149098"/>
                  </a:lnTo>
                  <a:lnTo>
                    <a:pt x="332765" y="147320"/>
                  </a:lnTo>
                  <a:lnTo>
                    <a:pt x="334175" y="142621"/>
                  </a:lnTo>
                  <a:lnTo>
                    <a:pt x="310959" y="110248"/>
                  </a:lnTo>
                  <a:lnTo>
                    <a:pt x="301955" y="102108"/>
                  </a:lnTo>
                  <a:lnTo>
                    <a:pt x="339585" y="117792"/>
                  </a:lnTo>
                  <a:lnTo>
                    <a:pt x="374370" y="138645"/>
                  </a:lnTo>
                  <a:lnTo>
                    <a:pt x="405752" y="164287"/>
                  </a:lnTo>
                  <a:lnTo>
                    <a:pt x="433146" y="194310"/>
                  </a:lnTo>
                  <a:lnTo>
                    <a:pt x="410616" y="219456"/>
                  </a:lnTo>
                  <a:lnTo>
                    <a:pt x="385279" y="241744"/>
                  </a:lnTo>
                  <a:lnTo>
                    <a:pt x="357505" y="260896"/>
                  </a:lnTo>
                  <a:lnTo>
                    <a:pt x="327634" y="276606"/>
                  </a:lnTo>
                  <a:lnTo>
                    <a:pt x="323900" y="278511"/>
                  </a:lnTo>
                  <a:lnTo>
                    <a:pt x="322033" y="282702"/>
                  </a:lnTo>
                  <a:lnTo>
                    <a:pt x="323900" y="286385"/>
                  </a:lnTo>
                  <a:lnTo>
                    <a:pt x="325767" y="290195"/>
                  </a:lnTo>
                  <a:lnTo>
                    <a:pt x="329971" y="291973"/>
                  </a:lnTo>
                  <a:lnTo>
                    <a:pt x="366001" y="272592"/>
                  </a:lnTo>
                  <a:lnTo>
                    <a:pt x="423443" y="226555"/>
                  </a:lnTo>
                  <a:lnTo>
                    <a:pt x="449478" y="195707"/>
                  </a:lnTo>
                  <a:lnTo>
                    <a:pt x="449478" y="19189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32078" y="6849490"/>
              <a:ext cx="85623" cy="76453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67792" y="6849236"/>
              <a:ext cx="84277" cy="76708"/>
            </a:xfrm>
            <a:prstGeom prst="rect">
              <a:avLst/>
            </a:prstGeom>
          </p:spPr>
        </p:pic>
      </p:grpSp>
      <p:sp>
        <p:nvSpPr>
          <p:cNvPr id="39" name="object 39"/>
          <p:cNvSpPr txBox="1"/>
          <p:nvPr/>
        </p:nvSpPr>
        <p:spPr>
          <a:xfrm>
            <a:off x="1201013" y="8889872"/>
            <a:ext cx="4997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0" dirty="0">
                <a:solidFill>
                  <a:srgbClr val="297139"/>
                </a:solidFill>
                <a:latin typeface="Poppins"/>
                <a:cs typeface="Poppins"/>
              </a:rPr>
              <a:t>WHAT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719452" y="8867775"/>
            <a:ext cx="693420" cy="228600"/>
          </a:xfrm>
          <a:prstGeom prst="rect">
            <a:avLst/>
          </a:prstGeom>
          <a:solidFill>
            <a:srgbClr val="84B941"/>
          </a:solidFill>
        </p:spPr>
        <p:txBody>
          <a:bodyPr vert="horz" wrap="square" lIns="0" tIns="3492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75"/>
              </a:spcBef>
            </a:pPr>
            <a:r>
              <a:rPr sz="1200" b="1" spc="-10" dirty="0">
                <a:solidFill>
                  <a:srgbClr val="FFFFFF"/>
                </a:solidFill>
                <a:latin typeface="Poppins"/>
                <a:cs typeface="Poppins"/>
              </a:rPr>
              <a:t>ACTIONS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429636" y="8889872"/>
            <a:ext cx="11582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DID</a:t>
            </a:r>
            <a:r>
              <a:rPr sz="1200" b="1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YOU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 TAKE?</a:t>
            </a:r>
            <a:endParaRPr sz="1200">
              <a:latin typeface="Poppins"/>
              <a:cs typeface="Poppins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227075" y="8622791"/>
            <a:ext cx="7332345" cy="708660"/>
            <a:chOff x="227075" y="8622791"/>
            <a:chExt cx="7332345" cy="708660"/>
          </a:xfrm>
        </p:grpSpPr>
        <p:sp>
          <p:nvSpPr>
            <p:cNvPr id="43" name="object 43"/>
            <p:cNvSpPr/>
            <p:nvPr/>
          </p:nvSpPr>
          <p:spPr>
            <a:xfrm>
              <a:off x="227075" y="8622791"/>
              <a:ext cx="710565" cy="708660"/>
            </a:xfrm>
            <a:custGeom>
              <a:avLst/>
              <a:gdLst/>
              <a:ahLst/>
              <a:cxnLst/>
              <a:rect l="l" t="t" r="r" b="b"/>
              <a:pathLst>
                <a:path w="710565" h="708659">
                  <a:moveTo>
                    <a:pt x="355092" y="0"/>
                  </a:moveTo>
                  <a:lnTo>
                    <a:pt x="306907" y="3234"/>
                  </a:lnTo>
                  <a:lnTo>
                    <a:pt x="260693" y="12655"/>
                  </a:lnTo>
                  <a:lnTo>
                    <a:pt x="216873" y="27842"/>
                  </a:lnTo>
                  <a:lnTo>
                    <a:pt x="175869" y="48372"/>
                  </a:lnTo>
                  <a:lnTo>
                    <a:pt x="138105" y="73824"/>
                  </a:lnTo>
                  <a:lnTo>
                    <a:pt x="104003" y="103774"/>
                  </a:lnTo>
                  <a:lnTo>
                    <a:pt x="73987" y="137802"/>
                  </a:lnTo>
                  <a:lnTo>
                    <a:pt x="48480" y="175485"/>
                  </a:lnTo>
                  <a:lnTo>
                    <a:pt x="27904" y="216402"/>
                  </a:lnTo>
                  <a:lnTo>
                    <a:pt x="12684" y="260129"/>
                  </a:lnTo>
                  <a:lnTo>
                    <a:pt x="3241" y="306246"/>
                  </a:lnTo>
                  <a:lnTo>
                    <a:pt x="0" y="354330"/>
                  </a:lnTo>
                  <a:lnTo>
                    <a:pt x="3241" y="402413"/>
                  </a:lnTo>
                  <a:lnTo>
                    <a:pt x="12684" y="448530"/>
                  </a:lnTo>
                  <a:lnTo>
                    <a:pt x="27904" y="492257"/>
                  </a:lnTo>
                  <a:lnTo>
                    <a:pt x="48480" y="533174"/>
                  </a:lnTo>
                  <a:lnTo>
                    <a:pt x="73987" y="570857"/>
                  </a:lnTo>
                  <a:lnTo>
                    <a:pt x="104003" y="604885"/>
                  </a:lnTo>
                  <a:lnTo>
                    <a:pt x="138105" y="634835"/>
                  </a:lnTo>
                  <a:lnTo>
                    <a:pt x="175869" y="660287"/>
                  </a:lnTo>
                  <a:lnTo>
                    <a:pt x="216873" y="680817"/>
                  </a:lnTo>
                  <a:lnTo>
                    <a:pt x="260693" y="696004"/>
                  </a:lnTo>
                  <a:lnTo>
                    <a:pt x="306907" y="705425"/>
                  </a:lnTo>
                  <a:lnTo>
                    <a:pt x="355092" y="708660"/>
                  </a:lnTo>
                  <a:lnTo>
                    <a:pt x="403276" y="705425"/>
                  </a:lnTo>
                  <a:lnTo>
                    <a:pt x="449490" y="696004"/>
                  </a:lnTo>
                  <a:lnTo>
                    <a:pt x="493310" y="680817"/>
                  </a:lnTo>
                  <a:lnTo>
                    <a:pt x="534314" y="660287"/>
                  </a:lnTo>
                  <a:lnTo>
                    <a:pt x="572078" y="634835"/>
                  </a:lnTo>
                  <a:lnTo>
                    <a:pt x="606180" y="604885"/>
                  </a:lnTo>
                  <a:lnTo>
                    <a:pt x="636196" y="570857"/>
                  </a:lnTo>
                  <a:lnTo>
                    <a:pt x="661703" y="533174"/>
                  </a:lnTo>
                  <a:lnTo>
                    <a:pt x="682279" y="492257"/>
                  </a:lnTo>
                  <a:lnTo>
                    <a:pt x="697499" y="448530"/>
                  </a:lnTo>
                  <a:lnTo>
                    <a:pt x="706942" y="402413"/>
                  </a:lnTo>
                  <a:lnTo>
                    <a:pt x="710184" y="354330"/>
                  </a:lnTo>
                  <a:lnTo>
                    <a:pt x="706942" y="306246"/>
                  </a:lnTo>
                  <a:lnTo>
                    <a:pt x="697499" y="260129"/>
                  </a:lnTo>
                  <a:lnTo>
                    <a:pt x="682279" y="216402"/>
                  </a:lnTo>
                  <a:lnTo>
                    <a:pt x="661703" y="175485"/>
                  </a:lnTo>
                  <a:lnTo>
                    <a:pt x="636196" y="137802"/>
                  </a:lnTo>
                  <a:lnTo>
                    <a:pt x="606180" y="103774"/>
                  </a:lnTo>
                  <a:lnTo>
                    <a:pt x="572078" y="73824"/>
                  </a:lnTo>
                  <a:lnTo>
                    <a:pt x="534314" y="48372"/>
                  </a:lnTo>
                  <a:lnTo>
                    <a:pt x="493310" y="27842"/>
                  </a:lnTo>
                  <a:lnTo>
                    <a:pt x="449490" y="12655"/>
                  </a:lnTo>
                  <a:lnTo>
                    <a:pt x="403276" y="3234"/>
                  </a:lnTo>
                  <a:lnTo>
                    <a:pt x="355092" y="0"/>
                  </a:lnTo>
                  <a:close/>
                </a:path>
              </a:pathLst>
            </a:custGeom>
            <a:solidFill>
              <a:srgbClr val="84B9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811529" y="9162668"/>
              <a:ext cx="6747509" cy="19050"/>
            </a:xfrm>
            <a:custGeom>
              <a:avLst/>
              <a:gdLst/>
              <a:ahLst/>
              <a:cxnLst/>
              <a:rect l="l" t="t" r="r" b="b"/>
              <a:pathLst>
                <a:path w="6747509" h="19050">
                  <a:moveTo>
                    <a:pt x="0" y="19050"/>
                  </a:moveTo>
                  <a:lnTo>
                    <a:pt x="6747510" y="19050"/>
                  </a:lnTo>
                  <a:lnTo>
                    <a:pt x="6747510" y="0"/>
                  </a:lnTo>
                  <a:lnTo>
                    <a:pt x="0" y="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84B9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70331" y="8759983"/>
              <a:ext cx="434162" cy="434133"/>
            </a:xfrm>
            <a:prstGeom prst="rect">
              <a:avLst/>
            </a:prstGeom>
          </p:spPr>
        </p:pic>
      </p:grpSp>
      <p:sp>
        <p:nvSpPr>
          <p:cNvPr id="46" name="object 46"/>
          <p:cNvSpPr txBox="1"/>
          <p:nvPr/>
        </p:nvSpPr>
        <p:spPr>
          <a:xfrm>
            <a:off x="1069644" y="9292538"/>
            <a:ext cx="5754370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LEO</a:t>
            </a:r>
            <a:r>
              <a:rPr sz="1400" spc="40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provide</a:t>
            </a:r>
            <a:r>
              <a:rPr sz="1400" spc="4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low</a:t>
            </a:r>
            <a:r>
              <a:rPr sz="1400" spc="39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cost</a:t>
            </a:r>
            <a:r>
              <a:rPr sz="1400" spc="409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office</a:t>
            </a:r>
            <a:r>
              <a:rPr sz="1400" spc="4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spaces</a:t>
            </a:r>
            <a:r>
              <a:rPr sz="1400" spc="40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as</a:t>
            </a:r>
            <a:r>
              <a:rPr sz="1400" spc="409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part</a:t>
            </a:r>
            <a:r>
              <a:rPr sz="1400" spc="4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of</a:t>
            </a:r>
            <a:r>
              <a:rPr sz="1400" spc="39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their</a:t>
            </a:r>
            <a:r>
              <a:rPr sz="1400" spc="4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Phase</a:t>
            </a:r>
            <a:r>
              <a:rPr sz="1400" spc="4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spc="-50" dirty="0">
                <a:solidFill>
                  <a:srgbClr val="297139"/>
                </a:solidFill>
                <a:latin typeface="Poppins"/>
                <a:cs typeface="Poppins"/>
              </a:rPr>
              <a:t>6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development.</a:t>
            </a:r>
            <a:r>
              <a:rPr sz="1400" spc="34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In</a:t>
            </a:r>
            <a:r>
              <a:rPr sz="1400" spc="34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2018</a:t>
            </a:r>
            <a:r>
              <a:rPr sz="1400" spc="34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they</a:t>
            </a:r>
            <a:r>
              <a:rPr sz="1400" spc="34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opened</a:t>
            </a:r>
            <a:r>
              <a:rPr sz="1400" spc="34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their</a:t>
            </a:r>
            <a:r>
              <a:rPr sz="1400" spc="34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new</a:t>
            </a:r>
            <a:r>
              <a:rPr sz="1400" spc="34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Phase</a:t>
            </a:r>
            <a:r>
              <a:rPr sz="1400" spc="34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400" spc="-50" dirty="0">
                <a:solidFill>
                  <a:srgbClr val="297139"/>
                </a:solidFill>
                <a:latin typeface="Poppins"/>
                <a:cs typeface="Poppins"/>
              </a:rPr>
              <a:t>7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development,</a:t>
            </a:r>
            <a:r>
              <a:rPr sz="1400" spc="23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which</a:t>
            </a:r>
            <a:r>
              <a:rPr sz="1400" spc="23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provides</a:t>
            </a:r>
            <a:r>
              <a:rPr sz="1400" spc="229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more</a:t>
            </a:r>
            <a:r>
              <a:rPr sz="1400" spc="229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sustainable,</a:t>
            </a:r>
            <a:r>
              <a:rPr sz="1400" spc="229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low</a:t>
            </a:r>
            <a:r>
              <a:rPr sz="1400" spc="229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400" spc="-10" dirty="0">
                <a:solidFill>
                  <a:srgbClr val="297139"/>
                </a:solidFill>
                <a:latin typeface="Poppins"/>
                <a:cs typeface="Poppins"/>
              </a:rPr>
              <a:t>cost,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modern</a:t>
            </a:r>
            <a:r>
              <a:rPr sz="1400" spc="-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office spaces</a:t>
            </a:r>
            <a:r>
              <a:rPr sz="1400" spc="-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for</a:t>
            </a:r>
            <a:r>
              <a:rPr sz="1400" spc="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spc="-10" dirty="0">
                <a:solidFill>
                  <a:srgbClr val="297139"/>
                </a:solidFill>
                <a:latin typeface="Poppins"/>
                <a:cs typeface="Poppins"/>
              </a:rPr>
              <a:t>tenants.</a:t>
            </a:r>
            <a:endParaRPr sz="1400">
              <a:latin typeface="Poppins"/>
              <a:cs typeface="Poppi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177283"/>
            <a:ext cx="3423285" cy="6515100"/>
          </a:xfrm>
          <a:custGeom>
            <a:avLst/>
            <a:gdLst/>
            <a:ahLst/>
            <a:cxnLst/>
            <a:rect l="l" t="t" r="r" b="b"/>
            <a:pathLst>
              <a:path w="3423285" h="6515100">
                <a:moveTo>
                  <a:pt x="137864" y="0"/>
                </a:moveTo>
                <a:lnTo>
                  <a:pt x="0" y="0"/>
                </a:lnTo>
                <a:lnTo>
                  <a:pt x="0" y="533400"/>
                </a:lnTo>
                <a:lnTo>
                  <a:pt x="106306" y="533400"/>
                </a:lnTo>
                <a:lnTo>
                  <a:pt x="152972" y="546100"/>
                </a:lnTo>
                <a:lnTo>
                  <a:pt x="247144" y="546100"/>
                </a:lnTo>
                <a:lnTo>
                  <a:pt x="294589" y="558800"/>
                </a:lnTo>
                <a:lnTo>
                  <a:pt x="342346" y="558800"/>
                </a:lnTo>
                <a:lnTo>
                  <a:pt x="438349" y="584200"/>
                </a:lnTo>
                <a:lnTo>
                  <a:pt x="486535" y="584200"/>
                </a:lnTo>
                <a:lnTo>
                  <a:pt x="872564" y="685800"/>
                </a:lnTo>
                <a:lnTo>
                  <a:pt x="920441" y="711200"/>
                </a:lnTo>
                <a:lnTo>
                  <a:pt x="968136" y="723900"/>
                </a:lnTo>
                <a:lnTo>
                  <a:pt x="1015620" y="749300"/>
                </a:lnTo>
                <a:lnTo>
                  <a:pt x="1062862" y="762000"/>
                </a:lnTo>
                <a:lnTo>
                  <a:pt x="1156505" y="812800"/>
                </a:lnTo>
                <a:lnTo>
                  <a:pt x="1202847" y="825500"/>
                </a:lnTo>
                <a:lnTo>
                  <a:pt x="1339810" y="901700"/>
                </a:lnTo>
                <a:lnTo>
                  <a:pt x="1472549" y="977900"/>
                </a:lnTo>
                <a:lnTo>
                  <a:pt x="1558365" y="1028700"/>
                </a:lnTo>
                <a:lnTo>
                  <a:pt x="1600422" y="1066800"/>
                </a:lnTo>
                <a:lnTo>
                  <a:pt x="1682754" y="1117600"/>
                </a:lnTo>
                <a:lnTo>
                  <a:pt x="1722997" y="1155700"/>
                </a:lnTo>
                <a:lnTo>
                  <a:pt x="1762603" y="1181100"/>
                </a:lnTo>
                <a:lnTo>
                  <a:pt x="1801557" y="1219200"/>
                </a:lnTo>
                <a:lnTo>
                  <a:pt x="1839841" y="1244600"/>
                </a:lnTo>
                <a:lnTo>
                  <a:pt x="1877441" y="1282700"/>
                </a:lnTo>
                <a:lnTo>
                  <a:pt x="1914340" y="1320800"/>
                </a:lnTo>
                <a:lnTo>
                  <a:pt x="1950522" y="1346200"/>
                </a:lnTo>
                <a:lnTo>
                  <a:pt x="1985971" y="1384300"/>
                </a:lnTo>
                <a:lnTo>
                  <a:pt x="2020671" y="1422400"/>
                </a:lnTo>
                <a:lnTo>
                  <a:pt x="2054606" y="1460500"/>
                </a:lnTo>
                <a:lnTo>
                  <a:pt x="2091603" y="1498600"/>
                </a:lnTo>
                <a:lnTo>
                  <a:pt x="2127510" y="1536700"/>
                </a:lnTo>
                <a:lnTo>
                  <a:pt x="2162344" y="1574800"/>
                </a:lnTo>
                <a:lnTo>
                  <a:pt x="2196124" y="1612900"/>
                </a:lnTo>
                <a:lnTo>
                  <a:pt x="2228870" y="1651000"/>
                </a:lnTo>
                <a:lnTo>
                  <a:pt x="2260600" y="1701800"/>
                </a:lnTo>
                <a:lnTo>
                  <a:pt x="2291332" y="1739900"/>
                </a:lnTo>
                <a:lnTo>
                  <a:pt x="2321086" y="1778000"/>
                </a:lnTo>
                <a:lnTo>
                  <a:pt x="2349881" y="1816100"/>
                </a:lnTo>
                <a:lnTo>
                  <a:pt x="2381482" y="1866900"/>
                </a:lnTo>
                <a:lnTo>
                  <a:pt x="2411237" y="1905000"/>
                </a:lnTo>
                <a:lnTo>
                  <a:pt x="2439874" y="1955800"/>
                </a:lnTo>
                <a:lnTo>
                  <a:pt x="2468118" y="2006600"/>
                </a:lnTo>
                <a:lnTo>
                  <a:pt x="2480948" y="2019300"/>
                </a:lnTo>
                <a:lnTo>
                  <a:pt x="2493708" y="2044700"/>
                </a:lnTo>
                <a:lnTo>
                  <a:pt x="2518918" y="2095500"/>
                </a:lnTo>
                <a:lnTo>
                  <a:pt x="2525087" y="2108200"/>
                </a:lnTo>
                <a:lnTo>
                  <a:pt x="2531221" y="2108200"/>
                </a:lnTo>
                <a:lnTo>
                  <a:pt x="2543429" y="2133600"/>
                </a:lnTo>
                <a:lnTo>
                  <a:pt x="2589485" y="2222500"/>
                </a:lnTo>
                <a:lnTo>
                  <a:pt x="2612155" y="2273300"/>
                </a:lnTo>
                <a:lnTo>
                  <a:pt x="2633453" y="2324100"/>
                </a:lnTo>
                <a:lnTo>
                  <a:pt x="2653421" y="2362200"/>
                </a:lnTo>
                <a:lnTo>
                  <a:pt x="2672102" y="2413000"/>
                </a:lnTo>
                <a:lnTo>
                  <a:pt x="2689540" y="2451100"/>
                </a:lnTo>
                <a:lnTo>
                  <a:pt x="2705776" y="2501900"/>
                </a:lnTo>
                <a:lnTo>
                  <a:pt x="2720854" y="2540000"/>
                </a:lnTo>
                <a:lnTo>
                  <a:pt x="2734818" y="2578100"/>
                </a:lnTo>
                <a:lnTo>
                  <a:pt x="2735453" y="2578100"/>
                </a:lnTo>
                <a:lnTo>
                  <a:pt x="2755138" y="2641600"/>
                </a:lnTo>
                <a:lnTo>
                  <a:pt x="2756154" y="2641600"/>
                </a:lnTo>
                <a:lnTo>
                  <a:pt x="2762918" y="2667000"/>
                </a:lnTo>
                <a:lnTo>
                  <a:pt x="2769314" y="2692400"/>
                </a:lnTo>
                <a:lnTo>
                  <a:pt x="2775352" y="2705100"/>
                </a:lnTo>
                <a:lnTo>
                  <a:pt x="2781046" y="2730500"/>
                </a:lnTo>
                <a:lnTo>
                  <a:pt x="2786165" y="2743200"/>
                </a:lnTo>
                <a:lnTo>
                  <a:pt x="2791618" y="2768600"/>
                </a:lnTo>
                <a:lnTo>
                  <a:pt x="2797405" y="2794000"/>
                </a:lnTo>
                <a:lnTo>
                  <a:pt x="2803525" y="2806700"/>
                </a:lnTo>
                <a:lnTo>
                  <a:pt x="2804033" y="2806700"/>
                </a:lnTo>
                <a:lnTo>
                  <a:pt x="2804414" y="2819400"/>
                </a:lnTo>
                <a:lnTo>
                  <a:pt x="2812669" y="2844800"/>
                </a:lnTo>
                <a:lnTo>
                  <a:pt x="2814066" y="2857500"/>
                </a:lnTo>
                <a:lnTo>
                  <a:pt x="2815590" y="2857500"/>
                </a:lnTo>
                <a:lnTo>
                  <a:pt x="2821392" y="2882900"/>
                </a:lnTo>
                <a:lnTo>
                  <a:pt x="2832608" y="2933700"/>
                </a:lnTo>
                <a:lnTo>
                  <a:pt x="2841080" y="2971800"/>
                </a:lnTo>
                <a:lnTo>
                  <a:pt x="2849367" y="3022600"/>
                </a:lnTo>
                <a:lnTo>
                  <a:pt x="2857374" y="3073400"/>
                </a:lnTo>
                <a:lnTo>
                  <a:pt x="2865006" y="3111500"/>
                </a:lnTo>
                <a:lnTo>
                  <a:pt x="2872168" y="3162300"/>
                </a:lnTo>
                <a:lnTo>
                  <a:pt x="2878766" y="3213100"/>
                </a:lnTo>
                <a:lnTo>
                  <a:pt x="2884706" y="3263900"/>
                </a:lnTo>
                <a:lnTo>
                  <a:pt x="2889894" y="3327400"/>
                </a:lnTo>
                <a:lnTo>
                  <a:pt x="2894233" y="3378200"/>
                </a:lnTo>
                <a:lnTo>
                  <a:pt x="2897632" y="3441700"/>
                </a:lnTo>
                <a:lnTo>
                  <a:pt x="2901442" y="3594100"/>
                </a:lnTo>
                <a:lnTo>
                  <a:pt x="2900172" y="3644900"/>
                </a:lnTo>
                <a:lnTo>
                  <a:pt x="2897251" y="3746500"/>
                </a:lnTo>
                <a:lnTo>
                  <a:pt x="2895175" y="3784600"/>
                </a:lnTo>
                <a:lnTo>
                  <a:pt x="2888996" y="3860800"/>
                </a:lnTo>
                <a:lnTo>
                  <a:pt x="2883966" y="3911600"/>
                </a:lnTo>
                <a:lnTo>
                  <a:pt x="2878300" y="3962400"/>
                </a:lnTo>
                <a:lnTo>
                  <a:pt x="2871907" y="4013200"/>
                </a:lnTo>
                <a:lnTo>
                  <a:pt x="2864695" y="4064000"/>
                </a:lnTo>
                <a:lnTo>
                  <a:pt x="2856574" y="4114800"/>
                </a:lnTo>
                <a:lnTo>
                  <a:pt x="2847452" y="4165600"/>
                </a:lnTo>
                <a:lnTo>
                  <a:pt x="2837240" y="4229100"/>
                </a:lnTo>
                <a:lnTo>
                  <a:pt x="2825845" y="4279900"/>
                </a:lnTo>
                <a:lnTo>
                  <a:pt x="2813177" y="4330700"/>
                </a:lnTo>
                <a:lnTo>
                  <a:pt x="2801106" y="4381500"/>
                </a:lnTo>
                <a:lnTo>
                  <a:pt x="2788211" y="4419600"/>
                </a:lnTo>
                <a:lnTo>
                  <a:pt x="2774490" y="4470400"/>
                </a:lnTo>
                <a:lnTo>
                  <a:pt x="2759940" y="4521200"/>
                </a:lnTo>
                <a:lnTo>
                  <a:pt x="2744561" y="4572000"/>
                </a:lnTo>
                <a:lnTo>
                  <a:pt x="2728350" y="4610100"/>
                </a:lnTo>
                <a:lnTo>
                  <a:pt x="2711306" y="4660900"/>
                </a:lnTo>
                <a:lnTo>
                  <a:pt x="2693427" y="4711700"/>
                </a:lnTo>
                <a:lnTo>
                  <a:pt x="2674711" y="4762500"/>
                </a:lnTo>
                <a:lnTo>
                  <a:pt x="2655157" y="4800600"/>
                </a:lnTo>
                <a:lnTo>
                  <a:pt x="2634762" y="4851400"/>
                </a:lnTo>
                <a:lnTo>
                  <a:pt x="2613526" y="4902200"/>
                </a:lnTo>
                <a:lnTo>
                  <a:pt x="2591447" y="4953000"/>
                </a:lnTo>
                <a:lnTo>
                  <a:pt x="2568522" y="4991100"/>
                </a:lnTo>
                <a:lnTo>
                  <a:pt x="2544750" y="5041900"/>
                </a:lnTo>
                <a:lnTo>
                  <a:pt x="2520130" y="5092700"/>
                </a:lnTo>
                <a:lnTo>
                  <a:pt x="2494659" y="5130800"/>
                </a:lnTo>
                <a:lnTo>
                  <a:pt x="2468336" y="5181600"/>
                </a:lnTo>
                <a:lnTo>
                  <a:pt x="2441159" y="5219700"/>
                </a:lnTo>
                <a:lnTo>
                  <a:pt x="2413127" y="5270500"/>
                </a:lnTo>
                <a:lnTo>
                  <a:pt x="2384610" y="5308600"/>
                </a:lnTo>
                <a:lnTo>
                  <a:pt x="2355385" y="5346700"/>
                </a:lnTo>
                <a:lnTo>
                  <a:pt x="2325476" y="5397500"/>
                </a:lnTo>
                <a:lnTo>
                  <a:pt x="2294905" y="5435600"/>
                </a:lnTo>
                <a:lnTo>
                  <a:pt x="2263693" y="5473700"/>
                </a:lnTo>
                <a:lnTo>
                  <a:pt x="2231864" y="5524500"/>
                </a:lnTo>
                <a:lnTo>
                  <a:pt x="2199439" y="5562600"/>
                </a:lnTo>
                <a:lnTo>
                  <a:pt x="2166442" y="5600700"/>
                </a:lnTo>
                <a:lnTo>
                  <a:pt x="2132894" y="5638800"/>
                </a:lnTo>
                <a:lnTo>
                  <a:pt x="2098817" y="5676900"/>
                </a:lnTo>
                <a:lnTo>
                  <a:pt x="2064235" y="5715000"/>
                </a:lnTo>
                <a:lnTo>
                  <a:pt x="2029170" y="5753100"/>
                </a:lnTo>
                <a:lnTo>
                  <a:pt x="1993644" y="5791200"/>
                </a:lnTo>
                <a:lnTo>
                  <a:pt x="1957678" y="5816600"/>
                </a:lnTo>
                <a:lnTo>
                  <a:pt x="1921297" y="5854700"/>
                </a:lnTo>
                <a:lnTo>
                  <a:pt x="1884522" y="5892800"/>
                </a:lnTo>
                <a:lnTo>
                  <a:pt x="1847375" y="5918200"/>
                </a:lnTo>
                <a:lnTo>
                  <a:pt x="1809880" y="5956300"/>
                </a:lnTo>
                <a:lnTo>
                  <a:pt x="1772057" y="5981700"/>
                </a:lnTo>
                <a:lnTo>
                  <a:pt x="1733931" y="6019800"/>
                </a:lnTo>
                <a:lnTo>
                  <a:pt x="1691415" y="6045200"/>
                </a:lnTo>
                <a:lnTo>
                  <a:pt x="1648729" y="6083300"/>
                </a:lnTo>
                <a:lnTo>
                  <a:pt x="1562993" y="6134100"/>
                </a:lnTo>
                <a:lnTo>
                  <a:pt x="1520016" y="6172200"/>
                </a:lnTo>
                <a:lnTo>
                  <a:pt x="1348232" y="6273800"/>
                </a:lnTo>
                <a:lnTo>
                  <a:pt x="1157084" y="6375400"/>
                </a:lnTo>
                <a:lnTo>
                  <a:pt x="1110299" y="6388100"/>
                </a:lnTo>
                <a:lnTo>
                  <a:pt x="1063957" y="6413500"/>
                </a:lnTo>
                <a:lnTo>
                  <a:pt x="1018077" y="6426200"/>
                </a:lnTo>
                <a:lnTo>
                  <a:pt x="972680" y="6451600"/>
                </a:lnTo>
                <a:lnTo>
                  <a:pt x="918765" y="6464300"/>
                </a:lnTo>
                <a:lnTo>
                  <a:pt x="865965" y="6489700"/>
                </a:lnTo>
                <a:lnTo>
                  <a:pt x="764032" y="6515100"/>
                </a:lnTo>
                <a:lnTo>
                  <a:pt x="1942592" y="6515100"/>
                </a:lnTo>
                <a:lnTo>
                  <a:pt x="1969807" y="6502400"/>
                </a:lnTo>
                <a:lnTo>
                  <a:pt x="1996963" y="6477000"/>
                </a:lnTo>
                <a:lnTo>
                  <a:pt x="2024048" y="6464300"/>
                </a:lnTo>
                <a:lnTo>
                  <a:pt x="2051050" y="6438900"/>
                </a:lnTo>
                <a:lnTo>
                  <a:pt x="2088366" y="6413500"/>
                </a:lnTo>
                <a:lnTo>
                  <a:pt x="2125441" y="6375400"/>
                </a:lnTo>
                <a:lnTo>
                  <a:pt x="2162257" y="6350000"/>
                </a:lnTo>
                <a:lnTo>
                  <a:pt x="2198800" y="6311900"/>
                </a:lnTo>
                <a:lnTo>
                  <a:pt x="2235055" y="6286500"/>
                </a:lnTo>
                <a:lnTo>
                  <a:pt x="2271006" y="6248400"/>
                </a:lnTo>
                <a:lnTo>
                  <a:pt x="2306638" y="6223000"/>
                </a:lnTo>
                <a:lnTo>
                  <a:pt x="2341936" y="6184900"/>
                </a:lnTo>
                <a:lnTo>
                  <a:pt x="2376885" y="6146800"/>
                </a:lnTo>
                <a:lnTo>
                  <a:pt x="2411469" y="6108700"/>
                </a:lnTo>
                <a:lnTo>
                  <a:pt x="2445674" y="6083300"/>
                </a:lnTo>
                <a:lnTo>
                  <a:pt x="2479484" y="6045200"/>
                </a:lnTo>
                <a:lnTo>
                  <a:pt x="2512884" y="6007100"/>
                </a:lnTo>
                <a:lnTo>
                  <a:pt x="2545858" y="5969000"/>
                </a:lnTo>
                <a:lnTo>
                  <a:pt x="2578392" y="5930900"/>
                </a:lnTo>
                <a:lnTo>
                  <a:pt x="2610470" y="5892800"/>
                </a:lnTo>
                <a:lnTo>
                  <a:pt x="2642078" y="5854700"/>
                </a:lnTo>
                <a:lnTo>
                  <a:pt x="2673199" y="5803900"/>
                </a:lnTo>
                <a:lnTo>
                  <a:pt x="2703818" y="5765800"/>
                </a:lnTo>
                <a:lnTo>
                  <a:pt x="2733921" y="5727700"/>
                </a:lnTo>
                <a:lnTo>
                  <a:pt x="2763493" y="5689600"/>
                </a:lnTo>
                <a:lnTo>
                  <a:pt x="2792517" y="5638800"/>
                </a:lnTo>
                <a:lnTo>
                  <a:pt x="2820979" y="5600700"/>
                </a:lnTo>
                <a:lnTo>
                  <a:pt x="2848864" y="5562600"/>
                </a:lnTo>
                <a:lnTo>
                  <a:pt x="2876333" y="5511800"/>
                </a:lnTo>
                <a:lnTo>
                  <a:pt x="2903114" y="5473700"/>
                </a:lnTo>
                <a:lnTo>
                  <a:pt x="2929209" y="5422900"/>
                </a:lnTo>
                <a:lnTo>
                  <a:pt x="2954617" y="5384800"/>
                </a:lnTo>
                <a:lnTo>
                  <a:pt x="2979339" y="5334000"/>
                </a:lnTo>
                <a:lnTo>
                  <a:pt x="3003375" y="5295900"/>
                </a:lnTo>
                <a:lnTo>
                  <a:pt x="3026726" y="5245100"/>
                </a:lnTo>
                <a:lnTo>
                  <a:pt x="3049392" y="5207000"/>
                </a:lnTo>
                <a:lnTo>
                  <a:pt x="3071373" y="5156200"/>
                </a:lnTo>
                <a:lnTo>
                  <a:pt x="3092671" y="5118100"/>
                </a:lnTo>
                <a:lnTo>
                  <a:pt x="3113285" y="5067300"/>
                </a:lnTo>
                <a:lnTo>
                  <a:pt x="3133217" y="5016500"/>
                </a:lnTo>
                <a:lnTo>
                  <a:pt x="3152465" y="4978400"/>
                </a:lnTo>
                <a:lnTo>
                  <a:pt x="3171031" y="4927600"/>
                </a:lnTo>
                <a:lnTo>
                  <a:pt x="3188916" y="4876800"/>
                </a:lnTo>
                <a:lnTo>
                  <a:pt x="3206119" y="4838700"/>
                </a:lnTo>
                <a:lnTo>
                  <a:pt x="3222642" y="4787900"/>
                </a:lnTo>
                <a:lnTo>
                  <a:pt x="3238484" y="4737100"/>
                </a:lnTo>
                <a:lnTo>
                  <a:pt x="3253646" y="4686300"/>
                </a:lnTo>
                <a:lnTo>
                  <a:pt x="3268128" y="4648200"/>
                </a:lnTo>
                <a:lnTo>
                  <a:pt x="3281932" y="4597400"/>
                </a:lnTo>
                <a:lnTo>
                  <a:pt x="3295056" y="4546600"/>
                </a:lnTo>
                <a:lnTo>
                  <a:pt x="3307503" y="4508500"/>
                </a:lnTo>
                <a:lnTo>
                  <a:pt x="3319272" y="4457700"/>
                </a:lnTo>
                <a:lnTo>
                  <a:pt x="3331510" y="4406900"/>
                </a:lnTo>
                <a:lnTo>
                  <a:pt x="3342767" y="4356100"/>
                </a:lnTo>
                <a:lnTo>
                  <a:pt x="3353094" y="4305300"/>
                </a:lnTo>
                <a:lnTo>
                  <a:pt x="3362543" y="4254500"/>
                </a:lnTo>
                <a:lnTo>
                  <a:pt x="3371166" y="4203700"/>
                </a:lnTo>
                <a:lnTo>
                  <a:pt x="3379013" y="4152900"/>
                </a:lnTo>
                <a:lnTo>
                  <a:pt x="3386137" y="4102100"/>
                </a:lnTo>
                <a:lnTo>
                  <a:pt x="3392588" y="4051300"/>
                </a:lnTo>
                <a:lnTo>
                  <a:pt x="3398419" y="4000500"/>
                </a:lnTo>
                <a:lnTo>
                  <a:pt x="3403681" y="3962400"/>
                </a:lnTo>
                <a:lnTo>
                  <a:pt x="3408426" y="3911600"/>
                </a:lnTo>
                <a:lnTo>
                  <a:pt x="3417951" y="3784600"/>
                </a:lnTo>
                <a:lnTo>
                  <a:pt x="3419681" y="3721100"/>
                </a:lnTo>
                <a:lnTo>
                  <a:pt x="3420576" y="3683000"/>
                </a:lnTo>
                <a:lnTo>
                  <a:pt x="3421507" y="3657600"/>
                </a:lnTo>
                <a:lnTo>
                  <a:pt x="3421832" y="3632200"/>
                </a:lnTo>
                <a:lnTo>
                  <a:pt x="3422578" y="3606800"/>
                </a:lnTo>
                <a:lnTo>
                  <a:pt x="3422904" y="3594100"/>
                </a:lnTo>
                <a:lnTo>
                  <a:pt x="3422598" y="3581400"/>
                </a:lnTo>
                <a:lnTo>
                  <a:pt x="3421634" y="3530600"/>
                </a:lnTo>
                <a:lnTo>
                  <a:pt x="3420818" y="3505200"/>
                </a:lnTo>
                <a:lnTo>
                  <a:pt x="3418586" y="3416300"/>
                </a:lnTo>
                <a:lnTo>
                  <a:pt x="3415346" y="3352800"/>
                </a:lnTo>
                <a:lnTo>
                  <a:pt x="3411311" y="3302000"/>
                </a:lnTo>
                <a:lnTo>
                  <a:pt x="3406544" y="3238500"/>
                </a:lnTo>
                <a:lnTo>
                  <a:pt x="3401110" y="3187700"/>
                </a:lnTo>
                <a:lnTo>
                  <a:pt x="3395075" y="3136900"/>
                </a:lnTo>
                <a:lnTo>
                  <a:pt x="3388502" y="3086100"/>
                </a:lnTo>
                <a:lnTo>
                  <a:pt x="3381456" y="3035300"/>
                </a:lnTo>
                <a:lnTo>
                  <a:pt x="3374003" y="2997200"/>
                </a:lnTo>
                <a:lnTo>
                  <a:pt x="3366208" y="2946400"/>
                </a:lnTo>
                <a:lnTo>
                  <a:pt x="3358134" y="2908300"/>
                </a:lnTo>
                <a:lnTo>
                  <a:pt x="3358007" y="2895600"/>
                </a:lnTo>
                <a:lnTo>
                  <a:pt x="3356864" y="2895600"/>
                </a:lnTo>
                <a:lnTo>
                  <a:pt x="3354704" y="2882900"/>
                </a:lnTo>
                <a:lnTo>
                  <a:pt x="3352867" y="2870200"/>
                </a:lnTo>
                <a:lnTo>
                  <a:pt x="3350291" y="2857500"/>
                </a:lnTo>
                <a:lnTo>
                  <a:pt x="3347096" y="2844800"/>
                </a:lnTo>
                <a:lnTo>
                  <a:pt x="3343402" y="2832100"/>
                </a:lnTo>
                <a:lnTo>
                  <a:pt x="3343021" y="2819400"/>
                </a:lnTo>
                <a:lnTo>
                  <a:pt x="3342386" y="2819400"/>
                </a:lnTo>
                <a:lnTo>
                  <a:pt x="3319145" y="2717800"/>
                </a:lnTo>
                <a:lnTo>
                  <a:pt x="3317363" y="2705100"/>
                </a:lnTo>
                <a:lnTo>
                  <a:pt x="3315462" y="2705100"/>
                </a:lnTo>
                <a:lnTo>
                  <a:pt x="3313465" y="2692400"/>
                </a:lnTo>
                <a:lnTo>
                  <a:pt x="3311398" y="2679700"/>
                </a:lnTo>
                <a:lnTo>
                  <a:pt x="3308604" y="2679700"/>
                </a:lnTo>
                <a:lnTo>
                  <a:pt x="3305222" y="2667000"/>
                </a:lnTo>
                <a:lnTo>
                  <a:pt x="3294507" y="2628900"/>
                </a:lnTo>
                <a:lnTo>
                  <a:pt x="3291506" y="2616200"/>
                </a:lnTo>
                <a:lnTo>
                  <a:pt x="3288411" y="2603500"/>
                </a:lnTo>
                <a:lnTo>
                  <a:pt x="3285220" y="2590800"/>
                </a:lnTo>
                <a:lnTo>
                  <a:pt x="3281934" y="2578100"/>
                </a:lnTo>
                <a:lnTo>
                  <a:pt x="3274137" y="2552700"/>
                </a:lnTo>
                <a:lnTo>
                  <a:pt x="3266709" y="2527300"/>
                </a:lnTo>
                <a:lnTo>
                  <a:pt x="3259591" y="2501900"/>
                </a:lnTo>
                <a:lnTo>
                  <a:pt x="3252724" y="2476500"/>
                </a:lnTo>
                <a:lnTo>
                  <a:pt x="3240021" y="2438400"/>
                </a:lnTo>
                <a:lnTo>
                  <a:pt x="3226337" y="2400300"/>
                </a:lnTo>
                <a:lnTo>
                  <a:pt x="3211639" y="2362200"/>
                </a:lnTo>
                <a:lnTo>
                  <a:pt x="3195893" y="2311400"/>
                </a:lnTo>
                <a:lnTo>
                  <a:pt x="3179066" y="2273300"/>
                </a:lnTo>
                <a:lnTo>
                  <a:pt x="3161125" y="2222500"/>
                </a:lnTo>
                <a:lnTo>
                  <a:pt x="3142035" y="2184400"/>
                </a:lnTo>
                <a:lnTo>
                  <a:pt x="3121763" y="2133600"/>
                </a:lnTo>
                <a:lnTo>
                  <a:pt x="3100276" y="2082800"/>
                </a:lnTo>
                <a:lnTo>
                  <a:pt x="3077540" y="2032000"/>
                </a:lnTo>
                <a:lnTo>
                  <a:pt x="3053522" y="1981200"/>
                </a:lnTo>
                <a:lnTo>
                  <a:pt x="3028188" y="1930400"/>
                </a:lnTo>
                <a:lnTo>
                  <a:pt x="3002153" y="1879600"/>
                </a:lnTo>
                <a:lnTo>
                  <a:pt x="2973451" y="1828800"/>
                </a:lnTo>
                <a:lnTo>
                  <a:pt x="2913634" y="1727200"/>
                </a:lnTo>
                <a:lnTo>
                  <a:pt x="2887249" y="1676400"/>
                </a:lnTo>
                <a:lnTo>
                  <a:pt x="2860566" y="1638300"/>
                </a:lnTo>
                <a:lnTo>
                  <a:pt x="2833194" y="1587500"/>
                </a:lnTo>
                <a:lnTo>
                  <a:pt x="2804743" y="1549400"/>
                </a:lnTo>
                <a:lnTo>
                  <a:pt x="2774823" y="1511300"/>
                </a:lnTo>
                <a:lnTo>
                  <a:pt x="2747222" y="1473200"/>
                </a:lnTo>
                <a:lnTo>
                  <a:pt x="2718864" y="1435100"/>
                </a:lnTo>
                <a:lnTo>
                  <a:pt x="2689739" y="1384300"/>
                </a:lnTo>
                <a:lnTo>
                  <a:pt x="2659839" y="1346200"/>
                </a:lnTo>
                <a:lnTo>
                  <a:pt x="2629155" y="1308100"/>
                </a:lnTo>
                <a:lnTo>
                  <a:pt x="2597679" y="1270000"/>
                </a:lnTo>
                <a:lnTo>
                  <a:pt x="2565402" y="1231900"/>
                </a:lnTo>
                <a:lnTo>
                  <a:pt x="2532315" y="1193800"/>
                </a:lnTo>
                <a:lnTo>
                  <a:pt x="2498411" y="1155700"/>
                </a:lnTo>
                <a:lnTo>
                  <a:pt x="2463679" y="1117600"/>
                </a:lnTo>
                <a:lnTo>
                  <a:pt x="2428113" y="1079500"/>
                </a:lnTo>
                <a:lnTo>
                  <a:pt x="2395011" y="1041400"/>
                </a:lnTo>
                <a:lnTo>
                  <a:pt x="2361278" y="1016000"/>
                </a:lnTo>
                <a:lnTo>
                  <a:pt x="2326923" y="977900"/>
                </a:lnTo>
                <a:lnTo>
                  <a:pt x="2291959" y="939800"/>
                </a:lnTo>
                <a:lnTo>
                  <a:pt x="2256396" y="914400"/>
                </a:lnTo>
                <a:lnTo>
                  <a:pt x="2220245" y="876300"/>
                </a:lnTo>
                <a:lnTo>
                  <a:pt x="2183518" y="850900"/>
                </a:lnTo>
                <a:lnTo>
                  <a:pt x="2146224" y="812800"/>
                </a:lnTo>
                <a:lnTo>
                  <a:pt x="2108376" y="787400"/>
                </a:lnTo>
                <a:lnTo>
                  <a:pt x="2069984" y="749300"/>
                </a:lnTo>
                <a:lnTo>
                  <a:pt x="2031060" y="723900"/>
                </a:lnTo>
                <a:lnTo>
                  <a:pt x="1991614" y="685800"/>
                </a:lnTo>
                <a:lnTo>
                  <a:pt x="1911200" y="635000"/>
                </a:lnTo>
                <a:lnTo>
                  <a:pt x="1870255" y="609600"/>
                </a:lnTo>
                <a:lnTo>
                  <a:pt x="1828832" y="571500"/>
                </a:lnTo>
                <a:lnTo>
                  <a:pt x="1701809" y="495300"/>
                </a:lnTo>
                <a:lnTo>
                  <a:pt x="1570885" y="419100"/>
                </a:lnTo>
                <a:lnTo>
                  <a:pt x="1481582" y="368300"/>
                </a:lnTo>
                <a:lnTo>
                  <a:pt x="1434572" y="342900"/>
                </a:lnTo>
                <a:lnTo>
                  <a:pt x="1387234" y="330200"/>
                </a:lnTo>
                <a:lnTo>
                  <a:pt x="1291671" y="279400"/>
                </a:lnTo>
                <a:lnTo>
                  <a:pt x="1243492" y="266700"/>
                </a:lnTo>
                <a:lnTo>
                  <a:pt x="1195079" y="241300"/>
                </a:lnTo>
                <a:lnTo>
                  <a:pt x="1146456" y="228600"/>
                </a:lnTo>
                <a:lnTo>
                  <a:pt x="1097647" y="203200"/>
                </a:lnTo>
                <a:lnTo>
                  <a:pt x="1048674" y="190500"/>
                </a:lnTo>
                <a:lnTo>
                  <a:pt x="999561" y="165100"/>
                </a:lnTo>
                <a:lnTo>
                  <a:pt x="555135" y="50800"/>
                </a:lnTo>
                <a:lnTo>
                  <a:pt x="505917" y="50800"/>
                </a:lnTo>
                <a:lnTo>
                  <a:pt x="407859" y="25400"/>
                </a:lnTo>
                <a:lnTo>
                  <a:pt x="359067" y="25400"/>
                </a:lnTo>
                <a:lnTo>
                  <a:pt x="303266" y="12700"/>
                </a:lnTo>
                <a:lnTo>
                  <a:pt x="192633" y="12700"/>
                </a:lnTo>
                <a:lnTo>
                  <a:pt x="137864" y="0"/>
                </a:lnTo>
                <a:close/>
              </a:path>
            </a:pathLst>
          </a:custGeom>
          <a:solidFill>
            <a:srgbClr val="F0F1F1">
              <a:alpha val="4196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004817" y="10336479"/>
            <a:ext cx="2200275" cy="102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100" dirty="0">
                <a:solidFill>
                  <a:srgbClr val="297139"/>
                </a:solidFill>
                <a:latin typeface="Arial"/>
                <a:cs typeface="Arial"/>
              </a:rPr>
              <a:t>S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35" dirty="0">
                <a:solidFill>
                  <a:srgbClr val="297139"/>
                </a:solidFill>
                <a:latin typeface="Arial"/>
                <a:cs typeface="Arial"/>
              </a:rPr>
              <a:t>U</a:t>
            </a:r>
            <a:r>
              <a:rPr sz="500" b="1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100" dirty="0">
                <a:solidFill>
                  <a:srgbClr val="297139"/>
                </a:solidFill>
                <a:latin typeface="Arial"/>
                <a:cs typeface="Arial"/>
              </a:rPr>
              <a:t>S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60" dirty="0">
                <a:solidFill>
                  <a:srgbClr val="297139"/>
                </a:solidFill>
                <a:latin typeface="Arial"/>
                <a:cs typeface="Arial"/>
              </a:rPr>
              <a:t>T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60" dirty="0">
                <a:solidFill>
                  <a:srgbClr val="297139"/>
                </a:solidFill>
                <a:latin typeface="Arial"/>
                <a:cs typeface="Arial"/>
              </a:rPr>
              <a:t>A</a:t>
            </a:r>
            <a:r>
              <a:rPr sz="500" b="1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10" dirty="0">
                <a:solidFill>
                  <a:srgbClr val="297139"/>
                </a:solidFill>
                <a:latin typeface="Arial"/>
                <a:cs typeface="Arial"/>
              </a:rPr>
              <a:t>I</a:t>
            </a:r>
            <a:r>
              <a:rPr sz="500" b="1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35" dirty="0">
                <a:solidFill>
                  <a:srgbClr val="297139"/>
                </a:solidFill>
                <a:latin typeface="Arial"/>
                <a:cs typeface="Arial"/>
              </a:rPr>
              <a:t>N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60" dirty="0">
                <a:solidFill>
                  <a:srgbClr val="297139"/>
                </a:solidFill>
                <a:latin typeface="Arial"/>
                <a:cs typeface="Arial"/>
              </a:rPr>
              <a:t>A</a:t>
            </a:r>
            <a:r>
              <a:rPr sz="500" b="1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80" dirty="0">
                <a:solidFill>
                  <a:srgbClr val="297139"/>
                </a:solidFill>
                <a:latin typeface="Arial"/>
                <a:cs typeface="Arial"/>
              </a:rPr>
              <a:t>B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95" dirty="0">
                <a:solidFill>
                  <a:srgbClr val="297139"/>
                </a:solidFill>
                <a:latin typeface="Arial"/>
                <a:cs typeface="Arial"/>
              </a:rPr>
              <a:t>L</a:t>
            </a:r>
            <a:r>
              <a:rPr sz="500" b="1" spc="3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b="1" spc="-90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b="1" spc="33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90" dirty="0">
                <a:solidFill>
                  <a:srgbClr val="297139"/>
                </a:solidFill>
                <a:latin typeface="Arial"/>
                <a:cs typeface="Arial"/>
              </a:rPr>
              <a:t>F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60" dirty="0">
                <a:solidFill>
                  <a:srgbClr val="297139"/>
                </a:solidFill>
                <a:latin typeface="Arial"/>
                <a:cs typeface="Arial"/>
              </a:rPr>
              <a:t>U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90" dirty="0">
                <a:solidFill>
                  <a:srgbClr val="297139"/>
                </a:solidFill>
                <a:latin typeface="Arial"/>
                <a:cs typeface="Arial"/>
              </a:rPr>
              <a:t>T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60" dirty="0">
                <a:solidFill>
                  <a:srgbClr val="297139"/>
                </a:solidFill>
                <a:latin typeface="Arial"/>
                <a:cs typeface="Arial"/>
              </a:rPr>
              <a:t>U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R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85" dirty="0">
                <a:solidFill>
                  <a:srgbClr val="297139"/>
                </a:solidFill>
                <a:latin typeface="Arial"/>
                <a:cs typeface="Arial"/>
              </a:rPr>
              <a:t>S</a:t>
            </a:r>
            <a:r>
              <a:rPr sz="500" spc="37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90" dirty="0">
                <a:solidFill>
                  <a:srgbClr val="297139"/>
                </a:solidFill>
                <a:latin typeface="Arial"/>
                <a:cs typeface="Arial"/>
              </a:rPr>
              <a:t>F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5" dirty="0">
                <a:solidFill>
                  <a:srgbClr val="297139"/>
                </a:solidFill>
                <a:latin typeface="Arial"/>
                <a:cs typeface="Arial"/>
              </a:rPr>
              <a:t>O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R</a:t>
            </a:r>
            <a:r>
              <a:rPr sz="500" spc="35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30" dirty="0">
                <a:solidFill>
                  <a:srgbClr val="297139"/>
                </a:solidFill>
                <a:latin typeface="Arial"/>
                <a:cs typeface="Arial"/>
              </a:rPr>
              <a:t>N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90" dirty="0">
                <a:solidFill>
                  <a:srgbClr val="297139"/>
                </a:solidFill>
                <a:latin typeface="Arial"/>
                <a:cs typeface="Arial"/>
              </a:rPr>
              <a:t>T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R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85" dirty="0">
                <a:solidFill>
                  <a:srgbClr val="297139"/>
                </a:solidFill>
                <a:latin typeface="Arial"/>
                <a:cs typeface="Arial"/>
              </a:rPr>
              <a:t>P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R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30" dirty="0">
                <a:solidFill>
                  <a:srgbClr val="297139"/>
                </a:solidFill>
                <a:latin typeface="Arial"/>
                <a:cs typeface="Arial"/>
              </a:rPr>
              <a:t>I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85" dirty="0">
                <a:solidFill>
                  <a:srgbClr val="297139"/>
                </a:solidFill>
                <a:latin typeface="Arial"/>
                <a:cs typeface="Arial"/>
              </a:rPr>
              <a:t>S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38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60" dirty="0">
                <a:solidFill>
                  <a:srgbClr val="297139"/>
                </a:solidFill>
                <a:latin typeface="Arial"/>
                <a:cs typeface="Arial"/>
              </a:rPr>
              <a:t>C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30" dirty="0">
                <a:solidFill>
                  <a:srgbClr val="297139"/>
                </a:solidFill>
                <a:latin typeface="Arial"/>
                <a:cs typeface="Arial"/>
              </a:rPr>
              <a:t>N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90" dirty="0">
                <a:solidFill>
                  <a:srgbClr val="297139"/>
                </a:solidFill>
                <a:latin typeface="Arial"/>
                <a:cs typeface="Arial"/>
              </a:rPr>
              <a:t>T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R</a:t>
            </a:r>
            <a:r>
              <a:rPr sz="500" spc="25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114" dirty="0">
                <a:solidFill>
                  <a:srgbClr val="297139"/>
                </a:solidFill>
                <a:latin typeface="Arial"/>
                <a:cs typeface="Arial"/>
              </a:rPr>
              <a:t>E</a:t>
            </a:r>
            <a:r>
              <a:rPr sz="500" spc="20" dirty="0">
                <a:solidFill>
                  <a:srgbClr val="297139"/>
                </a:solidFill>
                <a:latin typeface="Arial"/>
                <a:cs typeface="Arial"/>
              </a:rPr>
              <a:t> </a:t>
            </a:r>
            <a:r>
              <a:rPr sz="500" spc="-85" dirty="0">
                <a:solidFill>
                  <a:srgbClr val="297139"/>
                </a:solidFill>
                <a:latin typeface="Arial"/>
                <a:cs typeface="Arial"/>
              </a:rPr>
              <a:t>S</a:t>
            </a:r>
            <a:endParaRPr sz="5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10392917"/>
            <a:ext cx="3945254" cy="0"/>
          </a:xfrm>
          <a:custGeom>
            <a:avLst/>
            <a:gdLst/>
            <a:ahLst/>
            <a:cxnLst/>
            <a:rect l="l" t="t" r="r" b="b"/>
            <a:pathLst>
              <a:path w="3945254">
                <a:moveTo>
                  <a:pt x="0" y="0"/>
                </a:moveTo>
                <a:lnTo>
                  <a:pt x="3945001" y="0"/>
                </a:lnTo>
              </a:path>
            </a:pathLst>
          </a:custGeom>
          <a:ln w="19050">
            <a:solidFill>
              <a:srgbClr val="84B9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19928" y="867155"/>
            <a:ext cx="1680210" cy="0"/>
          </a:xfrm>
          <a:custGeom>
            <a:avLst/>
            <a:gdLst/>
            <a:ahLst/>
            <a:cxnLst/>
            <a:rect l="l" t="t" r="r" b="b"/>
            <a:pathLst>
              <a:path w="1680209">
                <a:moveTo>
                  <a:pt x="0" y="0"/>
                </a:moveTo>
                <a:lnTo>
                  <a:pt x="1680082" y="0"/>
                </a:lnTo>
              </a:path>
            </a:pathLst>
          </a:custGeom>
          <a:ln w="60325">
            <a:solidFill>
              <a:srgbClr val="84B9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087361" y="10322153"/>
            <a:ext cx="7048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0" dirty="0">
                <a:solidFill>
                  <a:srgbClr val="297139"/>
                </a:solidFill>
                <a:latin typeface="Arial"/>
                <a:cs typeface="Arial"/>
              </a:rPr>
              <a:t>3</a:t>
            </a:r>
            <a:endParaRPr sz="7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72585">
              <a:lnSpc>
                <a:spcPct val="100000"/>
              </a:lnSpc>
              <a:spcBef>
                <a:spcPts val="100"/>
              </a:spcBef>
            </a:pPr>
            <a:r>
              <a:rPr dirty="0"/>
              <a:t>GOOD</a:t>
            </a:r>
            <a:r>
              <a:rPr spc="-5" dirty="0"/>
              <a:t> </a:t>
            </a:r>
            <a:r>
              <a:rPr spc="-10" dirty="0"/>
              <a:t>PRACTICES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032763" y="3907663"/>
            <a:ext cx="5702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WHICH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19630" y="3886199"/>
            <a:ext cx="2399030" cy="228600"/>
          </a:xfrm>
          <a:prstGeom prst="rect">
            <a:avLst/>
          </a:prstGeom>
          <a:solidFill>
            <a:srgbClr val="84B941"/>
          </a:solidFill>
        </p:spPr>
        <p:txBody>
          <a:bodyPr vert="horz" wrap="square" lIns="0" tIns="342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70"/>
              </a:spcBef>
            </a:pPr>
            <a:r>
              <a:rPr sz="1200" b="1" dirty="0">
                <a:solidFill>
                  <a:srgbClr val="FFFFFF"/>
                </a:solidFill>
                <a:latin typeface="Poppins"/>
                <a:cs typeface="Poppins"/>
              </a:rPr>
              <a:t>PARTNERS</a:t>
            </a:r>
            <a:r>
              <a:rPr sz="1200" b="1" spc="1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FFFFFF"/>
                </a:solidFill>
                <a:latin typeface="Poppins"/>
                <a:cs typeface="Poppins"/>
              </a:rPr>
              <a:t>AND</a:t>
            </a:r>
            <a:r>
              <a:rPr sz="1200" b="1" spc="-2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Poppins"/>
                <a:cs typeface="Poppins"/>
              </a:rPr>
              <a:t>STAKEHOLDERS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38727" y="3907663"/>
            <a:ext cx="13335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WERE</a:t>
            </a:r>
            <a:r>
              <a:rPr sz="1200" b="1" spc="-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INVOLVED?</a:t>
            </a:r>
            <a:endParaRPr sz="1200">
              <a:latin typeface="Poppins"/>
              <a:cs typeface="Poppins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08788" y="3651503"/>
            <a:ext cx="7335520" cy="708660"/>
            <a:chOff x="208788" y="3651503"/>
            <a:chExt cx="7335520" cy="708660"/>
          </a:xfrm>
        </p:grpSpPr>
        <p:sp>
          <p:nvSpPr>
            <p:cNvPr id="12" name="object 12"/>
            <p:cNvSpPr/>
            <p:nvPr/>
          </p:nvSpPr>
          <p:spPr>
            <a:xfrm>
              <a:off x="208788" y="3651503"/>
              <a:ext cx="710565" cy="708660"/>
            </a:xfrm>
            <a:custGeom>
              <a:avLst/>
              <a:gdLst/>
              <a:ahLst/>
              <a:cxnLst/>
              <a:rect l="l" t="t" r="r" b="b"/>
              <a:pathLst>
                <a:path w="710565" h="708660">
                  <a:moveTo>
                    <a:pt x="355091" y="0"/>
                  </a:moveTo>
                  <a:lnTo>
                    <a:pt x="306907" y="3234"/>
                  </a:lnTo>
                  <a:lnTo>
                    <a:pt x="260693" y="12655"/>
                  </a:lnTo>
                  <a:lnTo>
                    <a:pt x="216873" y="27842"/>
                  </a:lnTo>
                  <a:lnTo>
                    <a:pt x="175869" y="48372"/>
                  </a:lnTo>
                  <a:lnTo>
                    <a:pt x="138105" y="73824"/>
                  </a:lnTo>
                  <a:lnTo>
                    <a:pt x="104003" y="103774"/>
                  </a:lnTo>
                  <a:lnTo>
                    <a:pt x="73987" y="137802"/>
                  </a:lnTo>
                  <a:lnTo>
                    <a:pt x="48480" y="175485"/>
                  </a:lnTo>
                  <a:lnTo>
                    <a:pt x="27904" y="216402"/>
                  </a:lnTo>
                  <a:lnTo>
                    <a:pt x="12684" y="260129"/>
                  </a:lnTo>
                  <a:lnTo>
                    <a:pt x="3241" y="306246"/>
                  </a:lnTo>
                  <a:lnTo>
                    <a:pt x="0" y="354329"/>
                  </a:lnTo>
                  <a:lnTo>
                    <a:pt x="3241" y="402413"/>
                  </a:lnTo>
                  <a:lnTo>
                    <a:pt x="12684" y="448530"/>
                  </a:lnTo>
                  <a:lnTo>
                    <a:pt x="27904" y="492257"/>
                  </a:lnTo>
                  <a:lnTo>
                    <a:pt x="48480" y="533174"/>
                  </a:lnTo>
                  <a:lnTo>
                    <a:pt x="73987" y="570857"/>
                  </a:lnTo>
                  <a:lnTo>
                    <a:pt x="104003" y="604885"/>
                  </a:lnTo>
                  <a:lnTo>
                    <a:pt x="138105" y="634835"/>
                  </a:lnTo>
                  <a:lnTo>
                    <a:pt x="175869" y="660287"/>
                  </a:lnTo>
                  <a:lnTo>
                    <a:pt x="216873" y="680817"/>
                  </a:lnTo>
                  <a:lnTo>
                    <a:pt x="260693" y="696004"/>
                  </a:lnTo>
                  <a:lnTo>
                    <a:pt x="306907" y="705425"/>
                  </a:lnTo>
                  <a:lnTo>
                    <a:pt x="355091" y="708659"/>
                  </a:lnTo>
                  <a:lnTo>
                    <a:pt x="403276" y="705425"/>
                  </a:lnTo>
                  <a:lnTo>
                    <a:pt x="449490" y="696004"/>
                  </a:lnTo>
                  <a:lnTo>
                    <a:pt x="493310" y="680817"/>
                  </a:lnTo>
                  <a:lnTo>
                    <a:pt x="534314" y="660287"/>
                  </a:lnTo>
                  <a:lnTo>
                    <a:pt x="572078" y="634835"/>
                  </a:lnTo>
                  <a:lnTo>
                    <a:pt x="606180" y="604885"/>
                  </a:lnTo>
                  <a:lnTo>
                    <a:pt x="636196" y="570857"/>
                  </a:lnTo>
                  <a:lnTo>
                    <a:pt x="661703" y="533174"/>
                  </a:lnTo>
                  <a:lnTo>
                    <a:pt x="682279" y="492257"/>
                  </a:lnTo>
                  <a:lnTo>
                    <a:pt x="697499" y="448530"/>
                  </a:lnTo>
                  <a:lnTo>
                    <a:pt x="706942" y="402413"/>
                  </a:lnTo>
                  <a:lnTo>
                    <a:pt x="710184" y="354329"/>
                  </a:lnTo>
                  <a:lnTo>
                    <a:pt x="706942" y="306246"/>
                  </a:lnTo>
                  <a:lnTo>
                    <a:pt x="697499" y="260129"/>
                  </a:lnTo>
                  <a:lnTo>
                    <a:pt x="682279" y="216402"/>
                  </a:lnTo>
                  <a:lnTo>
                    <a:pt x="661703" y="175485"/>
                  </a:lnTo>
                  <a:lnTo>
                    <a:pt x="636196" y="137802"/>
                  </a:lnTo>
                  <a:lnTo>
                    <a:pt x="606180" y="103774"/>
                  </a:lnTo>
                  <a:lnTo>
                    <a:pt x="572078" y="73824"/>
                  </a:lnTo>
                  <a:lnTo>
                    <a:pt x="534314" y="48372"/>
                  </a:lnTo>
                  <a:lnTo>
                    <a:pt x="493310" y="27842"/>
                  </a:lnTo>
                  <a:lnTo>
                    <a:pt x="449490" y="12655"/>
                  </a:lnTo>
                  <a:lnTo>
                    <a:pt x="403276" y="3234"/>
                  </a:lnTo>
                  <a:lnTo>
                    <a:pt x="355091" y="0"/>
                  </a:lnTo>
                  <a:close/>
                </a:path>
              </a:pathLst>
            </a:custGeom>
            <a:solidFill>
              <a:srgbClr val="84B9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93242" y="4200905"/>
              <a:ext cx="6751320" cy="0"/>
            </a:xfrm>
            <a:custGeom>
              <a:avLst/>
              <a:gdLst/>
              <a:ahLst/>
              <a:cxnLst/>
              <a:rect l="l" t="t" r="r" b="b"/>
              <a:pathLst>
                <a:path w="6751320">
                  <a:moveTo>
                    <a:pt x="0" y="0"/>
                  </a:moveTo>
                  <a:lnTo>
                    <a:pt x="6750811" y="0"/>
                  </a:lnTo>
                </a:path>
              </a:pathLst>
            </a:custGeom>
            <a:ln w="19050">
              <a:solidFill>
                <a:srgbClr val="84B9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3844" y="3799839"/>
              <a:ext cx="428155" cy="427789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1211072" y="5845809"/>
            <a:ext cx="5702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WHICH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798066" y="5824346"/>
            <a:ext cx="641985" cy="228600"/>
          </a:xfrm>
          <a:prstGeom prst="rect">
            <a:avLst/>
          </a:prstGeom>
          <a:solidFill>
            <a:srgbClr val="84B941"/>
          </a:solidFill>
        </p:spPr>
        <p:txBody>
          <a:bodyPr vert="horz" wrap="square" lIns="0" tIns="3429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70"/>
              </a:spcBef>
            </a:pPr>
            <a:r>
              <a:rPr sz="1200" b="1" spc="-10" dirty="0">
                <a:solidFill>
                  <a:srgbClr val="FFFFFF"/>
                </a:solidFill>
                <a:latin typeface="Poppins"/>
                <a:cs typeface="Poppins"/>
              </a:rPr>
              <a:t>RESULTS</a:t>
            </a:r>
            <a:endParaRPr sz="1200">
              <a:latin typeface="Poppins"/>
              <a:cs typeface="Poppin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459482" y="5845809"/>
            <a:ext cx="21501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DID</a:t>
            </a:r>
            <a:r>
              <a:rPr sz="1200" b="1" spc="-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YOU</a:t>
            </a:r>
            <a:r>
              <a:rPr sz="1200" b="1" spc="-2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ACHIEVE</a:t>
            </a:r>
            <a:r>
              <a:rPr sz="1200" b="1" spc="-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ALREADY?</a:t>
            </a:r>
            <a:endParaRPr sz="1200">
              <a:latin typeface="Poppins"/>
              <a:cs typeface="Poppins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13359" y="5635751"/>
            <a:ext cx="7336790" cy="710565"/>
            <a:chOff x="213359" y="5635751"/>
            <a:chExt cx="7336790" cy="710565"/>
          </a:xfrm>
        </p:grpSpPr>
        <p:sp>
          <p:nvSpPr>
            <p:cNvPr id="19" name="object 19"/>
            <p:cNvSpPr/>
            <p:nvPr/>
          </p:nvSpPr>
          <p:spPr>
            <a:xfrm>
              <a:off x="213359" y="5635751"/>
              <a:ext cx="710565" cy="710565"/>
            </a:xfrm>
            <a:custGeom>
              <a:avLst/>
              <a:gdLst/>
              <a:ahLst/>
              <a:cxnLst/>
              <a:rect l="l" t="t" r="r" b="b"/>
              <a:pathLst>
                <a:path w="710565" h="710564">
                  <a:moveTo>
                    <a:pt x="355091" y="0"/>
                  </a:moveTo>
                  <a:lnTo>
                    <a:pt x="306907" y="3242"/>
                  </a:lnTo>
                  <a:lnTo>
                    <a:pt x="260693" y="12685"/>
                  </a:lnTo>
                  <a:lnTo>
                    <a:pt x="216873" y="27908"/>
                  </a:lnTo>
                  <a:lnTo>
                    <a:pt x="175869" y="48485"/>
                  </a:lnTo>
                  <a:lnTo>
                    <a:pt x="138105" y="73995"/>
                  </a:lnTo>
                  <a:lnTo>
                    <a:pt x="104003" y="104013"/>
                  </a:lnTo>
                  <a:lnTo>
                    <a:pt x="73987" y="138116"/>
                  </a:lnTo>
                  <a:lnTo>
                    <a:pt x="48480" y="175880"/>
                  </a:lnTo>
                  <a:lnTo>
                    <a:pt x="27904" y="216884"/>
                  </a:lnTo>
                  <a:lnTo>
                    <a:pt x="12684" y="260702"/>
                  </a:lnTo>
                  <a:lnTo>
                    <a:pt x="3241" y="306913"/>
                  </a:lnTo>
                  <a:lnTo>
                    <a:pt x="0" y="355092"/>
                  </a:lnTo>
                  <a:lnTo>
                    <a:pt x="3241" y="403270"/>
                  </a:lnTo>
                  <a:lnTo>
                    <a:pt x="12684" y="449481"/>
                  </a:lnTo>
                  <a:lnTo>
                    <a:pt x="27904" y="493299"/>
                  </a:lnTo>
                  <a:lnTo>
                    <a:pt x="48480" y="534303"/>
                  </a:lnTo>
                  <a:lnTo>
                    <a:pt x="73987" y="572067"/>
                  </a:lnTo>
                  <a:lnTo>
                    <a:pt x="104003" y="606170"/>
                  </a:lnTo>
                  <a:lnTo>
                    <a:pt x="138105" y="636188"/>
                  </a:lnTo>
                  <a:lnTo>
                    <a:pt x="175869" y="661698"/>
                  </a:lnTo>
                  <a:lnTo>
                    <a:pt x="216873" y="682275"/>
                  </a:lnTo>
                  <a:lnTo>
                    <a:pt x="260693" y="697498"/>
                  </a:lnTo>
                  <a:lnTo>
                    <a:pt x="306907" y="706941"/>
                  </a:lnTo>
                  <a:lnTo>
                    <a:pt x="355091" y="710184"/>
                  </a:lnTo>
                  <a:lnTo>
                    <a:pt x="403276" y="706941"/>
                  </a:lnTo>
                  <a:lnTo>
                    <a:pt x="449490" y="697498"/>
                  </a:lnTo>
                  <a:lnTo>
                    <a:pt x="493310" y="682275"/>
                  </a:lnTo>
                  <a:lnTo>
                    <a:pt x="534314" y="661698"/>
                  </a:lnTo>
                  <a:lnTo>
                    <a:pt x="572078" y="636188"/>
                  </a:lnTo>
                  <a:lnTo>
                    <a:pt x="606180" y="606171"/>
                  </a:lnTo>
                  <a:lnTo>
                    <a:pt x="636196" y="572067"/>
                  </a:lnTo>
                  <a:lnTo>
                    <a:pt x="661703" y="534303"/>
                  </a:lnTo>
                  <a:lnTo>
                    <a:pt x="682279" y="493299"/>
                  </a:lnTo>
                  <a:lnTo>
                    <a:pt x="697499" y="449481"/>
                  </a:lnTo>
                  <a:lnTo>
                    <a:pt x="706942" y="403270"/>
                  </a:lnTo>
                  <a:lnTo>
                    <a:pt x="710184" y="355092"/>
                  </a:lnTo>
                  <a:lnTo>
                    <a:pt x="706942" y="306913"/>
                  </a:lnTo>
                  <a:lnTo>
                    <a:pt x="697499" y="260702"/>
                  </a:lnTo>
                  <a:lnTo>
                    <a:pt x="682279" y="216884"/>
                  </a:lnTo>
                  <a:lnTo>
                    <a:pt x="661703" y="175880"/>
                  </a:lnTo>
                  <a:lnTo>
                    <a:pt x="636196" y="138116"/>
                  </a:lnTo>
                  <a:lnTo>
                    <a:pt x="606180" y="104013"/>
                  </a:lnTo>
                  <a:lnTo>
                    <a:pt x="572078" y="73995"/>
                  </a:lnTo>
                  <a:lnTo>
                    <a:pt x="534314" y="48485"/>
                  </a:lnTo>
                  <a:lnTo>
                    <a:pt x="493310" y="27908"/>
                  </a:lnTo>
                  <a:lnTo>
                    <a:pt x="449490" y="12685"/>
                  </a:lnTo>
                  <a:lnTo>
                    <a:pt x="403276" y="3242"/>
                  </a:lnTo>
                  <a:lnTo>
                    <a:pt x="355091" y="0"/>
                  </a:lnTo>
                  <a:close/>
                </a:path>
              </a:pathLst>
            </a:custGeom>
            <a:solidFill>
              <a:srgbClr val="84B9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99337" y="6186677"/>
              <a:ext cx="6751320" cy="0"/>
            </a:xfrm>
            <a:custGeom>
              <a:avLst/>
              <a:gdLst/>
              <a:ahLst/>
              <a:cxnLst/>
              <a:rect l="l" t="t" r="r" b="b"/>
              <a:pathLst>
                <a:path w="6751320">
                  <a:moveTo>
                    <a:pt x="0" y="0"/>
                  </a:moveTo>
                  <a:lnTo>
                    <a:pt x="6750811" y="0"/>
                  </a:lnTo>
                </a:path>
              </a:pathLst>
            </a:custGeom>
            <a:ln w="19050">
              <a:solidFill>
                <a:srgbClr val="84B9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52043" y="5753099"/>
              <a:ext cx="477520" cy="477520"/>
            </a:xfrm>
            <a:custGeom>
              <a:avLst/>
              <a:gdLst/>
              <a:ahLst/>
              <a:cxnLst/>
              <a:rect l="l" t="t" r="r" b="b"/>
              <a:pathLst>
                <a:path w="477519" h="477520">
                  <a:moveTo>
                    <a:pt x="384708" y="0"/>
                  </a:moveTo>
                  <a:lnTo>
                    <a:pt x="81026" y="0"/>
                  </a:lnTo>
                  <a:lnTo>
                    <a:pt x="79870" y="1397"/>
                  </a:lnTo>
                  <a:lnTo>
                    <a:pt x="78816" y="2539"/>
                  </a:lnTo>
                  <a:lnTo>
                    <a:pt x="77749" y="3810"/>
                  </a:lnTo>
                  <a:lnTo>
                    <a:pt x="3276" y="78232"/>
                  </a:lnTo>
                  <a:lnTo>
                    <a:pt x="1054" y="80518"/>
                  </a:lnTo>
                  <a:lnTo>
                    <a:pt x="0" y="82550"/>
                  </a:lnTo>
                  <a:lnTo>
                    <a:pt x="101" y="477012"/>
                  </a:lnTo>
                  <a:lnTo>
                    <a:pt x="384810" y="477012"/>
                  </a:lnTo>
                  <a:lnTo>
                    <a:pt x="384807" y="461391"/>
                  </a:lnTo>
                  <a:lnTo>
                    <a:pt x="15798" y="461391"/>
                  </a:lnTo>
                  <a:lnTo>
                    <a:pt x="15798" y="92456"/>
                  </a:lnTo>
                  <a:lnTo>
                    <a:pt x="92113" y="92456"/>
                  </a:lnTo>
                  <a:lnTo>
                    <a:pt x="92113" y="77216"/>
                  </a:lnTo>
                  <a:lnTo>
                    <a:pt x="72555" y="77216"/>
                  </a:lnTo>
                  <a:lnTo>
                    <a:pt x="62128" y="77089"/>
                  </a:lnTo>
                  <a:lnTo>
                    <a:pt x="29679" y="77089"/>
                  </a:lnTo>
                  <a:lnTo>
                    <a:pt x="28714" y="76962"/>
                  </a:lnTo>
                  <a:lnTo>
                    <a:pt x="27266" y="76962"/>
                  </a:lnTo>
                  <a:lnTo>
                    <a:pt x="76504" y="27686"/>
                  </a:lnTo>
                  <a:lnTo>
                    <a:pt x="92113" y="27686"/>
                  </a:lnTo>
                  <a:lnTo>
                    <a:pt x="92113" y="15875"/>
                  </a:lnTo>
                  <a:lnTo>
                    <a:pt x="384708" y="15875"/>
                  </a:lnTo>
                  <a:lnTo>
                    <a:pt x="384708" y="0"/>
                  </a:lnTo>
                  <a:close/>
                </a:path>
                <a:path w="477519" h="477520">
                  <a:moveTo>
                    <a:pt x="384734" y="388493"/>
                  </a:moveTo>
                  <a:lnTo>
                    <a:pt x="368820" y="388493"/>
                  </a:lnTo>
                  <a:lnTo>
                    <a:pt x="368820" y="461391"/>
                  </a:lnTo>
                  <a:lnTo>
                    <a:pt x="384807" y="461391"/>
                  </a:lnTo>
                  <a:lnTo>
                    <a:pt x="384734" y="388493"/>
                  </a:lnTo>
                  <a:close/>
                </a:path>
                <a:path w="477519" h="477520">
                  <a:moveTo>
                    <a:pt x="384708" y="15875"/>
                  </a:moveTo>
                  <a:lnTo>
                    <a:pt x="369201" y="15875"/>
                  </a:lnTo>
                  <a:lnTo>
                    <a:pt x="369201" y="287655"/>
                  </a:lnTo>
                  <a:lnTo>
                    <a:pt x="368134" y="290322"/>
                  </a:lnTo>
                  <a:lnTo>
                    <a:pt x="278917" y="379603"/>
                  </a:lnTo>
                  <a:lnTo>
                    <a:pt x="259461" y="444881"/>
                  </a:lnTo>
                  <a:lnTo>
                    <a:pt x="258787" y="447801"/>
                  </a:lnTo>
                  <a:lnTo>
                    <a:pt x="258203" y="449961"/>
                  </a:lnTo>
                  <a:lnTo>
                    <a:pt x="264668" y="448183"/>
                  </a:lnTo>
                  <a:lnTo>
                    <a:pt x="270344" y="446405"/>
                  </a:lnTo>
                  <a:lnTo>
                    <a:pt x="276123" y="444881"/>
                  </a:lnTo>
                  <a:lnTo>
                    <a:pt x="322567" y="431292"/>
                  </a:lnTo>
                  <a:lnTo>
                    <a:pt x="325462" y="430403"/>
                  </a:lnTo>
                  <a:lnTo>
                    <a:pt x="328256" y="428625"/>
                  </a:lnTo>
                  <a:lnTo>
                    <a:pt x="329582" y="427355"/>
                  </a:lnTo>
                  <a:lnTo>
                    <a:pt x="280555" y="427355"/>
                  </a:lnTo>
                  <a:lnTo>
                    <a:pt x="288175" y="400176"/>
                  </a:lnTo>
                  <a:lnTo>
                    <a:pt x="319844" y="400176"/>
                  </a:lnTo>
                  <a:lnTo>
                    <a:pt x="327964" y="392049"/>
                  </a:lnTo>
                  <a:lnTo>
                    <a:pt x="303301" y="392049"/>
                  </a:lnTo>
                  <a:lnTo>
                    <a:pt x="301282" y="389763"/>
                  </a:lnTo>
                  <a:lnTo>
                    <a:pt x="298767" y="387096"/>
                  </a:lnTo>
                  <a:lnTo>
                    <a:pt x="296646" y="384810"/>
                  </a:lnTo>
                  <a:lnTo>
                    <a:pt x="406006" y="275336"/>
                  </a:lnTo>
                  <a:lnTo>
                    <a:pt x="428875" y="275336"/>
                  </a:lnTo>
                  <a:lnTo>
                    <a:pt x="426447" y="272923"/>
                  </a:lnTo>
                  <a:lnTo>
                    <a:pt x="385191" y="272923"/>
                  </a:lnTo>
                  <a:lnTo>
                    <a:pt x="385000" y="271653"/>
                  </a:lnTo>
                  <a:lnTo>
                    <a:pt x="384750" y="270891"/>
                  </a:lnTo>
                  <a:lnTo>
                    <a:pt x="384708" y="15875"/>
                  </a:lnTo>
                  <a:close/>
                </a:path>
                <a:path w="477519" h="477520">
                  <a:moveTo>
                    <a:pt x="319844" y="400176"/>
                  </a:moveTo>
                  <a:lnTo>
                    <a:pt x="288175" y="400176"/>
                  </a:lnTo>
                  <a:lnTo>
                    <a:pt x="307441" y="419608"/>
                  </a:lnTo>
                  <a:lnTo>
                    <a:pt x="280555" y="427355"/>
                  </a:lnTo>
                  <a:lnTo>
                    <a:pt x="329582" y="427355"/>
                  </a:lnTo>
                  <a:lnTo>
                    <a:pt x="330377" y="426593"/>
                  </a:lnTo>
                  <a:lnTo>
                    <a:pt x="339000" y="418076"/>
                  </a:lnTo>
                  <a:lnTo>
                    <a:pt x="345459" y="411607"/>
                  </a:lnTo>
                  <a:lnTo>
                    <a:pt x="322567" y="411607"/>
                  </a:lnTo>
                  <a:lnTo>
                    <a:pt x="320154" y="409194"/>
                  </a:lnTo>
                  <a:lnTo>
                    <a:pt x="315531" y="404495"/>
                  </a:lnTo>
                  <a:lnTo>
                    <a:pt x="319844" y="400176"/>
                  </a:lnTo>
                  <a:close/>
                </a:path>
                <a:path w="477519" h="477520">
                  <a:moveTo>
                    <a:pt x="462102" y="295021"/>
                  </a:moveTo>
                  <a:lnTo>
                    <a:pt x="424891" y="295021"/>
                  </a:lnTo>
                  <a:lnTo>
                    <a:pt x="427012" y="297053"/>
                  </a:lnTo>
                  <a:lnTo>
                    <a:pt x="429514" y="299720"/>
                  </a:lnTo>
                  <a:lnTo>
                    <a:pt x="431825" y="302006"/>
                  </a:lnTo>
                  <a:lnTo>
                    <a:pt x="322567" y="411607"/>
                  </a:lnTo>
                  <a:lnTo>
                    <a:pt x="345459" y="411607"/>
                  </a:lnTo>
                  <a:lnTo>
                    <a:pt x="367080" y="390017"/>
                  </a:lnTo>
                  <a:lnTo>
                    <a:pt x="368820" y="388493"/>
                  </a:lnTo>
                  <a:lnTo>
                    <a:pt x="384734" y="388493"/>
                  </a:lnTo>
                  <a:lnTo>
                    <a:pt x="384708" y="373507"/>
                  </a:lnTo>
                  <a:lnTo>
                    <a:pt x="385673" y="371348"/>
                  </a:lnTo>
                  <a:lnTo>
                    <a:pt x="387794" y="369316"/>
                  </a:lnTo>
                  <a:lnTo>
                    <a:pt x="459663" y="297561"/>
                  </a:lnTo>
                  <a:lnTo>
                    <a:pt x="462102" y="295021"/>
                  </a:lnTo>
                  <a:close/>
                </a:path>
                <a:path w="477519" h="477520">
                  <a:moveTo>
                    <a:pt x="428875" y="275336"/>
                  </a:moveTo>
                  <a:lnTo>
                    <a:pt x="406006" y="275336"/>
                  </a:lnTo>
                  <a:lnTo>
                    <a:pt x="408317" y="277749"/>
                  </a:lnTo>
                  <a:lnTo>
                    <a:pt x="412940" y="282194"/>
                  </a:lnTo>
                  <a:lnTo>
                    <a:pt x="303301" y="392049"/>
                  </a:lnTo>
                  <a:lnTo>
                    <a:pt x="327964" y="392049"/>
                  </a:lnTo>
                  <a:lnTo>
                    <a:pt x="424891" y="295021"/>
                  </a:lnTo>
                  <a:lnTo>
                    <a:pt x="462102" y="295021"/>
                  </a:lnTo>
                  <a:lnTo>
                    <a:pt x="465237" y="291756"/>
                  </a:lnTo>
                  <a:lnTo>
                    <a:pt x="466304" y="290449"/>
                  </a:lnTo>
                  <a:lnTo>
                    <a:pt x="443966" y="290449"/>
                  </a:lnTo>
                  <a:lnTo>
                    <a:pt x="428875" y="275336"/>
                  </a:lnTo>
                  <a:close/>
                </a:path>
                <a:path w="477519" h="477520">
                  <a:moveTo>
                    <a:pt x="469610" y="246014"/>
                  </a:moveTo>
                  <a:lnTo>
                    <a:pt x="443253" y="246014"/>
                  </a:lnTo>
                  <a:lnTo>
                    <a:pt x="450021" y="247743"/>
                  </a:lnTo>
                  <a:lnTo>
                    <a:pt x="455917" y="251841"/>
                  </a:lnTo>
                  <a:lnTo>
                    <a:pt x="459887" y="257782"/>
                  </a:lnTo>
                  <a:lnTo>
                    <a:pt x="461476" y="264604"/>
                  </a:lnTo>
                  <a:lnTo>
                    <a:pt x="460607" y="271272"/>
                  </a:lnTo>
                  <a:lnTo>
                    <a:pt x="460501" y="271653"/>
                  </a:lnTo>
                  <a:lnTo>
                    <a:pt x="457073" y="277749"/>
                  </a:lnTo>
                  <a:lnTo>
                    <a:pt x="453021" y="282448"/>
                  </a:lnTo>
                  <a:lnTo>
                    <a:pt x="448208" y="286385"/>
                  </a:lnTo>
                  <a:lnTo>
                    <a:pt x="443966" y="290449"/>
                  </a:lnTo>
                  <a:lnTo>
                    <a:pt x="466304" y="290449"/>
                  </a:lnTo>
                  <a:lnTo>
                    <a:pt x="470257" y="285607"/>
                  </a:lnTo>
                  <a:lnTo>
                    <a:pt x="474317" y="278862"/>
                  </a:lnTo>
                  <a:lnTo>
                    <a:pt x="476923" y="271522"/>
                  </a:lnTo>
                  <a:lnTo>
                    <a:pt x="477012" y="260096"/>
                  </a:lnTo>
                  <a:lnTo>
                    <a:pt x="476574" y="259207"/>
                  </a:lnTo>
                  <a:lnTo>
                    <a:pt x="476237" y="258445"/>
                  </a:lnTo>
                  <a:lnTo>
                    <a:pt x="476046" y="257556"/>
                  </a:lnTo>
                  <a:lnTo>
                    <a:pt x="469610" y="246014"/>
                  </a:lnTo>
                  <a:close/>
                </a:path>
                <a:path w="477519" h="477520">
                  <a:moveTo>
                    <a:pt x="434114" y="231624"/>
                  </a:moveTo>
                  <a:lnTo>
                    <a:pt x="417563" y="240792"/>
                  </a:lnTo>
                  <a:lnTo>
                    <a:pt x="410170" y="247999"/>
                  </a:lnTo>
                  <a:lnTo>
                    <a:pt x="402848" y="255301"/>
                  </a:lnTo>
                  <a:lnTo>
                    <a:pt x="387413" y="270891"/>
                  </a:lnTo>
                  <a:lnTo>
                    <a:pt x="386537" y="271653"/>
                  </a:lnTo>
                  <a:lnTo>
                    <a:pt x="385191" y="272923"/>
                  </a:lnTo>
                  <a:lnTo>
                    <a:pt x="426447" y="272923"/>
                  </a:lnTo>
                  <a:lnTo>
                    <a:pt x="416991" y="263525"/>
                  </a:lnTo>
                  <a:lnTo>
                    <a:pt x="421233" y="259207"/>
                  </a:lnTo>
                  <a:lnTo>
                    <a:pt x="425272" y="254254"/>
                  </a:lnTo>
                  <a:lnTo>
                    <a:pt x="430085" y="250189"/>
                  </a:lnTo>
                  <a:lnTo>
                    <a:pt x="436359" y="246786"/>
                  </a:lnTo>
                  <a:lnTo>
                    <a:pt x="443253" y="246014"/>
                  </a:lnTo>
                  <a:lnTo>
                    <a:pt x="469610" y="246014"/>
                  </a:lnTo>
                  <a:lnTo>
                    <a:pt x="466817" y="241006"/>
                  </a:lnTo>
                  <a:lnTo>
                    <a:pt x="451686" y="232029"/>
                  </a:lnTo>
                  <a:lnTo>
                    <a:pt x="434114" y="231624"/>
                  </a:lnTo>
                  <a:close/>
                </a:path>
                <a:path w="477519" h="477520">
                  <a:moveTo>
                    <a:pt x="92113" y="27686"/>
                  </a:moveTo>
                  <a:lnTo>
                    <a:pt x="76504" y="27686"/>
                  </a:lnTo>
                  <a:lnTo>
                    <a:pt x="76593" y="28701"/>
                  </a:lnTo>
                  <a:lnTo>
                    <a:pt x="76885" y="29845"/>
                  </a:lnTo>
                  <a:lnTo>
                    <a:pt x="76974" y="72771"/>
                  </a:lnTo>
                  <a:lnTo>
                    <a:pt x="77076" y="76200"/>
                  </a:lnTo>
                  <a:lnTo>
                    <a:pt x="76022" y="77216"/>
                  </a:lnTo>
                  <a:lnTo>
                    <a:pt x="92113" y="77216"/>
                  </a:lnTo>
                  <a:lnTo>
                    <a:pt x="92113" y="27686"/>
                  </a:lnTo>
                  <a:close/>
                </a:path>
                <a:path w="477519" h="477520">
                  <a:moveTo>
                    <a:pt x="51677" y="77057"/>
                  </a:moveTo>
                  <a:lnTo>
                    <a:pt x="29679" y="77089"/>
                  </a:lnTo>
                  <a:lnTo>
                    <a:pt x="62128" y="77089"/>
                  </a:lnTo>
                  <a:lnTo>
                    <a:pt x="51677" y="7705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4200" y="5783579"/>
              <a:ext cx="321411" cy="415861"/>
            </a:xfrm>
            <a:prstGeom prst="rect">
              <a:avLst/>
            </a:prstGeom>
          </p:spPr>
        </p:pic>
      </p:grpSp>
      <p:sp>
        <p:nvSpPr>
          <p:cNvPr id="23" name="object 23"/>
          <p:cNvSpPr/>
          <p:nvPr/>
        </p:nvSpPr>
        <p:spPr>
          <a:xfrm>
            <a:off x="2368423" y="8124063"/>
            <a:ext cx="1126490" cy="228600"/>
          </a:xfrm>
          <a:custGeom>
            <a:avLst/>
            <a:gdLst/>
            <a:ahLst/>
            <a:cxnLst/>
            <a:rect l="l" t="t" r="r" b="b"/>
            <a:pathLst>
              <a:path w="1126489" h="228600">
                <a:moveTo>
                  <a:pt x="1126236" y="0"/>
                </a:moveTo>
                <a:lnTo>
                  <a:pt x="0" y="0"/>
                </a:lnTo>
                <a:lnTo>
                  <a:pt x="0" y="228600"/>
                </a:lnTo>
                <a:lnTo>
                  <a:pt x="1126236" y="228600"/>
                </a:lnTo>
                <a:lnTo>
                  <a:pt x="1126236" y="0"/>
                </a:lnTo>
                <a:close/>
              </a:path>
            </a:pathLst>
          </a:custGeom>
          <a:solidFill>
            <a:srgbClr val="84B94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4" name="object 24"/>
          <p:cNvGrpSpPr/>
          <p:nvPr/>
        </p:nvGrpSpPr>
        <p:grpSpPr>
          <a:xfrm>
            <a:off x="224027" y="7991855"/>
            <a:ext cx="7336790" cy="710565"/>
            <a:chOff x="224027" y="7991855"/>
            <a:chExt cx="7336790" cy="710565"/>
          </a:xfrm>
        </p:grpSpPr>
        <p:sp>
          <p:nvSpPr>
            <p:cNvPr id="25" name="object 25"/>
            <p:cNvSpPr/>
            <p:nvPr/>
          </p:nvSpPr>
          <p:spPr>
            <a:xfrm>
              <a:off x="224027" y="7991855"/>
              <a:ext cx="710565" cy="710565"/>
            </a:xfrm>
            <a:custGeom>
              <a:avLst/>
              <a:gdLst/>
              <a:ahLst/>
              <a:cxnLst/>
              <a:rect l="l" t="t" r="r" b="b"/>
              <a:pathLst>
                <a:path w="710565" h="710565">
                  <a:moveTo>
                    <a:pt x="355092" y="0"/>
                  </a:moveTo>
                  <a:lnTo>
                    <a:pt x="306907" y="3242"/>
                  </a:lnTo>
                  <a:lnTo>
                    <a:pt x="260693" y="12685"/>
                  </a:lnTo>
                  <a:lnTo>
                    <a:pt x="216873" y="27908"/>
                  </a:lnTo>
                  <a:lnTo>
                    <a:pt x="175869" y="48485"/>
                  </a:lnTo>
                  <a:lnTo>
                    <a:pt x="138105" y="73995"/>
                  </a:lnTo>
                  <a:lnTo>
                    <a:pt x="104003" y="104012"/>
                  </a:lnTo>
                  <a:lnTo>
                    <a:pt x="73987" y="138116"/>
                  </a:lnTo>
                  <a:lnTo>
                    <a:pt x="48480" y="175880"/>
                  </a:lnTo>
                  <a:lnTo>
                    <a:pt x="27904" y="216884"/>
                  </a:lnTo>
                  <a:lnTo>
                    <a:pt x="12684" y="260702"/>
                  </a:lnTo>
                  <a:lnTo>
                    <a:pt x="3241" y="306913"/>
                  </a:lnTo>
                  <a:lnTo>
                    <a:pt x="0" y="355091"/>
                  </a:lnTo>
                  <a:lnTo>
                    <a:pt x="3241" y="403270"/>
                  </a:lnTo>
                  <a:lnTo>
                    <a:pt x="12684" y="449481"/>
                  </a:lnTo>
                  <a:lnTo>
                    <a:pt x="27904" y="493299"/>
                  </a:lnTo>
                  <a:lnTo>
                    <a:pt x="48480" y="534303"/>
                  </a:lnTo>
                  <a:lnTo>
                    <a:pt x="73987" y="572067"/>
                  </a:lnTo>
                  <a:lnTo>
                    <a:pt x="104003" y="606170"/>
                  </a:lnTo>
                  <a:lnTo>
                    <a:pt x="138105" y="636188"/>
                  </a:lnTo>
                  <a:lnTo>
                    <a:pt x="175869" y="661698"/>
                  </a:lnTo>
                  <a:lnTo>
                    <a:pt x="216873" y="682275"/>
                  </a:lnTo>
                  <a:lnTo>
                    <a:pt x="260693" y="697498"/>
                  </a:lnTo>
                  <a:lnTo>
                    <a:pt x="306907" y="706941"/>
                  </a:lnTo>
                  <a:lnTo>
                    <a:pt x="355092" y="710183"/>
                  </a:lnTo>
                  <a:lnTo>
                    <a:pt x="403276" y="706941"/>
                  </a:lnTo>
                  <a:lnTo>
                    <a:pt x="449490" y="697498"/>
                  </a:lnTo>
                  <a:lnTo>
                    <a:pt x="493310" y="682275"/>
                  </a:lnTo>
                  <a:lnTo>
                    <a:pt x="534314" y="661698"/>
                  </a:lnTo>
                  <a:lnTo>
                    <a:pt x="572078" y="636188"/>
                  </a:lnTo>
                  <a:lnTo>
                    <a:pt x="606180" y="606171"/>
                  </a:lnTo>
                  <a:lnTo>
                    <a:pt x="636196" y="572067"/>
                  </a:lnTo>
                  <a:lnTo>
                    <a:pt x="661703" y="534303"/>
                  </a:lnTo>
                  <a:lnTo>
                    <a:pt x="682279" y="493299"/>
                  </a:lnTo>
                  <a:lnTo>
                    <a:pt x="697499" y="449481"/>
                  </a:lnTo>
                  <a:lnTo>
                    <a:pt x="706942" y="403270"/>
                  </a:lnTo>
                  <a:lnTo>
                    <a:pt x="710184" y="355091"/>
                  </a:lnTo>
                  <a:lnTo>
                    <a:pt x="706942" y="306913"/>
                  </a:lnTo>
                  <a:lnTo>
                    <a:pt x="697499" y="260702"/>
                  </a:lnTo>
                  <a:lnTo>
                    <a:pt x="682279" y="216884"/>
                  </a:lnTo>
                  <a:lnTo>
                    <a:pt x="661703" y="175880"/>
                  </a:lnTo>
                  <a:lnTo>
                    <a:pt x="636196" y="138116"/>
                  </a:lnTo>
                  <a:lnTo>
                    <a:pt x="606180" y="104012"/>
                  </a:lnTo>
                  <a:lnTo>
                    <a:pt x="572078" y="73995"/>
                  </a:lnTo>
                  <a:lnTo>
                    <a:pt x="534314" y="48485"/>
                  </a:lnTo>
                  <a:lnTo>
                    <a:pt x="493310" y="27908"/>
                  </a:lnTo>
                  <a:lnTo>
                    <a:pt x="449490" y="12685"/>
                  </a:lnTo>
                  <a:lnTo>
                    <a:pt x="403276" y="3242"/>
                  </a:lnTo>
                  <a:lnTo>
                    <a:pt x="355092" y="0"/>
                  </a:lnTo>
                  <a:close/>
                </a:path>
              </a:pathLst>
            </a:custGeom>
            <a:solidFill>
              <a:srgbClr val="84B9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10005" y="8542781"/>
              <a:ext cx="6751320" cy="0"/>
            </a:xfrm>
            <a:custGeom>
              <a:avLst/>
              <a:gdLst/>
              <a:ahLst/>
              <a:cxnLst/>
              <a:rect l="l" t="t" r="r" b="b"/>
              <a:pathLst>
                <a:path w="6751320">
                  <a:moveTo>
                    <a:pt x="0" y="0"/>
                  </a:moveTo>
                  <a:lnTo>
                    <a:pt x="6750812" y="0"/>
                  </a:lnTo>
                </a:path>
              </a:pathLst>
            </a:custGeom>
            <a:ln w="19050">
              <a:solidFill>
                <a:srgbClr val="84B9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53339" y="8116823"/>
              <a:ext cx="455295" cy="460375"/>
            </a:xfrm>
            <a:custGeom>
              <a:avLst/>
              <a:gdLst/>
              <a:ahLst/>
              <a:cxnLst/>
              <a:rect l="l" t="t" r="r" b="b"/>
              <a:pathLst>
                <a:path w="455295" h="460375">
                  <a:moveTo>
                    <a:pt x="213588" y="252984"/>
                  </a:moveTo>
                  <a:lnTo>
                    <a:pt x="205308" y="252984"/>
                  </a:lnTo>
                  <a:lnTo>
                    <a:pt x="200367" y="253111"/>
                  </a:lnTo>
                  <a:lnTo>
                    <a:pt x="199250" y="253746"/>
                  </a:lnTo>
                  <a:lnTo>
                    <a:pt x="198755" y="254508"/>
                  </a:lnTo>
                  <a:lnTo>
                    <a:pt x="196291" y="257556"/>
                  </a:lnTo>
                  <a:lnTo>
                    <a:pt x="194183" y="257556"/>
                  </a:lnTo>
                  <a:lnTo>
                    <a:pt x="191846" y="254381"/>
                  </a:lnTo>
                  <a:lnTo>
                    <a:pt x="191350" y="253619"/>
                  </a:lnTo>
                  <a:lnTo>
                    <a:pt x="190106" y="253111"/>
                  </a:lnTo>
                  <a:lnTo>
                    <a:pt x="185293" y="252984"/>
                  </a:lnTo>
                  <a:lnTo>
                    <a:pt x="181343" y="253111"/>
                  </a:lnTo>
                  <a:lnTo>
                    <a:pt x="177012" y="253111"/>
                  </a:lnTo>
                  <a:lnTo>
                    <a:pt x="178689" y="260477"/>
                  </a:lnTo>
                  <a:lnTo>
                    <a:pt x="182651" y="266242"/>
                  </a:lnTo>
                  <a:lnTo>
                    <a:pt x="188391" y="269989"/>
                  </a:lnTo>
                  <a:lnTo>
                    <a:pt x="195427" y="271272"/>
                  </a:lnTo>
                  <a:lnTo>
                    <a:pt x="202450" y="269849"/>
                  </a:lnTo>
                  <a:lnTo>
                    <a:pt x="208165" y="266039"/>
                  </a:lnTo>
                  <a:lnTo>
                    <a:pt x="212051" y="260273"/>
                  </a:lnTo>
                  <a:lnTo>
                    <a:pt x="213588" y="252984"/>
                  </a:lnTo>
                  <a:close/>
                </a:path>
                <a:path w="455295" h="460375">
                  <a:moveTo>
                    <a:pt x="268452" y="253111"/>
                  </a:moveTo>
                  <a:lnTo>
                    <a:pt x="266395" y="253111"/>
                  </a:lnTo>
                  <a:lnTo>
                    <a:pt x="264337" y="252984"/>
                  </a:lnTo>
                  <a:lnTo>
                    <a:pt x="258406" y="253365"/>
                  </a:lnTo>
                  <a:lnTo>
                    <a:pt x="254038" y="251714"/>
                  </a:lnTo>
                  <a:lnTo>
                    <a:pt x="251206" y="256032"/>
                  </a:lnTo>
                  <a:lnTo>
                    <a:pt x="250812" y="256540"/>
                  </a:lnTo>
                  <a:lnTo>
                    <a:pt x="247853" y="255651"/>
                  </a:lnTo>
                  <a:lnTo>
                    <a:pt x="246316" y="255016"/>
                  </a:lnTo>
                  <a:lnTo>
                    <a:pt x="245160" y="254635"/>
                  </a:lnTo>
                  <a:lnTo>
                    <a:pt x="244259" y="253365"/>
                  </a:lnTo>
                  <a:lnTo>
                    <a:pt x="243090" y="253238"/>
                  </a:lnTo>
                  <a:lnTo>
                    <a:pt x="238975" y="252984"/>
                  </a:lnTo>
                  <a:lnTo>
                    <a:pt x="234861" y="253111"/>
                  </a:lnTo>
                  <a:lnTo>
                    <a:pt x="230352" y="253111"/>
                  </a:lnTo>
                  <a:lnTo>
                    <a:pt x="232079" y="260451"/>
                  </a:lnTo>
                  <a:lnTo>
                    <a:pt x="236169" y="266192"/>
                  </a:lnTo>
                  <a:lnTo>
                    <a:pt x="242150" y="269938"/>
                  </a:lnTo>
                  <a:lnTo>
                    <a:pt x="249529" y="271272"/>
                  </a:lnTo>
                  <a:lnTo>
                    <a:pt x="256844" y="269849"/>
                  </a:lnTo>
                  <a:lnTo>
                    <a:pt x="262801" y="266052"/>
                  </a:lnTo>
                  <a:lnTo>
                    <a:pt x="266852" y="260324"/>
                  </a:lnTo>
                  <a:lnTo>
                    <a:pt x="268452" y="253111"/>
                  </a:lnTo>
                  <a:close/>
                </a:path>
                <a:path w="455295" h="460375">
                  <a:moveTo>
                    <a:pt x="314172" y="457454"/>
                  </a:moveTo>
                  <a:lnTo>
                    <a:pt x="314045" y="373634"/>
                  </a:lnTo>
                  <a:lnTo>
                    <a:pt x="299262" y="333324"/>
                  </a:lnTo>
                  <a:lnTo>
                    <a:pt x="298780" y="332841"/>
                  </a:lnTo>
                  <a:lnTo>
                    <a:pt x="298780" y="444627"/>
                  </a:lnTo>
                  <a:lnTo>
                    <a:pt x="145478" y="444627"/>
                  </a:lnTo>
                  <a:lnTo>
                    <a:pt x="145224" y="441579"/>
                  </a:lnTo>
                  <a:lnTo>
                    <a:pt x="145249" y="377558"/>
                  </a:lnTo>
                  <a:lnTo>
                    <a:pt x="149428" y="355498"/>
                  </a:lnTo>
                  <a:lnTo>
                    <a:pt x="160997" y="337947"/>
                  </a:lnTo>
                  <a:lnTo>
                    <a:pt x="178625" y="326415"/>
                  </a:lnTo>
                  <a:lnTo>
                    <a:pt x="201028" y="322199"/>
                  </a:lnTo>
                  <a:lnTo>
                    <a:pt x="210261" y="322199"/>
                  </a:lnTo>
                  <a:lnTo>
                    <a:pt x="192747" y="363220"/>
                  </a:lnTo>
                  <a:lnTo>
                    <a:pt x="191287" y="366471"/>
                  </a:lnTo>
                  <a:lnTo>
                    <a:pt x="191262" y="366776"/>
                  </a:lnTo>
                  <a:lnTo>
                    <a:pt x="191147" y="369697"/>
                  </a:lnTo>
                  <a:lnTo>
                    <a:pt x="192684" y="373126"/>
                  </a:lnTo>
                  <a:lnTo>
                    <a:pt x="198145" y="385660"/>
                  </a:lnTo>
                  <a:lnTo>
                    <a:pt x="203568" y="398195"/>
                  </a:lnTo>
                  <a:lnTo>
                    <a:pt x="208927" y="410743"/>
                  </a:lnTo>
                  <a:lnTo>
                    <a:pt x="214236" y="423291"/>
                  </a:lnTo>
                  <a:lnTo>
                    <a:pt x="215900" y="426847"/>
                  </a:lnTo>
                  <a:lnTo>
                    <a:pt x="217957" y="429641"/>
                  </a:lnTo>
                  <a:lnTo>
                    <a:pt x="226428" y="429387"/>
                  </a:lnTo>
                  <a:lnTo>
                    <a:pt x="228346" y="426720"/>
                  </a:lnTo>
                  <a:lnTo>
                    <a:pt x="229882" y="423291"/>
                  </a:lnTo>
                  <a:lnTo>
                    <a:pt x="235229" y="410730"/>
                  </a:lnTo>
                  <a:lnTo>
                    <a:pt x="238836" y="402336"/>
                  </a:lnTo>
                  <a:lnTo>
                    <a:pt x="240639" y="398170"/>
                  </a:lnTo>
                  <a:lnTo>
                    <a:pt x="245999" y="385572"/>
                  </a:lnTo>
                  <a:lnTo>
                    <a:pt x="252336" y="370205"/>
                  </a:lnTo>
                  <a:lnTo>
                    <a:pt x="252209" y="366471"/>
                  </a:lnTo>
                  <a:lnTo>
                    <a:pt x="239090" y="334772"/>
                  </a:lnTo>
                  <a:lnTo>
                    <a:pt x="236308" y="328320"/>
                  </a:lnTo>
                  <a:lnTo>
                    <a:pt x="236308" y="368554"/>
                  </a:lnTo>
                  <a:lnTo>
                    <a:pt x="232537" y="377710"/>
                  </a:lnTo>
                  <a:lnTo>
                    <a:pt x="229146" y="385660"/>
                  </a:lnTo>
                  <a:lnTo>
                    <a:pt x="221932" y="402336"/>
                  </a:lnTo>
                  <a:lnTo>
                    <a:pt x="214693" y="385572"/>
                  </a:lnTo>
                  <a:lnTo>
                    <a:pt x="211264" y="377558"/>
                  </a:lnTo>
                  <a:lnTo>
                    <a:pt x="207949" y="369570"/>
                  </a:lnTo>
                  <a:lnTo>
                    <a:pt x="207441" y="368554"/>
                  </a:lnTo>
                  <a:lnTo>
                    <a:pt x="207695" y="367030"/>
                  </a:lnTo>
                  <a:lnTo>
                    <a:pt x="208203" y="366014"/>
                  </a:lnTo>
                  <a:lnTo>
                    <a:pt x="211416" y="358317"/>
                  </a:lnTo>
                  <a:lnTo>
                    <a:pt x="221551" y="334772"/>
                  </a:lnTo>
                  <a:lnTo>
                    <a:pt x="222326" y="335915"/>
                  </a:lnTo>
                  <a:lnTo>
                    <a:pt x="222834" y="336550"/>
                  </a:lnTo>
                  <a:lnTo>
                    <a:pt x="223215" y="337312"/>
                  </a:lnTo>
                  <a:lnTo>
                    <a:pt x="229285" y="351345"/>
                  </a:lnTo>
                  <a:lnTo>
                    <a:pt x="235280" y="365379"/>
                  </a:lnTo>
                  <a:lnTo>
                    <a:pt x="235915" y="366776"/>
                  </a:lnTo>
                  <a:lnTo>
                    <a:pt x="236308" y="368554"/>
                  </a:lnTo>
                  <a:lnTo>
                    <a:pt x="236308" y="328320"/>
                  </a:lnTo>
                  <a:lnTo>
                    <a:pt x="235915" y="327406"/>
                  </a:lnTo>
                  <a:lnTo>
                    <a:pt x="235280" y="325882"/>
                  </a:lnTo>
                  <a:lnTo>
                    <a:pt x="233997" y="322580"/>
                  </a:lnTo>
                  <a:lnTo>
                    <a:pt x="253390" y="323138"/>
                  </a:lnTo>
                  <a:lnTo>
                    <a:pt x="270217" y="328599"/>
                  </a:lnTo>
                  <a:lnTo>
                    <a:pt x="296214" y="358775"/>
                  </a:lnTo>
                  <a:lnTo>
                    <a:pt x="298780" y="444627"/>
                  </a:lnTo>
                  <a:lnTo>
                    <a:pt x="298780" y="332841"/>
                  </a:lnTo>
                  <a:lnTo>
                    <a:pt x="289179" y="322986"/>
                  </a:lnTo>
                  <a:lnTo>
                    <a:pt x="288582" y="322580"/>
                  </a:lnTo>
                  <a:lnTo>
                    <a:pt x="287997" y="322199"/>
                  </a:lnTo>
                  <a:lnTo>
                    <a:pt x="277037" y="314947"/>
                  </a:lnTo>
                  <a:lnTo>
                    <a:pt x="262851" y="309118"/>
                  </a:lnTo>
                  <a:lnTo>
                    <a:pt x="264756" y="306832"/>
                  </a:lnTo>
                  <a:lnTo>
                    <a:pt x="283400" y="284492"/>
                  </a:lnTo>
                  <a:lnTo>
                    <a:pt x="290931" y="256667"/>
                  </a:lnTo>
                  <a:lnTo>
                    <a:pt x="287147" y="231648"/>
                  </a:lnTo>
                  <a:lnTo>
                    <a:pt x="286791" y="229323"/>
                  </a:lnTo>
                  <a:lnTo>
                    <a:pt x="283578" y="224155"/>
                  </a:lnTo>
                  <a:lnTo>
                    <a:pt x="275653" y="211429"/>
                  </a:lnTo>
                  <a:lnTo>
                    <a:pt x="275653" y="251053"/>
                  </a:lnTo>
                  <a:lnTo>
                    <a:pt x="272021" y="272567"/>
                  </a:lnTo>
                  <a:lnTo>
                    <a:pt x="260540" y="290410"/>
                  </a:lnTo>
                  <a:lnTo>
                    <a:pt x="243103" y="302463"/>
                  </a:lnTo>
                  <a:lnTo>
                    <a:pt x="221551" y="306832"/>
                  </a:lnTo>
                  <a:lnTo>
                    <a:pt x="200202" y="302209"/>
                  </a:lnTo>
                  <a:lnTo>
                    <a:pt x="182981" y="289991"/>
                  </a:lnTo>
                  <a:lnTo>
                    <a:pt x="171704" y="272135"/>
                  </a:lnTo>
                  <a:lnTo>
                    <a:pt x="168186" y="250571"/>
                  </a:lnTo>
                  <a:lnTo>
                    <a:pt x="168313" y="247142"/>
                  </a:lnTo>
                  <a:lnTo>
                    <a:pt x="209232" y="232384"/>
                  </a:lnTo>
                  <a:lnTo>
                    <a:pt x="222453" y="231648"/>
                  </a:lnTo>
                  <a:lnTo>
                    <a:pt x="235000" y="232410"/>
                  </a:lnTo>
                  <a:lnTo>
                    <a:pt x="274142" y="245110"/>
                  </a:lnTo>
                  <a:lnTo>
                    <a:pt x="275653" y="251053"/>
                  </a:lnTo>
                  <a:lnTo>
                    <a:pt x="275653" y="211429"/>
                  </a:lnTo>
                  <a:lnTo>
                    <a:pt x="272351" y="206121"/>
                  </a:lnTo>
                  <a:lnTo>
                    <a:pt x="266573" y="202031"/>
                  </a:lnTo>
                  <a:lnTo>
                    <a:pt x="266573" y="224155"/>
                  </a:lnTo>
                  <a:lnTo>
                    <a:pt x="244271" y="218211"/>
                  </a:lnTo>
                  <a:lnTo>
                    <a:pt x="221983" y="216204"/>
                  </a:lnTo>
                  <a:lnTo>
                    <a:pt x="199669" y="218173"/>
                  </a:lnTo>
                  <a:lnTo>
                    <a:pt x="177292" y="224155"/>
                  </a:lnTo>
                  <a:lnTo>
                    <a:pt x="185420" y="214210"/>
                  </a:lnTo>
                  <a:lnTo>
                    <a:pt x="195008" y="206717"/>
                  </a:lnTo>
                  <a:lnTo>
                    <a:pt x="206070" y="201815"/>
                  </a:lnTo>
                  <a:lnTo>
                    <a:pt x="218605" y="199644"/>
                  </a:lnTo>
                  <a:lnTo>
                    <a:pt x="233133" y="200609"/>
                  </a:lnTo>
                  <a:lnTo>
                    <a:pt x="245948" y="205092"/>
                  </a:lnTo>
                  <a:lnTo>
                    <a:pt x="257086" y="212991"/>
                  </a:lnTo>
                  <a:lnTo>
                    <a:pt x="266573" y="224155"/>
                  </a:lnTo>
                  <a:lnTo>
                    <a:pt x="266573" y="202031"/>
                  </a:lnTo>
                  <a:lnTo>
                    <a:pt x="263207" y="199644"/>
                  </a:lnTo>
                  <a:lnTo>
                    <a:pt x="250278" y="190474"/>
                  </a:lnTo>
                  <a:lnTo>
                    <a:pt x="225005" y="184492"/>
                  </a:lnTo>
                  <a:lnTo>
                    <a:pt x="199351" y="188137"/>
                  </a:lnTo>
                  <a:lnTo>
                    <a:pt x="176136" y="201422"/>
                  </a:lnTo>
                  <a:lnTo>
                    <a:pt x="160108" y="222885"/>
                  </a:lnTo>
                  <a:lnTo>
                    <a:pt x="153035" y="251053"/>
                  </a:lnTo>
                  <a:lnTo>
                    <a:pt x="158661" y="281368"/>
                  </a:lnTo>
                  <a:lnTo>
                    <a:pt x="180759" y="309245"/>
                  </a:lnTo>
                  <a:lnTo>
                    <a:pt x="179730" y="309626"/>
                  </a:lnTo>
                  <a:lnTo>
                    <a:pt x="178955" y="310007"/>
                  </a:lnTo>
                  <a:lnTo>
                    <a:pt x="178066" y="310261"/>
                  </a:lnTo>
                  <a:lnTo>
                    <a:pt x="157988" y="320598"/>
                  </a:lnTo>
                  <a:lnTo>
                    <a:pt x="142824" y="335749"/>
                  </a:lnTo>
                  <a:lnTo>
                    <a:pt x="133223" y="354825"/>
                  </a:lnTo>
                  <a:lnTo>
                    <a:pt x="129819" y="376936"/>
                  </a:lnTo>
                  <a:lnTo>
                    <a:pt x="129794" y="441579"/>
                  </a:lnTo>
                  <a:lnTo>
                    <a:pt x="129921" y="457454"/>
                  </a:lnTo>
                  <a:lnTo>
                    <a:pt x="132397" y="460248"/>
                  </a:lnTo>
                  <a:lnTo>
                    <a:pt x="311226" y="460248"/>
                  </a:lnTo>
                  <a:lnTo>
                    <a:pt x="314172" y="457454"/>
                  </a:lnTo>
                  <a:close/>
                </a:path>
                <a:path w="455295" h="460375">
                  <a:moveTo>
                    <a:pt x="420852" y="273431"/>
                  </a:moveTo>
                  <a:lnTo>
                    <a:pt x="416179" y="226822"/>
                  </a:lnTo>
                  <a:lnTo>
                    <a:pt x="401243" y="180327"/>
                  </a:lnTo>
                  <a:lnTo>
                    <a:pt x="376758" y="141084"/>
                  </a:lnTo>
                  <a:lnTo>
                    <a:pt x="343192" y="109156"/>
                  </a:lnTo>
                  <a:lnTo>
                    <a:pt x="301002" y="84582"/>
                  </a:lnTo>
                  <a:lnTo>
                    <a:pt x="230136" y="67233"/>
                  </a:lnTo>
                  <a:lnTo>
                    <a:pt x="194183" y="69494"/>
                  </a:lnTo>
                  <a:lnTo>
                    <a:pt x="116459" y="102235"/>
                  </a:lnTo>
                  <a:lnTo>
                    <a:pt x="83667" y="133464"/>
                  </a:lnTo>
                  <a:lnTo>
                    <a:pt x="60388" y="171107"/>
                  </a:lnTo>
                  <a:lnTo>
                    <a:pt x="47244" y="213093"/>
                  </a:lnTo>
                  <a:lnTo>
                    <a:pt x="44881" y="257352"/>
                  </a:lnTo>
                  <a:lnTo>
                    <a:pt x="53924" y="301828"/>
                  </a:lnTo>
                  <a:lnTo>
                    <a:pt x="75018" y="344424"/>
                  </a:lnTo>
                  <a:lnTo>
                    <a:pt x="108750" y="381508"/>
                  </a:lnTo>
                  <a:lnTo>
                    <a:pt x="118491" y="369824"/>
                  </a:lnTo>
                  <a:lnTo>
                    <a:pt x="103124" y="355168"/>
                  </a:lnTo>
                  <a:lnTo>
                    <a:pt x="89966" y="339090"/>
                  </a:lnTo>
                  <a:lnTo>
                    <a:pt x="79044" y="321500"/>
                  </a:lnTo>
                  <a:lnTo>
                    <a:pt x="70396" y="302260"/>
                  </a:lnTo>
                  <a:lnTo>
                    <a:pt x="94005" y="290322"/>
                  </a:lnTo>
                  <a:lnTo>
                    <a:pt x="87198" y="276733"/>
                  </a:lnTo>
                  <a:lnTo>
                    <a:pt x="65659" y="287401"/>
                  </a:lnTo>
                  <a:lnTo>
                    <a:pt x="62890" y="274967"/>
                  </a:lnTo>
                  <a:lnTo>
                    <a:pt x="61010" y="262509"/>
                  </a:lnTo>
                  <a:lnTo>
                    <a:pt x="60134" y="249974"/>
                  </a:lnTo>
                  <a:lnTo>
                    <a:pt x="60401" y="237236"/>
                  </a:lnTo>
                  <a:lnTo>
                    <a:pt x="121196" y="237236"/>
                  </a:lnTo>
                  <a:lnTo>
                    <a:pt x="121196" y="221615"/>
                  </a:lnTo>
                  <a:lnTo>
                    <a:pt x="61925" y="221615"/>
                  </a:lnTo>
                  <a:lnTo>
                    <a:pt x="64477" y="208457"/>
                  </a:lnTo>
                  <a:lnTo>
                    <a:pt x="67945" y="195757"/>
                  </a:lnTo>
                  <a:lnTo>
                    <a:pt x="72440" y="183426"/>
                  </a:lnTo>
                  <a:lnTo>
                    <a:pt x="78092" y="171323"/>
                  </a:lnTo>
                  <a:lnTo>
                    <a:pt x="94259" y="181991"/>
                  </a:lnTo>
                  <a:lnTo>
                    <a:pt x="102717" y="169164"/>
                  </a:lnTo>
                  <a:lnTo>
                    <a:pt x="85788" y="157734"/>
                  </a:lnTo>
                  <a:lnTo>
                    <a:pt x="96037" y="143471"/>
                  </a:lnTo>
                  <a:lnTo>
                    <a:pt x="107556" y="130581"/>
                  </a:lnTo>
                  <a:lnTo>
                    <a:pt x="120383" y="119037"/>
                  </a:lnTo>
                  <a:lnTo>
                    <a:pt x="134531" y="108839"/>
                  </a:lnTo>
                  <a:lnTo>
                    <a:pt x="145948" y="125730"/>
                  </a:lnTo>
                  <a:lnTo>
                    <a:pt x="158635" y="117221"/>
                  </a:lnTo>
                  <a:lnTo>
                    <a:pt x="196634" y="85242"/>
                  </a:lnTo>
                  <a:lnTo>
                    <a:pt x="213918" y="83566"/>
                  </a:lnTo>
                  <a:lnTo>
                    <a:pt x="213918" y="144399"/>
                  </a:lnTo>
                  <a:lnTo>
                    <a:pt x="229311" y="144399"/>
                  </a:lnTo>
                  <a:lnTo>
                    <a:pt x="229311" y="83185"/>
                  </a:lnTo>
                  <a:lnTo>
                    <a:pt x="244005" y="84429"/>
                  </a:lnTo>
                  <a:lnTo>
                    <a:pt x="258356" y="86702"/>
                  </a:lnTo>
                  <a:lnTo>
                    <a:pt x="272402" y="90144"/>
                  </a:lnTo>
                  <a:lnTo>
                    <a:pt x="286258" y="94869"/>
                  </a:lnTo>
                  <a:lnTo>
                    <a:pt x="276631" y="109601"/>
                  </a:lnTo>
                  <a:lnTo>
                    <a:pt x="289331" y="118110"/>
                  </a:lnTo>
                  <a:lnTo>
                    <a:pt x="300482" y="101346"/>
                  </a:lnTo>
                  <a:lnTo>
                    <a:pt x="314210" y="108089"/>
                  </a:lnTo>
                  <a:lnTo>
                    <a:pt x="330314" y="118846"/>
                  </a:lnTo>
                  <a:lnTo>
                    <a:pt x="345490" y="131178"/>
                  </a:lnTo>
                  <a:lnTo>
                    <a:pt x="356412" y="142621"/>
                  </a:lnTo>
                  <a:lnTo>
                    <a:pt x="340245" y="153670"/>
                  </a:lnTo>
                  <a:lnTo>
                    <a:pt x="348716" y="166370"/>
                  </a:lnTo>
                  <a:lnTo>
                    <a:pt x="386930" y="186397"/>
                  </a:lnTo>
                  <a:lnTo>
                    <a:pt x="400011" y="221869"/>
                  </a:lnTo>
                  <a:lnTo>
                    <a:pt x="344741" y="221869"/>
                  </a:lnTo>
                  <a:lnTo>
                    <a:pt x="344741" y="237109"/>
                  </a:lnTo>
                  <a:lnTo>
                    <a:pt x="403225" y="237109"/>
                  </a:lnTo>
                  <a:lnTo>
                    <a:pt x="405003" y="249936"/>
                  </a:lnTo>
                  <a:lnTo>
                    <a:pt x="405841" y="262737"/>
                  </a:lnTo>
                  <a:lnTo>
                    <a:pt x="405625" y="275590"/>
                  </a:lnTo>
                  <a:lnTo>
                    <a:pt x="404241" y="288544"/>
                  </a:lnTo>
                  <a:lnTo>
                    <a:pt x="384365" y="283718"/>
                  </a:lnTo>
                  <a:lnTo>
                    <a:pt x="380644" y="298450"/>
                  </a:lnTo>
                  <a:lnTo>
                    <a:pt x="401942" y="303911"/>
                  </a:lnTo>
                  <a:lnTo>
                    <a:pt x="397332" y="322402"/>
                  </a:lnTo>
                  <a:lnTo>
                    <a:pt x="390994" y="340017"/>
                  </a:lnTo>
                  <a:lnTo>
                    <a:pt x="382879" y="356819"/>
                  </a:lnTo>
                  <a:lnTo>
                    <a:pt x="372948" y="372872"/>
                  </a:lnTo>
                  <a:lnTo>
                    <a:pt x="356019" y="361823"/>
                  </a:lnTo>
                  <a:lnTo>
                    <a:pt x="347687" y="374650"/>
                  </a:lnTo>
                  <a:lnTo>
                    <a:pt x="363969" y="385699"/>
                  </a:lnTo>
                  <a:lnTo>
                    <a:pt x="353707" y="396621"/>
                  </a:lnTo>
                  <a:lnTo>
                    <a:pt x="343319" y="406654"/>
                  </a:lnTo>
                  <a:lnTo>
                    <a:pt x="332041" y="416306"/>
                  </a:lnTo>
                  <a:lnTo>
                    <a:pt x="341020" y="428244"/>
                  </a:lnTo>
                  <a:lnTo>
                    <a:pt x="342036" y="427355"/>
                  </a:lnTo>
                  <a:lnTo>
                    <a:pt x="342811" y="426974"/>
                  </a:lnTo>
                  <a:lnTo>
                    <a:pt x="376948" y="393217"/>
                  </a:lnTo>
                  <a:lnTo>
                    <a:pt x="401053" y="356666"/>
                  </a:lnTo>
                  <a:lnTo>
                    <a:pt x="415747" y="316712"/>
                  </a:lnTo>
                  <a:lnTo>
                    <a:pt x="420852" y="273431"/>
                  </a:lnTo>
                  <a:close/>
                </a:path>
                <a:path w="455295" h="460375">
                  <a:moveTo>
                    <a:pt x="454736" y="34163"/>
                  </a:moveTo>
                  <a:lnTo>
                    <a:pt x="405282" y="1016"/>
                  </a:lnTo>
                  <a:lnTo>
                    <a:pt x="403098" y="0"/>
                  </a:lnTo>
                  <a:lnTo>
                    <a:pt x="394741" y="12446"/>
                  </a:lnTo>
                  <a:lnTo>
                    <a:pt x="418249" y="28321"/>
                  </a:lnTo>
                  <a:lnTo>
                    <a:pt x="417995" y="29337"/>
                  </a:lnTo>
                  <a:lnTo>
                    <a:pt x="216573" y="29337"/>
                  </a:lnTo>
                  <a:lnTo>
                    <a:pt x="195732" y="30187"/>
                  </a:lnTo>
                  <a:lnTo>
                    <a:pt x="155130" y="37630"/>
                  </a:lnTo>
                  <a:lnTo>
                    <a:pt x="93433" y="66509"/>
                  </a:lnTo>
                  <a:lnTo>
                    <a:pt x="58000" y="96659"/>
                  </a:lnTo>
                  <a:lnTo>
                    <a:pt x="30010" y="133311"/>
                  </a:lnTo>
                  <a:lnTo>
                    <a:pt x="10401" y="175006"/>
                  </a:lnTo>
                  <a:lnTo>
                    <a:pt x="76" y="220294"/>
                  </a:lnTo>
                  <a:lnTo>
                    <a:pt x="0" y="267716"/>
                  </a:lnTo>
                  <a:lnTo>
                    <a:pt x="10414" y="315772"/>
                  </a:lnTo>
                  <a:lnTo>
                    <a:pt x="30187" y="358228"/>
                  </a:lnTo>
                  <a:lnTo>
                    <a:pt x="59143" y="395071"/>
                  </a:lnTo>
                  <a:lnTo>
                    <a:pt x="97104" y="426339"/>
                  </a:lnTo>
                  <a:lnTo>
                    <a:pt x="110337" y="434340"/>
                  </a:lnTo>
                  <a:lnTo>
                    <a:pt x="117792" y="420878"/>
                  </a:lnTo>
                  <a:lnTo>
                    <a:pt x="115862" y="419862"/>
                  </a:lnTo>
                  <a:lnTo>
                    <a:pt x="114579" y="418846"/>
                  </a:lnTo>
                  <a:lnTo>
                    <a:pt x="76263" y="390410"/>
                  </a:lnTo>
                  <a:lnTo>
                    <a:pt x="47332" y="355650"/>
                  </a:lnTo>
                  <a:lnTo>
                    <a:pt x="27025" y="315620"/>
                  </a:lnTo>
                  <a:lnTo>
                    <a:pt x="16027" y="272072"/>
                  </a:lnTo>
                  <a:lnTo>
                    <a:pt x="14960" y="226822"/>
                  </a:lnTo>
                  <a:lnTo>
                    <a:pt x="24536" y="181610"/>
                  </a:lnTo>
                  <a:lnTo>
                    <a:pt x="46736" y="135750"/>
                  </a:lnTo>
                  <a:lnTo>
                    <a:pt x="78613" y="97904"/>
                  </a:lnTo>
                  <a:lnTo>
                    <a:pt x="118465" y="69303"/>
                  </a:lnTo>
                  <a:lnTo>
                    <a:pt x="164592" y="51193"/>
                  </a:lnTo>
                  <a:lnTo>
                    <a:pt x="215290" y="44831"/>
                  </a:lnTo>
                  <a:lnTo>
                    <a:pt x="417995" y="44831"/>
                  </a:lnTo>
                  <a:lnTo>
                    <a:pt x="418249" y="45720"/>
                  </a:lnTo>
                  <a:lnTo>
                    <a:pt x="394741" y="61468"/>
                  </a:lnTo>
                  <a:lnTo>
                    <a:pt x="403225" y="74295"/>
                  </a:lnTo>
                  <a:lnTo>
                    <a:pt x="454736" y="39878"/>
                  </a:lnTo>
                  <a:lnTo>
                    <a:pt x="454736" y="3416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1062024" y="4383785"/>
            <a:ext cx="2466975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5"/>
              </a:spcBef>
              <a:buChar char="-"/>
              <a:tabLst>
                <a:tab pos="299085" algn="l"/>
                <a:tab pos="299720" algn="l"/>
              </a:tabLst>
            </a:pP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Local</a:t>
            </a:r>
            <a:r>
              <a:rPr sz="1400" spc="-10" dirty="0">
                <a:solidFill>
                  <a:srgbClr val="297139"/>
                </a:solidFill>
                <a:latin typeface="Poppins"/>
                <a:cs typeface="Poppins"/>
              </a:rPr>
              <a:t> Architects</a:t>
            </a:r>
            <a:endParaRPr sz="1400">
              <a:latin typeface="Poppins"/>
              <a:cs typeface="Poppins"/>
            </a:endParaRPr>
          </a:p>
          <a:p>
            <a:pPr marL="299085" indent="-287020">
              <a:lnSpc>
                <a:spcPct val="100000"/>
              </a:lnSpc>
              <a:buChar char="-"/>
              <a:tabLst>
                <a:tab pos="299085" algn="l"/>
                <a:tab pos="299720" algn="l"/>
              </a:tabLst>
            </a:pP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Building</a:t>
            </a:r>
            <a:r>
              <a:rPr sz="1400" spc="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spc="-10" dirty="0">
                <a:solidFill>
                  <a:srgbClr val="297139"/>
                </a:solidFill>
                <a:latin typeface="Poppins"/>
                <a:cs typeface="Poppins"/>
              </a:rPr>
              <a:t>Consultants</a:t>
            </a:r>
            <a:endParaRPr sz="1400">
              <a:latin typeface="Poppins"/>
              <a:cs typeface="Poppins"/>
            </a:endParaRPr>
          </a:p>
          <a:p>
            <a:pPr marL="299085" indent="-287020">
              <a:lnSpc>
                <a:spcPct val="100000"/>
              </a:lnSpc>
              <a:buChar char="-"/>
              <a:tabLst>
                <a:tab pos="299085" algn="l"/>
                <a:tab pos="299720" algn="l"/>
              </a:tabLst>
            </a:pP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Waste</a:t>
            </a:r>
            <a:r>
              <a:rPr sz="1400" spc="-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dirty="0">
                <a:solidFill>
                  <a:srgbClr val="297139"/>
                </a:solidFill>
                <a:latin typeface="Poppins"/>
                <a:cs typeface="Poppins"/>
              </a:rPr>
              <a:t>Management</a:t>
            </a:r>
            <a:r>
              <a:rPr sz="1400" spc="-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400" spc="-25" dirty="0">
                <a:solidFill>
                  <a:srgbClr val="297139"/>
                </a:solidFill>
                <a:latin typeface="Poppins"/>
                <a:cs typeface="Poppins"/>
              </a:rPr>
              <a:t>Co.</a:t>
            </a:r>
            <a:endParaRPr sz="1400">
              <a:latin typeface="Poppins"/>
              <a:cs typeface="Poppin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062024" y="1231772"/>
            <a:ext cx="5755005" cy="2496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LEO</a:t>
            </a:r>
            <a:r>
              <a:rPr sz="1350" spc="8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had</a:t>
            </a:r>
            <a:r>
              <a:rPr sz="1350" spc="8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in</a:t>
            </a:r>
            <a:r>
              <a:rPr sz="1350" spc="7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depth</a:t>
            </a:r>
            <a:r>
              <a:rPr sz="1350" spc="8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discussions</a:t>
            </a:r>
            <a:r>
              <a:rPr sz="1350" spc="8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with</a:t>
            </a:r>
            <a:r>
              <a:rPr sz="1350" spc="8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developers</a:t>
            </a:r>
            <a:r>
              <a:rPr sz="1350" spc="8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and</a:t>
            </a:r>
            <a:r>
              <a:rPr sz="1350" spc="8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architects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around</a:t>
            </a:r>
            <a:r>
              <a:rPr sz="1350" spc="36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the</a:t>
            </a:r>
            <a:r>
              <a:rPr sz="1350" spc="37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planning</a:t>
            </a:r>
            <a:r>
              <a:rPr sz="1350" spc="37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and</a:t>
            </a:r>
            <a:r>
              <a:rPr sz="1350" spc="37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development</a:t>
            </a:r>
            <a:r>
              <a:rPr sz="1350" spc="36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of</a:t>
            </a:r>
            <a:r>
              <a:rPr sz="1350" spc="37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the</a:t>
            </a:r>
            <a:r>
              <a:rPr sz="1350" spc="37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Phase</a:t>
            </a:r>
            <a:r>
              <a:rPr sz="1350" spc="37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spc="-50" dirty="0">
                <a:solidFill>
                  <a:srgbClr val="297139"/>
                </a:solidFill>
                <a:latin typeface="Poppins"/>
                <a:cs typeface="Poppins"/>
              </a:rPr>
              <a:t>7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development.</a:t>
            </a:r>
            <a:r>
              <a:rPr sz="1350" spc="20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Throughout</a:t>
            </a:r>
            <a:r>
              <a:rPr sz="1350" spc="19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these</a:t>
            </a:r>
            <a:r>
              <a:rPr sz="1350" spc="20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consultations</a:t>
            </a:r>
            <a:r>
              <a:rPr sz="1350" spc="20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LEO</a:t>
            </a:r>
            <a:r>
              <a:rPr sz="1350" spc="19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were</a:t>
            </a:r>
            <a:r>
              <a:rPr sz="1350" spc="20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advised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on</a:t>
            </a:r>
            <a:r>
              <a:rPr sz="1350" spc="19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the</a:t>
            </a:r>
            <a:r>
              <a:rPr sz="1350" spc="20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best</a:t>
            </a:r>
            <a:r>
              <a:rPr sz="1350" spc="20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course</a:t>
            </a:r>
            <a:r>
              <a:rPr sz="1350" spc="20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of</a:t>
            </a:r>
            <a:r>
              <a:rPr sz="1350" spc="20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action</a:t>
            </a:r>
            <a:r>
              <a:rPr sz="1350" spc="19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to</a:t>
            </a:r>
            <a:r>
              <a:rPr sz="1350" spc="20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ensure</a:t>
            </a:r>
            <a:r>
              <a:rPr sz="1350" spc="20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a</a:t>
            </a:r>
            <a:r>
              <a:rPr sz="1350" spc="20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sustainable,</a:t>
            </a:r>
            <a:r>
              <a:rPr sz="1350" spc="20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green</a:t>
            </a:r>
            <a:r>
              <a:rPr sz="1350" spc="19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25" dirty="0">
                <a:solidFill>
                  <a:srgbClr val="297139"/>
                </a:solidFill>
                <a:latin typeface="Poppins"/>
                <a:cs typeface="Poppins"/>
              </a:rPr>
              <a:t>and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climate</a:t>
            </a:r>
            <a:r>
              <a:rPr sz="1350" spc="29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friendly</a:t>
            </a:r>
            <a:r>
              <a:rPr sz="1350" spc="29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build.</a:t>
            </a:r>
            <a:r>
              <a:rPr sz="1350" spc="30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These</a:t>
            </a:r>
            <a:r>
              <a:rPr sz="1350" spc="3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included</a:t>
            </a:r>
            <a:r>
              <a:rPr sz="1350" spc="30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ensuring</a:t>
            </a:r>
            <a:r>
              <a:rPr sz="1350" spc="30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locally</a:t>
            </a:r>
            <a:r>
              <a:rPr sz="1350" spc="30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sourced,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sustainable</a:t>
            </a:r>
            <a:r>
              <a:rPr sz="1350" spc="15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products</a:t>
            </a:r>
            <a:r>
              <a:rPr sz="1350" spc="17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were</a:t>
            </a:r>
            <a:r>
              <a:rPr sz="1350" spc="17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used</a:t>
            </a:r>
            <a:r>
              <a:rPr sz="1350" spc="17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within</a:t>
            </a:r>
            <a:r>
              <a:rPr sz="1350" spc="16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the</a:t>
            </a:r>
            <a:r>
              <a:rPr sz="1350" spc="17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building,</a:t>
            </a:r>
            <a:r>
              <a:rPr sz="1350" spc="17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the</a:t>
            </a:r>
            <a:r>
              <a:rPr sz="1350" spc="17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inclusion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of</a:t>
            </a:r>
            <a:r>
              <a:rPr sz="1350" spc="10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solar</a:t>
            </a:r>
            <a:r>
              <a:rPr sz="1350" spc="1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panels</a:t>
            </a:r>
            <a:r>
              <a:rPr sz="1350" spc="114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to</a:t>
            </a:r>
            <a:r>
              <a:rPr sz="1350" spc="10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decrease</a:t>
            </a:r>
            <a:r>
              <a:rPr sz="1350" spc="114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use</a:t>
            </a:r>
            <a:r>
              <a:rPr sz="1350" spc="114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of</a:t>
            </a:r>
            <a:r>
              <a:rPr sz="1350" spc="10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gas</a:t>
            </a:r>
            <a:r>
              <a:rPr sz="1350" spc="114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heating.</a:t>
            </a:r>
            <a:r>
              <a:rPr sz="1350" spc="1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In</a:t>
            </a:r>
            <a:r>
              <a:rPr sz="1350" spc="1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addition</a:t>
            </a:r>
            <a:r>
              <a:rPr sz="1350" spc="1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to</a:t>
            </a:r>
            <a:r>
              <a:rPr sz="1350" spc="114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20" dirty="0">
                <a:solidFill>
                  <a:srgbClr val="297139"/>
                </a:solidFill>
                <a:latin typeface="Poppins"/>
                <a:cs typeface="Poppins"/>
              </a:rPr>
              <a:t>this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the</a:t>
            </a:r>
            <a:r>
              <a:rPr sz="1350" spc="12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Phase</a:t>
            </a:r>
            <a:r>
              <a:rPr sz="1350" spc="12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7</a:t>
            </a:r>
            <a:r>
              <a:rPr sz="1350" spc="13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building</a:t>
            </a:r>
            <a:r>
              <a:rPr sz="1350" spc="12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has</a:t>
            </a:r>
            <a:r>
              <a:rPr sz="1350" spc="13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motion</a:t>
            </a:r>
            <a:r>
              <a:rPr sz="1350" spc="12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activated</a:t>
            </a:r>
            <a:r>
              <a:rPr sz="1350" spc="12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lights</a:t>
            </a:r>
            <a:r>
              <a:rPr sz="1350" spc="13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which</a:t>
            </a:r>
            <a:r>
              <a:rPr sz="1350" spc="12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spc="-25" dirty="0">
                <a:solidFill>
                  <a:srgbClr val="297139"/>
                </a:solidFill>
                <a:latin typeface="Poppins"/>
                <a:cs typeface="Poppins"/>
              </a:rPr>
              <a:t>are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programmed</a:t>
            </a:r>
            <a:r>
              <a:rPr sz="1350" spc="254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on</a:t>
            </a:r>
            <a:r>
              <a:rPr sz="1350" spc="254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a</a:t>
            </a:r>
            <a:r>
              <a:rPr sz="1350" spc="26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timer</a:t>
            </a:r>
            <a:r>
              <a:rPr sz="1350" spc="254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schedule,</a:t>
            </a:r>
            <a:r>
              <a:rPr sz="1350" spc="26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this</a:t>
            </a:r>
            <a:r>
              <a:rPr sz="1350" spc="26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reduces</a:t>
            </a:r>
            <a:r>
              <a:rPr sz="1350" spc="26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electricity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consumption.</a:t>
            </a:r>
            <a:r>
              <a:rPr sz="1350" spc="28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Finally</a:t>
            </a:r>
            <a:r>
              <a:rPr sz="1350" spc="29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LEO</a:t>
            </a:r>
            <a:r>
              <a:rPr sz="1350" spc="29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have</a:t>
            </a:r>
            <a:r>
              <a:rPr sz="1350" spc="29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employed</a:t>
            </a:r>
            <a:r>
              <a:rPr sz="1350" spc="27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a</a:t>
            </a:r>
            <a:r>
              <a:rPr sz="1350" spc="27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waste</a:t>
            </a:r>
            <a:r>
              <a:rPr sz="1350" spc="29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management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company</a:t>
            </a:r>
            <a:r>
              <a:rPr sz="1350" spc="-2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who</a:t>
            </a:r>
            <a:r>
              <a:rPr sz="135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handle</a:t>
            </a:r>
            <a:r>
              <a:rPr sz="135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the</a:t>
            </a:r>
            <a:r>
              <a:rPr sz="135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recycling</a:t>
            </a:r>
            <a:r>
              <a:rPr sz="1350" spc="-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of</a:t>
            </a:r>
            <a:r>
              <a:rPr sz="135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waste,</a:t>
            </a:r>
            <a:r>
              <a:rPr sz="1350" spc="-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easing</a:t>
            </a:r>
            <a:r>
              <a:rPr sz="1350" spc="-3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the</a:t>
            </a:r>
            <a:r>
              <a:rPr sz="135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burden</a:t>
            </a:r>
            <a:r>
              <a:rPr sz="135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25" dirty="0">
                <a:solidFill>
                  <a:srgbClr val="297139"/>
                </a:solidFill>
                <a:latin typeface="Poppins"/>
                <a:cs typeface="Poppins"/>
              </a:rPr>
              <a:t>on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landfills,</a:t>
            </a:r>
            <a:r>
              <a:rPr sz="1350" spc="-4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conserving</a:t>
            </a:r>
            <a:r>
              <a:rPr sz="1350" spc="-3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natural</a:t>
            </a:r>
            <a:r>
              <a:rPr sz="1350" spc="-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resources,</a:t>
            </a:r>
            <a:r>
              <a:rPr sz="1350" spc="-5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and</a:t>
            </a:r>
            <a:r>
              <a:rPr sz="1350" spc="-2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saving</a:t>
            </a:r>
            <a:r>
              <a:rPr sz="1350" spc="-2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energy</a:t>
            </a:r>
            <a:endParaRPr sz="1350">
              <a:latin typeface="Poppins"/>
              <a:cs typeface="Poppin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997407" y="6269557"/>
            <a:ext cx="5818505" cy="35896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3855" indent="-287655">
              <a:lnSpc>
                <a:spcPct val="100000"/>
              </a:lnSpc>
              <a:spcBef>
                <a:spcPts val="105"/>
              </a:spcBef>
              <a:buChar char="-"/>
              <a:tabLst>
                <a:tab pos="363855" algn="l"/>
                <a:tab pos="364490" algn="l"/>
              </a:tabLst>
            </a:pP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Reduced</a:t>
            </a:r>
            <a:r>
              <a:rPr sz="1350" spc="-4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use</a:t>
            </a:r>
            <a:r>
              <a:rPr sz="1350" spc="-3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of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Gas</a:t>
            </a:r>
            <a:r>
              <a:rPr sz="1350" spc="-3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heating</a:t>
            </a:r>
            <a:r>
              <a:rPr sz="1350" spc="-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through</a:t>
            </a:r>
            <a:r>
              <a:rPr sz="1350" spc="-4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solar</a:t>
            </a:r>
            <a:r>
              <a:rPr sz="1350" spc="-3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panels</a:t>
            </a:r>
            <a:endParaRPr sz="1350">
              <a:latin typeface="Poppins"/>
              <a:cs typeface="Poppins"/>
            </a:endParaRPr>
          </a:p>
          <a:p>
            <a:pPr marL="363855" indent="-287655">
              <a:lnSpc>
                <a:spcPct val="100000"/>
              </a:lnSpc>
              <a:spcBef>
                <a:spcPts val="5"/>
              </a:spcBef>
              <a:buChar char="-"/>
              <a:tabLst>
                <a:tab pos="363855" algn="l"/>
                <a:tab pos="364490" algn="l"/>
              </a:tabLst>
            </a:pP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Reduced</a:t>
            </a:r>
            <a:r>
              <a:rPr sz="1350" spc="-4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electricity</a:t>
            </a:r>
            <a:r>
              <a:rPr sz="1350" spc="-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use</a:t>
            </a:r>
            <a:r>
              <a:rPr sz="135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overall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through</a:t>
            </a:r>
            <a:r>
              <a:rPr sz="1350" spc="-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motion</a:t>
            </a:r>
            <a:r>
              <a:rPr sz="1350" spc="-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sensors</a:t>
            </a:r>
            <a:endParaRPr sz="1350">
              <a:latin typeface="Poppins"/>
              <a:cs typeface="Poppins"/>
            </a:endParaRPr>
          </a:p>
          <a:p>
            <a:pPr marL="363855" indent="-287655">
              <a:lnSpc>
                <a:spcPct val="100000"/>
              </a:lnSpc>
              <a:buChar char="-"/>
              <a:tabLst>
                <a:tab pos="363855" algn="l"/>
                <a:tab pos="364490" algn="l"/>
              </a:tabLst>
            </a:pP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Recycling</a:t>
            </a:r>
            <a:r>
              <a:rPr sz="135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implementation</a:t>
            </a:r>
            <a:endParaRPr sz="1350">
              <a:latin typeface="Poppins"/>
              <a:cs typeface="Poppins"/>
            </a:endParaRPr>
          </a:p>
          <a:p>
            <a:pPr marL="363855" indent="-287655">
              <a:lnSpc>
                <a:spcPct val="100000"/>
              </a:lnSpc>
              <a:buChar char="-"/>
              <a:tabLst>
                <a:tab pos="363855" algn="l"/>
                <a:tab pos="364490" algn="l"/>
              </a:tabLst>
            </a:pP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Reduction</a:t>
            </a:r>
            <a:r>
              <a:rPr sz="1350" spc="-4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of</a:t>
            </a:r>
            <a:r>
              <a:rPr sz="135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landfill</a:t>
            </a:r>
            <a:r>
              <a:rPr sz="1350" spc="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25" dirty="0">
                <a:solidFill>
                  <a:srgbClr val="297139"/>
                </a:solidFill>
                <a:latin typeface="Poppins"/>
                <a:cs typeface="Poppins"/>
              </a:rPr>
              <a:t>use</a:t>
            </a:r>
            <a:endParaRPr sz="1350">
              <a:latin typeface="Poppins"/>
              <a:cs typeface="Poppins"/>
            </a:endParaRPr>
          </a:p>
          <a:p>
            <a:pPr marL="363855" indent="-287655">
              <a:lnSpc>
                <a:spcPct val="100000"/>
              </a:lnSpc>
              <a:buChar char="-"/>
              <a:tabLst>
                <a:tab pos="363855" algn="l"/>
                <a:tab pos="364490" algn="l"/>
              </a:tabLst>
            </a:pP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Energy</a:t>
            </a:r>
            <a:r>
              <a:rPr sz="1350" spc="-3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saving</a:t>
            </a:r>
            <a:endParaRPr sz="1350">
              <a:latin typeface="Poppins"/>
              <a:cs typeface="Poppins"/>
            </a:endParaRPr>
          </a:p>
          <a:p>
            <a:pPr marL="363855" marR="5080" indent="-287020">
              <a:lnSpc>
                <a:spcPct val="100000"/>
              </a:lnSpc>
              <a:buChar char="-"/>
              <a:tabLst>
                <a:tab pos="363855" algn="l"/>
                <a:tab pos="364490" algn="l"/>
              </a:tabLst>
            </a:pP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More</a:t>
            </a:r>
            <a:r>
              <a:rPr sz="135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sustainable overall</a:t>
            </a:r>
            <a:r>
              <a:rPr sz="1350" spc="-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Phase</a:t>
            </a:r>
            <a:r>
              <a:rPr sz="1350" spc="-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7 building</a:t>
            </a:r>
            <a:r>
              <a:rPr sz="135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&amp; learnings</a:t>
            </a:r>
            <a:r>
              <a:rPr sz="1350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which</a:t>
            </a:r>
            <a:r>
              <a:rPr sz="1350" spc="-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20" dirty="0">
                <a:solidFill>
                  <a:srgbClr val="297139"/>
                </a:solidFill>
                <a:latin typeface="Poppins"/>
                <a:cs typeface="Poppins"/>
              </a:rPr>
              <a:t>will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inform</a:t>
            </a:r>
            <a:r>
              <a:rPr sz="1350" spc="-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future</a:t>
            </a:r>
            <a:r>
              <a:rPr sz="1350" spc="-2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development</a:t>
            </a:r>
            <a:endParaRPr sz="1350">
              <a:latin typeface="Poppins"/>
              <a:cs typeface="Poppin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250">
              <a:latin typeface="Poppins"/>
              <a:cs typeface="Poppins"/>
            </a:endParaRPr>
          </a:p>
          <a:p>
            <a:pPr marL="76835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WHAT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ARE</a:t>
            </a:r>
            <a:r>
              <a:rPr sz="1200" b="1" spc="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YOUR</a:t>
            </a:r>
            <a:r>
              <a:rPr sz="1200" b="1" spc="-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FFFFFF"/>
                </a:solidFill>
                <a:latin typeface="Poppins"/>
                <a:cs typeface="Poppins"/>
              </a:rPr>
              <a:t>FUTURE</a:t>
            </a:r>
            <a:r>
              <a:rPr sz="1200" b="1" spc="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FFFFFF"/>
                </a:solidFill>
                <a:latin typeface="Poppins"/>
                <a:cs typeface="Poppins"/>
              </a:rPr>
              <a:t>PLANS</a:t>
            </a:r>
            <a:r>
              <a:rPr sz="1200" b="1" spc="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AND</a:t>
            </a:r>
            <a:r>
              <a:rPr sz="1200" b="1" spc="-1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200" b="1" dirty="0">
                <a:solidFill>
                  <a:srgbClr val="297139"/>
                </a:solidFill>
                <a:latin typeface="Poppins"/>
                <a:cs typeface="Poppins"/>
              </a:rPr>
              <a:t>NEXT </a:t>
            </a:r>
            <a:r>
              <a:rPr sz="1200" b="1" spc="-10" dirty="0">
                <a:solidFill>
                  <a:srgbClr val="297139"/>
                </a:solidFill>
                <a:latin typeface="Poppins"/>
                <a:cs typeface="Poppins"/>
              </a:rPr>
              <a:t>STEPS?</a:t>
            </a:r>
            <a:endParaRPr sz="1200">
              <a:latin typeface="Poppins"/>
              <a:cs typeface="Poppins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2450">
              <a:latin typeface="Poppins"/>
              <a:cs typeface="Poppins"/>
            </a:endParaRPr>
          </a:p>
          <a:p>
            <a:pPr marL="12700" marR="68580" algn="just">
              <a:lnSpc>
                <a:spcPct val="100000"/>
              </a:lnSpc>
            </a:pP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LEO</a:t>
            </a:r>
            <a:r>
              <a:rPr sz="1350" spc="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plans</a:t>
            </a:r>
            <a:r>
              <a:rPr sz="1350" spc="4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to</a:t>
            </a:r>
            <a:r>
              <a:rPr sz="1350" spc="3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learn</a:t>
            </a:r>
            <a:r>
              <a:rPr sz="1350" spc="2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from</a:t>
            </a:r>
            <a:r>
              <a:rPr sz="1350" spc="4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the</a:t>
            </a:r>
            <a:r>
              <a:rPr sz="1350" spc="3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Phase</a:t>
            </a:r>
            <a:r>
              <a:rPr sz="1350" spc="4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7</a:t>
            </a:r>
            <a:r>
              <a:rPr sz="1350" spc="4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build</a:t>
            </a:r>
            <a:r>
              <a:rPr sz="1350" spc="4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and</a:t>
            </a:r>
            <a:r>
              <a:rPr sz="1350" spc="5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apply</a:t>
            </a:r>
            <a:r>
              <a:rPr sz="1350" spc="4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this</a:t>
            </a:r>
            <a:r>
              <a:rPr sz="1350" spc="4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in</a:t>
            </a:r>
            <a:r>
              <a:rPr sz="1350" spc="3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relation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to</a:t>
            </a:r>
            <a:r>
              <a:rPr sz="1350" spc="434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any</a:t>
            </a:r>
            <a:r>
              <a:rPr sz="1350" spc="45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new</a:t>
            </a:r>
            <a:r>
              <a:rPr sz="1350" spc="45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development</a:t>
            </a:r>
            <a:r>
              <a:rPr sz="1350" spc="44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undertakings</a:t>
            </a:r>
            <a:r>
              <a:rPr sz="1350" spc="44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in</a:t>
            </a:r>
            <a:r>
              <a:rPr sz="1350" spc="44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the</a:t>
            </a:r>
            <a:r>
              <a:rPr sz="1350" spc="445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future.</a:t>
            </a:r>
            <a:r>
              <a:rPr sz="1350" spc="45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They</a:t>
            </a:r>
            <a:r>
              <a:rPr sz="1350" spc="45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20" dirty="0">
                <a:solidFill>
                  <a:srgbClr val="297139"/>
                </a:solidFill>
                <a:latin typeface="Poppins"/>
                <a:cs typeface="Poppins"/>
              </a:rPr>
              <a:t>will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continue</a:t>
            </a:r>
            <a:r>
              <a:rPr sz="1350" spc="7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to</a:t>
            </a:r>
            <a:r>
              <a:rPr sz="1350" spc="7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encourage</a:t>
            </a:r>
            <a:r>
              <a:rPr sz="1350" spc="8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their</a:t>
            </a:r>
            <a:r>
              <a:rPr sz="1350" spc="7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licensees</a:t>
            </a:r>
            <a:r>
              <a:rPr sz="1350" spc="8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to</a:t>
            </a:r>
            <a:r>
              <a:rPr sz="1350" spc="7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utilise</a:t>
            </a:r>
            <a:r>
              <a:rPr sz="1350" spc="7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the</a:t>
            </a:r>
            <a:r>
              <a:rPr sz="1350" spc="8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recycling,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waste</a:t>
            </a:r>
            <a:r>
              <a:rPr sz="1350" spc="29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management</a:t>
            </a:r>
            <a:r>
              <a:rPr sz="1350" spc="28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scheme</a:t>
            </a:r>
            <a:r>
              <a:rPr sz="1350" spc="29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in</a:t>
            </a:r>
            <a:r>
              <a:rPr sz="1350" spc="28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order</a:t>
            </a:r>
            <a:r>
              <a:rPr sz="1350" spc="28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to</a:t>
            </a:r>
            <a:r>
              <a:rPr sz="1350" spc="290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minimise</a:t>
            </a:r>
            <a:r>
              <a:rPr sz="1350" spc="285" dirty="0">
                <a:solidFill>
                  <a:srgbClr val="297139"/>
                </a:solidFill>
                <a:latin typeface="Poppins"/>
                <a:cs typeface="Poppins"/>
              </a:rPr>
              <a:t>  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overall </a:t>
            </a:r>
            <a:r>
              <a:rPr sz="1350" dirty="0">
                <a:solidFill>
                  <a:srgbClr val="297139"/>
                </a:solidFill>
                <a:latin typeface="Poppins"/>
                <a:cs typeface="Poppins"/>
              </a:rPr>
              <a:t>environmental</a:t>
            </a:r>
            <a:r>
              <a:rPr sz="1350" spc="-50" dirty="0">
                <a:solidFill>
                  <a:srgbClr val="297139"/>
                </a:solidFill>
                <a:latin typeface="Poppins"/>
                <a:cs typeface="Poppins"/>
              </a:rPr>
              <a:t> </a:t>
            </a:r>
            <a:r>
              <a:rPr sz="1350" spc="-10" dirty="0">
                <a:solidFill>
                  <a:srgbClr val="297139"/>
                </a:solidFill>
                <a:latin typeface="Poppins"/>
                <a:cs typeface="Poppins"/>
              </a:rPr>
              <a:t>impact.</a:t>
            </a:r>
            <a:endParaRPr sz="1350">
              <a:latin typeface="Poppins"/>
              <a:cs typeface="Poppi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9713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783</Words>
  <Application>Microsoft Macintosh PowerPoint</Application>
  <PresentationFormat>Custom</PresentationFormat>
  <Paragraphs>76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Poppins</vt:lpstr>
      <vt:lpstr>Office Theme</vt:lpstr>
      <vt:lpstr>LISBURN ENTERPRISE CENTER</vt:lpstr>
      <vt:lpstr>PowerPoint Presentation</vt:lpstr>
      <vt:lpstr>GOOD PRACTICES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 cover</dc:title>
  <dc:creator>Samantha Carty</dc:creator>
  <cp:lastModifiedBy>Ian Sayers</cp:lastModifiedBy>
  <cp:revision>1</cp:revision>
  <dcterms:created xsi:type="dcterms:W3CDTF">2022-04-06T11:04:45Z</dcterms:created>
  <dcterms:modified xsi:type="dcterms:W3CDTF">2022-04-06T11:04:49Z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2021-12-09T00:00:00Z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2022-04-06T00:00:00Z</vt:filetime>
  </property>
</Properties>
</file>