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thefoodhub.com/"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2048988"/>
          </a:xfrm>
        </p:spPr>
        <p:txBody>
          <a:bodyPr/>
          <a:lstStyle/>
          <a:p>
            <a:r>
              <a:rPr lang="en-GB" dirty="0"/>
              <a:t>The Food Hub is a best practice food production and education facility based in </a:t>
            </a:r>
            <a:r>
              <a:rPr lang="en-GB" dirty="0" err="1"/>
              <a:t>Drumshanbo</a:t>
            </a:r>
            <a:r>
              <a:rPr lang="en-GB" dirty="0"/>
              <a:t> Co. Leitrim.  </a:t>
            </a:r>
          </a:p>
          <a:p>
            <a:endParaRPr lang="en-GB" dirty="0"/>
          </a:p>
          <a:p>
            <a:r>
              <a:rPr lang="en-GB" dirty="0"/>
              <a:t>The site was previously occupied by Laird's jam factory employing over 100 people, but when the factory closed and lay idle for decades, local and national stakeholders and authorities decided to bring food enterprise back to Leitrim in a more sustainable manor.  In 2004 The Food Hub was founded as Ireland’s premier artisan food production enterprise centre. </a:t>
            </a:r>
          </a:p>
          <a:p>
            <a:r>
              <a:rPr lang="en-GB" dirty="0"/>
              <a:t>There is 14 production units over 26,000 </a:t>
            </a:r>
            <a:r>
              <a:rPr lang="en-GB" dirty="0" err="1"/>
              <a:t>sq</a:t>
            </a:r>
            <a:r>
              <a:rPr lang="en-GB" dirty="0"/>
              <a:t> </a:t>
            </a:r>
            <a:r>
              <a:rPr lang="en-GB" dirty="0" err="1"/>
              <a:t>ft</a:t>
            </a:r>
            <a:r>
              <a:rPr lang="en-GB" dirty="0"/>
              <a:t> of premium food production space and there is lots of innovative supports for food producers</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GB" dirty="0"/>
              <a:t> The Food Hub, </a:t>
            </a:r>
            <a:r>
              <a:rPr lang="en-GB" dirty="0" err="1"/>
              <a:t>Drumshanbo</a:t>
            </a:r>
            <a:r>
              <a:rPr lang="en-GB" dirty="0"/>
              <a:t>, Co. Leitrim</a:t>
            </a:r>
            <a:endParaRPr lang="en-US" dirty="0"/>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26.07.21 via Telephone</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Fergal McPartland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manager@drumshanbocu.ie </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GB" dirty="0"/>
              <a:t> THE FOOD HUB</a:t>
            </a:r>
            <a:endParaRPr lang="en-US" dirty="0"/>
          </a:p>
        </p:txBody>
      </p:sp>
      <p:pic>
        <p:nvPicPr>
          <p:cNvPr id="28" name="Picture Placeholder 27"/>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pic>
        <p:nvPicPr>
          <p:cNvPr id="2054" name="Picture 6" descr="May be an image of text"/>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5791200" y="3371843"/>
            <a:ext cx="1106004" cy="843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967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17</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Local Enterprise / Education/ Food network development </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Tenants/SMEs </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1500" dirty="0"/>
              <a:t>NO DIRECT 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597854"/>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393774"/>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130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3839" y="6627536"/>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76401" y="6075339"/>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36313" y="6964752"/>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36313" y="7652007"/>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While sustainability was not the original mission of the Food Hub, community resilience is at the core of everything they do.  When the closing of the Laird’s jam factory cost the local community over 100 jobs, a decision was made to stimulate food entrepreneurship in the area and spread the job risk across multiple SMEs to ensure the local areas economic future.</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The Food Hub was ahead of its time in integrating circularity into their processes,  opening the first shared use community kitchen in Ireland, providing aspiring food entrepreneurs with key resources for expansion.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The Food Hub continues to work with their tenants to design out unnecessary waste and share resources. </a:t>
            </a: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17967" y="7008963"/>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0894" y="573477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4497" y="332726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6757" y="3115889"/>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60959" y="475628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37310" y="4750487"/>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9682" y="6601199"/>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11210" y="6434572"/>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07140" y="8701794"/>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199400" y="8583879"/>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1017716"/>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834092"/>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48652" y="3781823"/>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tenants in the Food Hub are consistently driving their own sustainability initiatives while support from the Food Hub’s stakeholders. In particular, they tap into key programmes such as the Lean for Micro programme of Local Enterprise Office, Leitrim and Origin Green, Ireland’s pioneering food and drink sustainability programme. </a:t>
            </a:r>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60959" y="5399265"/>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Since 2010, over 175 unemployed people have graduated from The Food Hub’s 42-week Hospitality Operations QQI accredited course jointly by Department of Social Protection, SOLAS &amp; Leitrim Development Company.  85% of the course participants have used this professional development to progress a career in the culinary sector, both as employees or as new food entrepreneurs. 5% have progressed to further education. </a:t>
            </a:r>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107140" y="7125428"/>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171450" indent="-171450">
              <a:buFont typeface="Arial" panose="020B0604020202020204" pitchFamily="34" charset="0"/>
              <a:buChar char="•"/>
            </a:pPr>
            <a:r>
              <a:rPr lang="en-GB" dirty="0"/>
              <a:t>130 people are now employed across 8 different companies at The Food Hub</a:t>
            </a:r>
          </a:p>
          <a:p>
            <a:pPr marL="171450" indent="-171450">
              <a:buFont typeface="Arial" panose="020B0604020202020204" pitchFamily="34" charset="0"/>
              <a:buChar char="•"/>
            </a:pPr>
            <a:r>
              <a:rPr lang="en-GB" dirty="0"/>
              <a:t>Successfully retrofitted an older building, continuing the buildings contribution to the economy into the 21st century.</a:t>
            </a:r>
          </a:p>
          <a:p>
            <a:pPr marL="171450" indent="-171450">
              <a:buFont typeface="Arial" panose="020B0604020202020204" pitchFamily="34" charset="0"/>
              <a:buChar char="•"/>
            </a:pPr>
            <a:r>
              <a:rPr lang="en-GB" dirty="0"/>
              <a:t>Through engaging with tenants they have successfully redirected waste, into a resource for others. The waste hot water from a distillery now feeds a </a:t>
            </a:r>
            <a:r>
              <a:rPr lang="en-GB" dirty="0" err="1"/>
              <a:t>Keifer</a:t>
            </a:r>
            <a:r>
              <a:rPr lang="en-GB" dirty="0"/>
              <a:t> production unit, saving energy. The spent grain from that same distillery is now fed back to farmers for agricultural completing a loop of waste and resource. </a:t>
            </a:r>
          </a:p>
          <a:p>
            <a:pPr marL="171450" indent="-171450">
              <a:buFont typeface="Arial" panose="020B0604020202020204" pitchFamily="34" charset="0"/>
              <a:buChar char="•"/>
            </a:pPr>
            <a:r>
              <a:rPr lang="en-GB" dirty="0"/>
              <a:t>The Taste Leitrim  has brought together 80 food producers and places to eat into a high profile food network and civil society. </a:t>
            </a:r>
            <a:endParaRPr lang="en-US" dirty="0"/>
          </a:p>
        </p:txBody>
      </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166267" y="1494364"/>
            <a:ext cx="5910006" cy="1781607"/>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A showcase unit was developed as a shared use interactive visitor experience for collaborative marketing and training.  Pre Covid-19, the facility hosted artisan food masterclasses encouraging people to learn a new skills.</a:t>
            </a:r>
          </a:p>
          <a:p>
            <a:r>
              <a:rPr lang="en-GB" dirty="0"/>
              <a:t>One tenant, the Cheese Hub, facilitated the growing farmhouse cheese trend in Ireland, by providing a central ripening and packaging services.</a:t>
            </a:r>
          </a:p>
          <a:p>
            <a:r>
              <a:rPr lang="en-GB" dirty="0"/>
              <a:t>The Food Hub was a leading partner in investigating a logistics and distribution project to strengthen the supply chain in and from the  region to a national and international marketplace.  </a:t>
            </a:r>
          </a:p>
          <a:p>
            <a:r>
              <a:rPr lang="en-GB" dirty="0"/>
              <a:t>Digital transformation – The Food Hub is linked with 3rd level educators to help food businesses transform operations through digital business models.</a:t>
            </a:r>
          </a:p>
          <a:p>
            <a:endParaRPr lang="en-GB" dirty="0"/>
          </a:p>
        </p:txBody>
      </p:sp>
      <p:sp>
        <p:nvSpPr>
          <p:cNvPr id="119" name="Text Placeholder 6">
            <a:extLst>
              <a:ext uri="{FF2B5EF4-FFF2-40B4-BE49-F238E27FC236}">
                <a16:creationId xmlns:a16="http://schemas.microsoft.com/office/drawing/2014/main" id="{F9901009-4EBB-485B-A9A8-3E8086248CDE}"/>
              </a:ext>
            </a:extLst>
          </p:cNvPr>
          <p:cNvSpPr txBox="1">
            <a:spLocks/>
          </p:cNvSpPr>
          <p:nvPr/>
        </p:nvSpPr>
        <p:spPr>
          <a:xfrm>
            <a:off x="1095258" y="9207709"/>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171450" indent="-171450">
              <a:buFont typeface="Arial" panose="020B0604020202020204" pitchFamily="34" charset="0"/>
              <a:buChar char="•"/>
            </a:pPr>
            <a:r>
              <a:rPr lang="en-GB" dirty="0"/>
              <a:t>The time share production kitchen resulted in multiple food SMEs accessing their first food production facility.</a:t>
            </a:r>
          </a:p>
          <a:p>
            <a:pPr marL="171450" indent="-171450">
              <a:buFont typeface="Arial" panose="020B0604020202020204" pitchFamily="34" charset="0"/>
              <a:buChar char="•"/>
            </a:pPr>
            <a:r>
              <a:rPr lang="en-GB" dirty="0"/>
              <a:t>The Food Hub was a leading partner in investigating a logistics and distribution project to strengthen the supply chain in and from the  region to a national and international marketplace.  </a:t>
            </a:r>
          </a:p>
          <a:p>
            <a:pPr marL="171450" indent="-171450">
              <a:buFont typeface="Arial" panose="020B0604020202020204" pitchFamily="34" charset="0"/>
              <a:buChar char="•"/>
            </a:pPr>
            <a:r>
              <a:rPr lang="en-GB" dirty="0"/>
              <a:t>Digital transformation The Food Hub is linked with 3rd level educators to help food businesses transform operations through digital business models.</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Greater in-house expertise in sustainability and climate change as an infrastructure resource and to provide greater guidance to the food community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Continued need for funding resources to realise further and climate smart expansion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Shared resources and knowledge between similar centres would be very useful.</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Engage with your tenants and use them as a resource for ideas and expertise.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Be aware of the business case to improving efficiencies, and help tenants work towards this.  Focus on the easy wins first.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Build strong relationships with funders.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Communicate your success.</a:t>
            </a: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2 to 3 years </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2 to 3 years </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1 to 5 years </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within next 6 months </a:t>
            </a:r>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1 to 5 years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9AD2B3-D789-4FC7-A14D-89ADA76B73A8}">
  <ds:schemaRefs>
    <ds:schemaRef ds:uri="http://purl.org/dc/dcmitype/"/>
    <ds:schemaRef ds:uri="http://schemas.microsoft.com/office/infopath/2007/PartnerControls"/>
    <ds:schemaRef ds:uri="http://purl.org/dc/elements/1.1/"/>
    <ds:schemaRef ds:uri="http://schemas.microsoft.com/office/2006/documentManagement/types"/>
    <ds:schemaRef ds:uri="5a96bb8c-aa49-4f7e-b12a-1d018b5931c3"/>
    <ds:schemaRef ds:uri="bd7d76e0-c20f-457d-a5c3-91e787aaf778"/>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4453</TotalTime>
  <Words>1099</Words>
  <Application>Microsoft Macintosh PowerPoint</Application>
  <PresentationFormat>Custom</PresentationFormat>
  <Paragraphs>89</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331</cp:revision>
  <dcterms:created xsi:type="dcterms:W3CDTF">2021-06-15T11:45:52Z</dcterms:created>
  <dcterms:modified xsi:type="dcterms:W3CDTF">2022-04-06T11:06:12Z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