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0"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orldfoodcenter.net/roots-voor-startups/"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wur.nl/en/About-WUR.htm" TargetMode="External"/><Relationship Id="rId2" Type="http://schemas.openxmlformats.org/officeDocument/2006/relationships/hyperlink" Target="https://worldfoodcenter.net/roots-voor-startups"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20388"/>
          </a:xfrm>
        </p:spPr>
        <p:txBody>
          <a:bodyPr/>
          <a:lstStyle/>
          <a:p>
            <a:r>
              <a:rPr lang="en-GB" dirty="0"/>
              <a:t>ROOTS Innovation hub offers space to start-ups and scale-ups that are active in the </a:t>
            </a:r>
            <a:r>
              <a:rPr lang="en-GB" dirty="0" err="1"/>
              <a:t>Agri</a:t>
            </a:r>
            <a:r>
              <a:rPr lang="en-GB" dirty="0"/>
              <a:t> and food sector. ROOTS does this because young entrepreneurs play a major role in the transition and renewal of our food system into a sustainable system. The Innovation hub is located next to Ede-</a:t>
            </a:r>
            <a:r>
              <a:rPr lang="en-GB" dirty="0" err="1"/>
              <a:t>Wageningen</a:t>
            </a:r>
            <a:r>
              <a:rPr lang="en-GB" dirty="0"/>
              <a:t> railway station in the centre of the Dutch Food Valley. ROOTS is part of the World Food </a:t>
            </a:r>
            <a:r>
              <a:rPr lang="en-GB" dirty="0" err="1"/>
              <a:t>Center</a:t>
            </a:r>
            <a:r>
              <a:rPr lang="en-GB" dirty="0"/>
              <a:t> (WFC) grounds which makes it an ideal location for innovative and sustainable entrepreneurs. ROOTS is located in former military barracks. The buildings will eventually be demolished to make way for the WFC Hotel. Until then, the buildings will be used by start-ups and scale-ups. The costs to rent space are very low, there are almost no rules and therefor plenty of room to experiment. An ideal place to start and grow new innovative businesses together with other young entrepreneurs. </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GB" dirty="0"/>
              <a:t>ROOTS Innovation HUB in Ede in The Netherlands</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02.08.2021 via Telephone</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Louis de Boer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 l.boer@bpd.nl</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7" name="Picture Placeholder 16"/>
          <p:cNvPicPr>
            <a:picLocks noGrp="1" noChangeAspect="1"/>
          </p:cNvPicPr>
          <p:nvPr>
            <p:ph type="pic" sz="quarter" idx="17"/>
          </p:nvPr>
        </p:nvPicPr>
        <p:blipFill rotWithShape="1">
          <a:blip r:embed="rId4" cstate="screen">
            <a:extLst>
              <a:ext uri="{28A0092B-C50C-407E-A947-70E740481C1C}">
                <a14:useLocalDpi xmlns:a14="http://schemas.microsoft.com/office/drawing/2010/main"/>
              </a:ext>
            </a:extLst>
          </a:blip>
          <a:srcRect l="-485"/>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ROOTS INNOVATION HUB</a:t>
            </a:r>
          </a:p>
          <a:p>
            <a:endParaRPr lang="en-US" dirty="0"/>
          </a:p>
        </p:txBody>
      </p:sp>
      <p:pic>
        <p:nvPicPr>
          <p:cNvPr id="4102" name="Picture 6" descr="Collaborations — STARTHUB WAGENINGEN"/>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538719" y="3508648"/>
            <a:ext cx="1381679" cy="570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085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err="1"/>
              <a:t>Agri</a:t>
            </a:r>
            <a:r>
              <a:rPr lang="en-GB" dirty="0"/>
              <a:t> and food  business</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Tenants startups and scale-ups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1 </a:t>
            </a:r>
            <a:r>
              <a:rPr lang="en-US" sz="1500" dirty="0"/>
              <a:t>EMPLOYEE</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160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636904"/>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084707"/>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6974120"/>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661375"/>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world population is growing and climate is changing. Our food supply requires sustainable and  healthy food and innovative business models. The World Food </a:t>
            </a:r>
            <a:r>
              <a:rPr lang="en-GB" sz="1050" b="0" dirty="0" err="1">
                <a:solidFill>
                  <a:schemeClr val="tx1"/>
                </a:solidFill>
              </a:rPr>
              <a:t>Center</a:t>
            </a:r>
            <a:r>
              <a:rPr lang="en-GB" sz="1050" b="0" dirty="0">
                <a:solidFill>
                  <a:schemeClr val="tx1"/>
                </a:solidFill>
              </a:rPr>
              <a:t> (WFC) centrally located in the </a:t>
            </a:r>
            <a:r>
              <a:rPr lang="en-GB" sz="1050" b="0" dirty="0" err="1">
                <a:solidFill>
                  <a:schemeClr val="tx1"/>
                </a:solidFill>
              </a:rPr>
              <a:t>Foodvalley</a:t>
            </a:r>
            <a:r>
              <a:rPr lang="en-GB" sz="1050" b="0" dirty="0">
                <a:solidFill>
                  <a:schemeClr val="tx1"/>
                </a:solidFill>
              </a:rPr>
              <a:t> region wants to play a key role in these developments. In a couple of years this will be the place where more and more entrepreneurs, governmental and educational institutions work together on the food supply of tomorrow.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ROOTS Innovation hub is one of the initiatives at the WFC premises. It is not a commercial activity but it facilitates tenants in their basic needs to grow their own sustainable and innovative business: a place to work and grow in an inspiring environment with a minimum of rental costs. That is the new concept behind ROOTS.  It's up to the young entrepreneurs themselves to connect and to inspire and help each other.</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018331"/>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2980" y="386234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5240" y="3650969"/>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52999" y="5167029"/>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9350" y="5161233"/>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704412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6877500"/>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12980" y="941112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concept is successful, although the start-up and scale-ups are renting space in some old buildings at the WFC grounds. The ambition is that after the buildings have been demolished some other spaces will be available for them. Basically, it is important that WFC has room for the young entrepreneurs who can help developing and growing WFC with their fresh and innovative ideas.</a:t>
            </a: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2980" y="884806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5240" y="8730153"/>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1094875"/>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911251"/>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120195" y="1584190"/>
            <a:ext cx="5910006" cy="165969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Almost nothing. The buildings were already available. We made these buildings ready for the tenants with good internet connections and safety precautions so they could enter the building 24 hours a day. </a:t>
            </a:r>
          </a:p>
          <a:p>
            <a:endParaRPr lang="en-GB" dirty="0"/>
          </a:p>
          <a:p>
            <a:r>
              <a:rPr lang="en-GB" dirty="0"/>
              <a:t>We have set up a new foundation, appointed an administrator and defined the criteria for the new tenants. Their business has to be in </a:t>
            </a:r>
            <a:r>
              <a:rPr lang="en-GB" dirty="0" err="1"/>
              <a:t>Agri</a:t>
            </a:r>
            <a:r>
              <a:rPr lang="en-GB" dirty="0"/>
              <a:t> and food business (80% of the tenants) or in related business (20%). They must be a start-up or scale-up business (not older than 5 years) and prepared to participate in marketing activities of WFC (interviews, presentations or guided tour </a:t>
            </a:r>
            <a:r>
              <a:rPr lang="en-GB" dirty="0" err="1"/>
              <a:t>etc</a:t>
            </a:r>
            <a:r>
              <a:rPr lang="en-GB" dirty="0"/>
              <a:t>). </a:t>
            </a:r>
          </a:p>
          <a:p>
            <a:endParaRPr lang="en-GB" dirty="0"/>
          </a:p>
          <a:p>
            <a:r>
              <a:rPr lang="en-GB" dirty="0"/>
              <a:t>They also participate in WFC network and community with different kinds of activities (in progress). Tenants are completely free what they do with their rented space. It could be a lab, a test kitchen, an office or storage room, etc.</a:t>
            </a:r>
          </a:p>
          <a:p>
            <a:endParaRPr lang="en-US" dirty="0"/>
          </a:p>
        </p:txBody>
      </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47135" y="4316903"/>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 new foundation was set up to exploit the buildings and facilitate the tenants of the building. The building itself is very old and not very sustainable. Only the lifecycle of the building has been extended through this initiative and you might call that sustainable.</a:t>
            </a:r>
          </a:p>
          <a:p>
            <a:endParaRPr lang="en-GB" dirty="0"/>
          </a:p>
          <a:p>
            <a:r>
              <a:rPr lang="en-GB" dirty="0"/>
              <a:t>. </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52999" y="581001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No, the concept is new and we just started to experiment with it. There is a lot of interest and more than 25 new businesses already rented a space. Most of them are innovative and sustainable businesses concerning new kinds of products and services like microgreens, fungi, plant -based foods, biological control, indoor gardening, drone technology, etc. tenants list with links to their own business sites see </a:t>
            </a:r>
            <a:r>
              <a:rPr lang="en-GB" dirty="0">
                <a:hlinkClick r:id="rId2"/>
              </a:rPr>
              <a:t>https://worldfoodcenter.net/roots-voor-startups</a:t>
            </a:r>
            <a:r>
              <a:rPr lang="en-GB" dirty="0"/>
              <a:t>   </a:t>
            </a:r>
            <a:endParaRPr lang="en-US" dirty="0"/>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20302" y="7568356"/>
            <a:ext cx="5910006" cy="945779"/>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Many new businesses with national and international backgrounds have rented space in our buildings. A lot of them arise from studies and students from the </a:t>
            </a:r>
            <a:r>
              <a:rPr lang="en-GB" dirty="0" err="1"/>
              <a:t>Wageningen</a:t>
            </a:r>
            <a:r>
              <a:rPr lang="en-GB" dirty="0"/>
              <a:t> University which is our neighbour. </a:t>
            </a:r>
            <a:r>
              <a:rPr lang="en-GB" dirty="0" err="1"/>
              <a:t>Wageningen</a:t>
            </a:r>
            <a:r>
              <a:rPr lang="en-GB" dirty="0"/>
              <a:t> University and Research is one of the main agriculture universities in the world with focus on healthy food and living environment. Further information:  </a:t>
            </a:r>
            <a:r>
              <a:rPr lang="en-GB" dirty="0">
                <a:hlinkClick r:id="rId3"/>
              </a:rPr>
              <a:t>https://www.wur.nl/en/About-WUR.htm</a:t>
            </a:r>
            <a:r>
              <a:rPr lang="en-GB" dirty="0"/>
              <a:t> </a:t>
            </a:r>
            <a:endParaRPr lang="en-US"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Ideas to build and facilitate communities of young entrepreneurs.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Innovative business cases and arrangements to facilitate young entrepreneurs with low-cost and experimental space. </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Give room to innovative young entrepreneurs.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Facilitate young entrepreneurs and use their ideas for renewal and transitions needed to build up a sustainable and climate. </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Next 6 months and further</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Next 6 months and further</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TBC </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Next 6 months and further</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Next 6 months and further.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5a96bb8c-aa49-4f7e-b12a-1d018b5931c3"/>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4426</TotalTime>
  <Words>1160</Words>
  <Application>Microsoft Macintosh PowerPoint</Application>
  <PresentationFormat>Custom</PresentationFormat>
  <Paragraphs>76</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325</cp:revision>
  <dcterms:created xsi:type="dcterms:W3CDTF">2021-06-15T11:45:52Z</dcterms:created>
  <dcterms:modified xsi:type="dcterms:W3CDTF">2022-04-06T11:06:19Z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