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ermanaghenterprise.com/"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4B22D4-A049-904C-A7EF-568AA48FB80C}"/>
              </a:ext>
            </a:extLst>
          </p:cNvPr>
          <p:cNvSpPr>
            <a:spLocks noGrp="1"/>
          </p:cNvSpPr>
          <p:nvPr>
            <p:ph type="body" sz="quarter" idx="11"/>
          </p:nvPr>
        </p:nvSpPr>
        <p:spPr>
          <a:xfrm>
            <a:off x="923122" y="2485271"/>
            <a:ext cx="6272696" cy="650735"/>
          </a:xfrm>
        </p:spPr>
        <p:txBody>
          <a:bodyPr/>
          <a:lstStyle/>
          <a:p>
            <a:r>
              <a:rPr lang="en-US" dirty="0"/>
              <a:t>FERMANAGH ENTERPRISE</a:t>
            </a:r>
          </a:p>
          <a:p>
            <a:endParaRPr lang="en-US" dirty="0"/>
          </a:p>
          <a:p>
            <a:endParaRPr lang="en-US" dirty="0"/>
          </a:p>
        </p:txBody>
      </p:sp>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00455"/>
            <a:ext cx="6351439" cy="1685456"/>
          </a:xfrm>
        </p:spPr>
        <p:txBody>
          <a:bodyPr/>
          <a:lstStyle/>
          <a:p>
            <a:r>
              <a:rPr lang="en-GB" dirty="0"/>
              <a:t>Fermanagh Enterprise Limited was set up in 1985 as one of the first Local Enterprise Agencies in Northern Ireland. The Organisation represents the vision of a dedicated group of local professional and business people who sought realistic solutions to the problems of unemployment, through promoting the establishment and development of small businesses. The Organisation is based in the Enniskillen Business Centre, 21 </a:t>
            </a:r>
            <a:r>
              <a:rPr lang="en-GB" dirty="0" err="1"/>
              <a:t>Lackaghboy</a:t>
            </a:r>
            <a:r>
              <a:rPr lang="en-GB" dirty="0"/>
              <a:t> Road, Enniskillen and also works in close co-operation with a network of other Enterprise Centres and a range of Partnership Bodies at a Local, Regional and Cross Border level. The Agency is a member of Enterprise Northern Ireland, an association of Enterprise Agencies which exists to make Northern Ireland more enterprising and innovative</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Fermanagh Enterprise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980137" y="4423748"/>
            <a:ext cx="3348746" cy="348400"/>
          </a:xfrm>
        </p:spPr>
        <p:txBody>
          <a:bodyPr/>
          <a:lstStyle/>
          <a:p>
            <a:r>
              <a:rPr lang="en-US" dirty="0"/>
              <a:t>July 2021 via Telephone</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Rodney Malone</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info@fermanaghenterprise.com</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0" name="Picture Placeholder 19">
            <a:extLst>
              <a:ext uri="{FF2B5EF4-FFF2-40B4-BE49-F238E27FC236}">
                <a16:creationId xmlns:a16="http://schemas.microsoft.com/office/drawing/2014/main" id="{19E122AD-292A-42D8-A649-684AE53D1420}"/>
              </a:ext>
            </a:extLst>
          </p:cNvPr>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b="-3485"/>
          <a:stretch/>
        </p:blipFill>
        <p:spPr>
          <a:xfrm>
            <a:off x="4905165" y="4385750"/>
            <a:ext cx="2648788" cy="1685456"/>
          </a:xfr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36" name="Picture 35">
            <a:extLst>
              <a:ext uri="{FF2B5EF4-FFF2-40B4-BE49-F238E27FC236}">
                <a16:creationId xmlns:a16="http://schemas.microsoft.com/office/drawing/2014/main" id="{5C0D291E-2016-44CE-861C-498EC09F389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6457" b="30239"/>
          <a:stretch/>
        </p:blipFill>
        <p:spPr>
          <a:xfrm>
            <a:off x="5478218" y="3445589"/>
            <a:ext cx="1502682" cy="650735"/>
          </a:xfrm>
          <a:prstGeom prst="rect">
            <a:avLst/>
          </a:prstGeom>
        </p:spPr>
      </p:pic>
      <p:pic>
        <p:nvPicPr>
          <p:cNvPr id="1026" name="Picture 2" descr="ENNISKILLEN BUSINESS CENTRE - Fermanagh Enterprise Limited">
            <a:extLst>
              <a:ext uri="{FF2B5EF4-FFF2-40B4-BE49-F238E27FC236}">
                <a16:creationId xmlns:a16="http://schemas.microsoft.com/office/drawing/2014/main" id="{EA2D6BE1-B545-4213-9464-BD8F8EA90550}"/>
              </a:ext>
            </a:extLst>
          </p:cNvPr>
          <p:cNvPicPr>
            <a:picLocks noGrp="1" noChangeAspect="1" noChangeArrowheads="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70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10</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Tenants &amp; 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9976" y="4421991"/>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H="1" flipV="1">
            <a:off x="3456329" y="4431466"/>
            <a:ext cx="3818" cy="1170844"/>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ctr">
              <a:tabLst>
                <a:tab pos="969963" algn="l"/>
              </a:tabLst>
            </a:pPr>
            <a:endParaRPr lang="en-US" dirty="0">
              <a:solidFill>
                <a:srgbClr val="84BA41"/>
              </a:solidFill>
            </a:endParaRPr>
          </a:p>
          <a:p>
            <a:pPr algn="ctr">
              <a:tabLst>
                <a:tab pos="969963" algn="l"/>
              </a:tabLst>
            </a:pPr>
            <a:r>
              <a:rPr lang="en-US" sz="4000" dirty="0">
                <a:solidFill>
                  <a:srgbClr val="84BA41"/>
                </a:solidFill>
              </a:rPr>
              <a:t>200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95778"/>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Fermanagh Enterprise aims to strengthen the economy of Fermanagh through encouraging, assisting and advising individuals wishing to move to self-employment and set up and grow their own business, to relieve poverty through stimulating economic prosperity.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 For Sustainable development/Climate actions, the business has started looking at their 4 business premises on how they can be improved in line with SDGs, adding solar panels and recycling bins in all premises. Recently all staff have had the option to work from home. </a:t>
            </a: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2366" y="560231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2829103"/>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2617725"/>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63930" y="393610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40281" y="3930304"/>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5360473"/>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5193846"/>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728530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7167392"/>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116211"/>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932587"/>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45923" y="4676228"/>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N/A</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06831" y="7855020"/>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Become more aware of  Digital Technology for Sustainable Enterprise Centres</a:t>
            </a:r>
          </a:p>
          <a:p>
            <a:pPr marL="228600" indent="-228600">
              <a:buFont typeface="+mj-lt"/>
              <a:buAutoNum type="arabicPeriod"/>
            </a:pPr>
            <a:r>
              <a:rPr lang="en-GB" dirty="0"/>
              <a:t>Minimising waste and maximising reuse</a:t>
            </a:r>
          </a:p>
          <a:p>
            <a:pPr marL="228600" indent="-228600">
              <a:buFont typeface="+mj-lt"/>
              <a:buAutoNum type="arabicPeriod"/>
            </a:pPr>
            <a:r>
              <a:rPr lang="en-GB" dirty="0"/>
              <a:t>Look at other Enterprise Centres to see what systems they have in place</a:t>
            </a:r>
          </a:p>
          <a:p>
            <a:pPr marL="228600" indent="-228600">
              <a:buFont typeface="+mj-lt"/>
              <a:buAutoNum type="arabicPeriod"/>
            </a:pPr>
            <a:r>
              <a:rPr lang="en-GB" dirty="0"/>
              <a:t>Minimising energy use in all buildings</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5895093"/>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endParaRPr lang="en-GB" dirty="0"/>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16203" y="1600823"/>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solidFill>
                  <a:schemeClr val="tx1"/>
                </a:solidFill>
                <a:latin typeface="Calibri" panose="020F0502020204030204" pitchFamily="34" charset="0"/>
                <a:ea typeface="Calibri" panose="020F0502020204030204" pitchFamily="34" charset="0"/>
              </a:rPr>
              <a:t>Kept the staff involved in all discussions with improvements to building. To support working from home have software in place to host virtual meetings and purchased laptops so staff can remotely work. </a:t>
            </a:r>
          </a:p>
          <a:p>
            <a:pPr marL="0" indent="0">
              <a:buNone/>
            </a:pPr>
            <a:endParaRPr lang="en-GB" dirty="0">
              <a:solidFill>
                <a:schemeClr val="tx1"/>
              </a:solidFill>
              <a:latin typeface="Calibri" panose="020F0502020204030204" pitchFamily="34" charset="0"/>
              <a:ea typeface="Calibri" panose="020F0502020204030204" pitchFamily="34" charset="0"/>
            </a:endParaRPr>
          </a:p>
          <a:p>
            <a:pPr marL="0" indent="0">
              <a:buNone/>
            </a:pPr>
            <a:r>
              <a:rPr lang="en-GB" dirty="0">
                <a:solidFill>
                  <a:schemeClr val="tx1"/>
                </a:solidFill>
                <a:latin typeface="Calibri" panose="020F0502020204030204" pitchFamily="34" charset="0"/>
                <a:ea typeface="Calibri" panose="020F0502020204030204" pitchFamily="34" charset="0"/>
              </a:rPr>
              <a:t>We are constantly planning ahead and managing our buildings and looking to make improvements for the future. </a:t>
            </a:r>
          </a:p>
        </p:txBody>
      </p:sp>
      <p:sp>
        <p:nvSpPr>
          <p:cNvPr id="107" name="Text Placeholder 3">
            <a:extLst>
              <a:ext uri="{FF2B5EF4-FFF2-40B4-BE49-F238E27FC236}">
                <a16:creationId xmlns:a16="http://schemas.microsoft.com/office/drawing/2014/main" id="{E8F85693-2944-2840-B2FA-D5E356C3ABE4}"/>
              </a:ext>
            </a:extLst>
          </p:cNvPr>
          <p:cNvSpPr txBox="1">
            <a:spLocks/>
          </p:cNvSpPr>
          <p:nvPr/>
        </p:nvSpPr>
        <p:spPr>
          <a:xfrm>
            <a:off x="1163930" y="33844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Staff &amp; Tenants. </a:t>
            </a:r>
          </a:p>
        </p:txBody>
      </p:sp>
      <p:sp>
        <p:nvSpPr>
          <p:cNvPr id="118" name="Text Placeholder 3">
            <a:extLst>
              <a:ext uri="{FF2B5EF4-FFF2-40B4-BE49-F238E27FC236}">
                <a16:creationId xmlns:a16="http://schemas.microsoft.com/office/drawing/2014/main" id="{E8F85693-2944-2840-B2FA-D5E356C3ABE4}"/>
              </a:ext>
            </a:extLst>
          </p:cNvPr>
          <p:cNvSpPr txBox="1">
            <a:spLocks/>
          </p:cNvSpPr>
          <p:nvPr/>
        </p:nvSpPr>
        <p:spPr>
          <a:xfrm>
            <a:off x="1163930" y="5872378"/>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No Commute Means Fewer Emissions</a:t>
            </a:r>
          </a:p>
          <a:p>
            <a:pPr marL="228600" indent="-228600">
              <a:buFont typeface="+mj-lt"/>
              <a:buAutoNum type="arabicPeriod"/>
            </a:pPr>
            <a:r>
              <a:rPr lang="en-GB" dirty="0"/>
              <a:t>Less Paper Usage</a:t>
            </a:r>
          </a:p>
          <a:p>
            <a:pPr marL="228600" indent="-228600">
              <a:buFont typeface="+mj-lt"/>
              <a:buAutoNum type="arabicPeriod"/>
            </a:pPr>
            <a:r>
              <a:rPr lang="en-GB" dirty="0"/>
              <a:t>Less Plastic Usage</a:t>
            </a:r>
          </a:p>
          <a:p>
            <a:pPr marL="228600" indent="-228600">
              <a:buFont typeface="+mj-lt"/>
              <a:buAutoNum type="arabicPeriod"/>
            </a:pPr>
            <a:r>
              <a:rPr lang="en-GB" dirty="0"/>
              <a:t>More productive staff</a:t>
            </a:r>
          </a:p>
          <a:p>
            <a:pPr marL="228600" indent="-228600">
              <a:buFont typeface="+mj-lt"/>
              <a:buAutoNum type="arabicPeriod"/>
            </a:pPr>
            <a:r>
              <a:rPr lang="en-GB" dirty="0"/>
              <a:t>Achieve better work-life balance</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A place where we can see current trends in Northern Ireland and other regions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Guidance on older building how to make them greener without investing  a large amount of money</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Training and resources.</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Take time to make decisions and research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Connect communities and people</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Consider all stages of a building's life-cycle</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Look for funding options</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1 to 3 years </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1 to 3 years </a:t>
            </a:r>
            <a:endParaRPr lang="en-US" dirty="0"/>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50133"/>
            <a:ext cx="3063276" cy="610137"/>
          </a:xfrm>
        </p:spPr>
        <p:txBody>
          <a:bodyPr/>
          <a:lstStyle/>
          <a:p>
            <a:r>
              <a:rPr lang="en-GB" dirty="0"/>
              <a:t> 6 -12 months</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1 to 3 years </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Ongoing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5a96bb8c-aa49-4f7e-b12a-1d018b5931c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4607</TotalTime>
  <Words>725</Words>
  <Application>Microsoft Macintosh PowerPoint</Application>
  <PresentationFormat>Custom</PresentationFormat>
  <Paragraphs>85</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335</cp:revision>
  <dcterms:created xsi:type="dcterms:W3CDTF">2021-06-15T11:45:52Z</dcterms:created>
  <dcterms:modified xsi:type="dcterms:W3CDTF">2022-04-06T11:07:37Z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