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9"/>
  </p:notesMasterIdLst>
  <p:handoutMasterIdLst>
    <p:handoutMasterId r:id="rId10"/>
  </p:handoutMasterIdLst>
  <p:sldIdLst>
    <p:sldId id="300" r:id="rId5"/>
    <p:sldId id="282" r:id="rId6"/>
    <p:sldId id="294" r:id="rId7"/>
    <p:sldId id="298" r:id="rId8"/>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2"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239"/>
    <a:srgbClr val="84BA41"/>
    <a:srgbClr val="000000"/>
    <a:srgbClr val="FFDE17"/>
    <a:srgbClr val="57A672"/>
    <a:srgbClr val="B2DDC9"/>
    <a:srgbClr val="011E3B"/>
    <a:srgbClr val="D61980"/>
    <a:srgbClr val="28AF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4" autoAdjust="0"/>
    <p:restoredTop sz="94638"/>
  </p:normalViewPr>
  <p:slideViewPr>
    <p:cSldViewPr snapToGrid="0" snapToObjects="1">
      <p:cViewPr varScale="1">
        <p:scale>
          <a:sx n="82" d="100"/>
          <a:sy n="82" d="100"/>
        </p:scale>
        <p:origin x="3280" y="176"/>
      </p:cViewPr>
      <p:guideLst>
        <p:guide orient="horz" pos="3342"/>
        <p:guide pos="2358"/>
      </p:guideLst>
    </p:cSldViewPr>
  </p:slideViewPr>
  <p:notesTextViewPr>
    <p:cViewPr>
      <p:scale>
        <a:sx n="1" d="1"/>
        <a:sy n="1" d="1"/>
      </p:scale>
      <p:origin x="0" y="0"/>
    </p:cViewPr>
  </p:notesTextViewPr>
  <p:sorterViewPr>
    <p:cViewPr>
      <p:scale>
        <a:sx n="132" d="100"/>
        <a:sy n="132" d="100"/>
      </p:scale>
      <p:origin x="0" y="0"/>
    </p:cViewPr>
  </p:sorterViewPr>
  <p:notesViewPr>
    <p:cSldViewPr snapToGrid="0" snapToObjects="1" showGuides="1">
      <p:cViewPr varScale="1">
        <p:scale>
          <a:sx n="86" d="100"/>
          <a:sy n="86" d="100"/>
        </p:scale>
        <p:origin x="3928"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4/6/22</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4/6/22</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inglehub.com/"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332" name="Freeform 331">
            <a:extLst>
              <a:ext uri="{FF2B5EF4-FFF2-40B4-BE49-F238E27FC236}">
                <a16:creationId xmlns:a16="http://schemas.microsoft.com/office/drawing/2014/main" id="{85DAC419-22C6-C449-A61A-A47C76DB7F44}"/>
              </a:ext>
            </a:extLst>
          </p:cNvPr>
          <p:cNvSpPr/>
          <p:nvPr userDrawn="1"/>
        </p:nvSpPr>
        <p:spPr>
          <a:xfrm rot="16200000">
            <a:off x="-1548799" y="4727319"/>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02" name="Graphic 4">
            <a:extLst>
              <a:ext uri="{FF2B5EF4-FFF2-40B4-BE49-F238E27FC236}">
                <a16:creationId xmlns:a16="http://schemas.microsoft.com/office/drawing/2014/main" id="{55B42574-8012-D447-88C8-BF8B2168D685}"/>
              </a:ext>
            </a:extLst>
          </p:cNvPr>
          <p:cNvSpPr/>
          <p:nvPr userDrawn="1"/>
        </p:nvSpPr>
        <p:spPr>
          <a:xfrm rot="10800000">
            <a:off x="7078" y="2267147"/>
            <a:ext cx="7570054" cy="104433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297239"/>
          </a:solidFill>
          <a:ln w="2370" cap="flat">
            <a:noFill/>
            <a:prstDash val="solid"/>
            <a:miter/>
          </a:ln>
        </p:spPr>
        <p:txBody>
          <a:bodyPr rtlCol="0" anchor="ctr"/>
          <a:lstStyle/>
          <a:p>
            <a:endParaRPr lang="en-US"/>
          </a:p>
        </p:txBody>
      </p:sp>
      <p:sp>
        <p:nvSpPr>
          <p:cNvPr id="399" name="Text Placeholder 32">
            <a:extLst>
              <a:ext uri="{FF2B5EF4-FFF2-40B4-BE49-F238E27FC236}">
                <a16:creationId xmlns:a16="http://schemas.microsoft.com/office/drawing/2014/main" id="{BC3B08D3-B3AE-424E-854C-C73ED81F88F3}"/>
              </a:ext>
            </a:extLst>
          </p:cNvPr>
          <p:cNvSpPr>
            <a:spLocks noGrp="1"/>
          </p:cNvSpPr>
          <p:nvPr>
            <p:ph type="body" sz="quarter" idx="11" hasCustomPrompt="1"/>
          </p:nvPr>
        </p:nvSpPr>
        <p:spPr>
          <a:xfrm>
            <a:off x="947750" y="2524385"/>
            <a:ext cx="6272696" cy="650735"/>
          </a:xfrm>
          <a:prstGeom prst="rect">
            <a:avLst/>
          </a:prstGeom>
        </p:spPr>
        <p:txBody>
          <a:bodyPr>
            <a:noAutofit/>
          </a:bodyPr>
          <a:lstStyle>
            <a:lvl1pPr marL="0" indent="0" algn="r">
              <a:lnSpc>
                <a:spcPct val="100000"/>
              </a:lnSpc>
              <a:spcBef>
                <a:spcPts val="0"/>
              </a:spcBef>
              <a:buNone/>
              <a:defRPr sz="2600" b="0" i="0">
                <a:solidFill>
                  <a:schemeClr val="bg1"/>
                </a:solidFill>
                <a:latin typeface="Poppins" pitchFamily="2" charset="77"/>
                <a:ea typeface="Open Sans" panose="020B0606030504020204" pitchFamily="34" charset="0"/>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BUSINESS</a:t>
            </a:r>
            <a:endParaRPr lang="en-US" dirty="0"/>
          </a:p>
        </p:txBody>
      </p:sp>
      <p:sp>
        <p:nvSpPr>
          <p:cNvPr id="344" name="Picture Placeholder 343">
            <a:extLst>
              <a:ext uri="{FF2B5EF4-FFF2-40B4-BE49-F238E27FC236}">
                <a16:creationId xmlns:a16="http://schemas.microsoft.com/office/drawing/2014/main" id="{C7163BFD-6804-5244-B41F-9153A757111F}"/>
              </a:ext>
            </a:extLst>
          </p:cNvPr>
          <p:cNvSpPr>
            <a:spLocks noGrp="1"/>
          </p:cNvSpPr>
          <p:nvPr>
            <p:ph type="pic" sz="quarter" idx="17"/>
          </p:nvPr>
        </p:nvSpPr>
        <p:spPr>
          <a:xfrm>
            <a:off x="2239993" y="140011"/>
            <a:ext cx="5337139" cy="2248015"/>
          </a:xfrm>
          <a:custGeom>
            <a:avLst/>
            <a:gdLst>
              <a:gd name="connsiteX0" fmla="*/ 0 w 5337139"/>
              <a:gd name="connsiteY0" fmla="*/ 0 h 2248015"/>
              <a:gd name="connsiteX1" fmla="*/ 5337139 w 5337139"/>
              <a:gd name="connsiteY1" fmla="*/ 0 h 2248015"/>
              <a:gd name="connsiteX2" fmla="*/ 5337139 w 5337139"/>
              <a:gd name="connsiteY2" fmla="*/ 2248015 h 2248015"/>
              <a:gd name="connsiteX3" fmla="*/ 0 w 5337139"/>
              <a:gd name="connsiteY3" fmla="*/ 2248015 h 2248015"/>
              <a:gd name="connsiteX4" fmla="*/ 0 w 5337139"/>
              <a:gd name="connsiteY4" fmla="*/ 1917229 h 2248015"/>
              <a:gd name="connsiteX5" fmla="*/ 113298 w 5337139"/>
              <a:gd name="connsiteY5" fmla="*/ 1917229 h 2248015"/>
              <a:gd name="connsiteX6" fmla="*/ 113298 w 5337139"/>
              <a:gd name="connsiteY6" fmla="*/ 231581 h 2248015"/>
              <a:gd name="connsiteX7" fmla="*/ 0 w 5337139"/>
              <a:gd name="connsiteY7" fmla="*/ 231581 h 2248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7139" h="2248015">
                <a:moveTo>
                  <a:pt x="0" y="0"/>
                </a:moveTo>
                <a:lnTo>
                  <a:pt x="5337139" y="0"/>
                </a:lnTo>
                <a:lnTo>
                  <a:pt x="5337139" y="2248015"/>
                </a:lnTo>
                <a:lnTo>
                  <a:pt x="0" y="2248015"/>
                </a:lnTo>
                <a:lnTo>
                  <a:pt x="0" y="1917229"/>
                </a:lnTo>
                <a:lnTo>
                  <a:pt x="113298" y="1917229"/>
                </a:lnTo>
                <a:lnTo>
                  <a:pt x="113298" y="231581"/>
                </a:lnTo>
                <a:lnTo>
                  <a:pt x="0" y="231581"/>
                </a:lnTo>
                <a:close/>
              </a:path>
            </a:pathLst>
          </a:custGeom>
          <a:solidFill>
            <a:schemeClr val="bg1">
              <a:lumMod val="85000"/>
            </a:schemeClr>
          </a:solidFill>
        </p:spPr>
        <p:txBody>
          <a:bodyPr wrap="square">
            <a:noAutofit/>
          </a:bodyPr>
          <a:lstStyle>
            <a:lvl1pPr marL="0" indent="0">
              <a:buNone/>
              <a:defRPr sz="800"/>
            </a:lvl1pPr>
          </a:lstStyle>
          <a:p>
            <a:endParaRPr lang="en-US" dirty="0"/>
          </a:p>
        </p:txBody>
      </p:sp>
      <p:sp>
        <p:nvSpPr>
          <p:cNvPr id="299" name="Graphic 4">
            <a:extLst>
              <a:ext uri="{FF2B5EF4-FFF2-40B4-BE49-F238E27FC236}">
                <a16:creationId xmlns:a16="http://schemas.microsoft.com/office/drawing/2014/main" id="{648D7BFC-D916-F04B-A2C8-22005A655C3C}"/>
              </a:ext>
            </a:extLst>
          </p:cNvPr>
          <p:cNvSpPr/>
          <p:nvPr userDrawn="1"/>
        </p:nvSpPr>
        <p:spPr>
          <a:xfrm rot="10800000">
            <a:off x="2154288" y="371591"/>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314" name="Text Placeholder 32">
            <a:extLst>
              <a:ext uri="{FF2B5EF4-FFF2-40B4-BE49-F238E27FC236}">
                <a16:creationId xmlns:a16="http://schemas.microsoft.com/office/drawing/2014/main" id="{B2DCBB4E-A719-2242-A153-C803594B226F}"/>
              </a:ext>
            </a:extLst>
          </p:cNvPr>
          <p:cNvSpPr>
            <a:spLocks noGrp="1"/>
          </p:cNvSpPr>
          <p:nvPr>
            <p:ph type="body" sz="quarter" idx="32" hasCustomPrompt="1"/>
          </p:nvPr>
        </p:nvSpPr>
        <p:spPr>
          <a:xfrm>
            <a:off x="883751" y="6506908"/>
            <a:ext cx="6351439" cy="357867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a:t>
            </a:r>
            <a:endParaRPr lang="en-US" dirty="0"/>
          </a:p>
        </p:txBody>
      </p:sp>
      <p:sp>
        <p:nvSpPr>
          <p:cNvPr id="317" name="Text Placeholder 32">
            <a:extLst>
              <a:ext uri="{FF2B5EF4-FFF2-40B4-BE49-F238E27FC236}">
                <a16:creationId xmlns:a16="http://schemas.microsoft.com/office/drawing/2014/main" id="{BC32408F-3013-4049-B547-84EF117DFE03}"/>
              </a:ext>
            </a:extLst>
          </p:cNvPr>
          <p:cNvSpPr>
            <a:spLocks noGrp="1"/>
          </p:cNvSpPr>
          <p:nvPr>
            <p:ph type="body" sz="quarter" idx="58" hasCustomPrompt="1"/>
          </p:nvPr>
        </p:nvSpPr>
        <p:spPr>
          <a:xfrm>
            <a:off x="883751" y="3626736"/>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Company Name</a:t>
            </a:r>
            <a:endParaRPr lang="en-US" dirty="0"/>
          </a:p>
        </p:txBody>
      </p:sp>
      <p:sp>
        <p:nvSpPr>
          <p:cNvPr id="318" name="Text Placeholder 32">
            <a:extLst>
              <a:ext uri="{FF2B5EF4-FFF2-40B4-BE49-F238E27FC236}">
                <a16:creationId xmlns:a16="http://schemas.microsoft.com/office/drawing/2014/main" id="{3F79245E-AE83-5D42-A49C-E447A993290A}"/>
              </a:ext>
            </a:extLst>
          </p:cNvPr>
          <p:cNvSpPr>
            <a:spLocks noGrp="1"/>
          </p:cNvSpPr>
          <p:nvPr>
            <p:ph type="body" sz="quarter" idx="59" hasCustomPrompt="1"/>
          </p:nvPr>
        </p:nvSpPr>
        <p:spPr>
          <a:xfrm>
            <a:off x="883751" y="3850070"/>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grpSp>
        <p:nvGrpSpPr>
          <p:cNvPr id="319" name="Group 318">
            <a:extLst>
              <a:ext uri="{FF2B5EF4-FFF2-40B4-BE49-F238E27FC236}">
                <a16:creationId xmlns:a16="http://schemas.microsoft.com/office/drawing/2014/main" id="{660328D1-4E0B-B047-B79A-32DBC7A7923A}"/>
              </a:ext>
            </a:extLst>
          </p:cNvPr>
          <p:cNvGrpSpPr/>
          <p:nvPr userDrawn="1"/>
        </p:nvGrpSpPr>
        <p:grpSpPr>
          <a:xfrm>
            <a:off x="659291" y="4202150"/>
            <a:ext cx="3711703" cy="1143756"/>
            <a:chOff x="195319" y="2097486"/>
            <a:chExt cx="4278713" cy="992399"/>
          </a:xfrm>
        </p:grpSpPr>
        <p:cxnSp>
          <p:nvCxnSpPr>
            <p:cNvPr id="320" name="Straight Connector 319">
              <a:extLst>
                <a:ext uri="{FF2B5EF4-FFF2-40B4-BE49-F238E27FC236}">
                  <a16:creationId xmlns:a16="http://schemas.microsoft.com/office/drawing/2014/main" id="{213961DD-07BB-7847-879C-D79BA47EE8C4}"/>
                </a:ext>
              </a:extLst>
            </p:cNvPr>
            <p:cNvCxnSpPr>
              <a:cxnSpLocks/>
            </p:cNvCxnSpPr>
            <p:nvPr userDrawn="1"/>
          </p:nvCxnSpPr>
          <p:spPr>
            <a:xfrm flipH="1">
              <a:off x="195319" y="209748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CF16582C-7C3C-124E-AC69-D821318F059D}"/>
                </a:ext>
              </a:extLst>
            </p:cNvPr>
            <p:cNvCxnSpPr>
              <a:cxnSpLocks/>
            </p:cNvCxnSpPr>
            <p:nvPr userDrawn="1"/>
          </p:nvCxnSpPr>
          <p:spPr>
            <a:xfrm flipH="1">
              <a:off x="195319" y="259273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2" name="Straight Connector 321">
              <a:extLst>
                <a:ext uri="{FF2B5EF4-FFF2-40B4-BE49-F238E27FC236}">
                  <a16:creationId xmlns:a16="http://schemas.microsoft.com/office/drawing/2014/main" id="{487E3AC7-6C71-F24A-A01B-B2CD7D48608C}"/>
                </a:ext>
              </a:extLst>
            </p:cNvPr>
            <p:cNvCxnSpPr>
              <a:cxnSpLocks/>
            </p:cNvCxnSpPr>
            <p:nvPr userDrawn="1"/>
          </p:nvCxnSpPr>
          <p:spPr>
            <a:xfrm flipH="1">
              <a:off x="195319" y="3089885"/>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grpSp>
      <p:sp>
        <p:nvSpPr>
          <p:cNvPr id="323" name="Text Placeholder 32">
            <a:extLst>
              <a:ext uri="{FF2B5EF4-FFF2-40B4-BE49-F238E27FC236}">
                <a16:creationId xmlns:a16="http://schemas.microsoft.com/office/drawing/2014/main" id="{514F1E7F-D1E0-E04B-9305-F2C33D611F3B}"/>
              </a:ext>
            </a:extLst>
          </p:cNvPr>
          <p:cNvSpPr>
            <a:spLocks noGrp="1"/>
          </p:cNvSpPr>
          <p:nvPr>
            <p:ph type="body" sz="quarter" idx="60" hasCustomPrompt="1"/>
          </p:nvPr>
        </p:nvSpPr>
        <p:spPr>
          <a:xfrm>
            <a:off x="883751" y="4200414"/>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Date of Interview</a:t>
            </a:r>
            <a:endParaRPr lang="en-US" dirty="0"/>
          </a:p>
        </p:txBody>
      </p:sp>
      <p:sp>
        <p:nvSpPr>
          <p:cNvPr id="324" name="Text Placeholder 32">
            <a:extLst>
              <a:ext uri="{FF2B5EF4-FFF2-40B4-BE49-F238E27FC236}">
                <a16:creationId xmlns:a16="http://schemas.microsoft.com/office/drawing/2014/main" id="{F304B7A5-AB57-9A41-9C0A-37EA788E1450}"/>
              </a:ext>
            </a:extLst>
          </p:cNvPr>
          <p:cNvSpPr>
            <a:spLocks noGrp="1"/>
          </p:cNvSpPr>
          <p:nvPr>
            <p:ph type="body" sz="quarter" idx="61" hasCustomPrompt="1"/>
          </p:nvPr>
        </p:nvSpPr>
        <p:spPr>
          <a:xfrm>
            <a:off x="883751" y="4423748"/>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5" name="Text Placeholder 32">
            <a:extLst>
              <a:ext uri="{FF2B5EF4-FFF2-40B4-BE49-F238E27FC236}">
                <a16:creationId xmlns:a16="http://schemas.microsoft.com/office/drawing/2014/main" id="{278097D4-C651-BB47-95C2-B0D83F30903C}"/>
              </a:ext>
            </a:extLst>
          </p:cNvPr>
          <p:cNvSpPr>
            <a:spLocks noGrp="1"/>
          </p:cNvSpPr>
          <p:nvPr>
            <p:ph type="body" sz="quarter" idx="62" hasCustomPrompt="1"/>
          </p:nvPr>
        </p:nvSpPr>
        <p:spPr>
          <a:xfrm>
            <a:off x="883751" y="477417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Contact Person</a:t>
            </a:r>
            <a:endParaRPr lang="en-US" dirty="0"/>
          </a:p>
        </p:txBody>
      </p:sp>
      <p:sp>
        <p:nvSpPr>
          <p:cNvPr id="326" name="Text Placeholder 32">
            <a:extLst>
              <a:ext uri="{FF2B5EF4-FFF2-40B4-BE49-F238E27FC236}">
                <a16:creationId xmlns:a16="http://schemas.microsoft.com/office/drawing/2014/main" id="{5372F5AB-2095-2B44-8717-BA9F31A69297}"/>
              </a:ext>
            </a:extLst>
          </p:cNvPr>
          <p:cNvSpPr>
            <a:spLocks noGrp="1"/>
          </p:cNvSpPr>
          <p:nvPr>
            <p:ph type="body" sz="quarter" idx="63" hasCustomPrompt="1"/>
          </p:nvPr>
        </p:nvSpPr>
        <p:spPr>
          <a:xfrm>
            <a:off x="883751" y="499750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7" name="Text Placeholder 32">
            <a:extLst>
              <a:ext uri="{FF2B5EF4-FFF2-40B4-BE49-F238E27FC236}">
                <a16:creationId xmlns:a16="http://schemas.microsoft.com/office/drawing/2014/main" id="{EFB10F23-8B8A-EC44-93B9-2E3A1054815D}"/>
              </a:ext>
            </a:extLst>
          </p:cNvPr>
          <p:cNvSpPr>
            <a:spLocks noGrp="1"/>
          </p:cNvSpPr>
          <p:nvPr>
            <p:ph type="body" sz="quarter" idx="64" hasCustomPrompt="1"/>
          </p:nvPr>
        </p:nvSpPr>
        <p:spPr>
          <a:xfrm>
            <a:off x="883751" y="534785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328" name="Text Placeholder 32">
            <a:extLst>
              <a:ext uri="{FF2B5EF4-FFF2-40B4-BE49-F238E27FC236}">
                <a16:creationId xmlns:a16="http://schemas.microsoft.com/office/drawing/2014/main" id="{8E384593-17B9-C045-A010-EE01ACDD44D2}"/>
              </a:ext>
            </a:extLst>
          </p:cNvPr>
          <p:cNvSpPr>
            <a:spLocks noGrp="1"/>
          </p:cNvSpPr>
          <p:nvPr>
            <p:ph type="body" sz="quarter" idx="65" hasCustomPrompt="1"/>
          </p:nvPr>
        </p:nvSpPr>
        <p:spPr>
          <a:xfrm>
            <a:off x="883751" y="557118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9" name="Slide Number Placeholder 5">
            <a:extLst>
              <a:ext uri="{FF2B5EF4-FFF2-40B4-BE49-F238E27FC236}">
                <a16:creationId xmlns:a16="http://schemas.microsoft.com/office/drawing/2014/main" id="{D2BF8581-A819-6B42-A149-2DE1322751AC}"/>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330" name="Text Box 5">
            <a:extLst>
              <a:ext uri="{FF2B5EF4-FFF2-40B4-BE49-F238E27FC236}">
                <a16:creationId xmlns:a16="http://schemas.microsoft.com/office/drawing/2014/main" id="{46F7425D-C6B3-2646-BB7F-AEF7BA7C5171}"/>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331" name="Straight Connector 330">
            <a:extLst>
              <a:ext uri="{FF2B5EF4-FFF2-40B4-BE49-F238E27FC236}">
                <a16:creationId xmlns:a16="http://schemas.microsoft.com/office/drawing/2014/main" id="{434D33BB-5DB9-3949-8623-767BE74E7777}"/>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pic>
        <p:nvPicPr>
          <p:cNvPr id="336" name="Picture 335">
            <a:hlinkClick r:id="rId2"/>
            <a:extLst>
              <a:ext uri="{FF2B5EF4-FFF2-40B4-BE49-F238E27FC236}">
                <a16:creationId xmlns:a16="http://schemas.microsoft.com/office/drawing/2014/main" id="{20C045C5-DBA7-0041-ACE3-C5028F56DA0F}"/>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l="-3434" t="-470"/>
          <a:stretch/>
        </p:blipFill>
        <p:spPr>
          <a:xfrm>
            <a:off x="4205207" y="4164057"/>
            <a:ext cx="3348746" cy="2350487"/>
          </a:xfrm>
          <a:prstGeom prst="rect">
            <a:avLst/>
          </a:prstGeom>
        </p:spPr>
      </p:pic>
      <p:sp>
        <p:nvSpPr>
          <p:cNvPr id="337" name="Picture Placeholder 2">
            <a:extLst>
              <a:ext uri="{FF2B5EF4-FFF2-40B4-BE49-F238E27FC236}">
                <a16:creationId xmlns:a16="http://schemas.microsoft.com/office/drawing/2014/main" id="{E5D9D6F6-70C3-214F-AF1F-1CAF84AC6697}"/>
              </a:ext>
            </a:extLst>
          </p:cNvPr>
          <p:cNvSpPr>
            <a:spLocks noGrp="1"/>
          </p:cNvSpPr>
          <p:nvPr>
            <p:ph type="pic" sz="quarter" idx="56"/>
          </p:nvPr>
        </p:nvSpPr>
        <p:spPr>
          <a:xfrm>
            <a:off x="4905165" y="4385750"/>
            <a:ext cx="2648788" cy="1685456"/>
          </a:xfrm>
          <a:prstGeom prst="rect">
            <a:avLst/>
          </a:prstGeom>
          <a:solidFill>
            <a:schemeClr val="bg1">
              <a:lumMod val="75000"/>
            </a:schemeClr>
          </a:solidFill>
        </p:spPr>
        <p:txBody>
          <a:bodyPr>
            <a:normAutofit/>
          </a:bodyPr>
          <a:lstStyle>
            <a:lvl1pPr marL="0" indent="0">
              <a:buNone/>
              <a:defRPr sz="800"/>
            </a:lvl1pPr>
          </a:lstStyle>
          <a:p>
            <a:endParaRPr lang="en-US"/>
          </a:p>
        </p:txBody>
      </p:sp>
      <p:pic>
        <p:nvPicPr>
          <p:cNvPr id="341" name="Picture 340" descr="Logo&#10;&#10;Description automatically generated">
            <a:extLst>
              <a:ext uri="{FF2B5EF4-FFF2-40B4-BE49-F238E27FC236}">
                <a16:creationId xmlns:a16="http://schemas.microsoft.com/office/drawing/2014/main" id="{58170270-4BD5-8643-8237-A0D6D1630587}"/>
              </a:ext>
            </a:extLst>
          </p:cNvPr>
          <p:cNvPicPr/>
          <p:nvPr userDrawn="1"/>
        </p:nvPicPr>
        <p:blipFill>
          <a:blip r:embed="rId4" cstate="screen">
            <a:extLst>
              <a:ext uri="{28A0092B-C50C-407E-A947-70E740481C1C}">
                <a14:useLocalDpi xmlns:a14="http://schemas.microsoft.com/office/drawing/2010/main"/>
              </a:ext>
            </a:extLst>
          </a:blip>
          <a:stretch>
            <a:fillRect/>
          </a:stretch>
        </p:blipFill>
        <p:spPr>
          <a:xfrm>
            <a:off x="47012" y="494443"/>
            <a:ext cx="2064422" cy="1320374"/>
          </a:xfrm>
          <a:prstGeom prst="rect">
            <a:avLst/>
          </a:prstGeom>
        </p:spPr>
      </p:pic>
    </p:spTree>
    <p:extLst>
      <p:ext uri="{BB962C8B-B14F-4D97-AF65-F5344CB8AC3E}">
        <p14:creationId xmlns:p14="http://schemas.microsoft.com/office/powerpoint/2010/main" val="248430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rganisation profile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463814" y="1241859"/>
            <a:ext cx="2869590" cy="969101"/>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MANY STAFF IS DIRECTLY EMPLOYED BY THE ORGANISATION?</a:t>
            </a:r>
          </a:p>
        </p:txBody>
      </p:sp>
      <p:sp>
        <p:nvSpPr>
          <p:cNvPr id="26" name="Text Placeholder 32">
            <a:extLst>
              <a:ext uri="{FF2B5EF4-FFF2-40B4-BE49-F238E27FC236}">
                <a16:creationId xmlns:a16="http://schemas.microsoft.com/office/drawing/2014/main" id="{D93A2693-8086-0C49-B326-5CE12028DFB5}"/>
              </a:ext>
            </a:extLst>
          </p:cNvPr>
          <p:cNvSpPr>
            <a:spLocks noGrp="1"/>
          </p:cNvSpPr>
          <p:nvPr>
            <p:ph type="body" sz="quarter" idx="44" hasCustomPrompt="1"/>
          </p:nvPr>
        </p:nvSpPr>
        <p:spPr>
          <a:xfrm>
            <a:off x="3611476" y="1241859"/>
            <a:ext cx="3280814" cy="170333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IN ADDITION TO STAFF PRE COVID, HOW MANY PEOPLE ACCESS THE BUILDING?</a:t>
            </a:r>
          </a:p>
        </p:txBody>
      </p:sp>
      <p:sp>
        <p:nvSpPr>
          <p:cNvPr id="27" name="Text Placeholder 32">
            <a:extLst>
              <a:ext uri="{FF2B5EF4-FFF2-40B4-BE49-F238E27FC236}">
                <a16:creationId xmlns:a16="http://schemas.microsoft.com/office/drawing/2014/main" id="{52805644-AB4F-314F-97C6-0458E19A7D84}"/>
              </a:ext>
            </a:extLst>
          </p:cNvPr>
          <p:cNvSpPr>
            <a:spLocks noGrp="1"/>
          </p:cNvSpPr>
          <p:nvPr>
            <p:ph type="body" sz="quarter" idx="45" hasCustomPrompt="1"/>
          </p:nvPr>
        </p:nvSpPr>
        <p:spPr>
          <a:xfrm>
            <a:off x="3619789" y="4510508"/>
            <a:ext cx="3280814" cy="80214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The</a:t>
            </a:r>
            <a:endParaRPr lang="en-US" dirty="0"/>
          </a:p>
        </p:txBody>
      </p:sp>
      <p:sp>
        <p:nvSpPr>
          <p:cNvPr id="28" name="Text Placeholder 32">
            <a:extLst>
              <a:ext uri="{FF2B5EF4-FFF2-40B4-BE49-F238E27FC236}">
                <a16:creationId xmlns:a16="http://schemas.microsoft.com/office/drawing/2014/main" id="{60CD918A-67FF-744D-9BFA-3D102C1A65A9}"/>
              </a:ext>
            </a:extLst>
          </p:cNvPr>
          <p:cNvSpPr>
            <a:spLocks noGrp="1"/>
          </p:cNvSpPr>
          <p:nvPr>
            <p:ph type="body" sz="quarter" idx="46" hasCustomPrompt="1"/>
          </p:nvPr>
        </p:nvSpPr>
        <p:spPr>
          <a:xfrm>
            <a:off x="455499" y="5830695"/>
            <a:ext cx="4881272" cy="702163"/>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LONG HAS THE ORGANISATION BEEN DRIVING A GREEN REVOLUTION/ INTRODUCED SDG POLICY’S OR ACTIONS? </a:t>
            </a:r>
          </a:p>
        </p:txBody>
      </p:sp>
      <p:sp>
        <p:nvSpPr>
          <p:cNvPr id="29" name="Text Placeholder 32">
            <a:extLst>
              <a:ext uri="{FF2B5EF4-FFF2-40B4-BE49-F238E27FC236}">
                <a16:creationId xmlns:a16="http://schemas.microsoft.com/office/drawing/2014/main" id="{DF30DE74-C2C0-3942-AE95-49F8CF956C04}"/>
              </a:ext>
            </a:extLst>
          </p:cNvPr>
          <p:cNvSpPr>
            <a:spLocks noGrp="1"/>
          </p:cNvSpPr>
          <p:nvPr>
            <p:ph type="body" sz="quarter" idx="47" hasCustomPrompt="1"/>
          </p:nvPr>
        </p:nvSpPr>
        <p:spPr>
          <a:xfrm>
            <a:off x="455499" y="6579670"/>
            <a:ext cx="6577067" cy="120089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0" name="Text Placeholder 32">
            <a:extLst>
              <a:ext uri="{FF2B5EF4-FFF2-40B4-BE49-F238E27FC236}">
                <a16:creationId xmlns:a16="http://schemas.microsoft.com/office/drawing/2014/main" id="{2B8B5F18-C265-3D48-AF1C-0882567DBA59}"/>
              </a:ext>
            </a:extLst>
          </p:cNvPr>
          <p:cNvSpPr>
            <a:spLocks noGrp="1"/>
          </p:cNvSpPr>
          <p:nvPr>
            <p:ph type="body" sz="quarter" idx="48" hasCustomPrompt="1"/>
          </p:nvPr>
        </p:nvSpPr>
        <p:spPr>
          <a:xfrm>
            <a:off x="463813" y="8077341"/>
            <a:ext cx="2959706" cy="600446"/>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SECTOR/S IS THE ORGANISATION ACTIVE IN? </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491135" y="8785672"/>
            <a:ext cx="2932383"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3" name="Text Placeholder 32">
            <a:extLst>
              <a:ext uri="{FF2B5EF4-FFF2-40B4-BE49-F238E27FC236}">
                <a16:creationId xmlns:a16="http://schemas.microsoft.com/office/drawing/2014/main" id="{7BB8737E-35F6-2F47-9975-30210DCAFDAC}"/>
              </a:ext>
            </a:extLst>
          </p:cNvPr>
          <p:cNvSpPr>
            <a:spLocks noGrp="1"/>
          </p:cNvSpPr>
          <p:nvPr>
            <p:ph type="body" sz="quarter" idx="50" hasCustomPrompt="1"/>
          </p:nvPr>
        </p:nvSpPr>
        <p:spPr>
          <a:xfrm>
            <a:off x="3925305" y="8077341"/>
            <a:ext cx="3280814" cy="600446"/>
          </a:xfrm>
          <a:prstGeom prst="rect">
            <a:avLst/>
          </a:prstGeom>
        </p:spPr>
        <p:txBody>
          <a:bodyPr numCol="1" spcCol="288000" anchor="t">
            <a:noAutofit/>
          </a:bodyPr>
          <a:lstStyle>
            <a:lvl1pPr marL="0" indent="0" algn="l">
              <a:lnSpc>
                <a:spcPts val="1740"/>
              </a:lnSpc>
              <a:spcBef>
                <a:spcPts val="0"/>
              </a:spcBef>
              <a:buNone/>
              <a:defRPr lang="en-GB" sz="1200" b="1" smtClean="0">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WOULD YOU DESCRIBE YOUR MAIN STAKEHOLDERS OR OCCUPANTS? </a:t>
            </a:r>
          </a:p>
        </p:txBody>
      </p:sp>
      <p:cxnSp>
        <p:nvCxnSpPr>
          <p:cNvPr id="81" name="Straight Connector 80">
            <a:extLst>
              <a:ext uri="{FF2B5EF4-FFF2-40B4-BE49-F238E27FC236}">
                <a16:creationId xmlns:a16="http://schemas.microsoft.com/office/drawing/2014/main" id="{91E3CAA7-C39E-534C-847E-F26370A22C79}"/>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83" name="Text Placeholder 32">
            <a:extLst>
              <a:ext uri="{FF2B5EF4-FFF2-40B4-BE49-F238E27FC236}">
                <a16:creationId xmlns:a16="http://schemas.microsoft.com/office/drawing/2014/main" id="{D5FDB025-09B2-344D-BCB3-7E0E8C2F8A82}"/>
              </a:ext>
            </a:extLst>
          </p:cNvPr>
          <p:cNvSpPr>
            <a:spLocks noGrp="1"/>
          </p:cNvSpPr>
          <p:nvPr>
            <p:ph type="body" sz="quarter" idx="30"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ORGANISATION PROFILE</a:t>
            </a:r>
            <a:endParaRPr lang="en-US" dirty="0"/>
          </a:p>
        </p:txBody>
      </p:sp>
      <p:sp>
        <p:nvSpPr>
          <p:cNvPr id="89" name="Text Placeholder 32">
            <a:extLst>
              <a:ext uri="{FF2B5EF4-FFF2-40B4-BE49-F238E27FC236}">
                <a16:creationId xmlns:a16="http://schemas.microsoft.com/office/drawing/2014/main" id="{0BF95CA6-7C03-6440-AF5C-D711C39BC410}"/>
              </a:ext>
            </a:extLst>
          </p:cNvPr>
          <p:cNvSpPr>
            <a:spLocks noGrp="1"/>
          </p:cNvSpPr>
          <p:nvPr>
            <p:ph type="body" sz="quarter" idx="52" hasCustomPrompt="1"/>
          </p:nvPr>
        </p:nvSpPr>
        <p:spPr>
          <a:xfrm>
            <a:off x="3925304" y="8785672"/>
            <a:ext cx="3309885"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90" name="Text Placeholder 32">
            <a:extLst>
              <a:ext uri="{FF2B5EF4-FFF2-40B4-BE49-F238E27FC236}">
                <a16:creationId xmlns:a16="http://schemas.microsoft.com/office/drawing/2014/main" id="{B3E686C9-D764-424C-AD57-F40B5DCFB393}"/>
              </a:ext>
            </a:extLst>
          </p:cNvPr>
          <p:cNvSpPr>
            <a:spLocks noGrp="1"/>
          </p:cNvSpPr>
          <p:nvPr>
            <p:ph type="body" sz="quarter" idx="53" hasCustomPrompt="1"/>
          </p:nvPr>
        </p:nvSpPr>
        <p:spPr>
          <a:xfrm>
            <a:off x="455499" y="3772778"/>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2 FULL TIME EMPOLYESS</a:t>
            </a:r>
          </a:p>
          <a:p>
            <a:pPr lvl="0"/>
            <a:endParaRPr lang="en-GB" dirty="0"/>
          </a:p>
          <a:p>
            <a:pPr lvl="0"/>
            <a:endParaRPr lang="en-GB" dirty="0"/>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r>
              <a:rPr lang="en-GB" dirty="0"/>
              <a:t>2 PART TIME EMPOLYESS</a:t>
            </a:r>
          </a:p>
          <a:p>
            <a:pPr lvl="0"/>
            <a:endParaRPr lang="en-GB" dirty="0"/>
          </a:p>
        </p:txBody>
      </p:sp>
      <p:sp>
        <p:nvSpPr>
          <p:cNvPr id="91" name="Text Placeholder 32">
            <a:extLst>
              <a:ext uri="{FF2B5EF4-FFF2-40B4-BE49-F238E27FC236}">
                <a16:creationId xmlns:a16="http://schemas.microsoft.com/office/drawing/2014/main" id="{E2CE89CC-A686-0E49-A1A9-9A3B4FC2106C}"/>
              </a:ext>
            </a:extLst>
          </p:cNvPr>
          <p:cNvSpPr>
            <a:spLocks noGrp="1"/>
          </p:cNvSpPr>
          <p:nvPr>
            <p:ph type="body" sz="quarter" idx="54" hasCustomPrompt="1"/>
          </p:nvPr>
        </p:nvSpPr>
        <p:spPr>
          <a:xfrm>
            <a:off x="3619789" y="3465259"/>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38 REGULAR HUB CLIENTS</a:t>
            </a:r>
          </a:p>
          <a:p>
            <a:pPr lvl="0"/>
            <a:endParaRPr lang="en-GB" dirty="0"/>
          </a:p>
          <a:p>
            <a:pPr lvl="0"/>
            <a:r>
              <a:rPr lang="en-GB" dirty="0"/>
              <a:t>189 INTERMITTENT USERS</a:t>
            </a:r>
          </a:p>
        </p:txBody>
      </p:sp>
    </p:spTree>
    <p:extLst>
      <p:ext uri="{BB962C8B-B14F-4D97-AF65-F5344CB8AC3E}">
        <p14:creationId xmlns:p14="http://schemas.microsoft.com/office/powerpoint/2010/main" val="1051340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ood Practices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IS YOUR  VISION AND STRATEGY  RELATED TO SUSTAINABLE DEVELOPMENT/CLIMATE ACTIONS?</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1132112" y="6389284"/>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465820"/>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2118263"/>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45" name="Text Placeholder 32">
            <a:extLst>
              <a:ext uri="{FF2B5EF4-FFF2-40B4-BE49-F238E27FC236}">
                <a16:creationId xmlns:a16="http://schemas.microsoft.com/office/drawing/2014/main" id="{0AFA877F-26AC-724E-8317-850C0E03DDA7}"/>
              </a:ext>
            </a:extLst>
          </p:cNvPr>
          <p:cNvSpPr>
            <a:spLocks noGrp="1"/>
          </p:cNvSpPr>
          <p:nvPr>
            <p:ph type="body" sz="quarter" idx="51" hasCustomPrompt="1"/>
          </p:nvPr>
        </p:nvSpPr>
        <p:spPr>
          <a:xfrm>
            <a:off x="1132112" y="5630647"/>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spTree>
    <p:extLst>
      <p:ext uri="{BB962C8B-B14F-4D97-AF65-F5344CB8AC3E}">
        <p14:creationId xmlns:p14="http://schemas.microsoft.com/office/powerpoint/2010/main" val="316552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ood Practices 02">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5480712"/>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3443319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ood Practices 03">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PARTNERS AND STAKEHOLDERS  WERE INVOLVED? </a:t>
            </a:r>
          </a:p>
        </p:txBody>
      </p:sp>
      <p:sp>
        <p:nvSpPr>
          <p:cNvPr id="11" name="Text Placeholder 32">
            <a:extLst>
              <a:ext uri="{FF2B5EF4-FFF2-40B4-BE49-F238E27FC236}">
                <a16:creationId xmlns:a16="http://schemas.microsoft.com/office/drawing/2014/main" id="{87D928AB-19C4-9846-A07C-2472A94CC7B7}"/>
              </a:ext>
            </a:extLst>
          </p:cNvPr>
          <p:cNvSpPr>
            <a:spLocks noGrp="1"/>
          </p:cNvSpPr>
          <p:nvPr>
            <p:ph type="body" sz="quarter" idx="49" hasCustomPrompt="1"/>
          </p:nvPr>
        </p:nvSpPr>
        <p:spPr>
          <a:xfrm>
            <a:off x="1132112" y="8995177"/>
            <a:ext cx="5910006" cy="1083088"/>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3" name="Text Placeholder 32">
            <a:extLst>
              <a:ext uri="{FF2B5EF4-FFF2-40B4-BE49-F238E27FC236}">
                <a16:creationId xmlns:a16="http://schemas.microsoft.com/office/drawing/2014/main" id="{FBBD8B86-BF2E-9B41-B007-EBB691711BA9}"/>
              </a:ext>
            </a:extLst>
          </p:cNvPr>
          <p:cNvSpPr>
            <a:spLocks noGrp="1"/>
          </p:cNvSpPr>
          <p:nvPr>
            <p:ph type="body" sz="quarter" idx="53" hasCustomPrompt="1"/>
          </p:nvPr>
        </p:nvSpPr>
        <p:spPr>
          <a:xfrm>
            <a:off x="1132112" y="8236538"/>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DID YOU RECEIVE ANY KIND OF TRAINING OR SUPPORT REGARDING YOUR ACTIONS? </a:t>
            </a:r>
          </a:p>
          <a:p>
            <a:pPr lvl="0"/>
            <a:endParaRPr lang="en-GB" dirty="0"/>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2"/>
            <a:ext cx="5910006" cy="5324455"/>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625335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ood Practices 04">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RESULTS DID YOU ACHIEVE ALREADY?</a:t>
            </a:r>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4685616"/>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8" name="Text Placeholder 32">
            <a:extLst>
              <a:ext uri="{FF2B5EF4-FFF2-40B4-BE49-F238E27FC236}">
                <a16:creationId xmlns:a16="http://schemas.microsoft.com/office/drawing/2014/main" id="{922567F1-7EA6-A44D-8891-4A288579434A}"/>
              </a:ext>
            </a:extLst>
          </p:cNvPr>
          <p:cNvSpPr>
            <a:spLocks noGrp="1"/>
          </p:cNvSpPr>
          <p:nvPr>
            <p:ph type="body" sz="quarter" idx="49" hasCustomPrompt="1"/>
          </p:nvPr>
        </p:nvSpPr>
        <p:spPr>
          <a:xfrm>
            <a:off x="1132112" y="7923972"/>
            <a:ext cx="5910006" cy="1083088"/>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20" name="Text Placeholder 32">
            <a:extLst>
              <a:ext uri="{FF2B5EF4-FFF2-40B4-BE49-F238E27FC236}">
                <a16:creationId xmlns:a16="http://schemas.microsoft.com/office/drawing/2014/main" id="{16764E71-697E-D941-BAB9-66F9E2D395F8}"/>
              </a:ext>
            </a:extLst>
          </p:cNvPr>
          <p:cNvSpPr>
            <a:spLocks noGrp="1"/>
          </p:cNvSpPr>
          <p:nvPr>
            <p:ph type="body" sz="quarter" idx="53" hasCustomPrompt="1"/>
          </p:nvPr>
        </p:nvSpPr>
        <p:spPr>
          <a:xfrm>
            <a:off x="1132112" y="7165333"/>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ARE YOUR FUTURE PLANS AND NEXT STEPS?</a:t>
            </a:r>
          </a:p>
        </p:txBody>
      </p:sp>
    </p:spTree>
    <p:extLst>
      <p:ext uri="{BB962C8B-B14F-4D97-AF65-F5344CB8AC3E}">
        <p14:creationId xmlns:p14="http://schemas.microsoft.com/office/powerpoint/2010/main" val="4104243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commendations 01">
    <p:spTree>
      <p:nvGrpSpPr>
        <p:cNvPr id="1" name=""/>
        <p:cNvGrpSpPr/>
        <p:nvPr/>
      </p:nvGrpSpPr>
      <p:grpSpPr>
        <a:xfrm>
          <a:off x="0" y="0"/>
          <a:ext cx="0" cy="0"/>
          <a:chOff x="0" y="0"/>
          <a:chExt cx="0" cy="0"/>
        </a:xfrm>
      </p:grpSpPr>
      <p:sp>
        <p:nvSpPr>
          <p:cNvPr id="43" name="Freeform 42">
            <a:extLst>
              <a:ext uri="{FF2B5EF4-FFF2-40B4-BE49-F238E27FC236}">
                <a16:creationId xmlns:a16="http://schemas.microsoft.com/office/drawing/2014/main" id="{DA795199-6B28-1B46-96EA-A54D57CADC69}"/>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47" name="Rectangle 46">
            <a:extLst>
              <a:ext uri="{FF2B5EF4-FFF2-40B4-BE49-F238E27FC236}">
                <a16:creationId xmlns:a16="http://schemas.microsoft.com/office/drawing/2014/main" id="{2A0F7A4E-7159-914A-AB33-5CBB6EAF155D}"/>
              </a:ext>
            </a:extLst>
          </p:cNvPr>
          <p:cNvSpPr/>
          <p:nvPr userDrawn="1"/>
        </p:nvSpPr>
        <p:spPr>
          <a:xfrm>
            <a:off x="461552" y="5745083"/>
            <a:ext cx="7098123" cy="4402172"/>
          </a:xfrm>
          <a:prstGeom prst="rect">
            <a:avLst/>
          </a:prstGeom>
          <a:solidFill>
            <a:srgbClr val="2972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CDAD1A00-A9E8-8E46-974B-A24F69D53633}"/>
              </a:ext>
            </a:extLst>
          </p:cNvPr>
          <p:cNvCxnSpPr>
            <a:cxnSpLocks/>
          </p:cNvCxnSpPr>
          <p:nvPr userDrawn="1"/>
        </p:nvCxnSpPr>
        <p:spPr>
          <a:xfrm>
            <a:off x="-9843" y="6585706"/>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7ADCAFEC-17EE-4E4F-8FF1-F37C463DFFA5}"/>
              </a:ext>
            </a:extLst>
          </p:cNvPr>
          <p:cNvCxnSpPr>
            <a:cxnSpLocks/>
          </p:cNvCxnSpPr>
          <p:nvPr userDrawn="1"/>
        </p:nvCxnSpPr>
        <p:spPr>
          <a:xfrm>
            <a:off x="-19051" y="7397574"/>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FB77B3D4-8A18-F246-8560-AEB02D51599A}"/>
              </a:ext>
            </a:extLst>
          </p:cNvPr>
          <p:cNvCxnSpPr>
            <a:cxnSpLocks/>
          </p:cNvCxnSpPr>
          <p:nvPr userDrawn="1"/>
        </p:nvCxnSpPr>
        <p:spPr>
          <a:xfrm>
            <a:off x="-20003" y="8383228"/>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8F564907-A020-6143-B105-E5A2459FE756}"/>
              </a:ext>
            </a:extLst>
          </p:cNvPr>
          <p:cNvCxnSpPr>
            <a:cxnSpLocks/>
          </p:cNvCxnSpPr>
          <p:nvPr userDrawn="1"/>
        </p:nvCxnSpPr>
        <p:spPr>
          <a:xfrm>
            <a:off x="-1" y="9173682"/>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44" name="Slide Number Placeholder 5">
            <a:extLst>
              <a:ext uri="{FF2B5EF4-FFF2-40B4-BE49-F238E27FC236}">
                <a16:creationId xmlns:a16="http://schemas.microsoft.com/office/drawing/2014/main" id="{6138FCC1-E62D-9B4F-B72A-BD2BAE714264}"/>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45" name="Text Box 5">
            <a:extLst>
              <a:ext uri="{FF2B5EF4-FFF2-40B4-BE49-F238E27FC236}">
                <a16:creationId xmlns:a16="http://schemas.microsoft.com/office/drawing/2014/main" id="{B3B02DB9-F520-E74D-BAF6-C888391E8446}"/>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46" name="Straight Connector 45">
            <a:extLst>
              <a:ext uri="{FF2B5EF4-FFF2-40B4-BE49-F238E27FC236}">
                <a16:creationId xmlns:a16="http://schemas.microsoft.com/office/drawing/2014/main" id="{270225B4-0CA7-5A4B-A2EC-0994E33599F8}"/>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37" name="Text Placeholder 32">
            <a:extLst>
              <a:ext uri="{FF2B5EF4-FFF2-40B4-BE49-F238E27FC236}">
                <a16:creationId xmlns:a16="http://schemas.microsoft.com/office/drawing/2014/main" id="{64D70BA0-0C10-0E47-9431-6014F05F6C71}"/>
              </a:ext>
            </a:extLst>
          </p:cNvPr>
          <p:cNvSpPr>
            <a:spLocks noGrp="1"/>
          </p:cNvSpPr>
          <p:nvPr>
            <p:ph type="body" sz="quarter" idx="50" hasCustomPrompt="1"/>
          </p:nvPr>
        </p:nvSpPr>
        <p:spPr>
          <a:xfrm>
            <a:off x="1125529"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9" name="Text Placeholder 32">
            <a:extLst>
              <a:ext uri="{FF2B5EF4-FFF2-40B4-BE49-F238E27FC236}">
                <a16:creationId xmlns:a16="http://schemas.microsoft.com/office/drawing/2014/main" id="{FD419BF1-910F-FD49-A200-BA4C3D0FDFA2}"/>
              </a:ext>
            </a:extLst>
          </p:cNvPr>
          <p:cNvSpPr>
            <a:spLocks noGrp="1"/>
          </p:cNvSpPr>
          <p:nvPr>
            <p:ph type="body" sz="quarter" idx="53" hasCustomPrompt="1"/>
          </p:nvPr>
        </p:nvSpPr>
        <p:spPr>
          <a:xfrm>
            <a:off x="4340052"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41" name="Straight Connector 40">
            <a:extLst>
              <a:ext uri="{FF2B5EF4-FFF2-40B4-BE49-F238E27FC236}">
                <a16:creationId xmlns:a16="http://schemas.microsoft.com/office/drawing/2014/main" id="{5753B5EF-A77D-1846-9F93-9F43430D0E33}"/>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42" name="Text Placeholder 32">
            <a:extLst>
              <a:ext uri="{FF2B5EF4-FFF2-40B4-BE49-F238E27FC236}">
                <a16:creationId xmlns:a16="http://schemas.microsoft.com/office/drawing/2014/main" id="{C7FA0927-090B-8F4A-A145-1D6ECCC41D56}"/>
              </a:ext>
            </a:extLst>
          </p:cNvPr>
          <p:cNvSpPr>
            <a:spLocks noGrp="1"/>
          </p:cNvSpPr>
          <p:nvPr>
            <p:ph type="body" sz="quarter" idx="54"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RECOMMENDATIONS</a:t>
            </a:r>
            <a:endParaRPr lang="en-US" dirty="0"/>
          </a:p>
        </p:txBody>
      </p:sp>
      <p:sp>
        <p:nvSpPr>
          <p:cNvPr id="52" name="Text Placeholder 32">
            <a:extLst>
              <a:ext uri="{FF2B5EF4-FFF2-40B4-BE49-F238E27FC236}">
                <a16:creationId xmlns:a16="http://schemas.microsoft.com/office/drawing/2014/main" id="{ECDF5A44-89E6-4346-BF6B-D1EEAF39C78F}"/>
              </a:ext>
            </a:extLst>
          </p:cNvPr>
          <p:cNvSpPr>
            <a:spLocks noGrp="1"/>
          </p:cNvSpPr>
          <p:nvPr>
            <p:ph type="body" sz="quarter" idx="55" hasCustomPrompt="1"/>
          </p:nvPr>
        </p:nvSpPr>
        <p:spPr>
          <a:xfrm>
            <a:off x="4136157" y="5919549"/>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3" name="Text Placeholder 32">
            <a:extLst>
              <a:ext uri="{FF2B5EF4-FFF2-40B4-BE49-F238E27FC236}">
                <a16:creationId xmlns:a16="http://schemas.microsoft.com/office/drawing/2014/main" id="{850D9E66-C97A-9C41-935E-0993735C6537}"/>
              </a:ext>
            </a:extLst>
          </p:cNvPr>
          <p:cNvSpPr>
            <a:spLocks noGrp="1"/>
          </p:cNvSpPr>
          <p:nvPr>
            <p:ph type="body" sz="quarter" idx="56" hasCustomPrompt="1"/>
          </p:nvPr>
        </p:nvSpPr>
        <p:spPr>
          <a:xfrm>
            <a:off x="168117" y="5894698"/>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Sustainable Infrastructure/Buildings – SDG11 Sustainable cities and Communities and SDG13 Climate action: </a:t>
            </a:r>
          </a:p>
        </p:txBody>
      </p:sp>
      <p:sp>
        <p:nvSpPr>
          <p:cNvPr id="54" name="Text Placeholder 32">
            <a:extLst>
              <a:ext uri="{FF2B5EF4-FFF2-40B4-BE49-F238E27FC236}">
                <a16:creationId xmlns:a16="http://schemas.microsoft.com/office/drawing/2014/main" id="{46FF0BEA-3EE3-8845-97CA-3445F82D42A0}"/>
              </a:ext>
            </a:extLst>
          </p:cNvPr>
          <p:cNvSpPr>
            <a:spLocks noGrp="1"/>
          </p:cNvSpPr>
          <p:nvPr>
            <p:ph type="body" sz="quarter" idx="57" hasCustomPrompt="1"/>
          </p:nvPr>
        </p:nvSpPr>
        <p:spPr>
          <a:xfrm>
            <a:off x="4136157" y="6719896"/>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5" name="Text Placeholder 32">
            <a:extLst>
              <a:ext uri="{FF2B5EF4-FFF2-40B4-BE49-F238E27FC236}">
                <a16:creationId xmlns:a16="http://schemas.microsoft.com/office/drawing/2014/main" id="{6733045B-6EF5-CE45-B7C7-7E156565BBB7}"/>
              </a:ext>
            </a:extLst>
          </p:cNvPr>
          <p:cNvSpPr>
            <a:spLocks noGrp="1"/>
          </p:cNvSpPr>
          <p:nvPr>
            <p:ph type="body" sz="quarter" idx="58" hasCustomPrompt="1"/>
          </p:nvPr>
        </p:nvSpPr>
        <p:spPr>
          <a:xfrm>
            <a:off x="168117" y="6695045"/>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Energy and Resource Efficiency – SDG 7 Affordable and clean energy and SDG12 Responsible consumption and production: </a:t>
            </a:r>
          </a:p>
        </p:txBody>
      </p:sp>
      <p:sp>
        <p:nvSpPr>
          <p:cNvPr id="56" name="Text Placeholder 32">
            <a:extLst>
              <a:ext uri="{FF2B5EF4-FFF2-40B4-BE49-F238E27FC236}">
                <a16:creationId xmlns:a16="http://schemas.microsoft.com/office/drawing/2014/main" id="{4B6B0BF7-86B5-D441-818D-7D70CD252E10}"/>
              </a:ext>
            </a:extLst>
          </p:cNvPr>
          <p:cNvSpPr>
            <a:spLocks noGrp="1"/>
          </p:cNvSpPr>
          <p:nvPr>
            <p:ph type="body" sz="quarter" idx="59" hasCustomPrompt="1"/>
          </p:nvPr>
        </p:nvSpPr>
        <p:spPr>
          <a:xfrm>
            <a:off x="4136157" y="8527735"/>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7" name="Text Placeholder 32">
            <a:extLst>
              <a:ext uri="{FF2B5EF4-FFF2-40B4-BE49-F238E27FC236}">
                <a16:creationId xmlns:a16="http://schemas.microsoft.com/office/drawing/2014/main" id="{DA1518F6-D305-F149-90EC-880AB24C0FBB}"/>
              </a:ext>
            </a:extLst>
          </p:cNvPr>
          <p:cNvSpPr>
            <a:spLocks noGrp="1"/>
          </p:cNvSpPr>
          <p:nvPr>
            <p:ph type="body" sz="quarter" idx="60" hasCustomPrompt="1"/>
          </p:nvPr>
        </p:nvSpPr>
        <p:spPr>
          <a:xfrm>
            <a:off x="168117" y="8502884"/>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Digital Technology for Sustainable Enterprise Centres – </a:t>
            </a:r>
            <a:r>
              <a:rPr lang="en-GB" sz="1050" b="0" dirty="0">
                <a:solidFill>
                  <a:schemeClr val="bg1"/>
                </a:solidFill>
                <a:highlight>
                  <a:srgbClr val="84BA41"/>
                </a:highlight>
              </a:rPr>
              <a:t>SDG8 Decent work and Economic Growth and SDG13 Climate action: </a:t>
            </a:r>
            <a:endParaRPr lang="en-IE" sz="1050" b="0" dirty="0">
              <a:solidFill>
                <a:schemeClr val="bg1"/>
              </a:solidFill>
              <a:highlight>
                <a:srgbClr val="84BA41"/>
              </a:highlight>
            </a:endParaRPr>
          </a:p>
        </p:txBody>
      </p:sp>
      <p:sp>
        <p:nvSpPr>
          <p:cNvPr id="58" name="Text Placeholder 32">
            <a:extLst>
              <a:ext uri="{FF2B5EF4-FFF2-40B4-BE49-F238E27FC236}">
                <a16:creationId xmlns:a16="http://schemas.microsoft.com/office/drawing/2014/main" id="{CE9718AF-FDA7-3248-93AE-BE76FE090013}"/>
              </a:ext>
            </a:extLst>
          </p:cNvPr>
          <p:cNvSpPr>
            <a:spLocks noGrp="1"/>
          </p:cNvSpPr>
          <p:nvPr>
            <p:ph type="body" sz="quarter" idx="61" hasCustomPrompt="1"/>
          </p:nvPr>
        </p:nvSpPr>
        <p:spPr>
          <a:xfrm>
            <a:off x="4136157" y="7549242"/>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9" name="Text Placeholder 32">
            <a:extLst>
              <a:ext uri="{FF2B5EF4-FFF2-40B4-BE49-F238E27FC236}">
                <a16:creationId xmlns:a16="http://schemas.microsoft.com/office/drawing/2014/main" id="{DE4A258B-5ED4-DA44-A1C6-11CCF5E0C3FB}"/>
              </a:ext>
            </a:extLst>
          </p:cNvPr>
          <p:cNvSpPr>
            <a:spLocks noGrp="1"/>
          </p:cNvSpPr>
          <p:nvPr>
            <p:ph type="body" sz="quarter" idx="62" hasCustomPrompt="1"/>
          </p:nvPr>
        </p:nvSpPr>
        <p:spPr>
          <a:xfrm>
            <a:off x="168117" y="7524390"/>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Eco-systems and Collective Action – </a:t>
            </a:r>
            <a:r>
              <a:rPr lang="en-GB" sz="1050" b="0" dirty="0">
                <a:solidFill>
                  <a:schemeClr val="bg1"/>
                </a:solidFill>
                <a:highlight>
                  <a:srgbClr val="84BA41"/>
                </a:highlight>
              </a:rPr>
              <a:t>SDG4 Quality Education, SDG12 Responsible consumption and production and SDG17 Partnership for the Goals: </a:t>
            </a:r>
            <a:endParaRPr lang="en-IE" sz="1050" b="0" dirty="0">
              <a:solidFill>
                <a:schemeClr val="bg1"/>
              </a:solidFill>
              <a:highlight>
                <a:srgbClr val="84BA41"/>
              </a:highlight>
            </a:endParaRPr>
          </a:p>
        </p:txBody>
      </p:sp>
      <p:sp>
        <p:nvSpPr>
          <p:cNvPr id="61" name="Text Placeholder 32">
            <a:extLst>
              <a:ext uri="{FF2B5EF4-FFF2-40B4-BE49-F238E27FC236}">
                <a16:creationId xmlns:a16="http://schemas.microsoft.com/office/drawing/2014/main" id="{CF343B7F-AD56-B841-A8DD-D7D5EB7CFBA8}"/>
              </a:ext>
            </a:extLst>
          </p:cNvPr>
          <p:cNvSpPr>
            <a:spLocks noGrp="1"/>
          </p:cNvSpPr>
          <p:nvPr>
            <p:ph type="body" sz="quarter" idx="63" hasCustomPrompt="1"/>
          </p:nvPr>
        </p:nvSpPr>
        <p:spPr>
          <a:xfrm>
            <a:off x="4136157" y="9317170"/>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62" name="Text Placeholder 32">
            <a:extLst>
              <a:ext uri="{FF2B5EF4-FFF2-40B4-BE49-F238E27FC236}">
                <a16:creationId xmlns:a16="http://schemas.microsoft.com/office/drawing/2014/main" id="{BAAFF820-A7B3-DE4E-B9F8-A8CD307BC1BC}"/>
              </a:ext>
            </a:extLst>
          </p:cNvPr>
          <p:cNvSpPr>
            <a:spLocks noGrp="1"/>
          </p:cNvSpPr>
          <p:nvPr>
            <p:ph type="body" sz="quarter" idx="64" hasCustomPrompt="1"/>
          </p:nvPr>
        </p:nvSpPr>
        <p:spPr>
          <a:xfrm>
            <a:off x="168117" y="9292318"/>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Futures for Enterprise Centres – </a:t>
            </a:r>
            <a:r>
              <a:rPr lang="en-GB" sz="1050" b="0" dirty="0">
                <a:solidFill>
                  <a:schemeClr val="bg1"/>
                </a:solidFill>
                <a:highlight>
                  <a:srgbClr val="84BA41"/>
                </a:highlight>
              </a:rPr>
              <a:t>SDG 9 -Industrial innovation &amp; infrastructure and SDG17 Partnership for the Goals: </a:t>
            </a:r>
            <a:endParaRPr lang="en-IE" sz="1050" b="0" dirty="0">
              <a:solidFill>
                <a:schemeClr val="bg1"/>
              </a:solidFill>
              <a:highlight>
                <a:srgbClr val="84BA41"/>
              </a:highlight>
            </a:endParaRPr>
          </a:p>
        </p:txBody>
      </p:sp>
      <p:sp>
        <p:nvSpPr>
          <p:cNvPr id="72" name="Text Placeholder 32">
            <a:extLst>
              <a:ext uri="{FF2B5EF4-FFF2-40B4-BE49-F238E27FC236}">
                <a16:creationId xmlns:a16="http://schemas.microsoft.com/office/drawing/2014/main" id="{ADF76FD0-BA99-844B-822B-54E5DF807879}"/>
              </a:ext>
            </a:extLst>
          </p:cNvPr>
          <p:cNvSpPr>
            <a:spLocks noGrp="1"/>
          </p:cNvSpPr>
          <p:nvPr>
            <p:ph type="body" sz="quarter" idx="65" hasCustomPrompt="1"/>
          </p:nvPr>
        </p:nvSpPr>
        <p:spPr>
          <a:xfrm>
            <a:off x="340237" y="4938972"/>
            <a:ext cx="6839193" cy="794479"/>
          </a:xfrm>
          <a:prstGeom prst="rect">
            <a:avLst/>
          </a:prstGeom>
        </p:spPr>
        <p:txBody>
          <a:bodyPr>
            <a:noAutofit/>
          </a:bodyPr>
          <a:lstStyle>
            <a:lvl1pPr marL="184150" indent="0" algn="l">
              <a:lnSpc>
                <a:spcPts val="2580"/>
              </a:lnSpc>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184150" algn="l"/>
            <a:r>
              <a:rPr lang="en-GB" sz="2400" dirty="0">
                <a:solidFill>
                  <a:srgbClr val="297239"/>
                </a:solidFill>
              </a:rPr>
              <a:t>WHAT SUSTAINABLE GOALS WOULD YOU LIKE TO IMPLEMENT IN THE FUTURE? </a:t>
            </a:r>
          </a:p>
        </p:txBody>
      </p:sp>
      <p:sp>
        <p:nvSpPr>
          <p:cNvPr id="73" name="Text Placeholder 32">
            <a:extLst>
              <a:ext uri="{FF2B5EF4-FFF2-40B4-BE49-F238E27FC236}">
                <a16:creationId xmlns:a16="http://schemas.microsoft.com/office/drawing/2014/main" id="{6CEF4F2E-926E-E241-8B45-5EC0EDF5CD04}"/>
              </a:ext>
            </a:extLst>
          </p:cNvPr>
          <p:cNvSpPr>
            <a:spLocks noGrp="1"/>
          </p:cNvSpPr>
          <p:nvPr>
            <p:ph type="body" sz="quarter" idx="66" hasCustomPrompt="1"/>
          </p:nvPr>
        </p:nvSpPr>
        <p:spPr>
          <a:xfrm>
            <a:off x="168117" y="5881428"/>
            <a:ext cx="661223" cy="60531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74" name="Text Placeholder 32">
            <a:extLst>
              <a:ext uri="{FF2B5EF4-FFF2-40B4-BE49-F238E27FC236}">
                <a16:creationId xmlns:a16="http://schemas.microsoft.com/office/drawing/2014/main" id="{B4D1AB55-EFFE-414B-A443-6C8E59488426}"/>
              </a:ext>
            </a:extLst>
          </p:cNvPr>
          <p:cNvSpPr>
            <a:spLocks noGrp="1"/>
          </p:cNvSpPr>
          <p:nvPr>
            <p:ph type="body" sz="quarter" idx="67" hasCustomPrompt="1"/>
          </p:nvPr>
        </p:nvSpPr>
        <p:spPr>
          <a:xfrm>
            <a:off x="168117" y="6695045"/>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75" name="Text Placeholder 32">
            <a:extLst>
              <a:ext uri="{FF2B5EF4-FFF2-40B4-BE49-F238E27FC236}">
                <a16:creationId xmlns:a16="http://schemas.microsoft.com/office/drawing/2014/main" id="{63C49A50-FC78-9543-BE8A-3335670BAF99}"/>
              </a:ext>
            </a:extLst>
          </p:cNvPr>
          <p:cNvSpPr>
            <a:spLocks noGrp="1"/>
          </p:cNvSpPr>
          <p:nvPr>
            <p:ph type="body" sz="quarter" idx="68" hasCustomPrompt="1"/>
          </p:nvPr>
        </p:nvSpPr>
        <p:spPr>
          <a:xfrm>
            <a:off x="168117" y="7524390"/>
            <a:ext cx="661223" cy="75987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76" name="Text Placeholder 32">
            <a:extLst>
              <a:ext uri="{FF2B5EF4-FFF2-40B4-BE49-F238E27FC236}">
                <a16:creationId xmlns:a16="http://schemas.microsoft.com/office/drawing/2014/main" id="{78CD2495-04A3-9842-B249-5DE874E4319B}"/>
              </a:ext>
            </a:extLst>
          </p:cNvPr>
          <p:cNvSpPr>
            <a:spLocks noGrp="1"/>
          </p:cNvSpPr>
          <p:nvPr>
            <p:ph type="body" sz="quarter" idx="69" hasCustomPrompt="1"/>
          </p:nvPr>
        </p:nvSpPr>
        <p:spPr>
          <a:xfrm>
            <a:off x="168117" y="8508228"/>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04</a:t>
            </a:r>
            <a:endParaRPr lang="en-US" dirty="0"/>
          </a:p>
        </p:txBody>
      </p:sp>
      <p:sp>
        <p:nvSpPr>
          <p:cNvPr id="77" name="Text Placeholder 32">
            <a:extLst>
              <a:ext uri="{FF2B5EF4-FFF2-40B4-BE49-F238E27FC236}">
                <a16:creationId xmlns:a16="http://schemas.microsoft.com/office/drawing/2014/main" id="{5D2147B1-5A74-4842-8F85-C433B2E52BC3}"/>
              </a:ext>
            </a:extLst>
          </p:cNvPr>
          <p:cNvSpPr>
            <a:spLocks noGrp="1"/>
          </p:cNvSpPr>
          <p:nvPr>
            <p:ph type="body" sz="quarter" idx="70" hasCustomPrompt="1"/>
          </p:nvPr>
        </p:nvSpPr>
        <p:spPr>
          <a:xfrm>
            <a:off x="168117" y="9289817"/>
            <a:ext cx="661223" cy="73809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05</a:t>
            </a:r>
            <a:endParaRPr lang="en-US" dirty="0"/>
          </a:p>
        </p:txBody>
      </p:sp>
      <p:sp>
        <p:nvSpPr>
          <p:cNvPr id="81" name="Text Placeholder 32">
            <a:extLst>
              <a:ext uri="{FF2B5EF4-FFF2-40B4-BE49-F238E27FC236}">
                <a16:creationId xmlns:a16="http://schemas.microsoft.com/office/drawing/2014/main" id="{5BE3D4B5-F933-5D4C-B39C-35CF338F7D16}"/>
              </a:ext>
            </a:extLst>
          </p:cNvPr>
          <p:cNvSpPr>
            <a:spLocks noGrp="1"/>
          </p:cNvSpPr>
          <p:nvPr>
            <p:ph type="body" sz="quarter" idx="51" hasCustomPrompt="1"/>
          </p:nvPr>
        </p:nvSpPr>
        <p:spPr>
          <a:xfrm>
            <a:off x="1125529" y="1181519"/>
            <a:ext cx="2654308" cy="923632"/>
          </a:xfrm>
          <a:prstGeom prst="rect">
            <a:avLst/>
          </a:prstGeom>
        </p:spPr>
        <p:txBody>
          <a:bodyPr numCol="1" spcCol="288000" anchor="t">
            <a:noAutofit/>
          </a:bodyPr>
          <a:lstStyle>
            <a:lvl1pPr marL="0" marR="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marR="0" lvl="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a:pPr>
            <a:r>
              <a:rPr lang="en-US" sz="1200" b="1" dirty="0">
                <a:solidFill>
                  <a:srgbClr val="297239"/>
                </a:solidFill>
              </a:rPr>
              <a:t>WHAT KIND OF HELP AND TOOLS DO YOU NEED TO REALISE YOUR FUTURE GOALS?</a:t>
            </a:r>
          </a:p>
        </p:txBody>
      </p:sp>
      <p:sp>
        <p:nvSpPr>
          <p:cNvPr id="82" name="Text Placeholder 32">
            <a:extLst>
              <a:ext uri="{FF2B5EF4-FFF2-40B4-BE49-F238E27FC236}">
                <a16:creationId xmlns:a16="http://schemas.microsoft.com/office/drawing/2014/main" id="{EE8A5D66-A310-EB4C-A0E9-0F97500DEBCB}"/>
              </a:ext>
            </a:extLst>
          </p:cNvPr>
          <p:cNvSpPr>
            <a:spLocks noGrp="1"/>
          </p:cNvSpPr>
          <p:nvPr>
            <p:ph type="body" sz="quarter" idx="71" hasCustomPrompt="1"/>
          </p:nvPr>
        </p:nvSpPr>
        <p:spPr>
          <a:xfrm>
            <a:off x="4340052" y="1155401"/>
            <a:ext cx="2859381" cy="1073272"/>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a:lnSpc>
                <a:spcPts val="1740"/>
              </a:lnSpc>
            </a:pPr>
            <a:r>
              <a:rPr lang="en-US" sz="1200" b="1" dirty="0">
                <a:solidFill>
                  <a:srgbClr val="297239"/>
                </a:solidFill>
              </a:rPr>
              <a:t>WHAT ARE YOUR MOST IMPORTANT TIPS &amp; ADVICE TO GIVE TO OTHER ORGANISATIONS TO IMPLEMENT SDG WITHIN THEIR BUSINESS? `</a:t>
            </a:r>
          </a:p>
        </p:txBody>
      </p:sp>
    </p:spTree>
    <p:extLst>
      <p:ext uri="{BB962C8B-B14F-4D97-AF65-F5344CB8AC3E}">
        <p14:creationId xmlns:p14="http://schemas.microsoft.com/office/powerpoint/2010/main" val="1453496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231620" y="10122572"/>
            <a:ext cx="1047264" cy="465822"/>
          </a:xfrm>
          <a:prstGeom prst="rect">
            <a:avLst/>
          </a:prstGeom>
        </p:spPr>
        <p:txBody>
          <a:bodyPr vert="horz" lIns="91440" tIns="45720" rIns="91440" bIns="45720" rtlCol="0" anchor="ctr"/>
          <a:lstStyle>
            <a:lvl1pPr algn="r">
              <a:defRPr sz="1200" b="0" i="0">
                <a:solidFill>
                  <a:srgbClr val="011E3B"/>
                </a:solidFill>
                <a:latin typeface="Avenir" panose="02000503020000020003" pitchFamily="2"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61" r:id="rId1"/>
    <p:sldLayoutId id="2147483692" r:id="rId2"/>
    <p:sldLayoutId id="2147483693" r:id="rId3"/>
    <p:sldLayoutId id="2147483696" r:id="rId4"/>
    <p:sldLayoutId id="2147483697" r:id="rId5"/>
    <p:sldLayoutId id="2147483698" r:id="rId6"/>
    <p:sldLayoutId id="2147483695" r:id="rId7"/>
  </p:sldLayoutIdLst>
  <p:hf hdr="0"/>
  <p:txStyles>
    <p:titleStyle>
      <a:lvl1pPr algn="l" defTabSz="2072941" rtl="0" eaLnBrk="1" latinLnBrk="0" hangingPunct="1">
        <a:lnSpc>
          <a:spcPct val="90000"/>
        </a:lnSpc>
        <a:spcBef>
          <a:spcPct val="0"/>
        </a:spcBef>
        <a:buNone/>
        <a:defRPr sz="1200" kern="1200">
          <a:solidFill>
            <a:schemeClr val="tx1"/>
          </a:solidFill>
          <a:latin typeface="Poppins" pitchFamily="2" charset="77"/>
          <a:ea typeface="+mj-ea"/>
          <a:cs typeface="Poppins" pitchFamily="2" charset="77"/>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hyperlink" Target="https://www.wur.nl/nl/locatie/Plus-Ultra-gebouwnummer-D.ht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Placeholder 3"/>
          <p:cNvPicPr>
            <a:picLocks noGrp="1" noChangeAspect="1"/>
          </p:cNvPicPr>
          <p:nvPr>
            <p:ph type="pic" sz="quarter" idx="56"/>
          </p:nvPr>
        </p:nvPicPr>
        <p:blipFill>
          <a:blip r:embed="rId2" cstate="screen">
            <a:extLst>
              <a:ext uri="{28A0092B-C50C-407E-A947-70E740481C1C}">
                <a14:useLocalDpi xmlns:a14="http://schemas.microsoft.com/office/drawing/2010/main"/>
              </a:ext>
            </a:extLst>
          </a:blip>
          <a:srcRect/>
          <a:stretch>
            <a:fillRect/>
          </a:stretch>
        </p:blipFill>
        <p:spPr>
          <a:prstGeom prst="rect">
            <a:avLst/>
          </a:prstGeom>
        </p:spPr>
      </p:pic>
      <p:sp>
        <p:nvSpPr>
          <p:cNvPr id="5" name="Text Placeholder 4">
            <a:extLst>
              <a:ext uri="{FF2B5EF4-FFF2-40B4-BE49-F238E27FC236}">
                <a16:creationId xmlns:a16="http://schemas.microsoft.com/office/drawing/2014/main" id="{CFD9CEDB-3219-7C48-8A68-14AAB5FA6856}"/>
              </a:ext>
            </a:extLst>
          </p:cNvPr>
          <p:cNvSpPr>
            <a:spLocks noGrp="1"/>
          </p:cNvSpPr>
          <p:nvPr>
            <p:ph type="body" sz="quarter" idx="32"/>
          </p:nvPr>
        </p:nvSpPr>
        <p:spPr>
          <a:xfrm>
            <a:off x="883751" y="6637812"/>
            <a:ext cx="6351439" cy="2512538"/>
          </a:xfrm>
        </p:spPr>
        <p:txBody>
          <a:bodyPr/>
          <a:lstStyle/>
          <a:p>
            <a:r>
              <a:rPr lang="en-GB" dirty="0"/>
              <a:t>Plus Ultra is one of the buildings on the Campus of </a:t>
            </a:r>
            <a:r>
              <a:rPr lang="en-GB" dirty="0" err="1"/>
              <a:t>Wageningen</a:t>
            </a:r>
            <a:r>
              <a:rPr lang="en-GB" dirty="0"/>
              <a:t> University. It hosts 24 starting and knowledge intensive companies and organisations, with the focus on health, food and education. Construction was ready in 2015. It has a unique architecture and an inspiring environment. Plus Ultra has 7.500 m2 for laboratories, clean rooms, pilot plants, conditioned rooms, multifunctional research rooms, techno halls, meeting rooms, presentation rooms and offices. </a:t>
            </a:r>
          </a:p>
          <a:p>
            <a:endParaRPr lang="en-GB" dirty="0"/>
          </a:p>
          <a:p>
            <a:r>
              <a:rPr lang="en-GB" dirty="0"/>
              <a:t>The open and transparent character of the building stimulates contacts between the different companies. “Plus Ultra” means “Always further” and want to facilitate ongoing innovation. Plus Ultra is designed and built according the BREEAM guidelines. BREEAM stands for “Building Research Establishment Environmental Assessment Method” and is used in over 80 countries worldwide. With this certification, Plus Ultra has high sustainability characteristics. On the roof of the building are 200 solar panels and during the construction, mostly natural materials were used, such as glass, wood and concrete.</a:t>
            </a:r>
          </a:p>
          <a:p>
            <a:endParaRPr lang="en-GB" dirty="0"/>
          </a:p>
          <a:p>
            <a:r>
              <a:rPr lang="en-GB" dirty="0"/>
              <a:t>After the success of Plus Ultra, a second identical building was completed in 2020. Its name is Plus Ultra II and it can be found on the Campus as well.</a:t>
            </a:r>
          </a:p>
          <a:p>
            <a:endParaRPr lang="en-US" dirty="0"/>
          </a:p>
        </p:txBody>
      </p:sp>
      <p:sp>
        <p:nvSpPr>
          <p:cNvPr id="6" name="Text Placeholder 5">
            <a:extLst>
              <a:ext uri="{FF2B5EF4-FFF2-40B4-BE49-F238E27FC236}">
                <a16:creationId xmlns:a16="http://schemas.microsoft.com/office/drawing/2014/main" id="{5D019181-C0EA-1348-BBF8-3D91586DDB14}"/>
              </a:ext>
            </a:extLst>
          </p:cNvPr>
          <p:cNvSpPr>
            <a:spLocks noGrp="1"/>
          </p:cNvSpPr>
          <p:nvPr>
            <p:ph type="body" sz="quarter" idx="58"/>
          </p:nvPr>
        </p:nvSpPr>
        <p:spPr/>
        <p:txBody>
          <a:bodyPr/>
          <a:lstStyle/>
          <a:p>
            <a:r>
              <a:rPr lang="en-US" dirty="0"/>
              <a:t>Company Name</a:t>
            </a:r>
          </a:p>
        </p:txBody>
      </p:sp>
      <p:sp>
        <p:nvSpPr>
          <p:cNvPr id="7" name="Text Placeholder 6">
            <a:extLst>
              <a:ext uri="{FF2B5EF4-FFF2-40B4-BE49-F238E27FC236}">
                <a16:creationId xmlns:a16="http://schemas.microsoft.com/office/drawing/2014/main" id="{6792BC18-D632-CF45-91D9-675FF8AC4043}"/>
              </a:ext>
            </a:extLst>
          </p:cNvPr>
          <p:cNvSpPr>
            <a:spLocks noGrp="1"/>
          </p:cNvSpPr>
          <p:nvPr>
            <p:ph type="body" sz="quarter" idx="59"/>
          </p:nvPr>
        </p:nvSpPr>
        <p:spPr/>
        <p:txBody>
          <a:bodyPr/>
          <a:lstStyle/>
          <a:p>
            <a:r>
              <a:rPr lang="en-GB" dirty="0"/>
              <a:t>Plus Ultra, </a:t>
            </a:r>
            <a:r>
              <a:rPr lang="en-GB" dirty="0" err="1"/>
              <a:t>Wageningen</a:t>
            </a:r>
            <a:r>
              <a:rPr lang="en-GB" dirty="0"/>
              <a:t> - </a:t>
            </a:r>
            <a:r>
              <a:rPr lang="en-GB" dirty="0" err="1"/>
              <a:t>Kadans</a:t>
            </a:r>
            <a:r>
              <a:rPr lang="en-GB" dirty="0"/>
              <a:t> Science Partner</a:t>
            </a:r>
          </a:p>
        </p:txBody>
      </p:sp>
      <p:sp>
        <p:nvSpPr>
          <p:cNvPr id="8" name="Text Placeholder 7">
            <a:extLst>
              <a:ext uri="{FF2B5EF4-FFF2-40B4-BE49-F238E27FC236}">
                <a16:creationId xmlns:a16="http://schemas.microsoft.com/office/drawing/2014/main" id="{D151A422-F7B3-4948-A998-07CE18DC08E0}"/>
              </a:ext>
            </a:extLst>
          </p:cNvPr>
          <p:cNvSpPr>
            <a:spLocks noGrp="1"/>
          </p:cNvSpPr>
          <p:nvPr>
            <p:ph type="body" sz="quarter" idx="60"/>
          </p:nvPr>
        </p:nvSpPr>
        <p:spPr/>
        <p:txBody>
          <a:bodyPr/>
          <a:lstStyle/>
          <a:p>
            <a:r>
              <a:rPr lang="en-US" dirty="0"/>
              <a:t>Date of Interview</a:t>
            </a:r>
          </a:p>
        </p:txBody>
      </p:sp>
      <p:sp>
        <p:nvSpPr>
          <p:cNvPr id="9" name="Text Placeholder 8">
            <a:extLst>
              <a:ext uri="{FF2B5EF4-FFF2-40B4-BE49-F238E27FC236}">
                <a16:creationId xmlns:a16="http://schemas.microsoft.com/office/drawing/2014/main" id="{2067DCD8-AA2F-3342-8222-65B3AA7988E7}"/>
              </a:ext>
            </a:extLst>
          </p:cNvPr>
          <p:cNvSpPr>
            <a:spLocks noGrp="1"/>
          </p:cNvSpPr>
          <p:nvPr>
            <p:ph type="body" sz="quarter" idx="61"/>
          </p:nvPr>
        </p:nvSpPr>
        <p:spPr>
          <a:xfrm>
            <a:off x="883751" y="4423748"/>
            <a:ext cx="3445132" cy="348400"/>
          </a:xfrm>
        </p:spPr>
        <p:txBody>
          <a:bodyPr/>
          <a:lstStyle/>
          <a:p>
            <a:r>
              <a:rPr lang="en-US" dirty="0"/>
              <a:t>12.07.21 via Face to Face Meeting </a:t>
            </a:r>
          </a:p>
        </p:txBody>
      </p:sp>
      <p:sp>
        <p:nvSpPr>
          <p:cNvPr id="10" name="Text Placeholder 9">
            <a:extLst>
              <a:ext uri="{FF2B5EF4-FFF2-40B4-BE49-F238E27FC236}">
                <a16:creationId xmlns:a16="http://schemas.microsoft.com/office/drawing/2014/main" id="{BED55557-4453-554B-BC16-84CC4DFF9BA8}"/>
              </a:ext>
            </a:extLst>
          </p:cNvPr>
          <p:cNvSpPr>
            <a:spLocks noGrp="1"/>
          </p:cNvSpPr>
          <p:nvPr>
            <p:ph type="body" sz="quarter" idx="62"/>
          </p:nvPr>
        </p:nvSpPr>
        <p:spPr/>
        <p:txBody>
          <a:bodyPr/>
          <a:lstStyle/>
          <a:p>
            <a:r>
              <a:rPr lang="en-US" dirty="0"/>
              <a:t>Contact Person</a:t>
            </a:r>
          </a:p>
        </p:txBody>
      </p:sp>
      <p:sp>
        <p:nvSpPr>
          <p:cNvPr id="11" name="Text Placeholder 10">
            <a:extLst>
              <a:ext uri="{FF2B5EF4-FFF2-40B4-BE49-F238E27FC236}">
                <a16:creationId xmlns:a16="http://schemas.microsoft.com/office/drawing/2014/main" id="{7554453E-0A67-914D-A5CF-71D49FE27116}"/>
              </a:ext>
            </a:extLst>
          </p:cNvPr>
          <p:cNvSpPr>
            <a:spLocks noGrp="1"/>
          </p:cNvSpPr>
          <p:nvPr>
            <p:ph type="body" sz="quarter" idx="63"/>
          </p:nvPr>
        </p:nvSpPr>
        <p:spPr/>
        <p:txBody>
          <a:bodyPr/>
          <a:lstStyle/>
          <a:p>
            <a:r>
              <a:rPr lang="en-US" dirty="0"/>
              <a:t>R. </a:t>
            </a:r>
            <a:r>
              <a:rPr lang="en-US" dirty="0" err="1"/>
              <a:t>Wijngaard</a:t>
            </a:r>
            <a:r>
              <a:rPr lang="en-US" dirty="0"/>
              <a:t> – Property Manager </a:t>
            </a:r>
          </a:p>
        </p:txBody>
      </p:sp>
      <p:sp>
        <p:nvSpPr>
          <p:cNvPr id="12" name="Text Placeholder 11">
            <a:extLst>
              <a:ext uri="{FF2B5EF4-FFF2-40B4-BE49-F238E27FC236}">
                <a16:creationId xmlns:a16="http://schemas.microsoft.com/office/drawing/2014/main" id="{D69CB52E-E012-574C-A4A0-2989742468F1}"/>
              </a:ext>
            </a:extLst>
          </p:cNvPr>
          <p:cNvSpPr>
            <a:spLocks noGrp="1"/>
          </p:cNvSpPr>
          <p:nvPr>
            <p:ph type="body" sz="quarter" idx="64"/>
          </p:nvPr>
        </p:nvSpPr>
        <p:spPr/>
        <p:txBody>
          <a:bodyPr/>
          <a:lstStyle/>
          <a:p>
            <a:r>
              <a:rPr lang="en-US" dirty="0"/>
              <a:t>Email</a:t>
            </a:r>
          </a:p>
        </p:txBody>
      </p:sp>
      <p:sp>
        <p:nvSpPr>
          <p:cNvPr id="13" name="Text Placeholder 12">
            <a:extLst>
              <a:ext uri="{FF2B5EF4-FFF2-40B4-BE49-F238E27FC236}">
                <a16:creationId xmlns:a16="http://schemas.microsoft.com/office/drawing/2014/main" id="{2BA7C2B1-880E-E147-B900-32C50D543CBA}"/>
              </a:ext>
            </a:extLst>
          </p:cNvPr>
          <p:cNvSpPr>
            <a:spLocks noGrp="1"/>
          </p:cNvSpPr>
          <p:nvPr>
            <p:ph type="body" sz="quarter" idx="65"/>
          </p:nvPr>
        </p:nvSpPr>
        <p:spPr/>
        <p:txBody>
          <a:bodyPr/>
          <a:lstStyle/>
          <a:p>
            <a:r>
              <a:rPr lang="en-US" dirty="0"/>
              <a:t> r.wijngaard@kadans.com</a:t>
            </a:r>
          </a:p>
        </p:txBody>
      </p:sp>
      <p:sp>
        <p:nvSpPr>
          <p:cNvPr id="14" name="Slide Number Placeholder 13">
            <a:extLst>
              <a:ext uri="{FF2B5EF4-FFF2-40B4-BE49-F238E27FC236}">
                <a16:creationId xmlns:a16="http://schemas.microsoft.com/office/drawing/2014/main" id="{8A4363A8-49FE-5A4F-B178-91CD35B95F98}"/>
              </a:ext>
            </a:extLst>
          </p:cNvPr>
          <p:cNvSpPr>
            <a:spLocks noGrp="1"/>
          </p:cNvSpPr>
          <p:nvPr>
            <p:ph type="sldNum" sz="quarter" idx="4"/>
          </p:nvPr>
        </p:nvSpPr>
        <p:spPr/>
        <p:txBody>
          <a:bodyPr/>
          <a:lstStyle/>
          <a:p>
            <a:fld id="{CB2079F2-58AF-ED44-82D7-E04B2F6FD686}" type="slidenum">
              <a:rPr lang="en-US" smtClean="0"/>
              <a:pPr/>
              <a:t>1</a:t>
            </a:fld>
            <a:endParaRPr lang="en-US" dirty="0"/>
          </a:p>
        </p:txBody>
      </p:sp>
      <p:pic>
        <p:nvPicPr>
          <p:cNvPr id="15" name="Picture Placeholder 14"/>
          <p:cNvPicPr>
            <a:picLocks noGrp="1" noChangeAspect="1"/>
          </p:cNvPicPr>
          <p:nvPr>
            <p:ph type="pic" sz="quarter" idx="17"/>
          </p:nvPr>
        </p:nvPicPr>
        <p:blipFill>
          <a:blip r:embed="rId3" cstate="screen">
            <a:extLst>
              <a:ext uri="{28A0092B-C50C-407E-A947-70E740481C1C}">
                <a14:useLocalDpi xmlns:a14="http://schemas.microsoft.com/office/drawing/2010/main"/>
              </a:ext>
            </a:extLst>
          </a:blip>
          <a:srcRect/>
          <a:stretch>
            <a:fillRect/>
          </a:stretch>
        </p:blipFill>
        <p:spPr>
          <a:prstGeom prst="rect">
            <a:avLst/>
          </a:prstGeom>
        </p:spPr>
      </p:pic>
      <p:sp>
        <p:nvSpPr>
          <p:cNvPr id="20" name="Text Placeholder 1">
            <a:extLst>
              <a:ext uri="{FF2B5EF4-FFF2-40B4-BE49-F238E27FC236}">
                <a16:creationId xmlns:a16="http://schemas.microsoft.com/office/drawing/2014/main" id="{B5F592D4-6092-45F0-AB21-339D8197CDA5}"/>
              </a:ext>
            </a:extLst>
          </p:cNvPr>
          <p:cNvSpPr>
            <a:spLocks noGrp="1"/>
          </p:cNvSpPr>
          <p:nvPr>
            <p:ph type="body" sz="quarter" idx="11"/>
          </p:nvPr>
        </p:nvSpPr>
        <p:spPr>
          <a:xfrm>
            <a:off x="923122" y="2485271"/>
            <a:ext cx="6272696" cy="650735"/>
          </a:xfrm>
        </p:spPr>
        <p:txBody>
          <a:bodyPr/>
          <a:lstStyle/>
          <a:p>
            <a:r>
              <a:rPr lang="en-US" dirty="0"/>
              <a:t>PLUS ULTRA </a:t>
            </a:r>
          </a:p>
          <a:p>
            <a:endParaRPr lang="en-US" dirty="0"/>
          </a:p>
        </p:txBody>
      </p:sp>
      <p:grpSp>
        <p:nvGrpSpPr>
          <p:cNvPr id="25" name="Group 24">
            <a:extLst>
              <a:ext uri="{FF2B5EF4-FFF2-40B4-BE49-F238E27FC236}">
                <a16:creationId xmlns:a16="http://schemas.microsoft.com/office/drawing/2014/main" id="{889BEEFD-5BCD-C34C-A092-C910F3F5EF2E}"/>
              </a:ext>
            </a:extLst>
          </p:cNvPr>
          <p:cNvGrpSpPr/>
          <p:nvPr/>
        </p:nvGrpSpPr>
        <p:grpSpPr>
          <a:xfrm>
            <a:off x="4232497" y="5147391"/>
            <a:ext cx="925831" cy="832733"/>
            <a:chOff x="3939462" y="3269513"/>
            <a:chExt cx="925831" cy="832733"/>
          </a:xfrm>
        </p:grpSpPr>
        <p:sp>
          <p:nvSpPr>
            <p:cNvPr id="26" name="Freeform 25">
              <a:extLst>
                <a:ext uri="{FF2B5EF4-FFF2-40B4-BE49-F238E27FC236}">
                  <a16:creationId xmlns:a16="http://schemas.microsoft.com/office/drawing/2014/main" id="{EDF0E9A0-22D4-824F-B679-1C6F4C2BF11A}"/>
                </a:ext>
              </a:extLst>
            </p:cNvPr>
            <p:cNvSpPr/>
            <p:nvPr/>
          </p:nvSpPr>
          <p:spPr>
            <a:xfrm>
              <a:off x="3966625" y="3269513"/>
              <a:ext cx="872187" cy="832733"/>
            </a:xfrm>
            <a:custGeom>
              <a:avLst/>
              <a:gdLst>
                <a:gd name="connsiteX0" fmla="*/ 367164 w 927186"/>
                <a:gd name="connsiteY0" fmla="*/ 875601 h 885244"/>
                <a:gd name="connsiteX1" fmla="*/ 916920 w 927186"/>
                <a:gd name="connsiteY1" fmla="*/ 534991 h 885244"/>
                <a:gd name="connsiteX2" fmla="*/ 560517 w 927186"/>
                <a:gd name="connsiteY2" fmla="*/ 9644 h 885244"/>
                <a:gd name="connsiteX3" fmla="*/ 10760 w 927186"/>
                <a:gd name="connsiteY3" fmla="*/ 350254 h 885244"/>
                <a:gd name="connsiteX4" fmla="*/ 367164 w 927186"/>
                <a:gd name="connsiteY4" fmla="*/ 875601 h 8852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186" h="885244">
                  <a:moveTo>
                    <a:pt x="367164" y="875601"/>
                  </a:moveTo>
                  <a:cubicBezTo>
                    <a:pt x="616790" y="926115"/>
                    <a:pt x="863531" y="773130"/>
                    <a:pt x="916920" y="534991"/>
                  </a:cubicBezTo>
                  <a:cubicBezTo>
                    <a:pt x="970308" y="296853"/>
                    <a:pt x="810143" y="60158"/>
                    <a:pt x="560517" y="9644"/>
                  </a:cubicBezTo>
                  <a:cubicBezTo>
                    <a:pt x="310890" y="-40870"/>
                    <a:pt x="64149" y="112115"/>
                    <a:pt x="10760" y="350254"/>
                  </a:cubicBezTo>
                  <a:cubicBezTo>
                    <a:pt x="-44071" y="589835"/>
                    <a:pt x="116095" y="825087"/>
                    <a:pt x="367164" y="875601"/>
                  </a:cubicBezTo>
                </a:path>
              </a:pathLst>
            </a:custGeom>
            <a:solidFill>
              <a:srgbClr val="84BA41"/>
            </a:solidFill>
            <a:ln w="14423" cap="flat">
              <a:noFill/>
              <a:prstDash val="solid"/>
              <a:miter/>
            </a:ln>
            <a:effectLst>
              <a:outerShdw blurRad="126454" dist="38100" dir="2700000" algn="tl" rotWithShape="0">
                <a:prstClr val="black">
                  <a:alpha val="40000"/>
                </a:prstClr>
              </a:outerShdw>
            </a:effectLst>
          </p:spPr>
          <p:txBody>
            <a:bodyPr rtlCol="0" anchor="ctr"/>
            <a:lstStyle/>
            <a:p>
              <a:endParaRPr lang="en-US"/>
            </a:p>
          </p:txBody>
        </p:sp>
        <p:sp>
          <p:nvSpPr>
            <p:cNvPr id="27" name="Rectangle 26">
              <a:extLst>
                <a:ext uri="{FF2B5EF4-FFF2-40B4-BE49-F238E27FC236}">
                  <a16:creationId xmlns:a16="http://schemas.microsoft.com/office/drawing/2014/main" id="{759E49E9-2490-1C4D-8027-279AE8DF8BC4}"/>
                </a:ext>
              </a:extLst>
            </p:cNvPr>
            <p:cNvSpPr/>
            <p:nvPr/>
          </p:nvSpPr>
          <p:spPr>
            <a:xfrm rot="585404">
              <a:off x="3939462" y="3479589"/>
              <a:ext cx="925831" cy="473528"/>
            </a:xfrm>
            <a:prstGeom prst="rect">
              <a:avLst/>
            </a:prstGeom>
          </p:spPr>
          <p:txBody>
            <a:bodyPr wrap="none">
              <a:spAutoFit/>
            </a:bodyPr>
            <a:lstStyle/>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4"/>
                </a:rPr>
                <a:t>CLICK</a:t>
              </a:r>
            </a:p>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4"/>
                </a:rPr>
                <a:t>TO VIEW</a:t>
              </a:r>
              <a:endParaRPr lang="en-IE" sz="1600" dirty="0">
                <a:solidFill>
                  <a:schemeClr val="bg1"/>
                </a:solidFill>
                <a:latin typeface="Calibri" panose="020F0502020204030204" pitchFamily="34" charset="0"/>
                <a:cs typeface="Calibri" panose="020F0502020204030204" pitchFamily="34" charset="0"/>
              </a:endParaRPr>
            </a:p>
          </p:txBody>
        </p:sp>
      </p:grpSp>
      <p:pic>
        <p:nvPicPr>
          <p:cNvPr id="3074" name="Picture 2" descr="Wageningen University &amp; Research logo Research logo&lt;/L&gt;"/>
          <p:cNvPicPr>
            <a:picLocks noChangeAspect="1" noChangeArrowheads="1"/>
          </p:cNvPicPr>
          <p:nvPr/>
        </p:nvPicPr>
        <p:blipFill>
          <a:blip r:embed="rId5">
            <a:extLst>
              <a:ext uri="{28A0092B-C50C-407E-A947-70E740481C1C}">
                <a14:useLocalDpi xmlns:a14="http://schemas.microsoft.com/office/drawing/2010/main"/>
              </a:ext>
            </a:extLst>
          </a:blip>
          <a:srcRect/>
          <a:stretch>
            <a:fillRect/>
          </a:stretch>
        </p:blipFill>
        <p:spPr bwMode="auto">
          <a:xfrm>
            <a:off x="5028816" y="3613389"/>
            <a:ext cx="2000250" cy="381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47992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1087961-8A82-264F-B7EE-1D4A01A5D1E4}"/>
              </a:ext>
            </a:extLst>
          </p:cNvPr>
          <p:cNvSpPr>
            <a:spLocks noGrp="1"/>
          </p:cNvSpPr>
          <p:nvPr>
            <p:ph type="sldNum" sz="quarter" idx="4"/>
          </p:nvPr>
        </p:nvSpPr>
        <p:spPr>
          <a:xfrm>
            <a:off x="6246356" y="10043045"/>
            <a:ext cx="988834" cy="465822"/>
          </a:xfrm>
        </p:spPr>
        <p:txBody>
          <a:bodyPr/>
          <a:lstStyle/>
          <a:p>
            <a:fld id="{CB2079F2-58AF-ED44-82D7-E04B2F6FD686}" type="slidenum">
              <a:rPr lang="en-US" smtClean="0"/>
              <a:pPr/>
              <a:t>2</a:t>
            </a:fld>
            <a:endParaRPr lang="en-US" dirty="0"/>
          </a:p>
        </p:txBody>
      </p:sp>
      <p:sp>
        <p:nvSpPr>
          <p:cNvPr id="3" name="Text Placeholder 2">
            <a:extLst>
              <a:ext uri="{FF2B5EF4-FFF2-40B4-BE49-F238E27FC236}">
                <a16:creationId xmlns:a16="http://schemas.microsoft.com/office/drawing/2014/main" id="{6CEFDCE5-542B-EB40-8D0D-A1DE30A87960}"/>
              </a:ext>
            </a:extLst>
          </p:cNvPr>
          <p:cNvSpPr>
            <a:spLocks noGrp="1"/>
          </p:cNvSpPr>
          <p:nvPr>
            <p:ph type="body" sz="quarter" idx="42"/>
          </p:nvPr>
        </p:nvSpPr>
        <p:spPr>
          <a:xfrm>
            <a:off x="463814" y="1126257"/>
            <a:ext cx="2869590" cy="969101"/>
          </a:xfrm>
        </p:spPr>
        <p:txBody>
          <a:bodyPr/>
          <a:lstStyle/>
          <a:p>
            <a:r>
              <a:rPr lang="en-US" dirty="0"/>
              <a:t>HOW </a:t>
            </a:r>
            <a:r>
              <a:rPr lang="en-US" dirty="0">
                <a:solidFill>
                  <a:schemeClr val="bg1"/>
                </a:solidFill>
                <a:highlight>
                  <a:srgbClr val="84BA41"/>
                </a:highlight>
              </a:rPr>
              <a:t>MANY STAFF </a:t>
            </a:r>
            <a:r>
              <a:rPr lang="en-US" dirty="0"/>
              <a:t>IS DIRECTLY EMPLOYED BY THE ORGANISATION?</a:t>
            </a:r>
          </a:p>
        </p:txBody>
      </p:sp>
      <p:sp>
        <p:nvSpPr>
          <p:cNvPr id="4" name="Text Placeholder 3">
            <a:extLst>
              <a:ext uri="{FF2B5EF4-FFF2-40B4-BE49-F238E27FC236}">
                <a16:creationId xmlns:a16="http://schemas.microsoft.com/office/drawing/2014/main" id="{86D92E6C-9587-BF4F-82E3-F4AE13484BE7}"/>
              </a:ext>
            </a:extLst>
          </p:cNvPr>
          <p:cNvSpPr>
            <a:spLocks noGrp="1"/>
          </p:cNvSpPr>
          <p:nvPr>
            <p:ph type="body" sz="quarter" idx="44"/>
          </p:nvPr>
        </p:nvSpPr>
        <p:spPr>
          <a:xfrm>
            <a:off x="3611476" y="1126257"/>
            <a:ext cx="3280814" cy="1703334"/>
          </a:xfrm>
        </p:spPr>
        <p:txBody>
          <a:bodyPr/>
          <a:lstStyle/>
          <a:p>
            <a:r>
              <a:rPr lang="en-US" dirty="0"/>
              <a:t>IN ADDITION TO STAFF  PRE COVID, HOW MANY </a:t>
            </a:r>
            <a:r>
              <a:rPr lang="en-US" dirty="0">
                <a:solidFill>
                  <a:schemeClr val="bg1"/>
                </a:solidFill>
                <a:highlight>
                  <a:srgbClr val="84BA41"/>
                </a:highlight>
              </a:rPr>
              <a:t>PEOPLE ACCESS THE BUILDING</a:t>
            </a:r>
            <a:r>
              <a:rPr lang="en-US" dirty="0"/>
              <a:t>  ?</a:t>
            </a:r>
            <a:r>
              <a:rPr lang="en-US" dirty="0">
                <a:solidFill>
                  <a:schemeClr val="bg1"/>
                </a:solidFill>
              </a:rPr>
              <a:t> </a:t>
            </a:r>
            <a:r>
              <a:rPr lang="en-US" sz="900" b="0" dirty="0">
                <a:solidFill>
                  <a:schemeClr val="tx1"/>
                </a:solidFill>
              </a:rPr>
              <a:t>(</a:t>
            </a:r>
            <a:r>
              <a:rPr lang="en-US" sz="900" b="0" dirty="0" err="1">
                <a:solidFill>
                  <a:schemeClr val="tx1"/>
                </a:solidFill>
              </a:rPr>
              <a:t>eg</a:t>
            </a:r>
            <a:r>
              <a:rPr lang="en-US" sz="900" b="0" dirty="0">
                <a:solidFill>
                  <a:schemeClr val="tx1"/>
                </a:solidFill>
              </a:rPr>
              <a:t> tenants, students, members of the public </a:t>
            </a:r>
            <a:r>
              <a:rPr lang="en-US" sz="900" b="0" dirty="0" err="1">
                <a:solidFill>
                  <a:schemeClr val="tx1"/>
                </a:solidFill>
              </a:rPr>
              <a:t>etc</a:t>
            </a:r>
            <a:r>
              <a:rPr lang="en-US" sz="900" b="0" dirty="0">
                <a:solidFill>
                  <a:schemeClr val="tx1"/>
                </a:solidFill>
              </a:rPr>
              <a:t>) </a:t>
            </a:r>
          </a:p>
          <a:p>
            <a:endParaRPr lang="en-US" dirty="0"/>
          </a:p>
        </p:txBody>
      </p:sp>
      <p:sp>
        <p:nvSpPr>
          <p:cNvPr id="6" name="Text Placeholder 5">
            <a:extLst>
              <a:ext uri="{FF2B5EF4-FFF2-40B4-BE49-F238E27FC236}">
                <a16:creationId xmlns:a16="http://schemas.microsoft.com/office/drawing/2014/main" id="{43564586-A1E1-6B4E-8DC1-4A51811B1E25}"/>
              </a:ext>
            </a:extLst>
          </p:cNvPr>
          <p:cNvSpPr>
            <a:spLocks noGrp="1"/>
          </p:cNvSpPr>
          <p:nvPr>
            <p:ph type="body" sz="quarter" idx="46"/>
          </p:nvPr>
        </p:nvSpPr>
        <p:spPr>
          <a:xfrm>
            <a:off x="369093" y="3462367"/>
            <a:ext cx="3528311" cy="969099"/>
          </a:xfrm>
        </p:spPr>
        <p:txBody>
          <a:bodyPr/>
          <a:lstStyle/>
          <a:p>
            <a:r>
              <a:rPr lang="en-GB" dirty="0"/>
              <a:t>HOW LONG HAS THE ORGANISATION BEEN </a:t>
            </a:r>
            <a:r>
              <a:rPr lang="en-GB" dirty="0">
                <a:solidFill>
                  <a:schemeClr val="bg1"/>
                </a:solidFill>
                <a:highlight>
                  <a:srgbClr val="84BA41"/>
                </a:highlight>
              </a:rPr>
              <a:t>DRIVING A GREEN REVOLUTION/ INTRODUCED SDG POLICY’S </a:t>
            </a:r>
            <a:r>
              <a:rPr lang="en-GB" dirty="0">
                <a:solidFill>
                  <a:schemeClr val="bg1"/>
                </a:solidFill>
              </a:rPr>
              <a:t>  </a:t>
            </a:r>
            <a:r>
              <a:rPr lang="en-GB" dirty="0"/>
              <a:t>OR ACTIONS? </a:t>
            </a:r>
          </a:p>
          <a:p>
            <a:endParaRPr lang="en-US" dirty="0"/>
          </a:p>
        </p:txBody>
      </p:sp>
      <p:sp>
        <p:nvSpPr>
          <p:cNvPr id="7" name="Text Placeholder 6">
            <a:extLst>
              <a:ext uri="{FF2B5EF4-FFF2-40B4-BE49-F238E27FC236}">
                <a16:creationId xmlns:a16="http://schemas.microsoft.com/office/drawing/2014/main" id="{075781C2-8583-C745-B542-DD9FFE879722}"/>
              </a:ext>
            </a:extLst>
          </p:cNvPr>
          <p:cNvSpPr>
            <a:spLocks noGrp="1"/>
          </p:cNvSpPr>
          <p:nvPr>
            <p:ph type="body" sz="quarter" idx="47"/>
          </p:nvPr>
        </p:nvSpPr>
        <p:spPr>
          <a:xfrm>
            <a:off x="4033877" y="3822115"/>
            <a:ext cx="3143631" cy="403361"/>
          </a:xfrm>
        </p:spPr>
        <p:txBody>
          <a:bodyPr/>
          <a:lstStyle/>
          <a:p>
            <a:r>
              <a:rPr lang="en-GB" sz="1500" b="1" dirty="0">
                <a:solidFill>
                  <a:srgbClr val="297239"/>
                </a:solidFill>
              </a:rPr>
              <a:t>WITHIN  LAST </a:t>
            </a:r>
            <a:r>
              <a:rPr lang="en-GB" sz="2400" b="1" dirty="0">
                <a:solidFill>
                  <a:srgbClr val="84BA41"/>
                </a:solidFill>
              </a:rPr>
              <a:t>6 </a:t>
            </a:r>
            <a:r>
              <a:rPr lang="en-GB" sz="1500" b="1" dirty="0">
                <a:solidFill>
                  <a:srgbClr val="297239"/>
                </a:solidFill>
              </a:rPr>
              <a:t> YEARS </a:t>
            </a:r>
            <a:endParaRPr lang="en-IE" sz="1500" b="1" dirty="0">
              <a:solidFill>
                <a:srgbClr val="297239"/>
              </a:solidFill>
            </a:endParaRPr>
          </a:p>
          <a:p>
            <a:endParaRPr lang="en-US" dirty="0"/>
          </a:p>
          <a:p>
            <a:endParaRPr lang="en-US" dirty="0"/>
          </a:p>
        </p:txBody>
      </p:sp>
      <p:sp>
        <p:nvSpPr>
          <p:cNvPr id="8" name="Text Placeholder 7">
            <a:extLst>
              <a:ext uri="{FF2B5EF4-FFF2-40B4-BE49-F238E27FC236}">
                <a16:creationId xmlns:a16="http://schemas.microsoft.com/office/drawing/2014/main" id="{BCF811A8-4E7B-F047-AE00-5532C532724A}"/>
              </a:ext>
            </a:extLst>
          </p:cNvPr>
          <p:cNvSpPr>
            <a:spLocks noGrp="1"/>
          </p:cNvSpPr>
          <p:nvPr>
            <p:ph type="body" sz="quarter" idx="48"/>
          </p:nvPr>
        </p:nvSpPr>
        <p:spPr>
          <a:xfrm>
            <a:off x="396066" y="4513572"/>
            <a:ext cx="2959706" cy="600446"/>
          </a:xfrm>
        </p:spPr>
        <p:txBody>
          <a:bodyPr/>
          <a:lstStyle/>
          <a:p>
            <a:r>
              <a:rPr lang="en-GB" dirty="0"/>
              <a:t>WHAT </a:t>
            </a:r>
            <a:r>
              <a:rPr lang="en-GB" dirty="0">
                <a:solidFill>
                  <a:schemeClr val="bg1"/>
                </a:solidFill>
                <a:highlight>
                  <a:srgbClr val="84BA41"/>
                </a:highlight>
              </a:rPr>
              <a:t>SECTOR/S</a:t>
            </a:r>
            <a:r>
              <a:rPr lang="en-GB" dirty="0"/>
              <a:t> IS THE ORGANISATION ACTIVE IN? </a:t>
            </a:r>
            <a:endParaRPr lang="en-IE" dirty="0"/>
          </a:p>
          <a:p>
            <a:endParaRPr lang="en-US" dirty="0"/>
          </a:p>
        </p:txBody>
      </p:sp>
      <p:sp>
        <p:nvSpPr>
          <p:cNvPr id="9" name="Text Placeholder 8">
            <a:extLst>
              <a:ext uri="{FF2B5EF4-FFF2-40B4-BE49-F238E27FC236}">
                <a16:creationId xmlns:a16="http://schemas.microsoft.com/office/drawing/2014/main" id="{3AC096AC-2DFD-EB48-A3EB-D6435D9A8178}"/>
              </a:ext>
            </a:extLst>
          </p:cNvPr>
          <p:cNvSpPr>
            <a:spLocks noGrp="1"/>
          </p:cNvSpPr>
          <p:nvPr>
            <p:ph type="body" sz="quarter" idx="49"/>
          </p:nvPr>
        </p:nvSpPr>
        <p:spPr>
          <a:xfrm>
            <a:off x="423388" y="5113043"/>
            <a:ext cx="2932383" cy="1200896"/>
          </a:xfrm>
        </p:spPr>
        <p:txBody>
          <a:bodyPr/>
          <a:lstStyle/>
          <a:p>
            <a:r>
              <a:rPr lang="en-GB" dirty="0"/>
              <a:t>Agro Food</a:t>
            </a:r>
          </a:p>
          <a:p>
            <a:pPr marL="0" indent="0">
              <a:buNone/>
            </a:pPr>
            <a:endParaRPr lang="en-US" dirty="0"/>
          </a:p>
        </p:txBody>
      </p:sp>
      <p:sp>
        <p:nvSpPr>
          <p:cNvPr id="10" name="Text Placeholder 9">
            <a:extLst>
              <a:ext uri="{FF2B5EF4-FFF2-40B4-BE49-F238E27FC236}">
                <a16:creationId xmlns:a16="http://schemas.microsoft.com/office/drawing/2014/main" id="{B9E3C92C-D77F-7C46-BB2F-8B67F84BE524}"/>
              </a:ext>
            </a:extLst>
          </p:cNvPr>
          <p:cNvSpPr>
            <a:spLocks noGrp="1"/>
          </p:cNvSpPr>
          <p:nvPr>
            <p:ph type="body" sz="quarter" idx="50"/>
          </p:nvPr>
        </p:nvSpPr>
        <p:spPr>
          <a:xfrm>
            <a:off x="3857558" y="4513572"/>
            <a:ext cx="3280814" cy="600446"/>
          </a:xfrm>
        </p:spPr>
        <p:txBody>
          <a:bodyPr/>
          <a:lstStyle/>
          <a:p>
            <a:r>
              <a:rPr lang="en-GB" dirty="0"/>
              <a:t>HOW WOULD YOU DESCRIBE YOUR MAIN </a:t>
            </a:r>
            <a:r>
              <a:rPr lang="en-GB" dirty="0">
                <a:solidFill>
                  <a:schemeClr val="bg1"/>
                </a:solidFill>
                <a:highlight>
                  <a:srgbClr val="84BA41"/>
                </a:highlight>
              </a:rPr>
              <a:t>STAKEHOLDERS OR OCCUPANTS</a:t>
            </a:r>
            <a:r>
              <a:rPr lang="en-GB" dirty="0"/>
              <a:t>? </a:t>
            </a:r>
            <a:endParaRPr lang="en-US" dirty="0"/>
          </a:p>
          <a:p>
            <a:endParaRPr lang="en-US" dirty="0"/>
          </a:p>
        </p:txBody>
      </p:sp>
      <p:sp>
        <p:nvSpPr>
          <p:cNvPr id="11" name="Text Placeholder 10">
            <a:extLst>
              <a:ext uri="{FF2B5EF4-FFF2-40B4-BE49-F238E27FC236}">
                <a16:creationId xmlns:a16="http://schemas.microsoft.com/office/drawing/2014/main" id="{3DACFD08-ED1C-AF47-AE27-769A6707F7ED}"/>
              </a:ext>
            </a:extLst>
          </p:cNvPr>
          <p:cNvSpPr>
            <a:spLocks noGrp="1"/>
          </p:cNvSpPr>
          <p:nvPr>
            <p:ph type="body" sz="quarter" idx="30"/>
          </p:nvPr>
        </p:nvSpPr>
        <p:spPr/>
        <p:txBody>
          <a:bodyPr/>
          <a:lstStyle/>
          <a:p>
            <a:r>
              <a:rPr lang="en-GB" dirty="0"/>
              <a:t>ORGANISATION PROFILE</a:t>
            </a:r>
            <a:endParaRPr lang="en-US" dirty="0"/>
          </a:p>
          <a:p>
            <a:endParaRPr lang="en-US" dirty="0"/>
          </a:p>
        </p:txBody>
      </p:sp>
      <p:sp>
        <p:nvSpPr>
          <p:cNvPr id="12" name="Text Placeholder 11">
            <a:extLst>
              <a:ext uri="{FF2B5EF4-FFF2-40B4-BE49-F238E27FC236}">
                <a16:creationId xmlns:a16="http://schemas.microsoft.com/office/drawing/2014/main" id="{4465E930-6012-C444-91A3-3CA727FC1F08}"/>
              </a:ext>
            </a:extLst>
          </p:cNvPr>
          <p:cNvSpPr>
            <a:spLocks noGrp="1"/>
          </p:cNvSpPr>
          <p:nvPr>
            <p:ph type="body" sz="quarter" idx="52"/>
          </p:nvPr>
        </p:nvSpPr>
        <p:spPr>
          <a:xfrm>
            <a:off x="3857557" y="5113043"/>
            <a:ext cx="3309885" cy="1200896"/>
          </a:xfrm>
        </p:spPr>
        <p:txBody>
          <a:bodyPr/>
          <a:lstStyle/>
          <a:p>
            <a:r>
              <a:rPr lang="en-GB" dirty="0"/>
              <a:t>Combination of start ups (“techno starters”) and bigger companies such as DSM.</a:t>
            </a:r>
          </a:p>
        </p:txBody>
      </p:sp>
      <p:sp>
        <p:nvSpPr>
          <p:cNvPr id="13" name="Text Placeholder 12">
            <a:extLst>
              <a:ext uri="{FF2B5EF4-FFF2-40B4-BE49-F238E27FC236}">
                <a16:creationId xmlns:a16="http://schemas.microsoft.com/office/drawing/2014/main" id="{070469D3-2106-A849-9B7E-742E18B32ABC}"/>
              </a:ext>
            </a:extLst>
          </p:cNvPr>
          <p:cNvSpPr>
            <a:spLocks noGrp="1"/>
          </p:cNvSpPr>
          <p:nvPr>
            <p:ph type="body" sz="quarter" idx="53"/>
          </p:nvPr>
        </p:nvSpPr>
        <p:spPr>
          <a:xfrm>
            <a:off x="349817" y="2919168"/>
            <a:ext cx="2869590" cy="969101"/>
          </a:xfrm>
        </p:spPr>
        <p:txBody>
          <a:bodyPr/>
          <a:lstStyle/>
          <a:p>
            <a:pPr>
              <a:tabLst>
                <a:tab pos="484188" algn="l"/>
              </a:tabLst>
            </a:pPr>
            <a:r>
              <a:rPr lang="en-US" sz="4000" dirty="0">
                <a:solidFill>
                  <a:srgbClr val="84BA41"/>
                </a:solidFill>
              </a:rPr>
              <a:t>5 </a:t>
            </a:r>
            <a:r>
              <a:rPr lang="en-US" sz="1500" dirty="0"/>
              <a:t>EMPLOYEES</a:t>
            </a:r>
          </a:p>
          <a:p>
            <a:pPr>
              <a:tabLst>
                <a:tab pos="484188" algn="l"/>
              </a:tabLst>
            </a:pPr>
            <a:endParaRPr lang="en-US" dirty="0"/>
          </a:p>
        </p:txBody>
      </p:sp>
      <p:sp>
        <p:nvSpPr>
          <p:cNvPr id="14" name="Text Placeholder 13">
            <a:extLst>
              <a:ext uri="{FF2B5EF4-FFF2-40B4-BE49-F238E27FC236}">
                <a16:creationId xmlns:a16="http://schemas.microsoft.com/office/drawing/2014/main" id="{70C875D7-1818-624C-85A3-0968CE51FB9A}"/>
              </a:ext>
            </a:extLst>
          </p:cNvPr>
          <p:cNvSpPr>
            <a:spLocks noGrp="1"/>
          </p:cNvSpPr>
          <p:nvPr>
            <p:ph type="body" sz="quarter" idx="54"/>
          </p:nvPr>
        </p:nvSpPr>
        <p:spPr>
          <a:xfrm>
            <a:off x="3582235" y="2868162"/>
            <a:ext cx="4141429" cy="1342180"/>
          </a:xfrm>
        </p:spPr>
        <p:txBody>
          <a:bodyPr/>
          <a:lstStyle/>
          <a:p>
            <a:pPr>
              <a:tabLst>
                <a:tab pos="969963" algn="l"/>
              </a:tabLst>
            </a:pPr>
            <a:r>
              <a:rPr lang="en-GB" sz="1500" dirty="0"/>
              <a:t>MORE THAN                       PEOPLE DAILY</a:t>
            </a:r>
            <a:endParaRPr lang="en-US" sz="1500" dirty="0"/>
          </a:p>
          <a:p>
            <a:pPr>
              <a:tabLst>
                <a:tab pos="969963" algn="l"/>
              </a:tabLst>
            </a:pPr>
            <a:r>
              <a:rPr lang="en-US" dirty="0"/>
              <a:t> </a:t>
            </a:r>
          </a:p>
        </p:txBody>
      </p:sp>
      <p:cxnSp>
        <p:nvCxnSpPr>
          <p:cNvPr id="17" name="Straight Connector 16">
            <a:extLst>
              <a:ext uri="{FF2B5EF4-FFF2-40B4-BE49-F238E27FC236}">
                <a16:creationId xmlns:a16="http://schemas.microsoft.com/office/drawing/2014/main" id="{8F25B796-9640-B64B-969E-DA7D09C16272}"/>
              </a:ext>
            </a:extLst>
          </p:cNvPr>
          <p:cNvCxnSpPr>
            <a:cxnSpLocks/>
          </p:cNvCxnSpPr>
          <p:nvPr/>
        </p:nvCxnSpPr>
        <p:spPr>
          <a:xfrm>
            <a:off x="4585" y="4340275"/>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961FD65-79B0-574E-8AF2-67D4D19CFFEF}"/>
              </a:ext>
            </a:extLst>
          </p:cNvPr>
          <p:cNvCxnSpPr>
            <a:cxnSpLocks/>
          </p:cNvCxnSpPr>
          <p:nvPr/>
        </p:nvCxnSpPr>
        <p:spPr>
          <a:xfrm flipV="1">
            <a:off x="3456329" y="4340276"/>
            <a:ext cx="3818" cy="1275122"/>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58805D-90C1-1A42-A06F-042E38C99E10}"/>
              </a:ext>
            </a:extLst>
          </p:cNvPr>
          <p:cNvCxnSpPr>
            <a:cxnSpLocks/>
          </p:cNvCxnSpPr>
          <p:nvPr/>
        </p:nvCxnSpPr>
        <p:spPr>
          <a:xfrm>
            <a:off x="4585" y="3351490"/>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AEDE493-2314-6245-9539-6A91ACEA5656}"/>
              </a:ext>
            </a:extLst>
          </p:cNvPr>
          <p:cNvCxnSpPr>
            <a:cxnSpLocks/>
          </p:cNvCxnSpPr>
          <p:nvPr/>
        </p:nvCxnSpPr>
        <p:spPr>
          <a:xfrm flipV="1">
            <a:off x="3456329" y="1017981"/>
            <a:ext cx="0" cy="2333509"/>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0DC7D37-372B-9942-AA9C-48D963F8558A}"/>
              </a:ext>
            </a:extLst>
          </p:cNvPr>
          <p:cNvGrpSpPr/>
          <p:nvPr/>
        </p:nvGrpSpPr>
        <p:grpSpPr>
          <a:xfrm>
            <a:off x="555443" y="1749671"/>
            <a:ext cx="975283" cy="853560"/>
            <a:chOff x="508257" y="1787847"/>
            <a:chExt cx="3681974" cy="3222433"/>
          </a:xfrm>
        </p:grpSpPr>
        <p:sp>
          <p:nvSpPr>
            <p:cNvPr id="22" name="Freeform 21">
              <a:extLst>
                <a:ext uri="{FF2B5EF4-FFF2-40B4-BE49-F238E27FC236}">
                  <a16:creationId xmlns:a16="http://schemas.microsoft.com/office/drawing/2014/main" id="{0566D236-4FE3-8144-B77D-F0B0563E04CF}"/>
                </a:ext>
              </a:extLst>
            </p:cNvPr>
            <p:cNvSpPr/>
            <p:nvPr/>
          </p:nvSpPr>
          <p:spPr>
            <a:xfrm>
              <a:off x="508257" y="1796176"/>
              <a:ext cx="1920747"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4DD6E25-2BB3-C744-A012-F0493B8CB2DB}"/>
                </a:ext>
              </a:extLst>
            </p:cNvPr>
            <p:cNvSpPr/>
            <p:nvPr/>
          </p:nvSpPr>
          <p:spPr>
            <a:xfrm>
              <a:off x="2097226" y="1787847"/>
              <a:ext cx="2093005" cy="3217496"/>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05BF85BF-8BB0-1247-8047-E940D87B5C8E}"/>
                </a:ext>
              </a:extLst>
            </p:cNvPr>
            <p:cNvSpPr/>
            <p:nvPr/>
          </p:nvSpPr>
          <p:spPr>
            <a:xfrm>
              <a:off x="2518484" y="4157627"/>
              <a:ext cx="307085" cy="108611"/>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239BC5D-144B-2A41-8117-CBD2EAACE8A3}"/>
                </a:ext>
              </a:extLst>
            </p:cNvPr>
            <p:cNvSpPr/>
            <p:nvPr/>
          </p:nvSpPr>
          <p:spPr>
            <a:xfrm>
              <a:off x="1065806" y="4395331"/>
              <a:ext cx="256008" cy="107539"/>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FEF8C7E7-B8A2-2447-8493-7AB4602F38AF}"/>
                </a:ext>
              </a:extLst>
            </p:cNvPr>
            <p:cNvSpPr/>
            <p:nvPr/>
          </p:nvSpPr>
          <p:spPr>
            <a:xfrm>
              <a:off x="1087353" y="3739543"/>
              <a:ext cx="299873" cy="335863"/>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7B7FA904-74EC-BE46-8045-52727EB961FA}"/>
                </a:ext>
              </a:extLst>
            </p:cNvPr>
            <p:cNvSpPr/>
            <p:nvPr/>
          </p:nvSpPr>
          <p:spPr>
            <a:xfrm>
              <a:off x="1556017" y="3732359"/>
              <a:ext cx="292160" cy="343048"/>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2535AEDE-88AF-C844-A2E2-10A8B9B90F75}"/>
                </a:ext>
              </a:extLst>
            </p:cNvPr>
            <p:cNvSpPr/>
            <p:nvPr/>
          </p:nvSpPr>
          <p:spPr>
            <a:xfrm>
              <a:off x="3151450" y="3442294"/>
              <a:ext cx="407611" cy="418966"/>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441F605D-043C-8C4F-B415-1D21203B3868}"/>
                </a:ext>
              </a:extLst>
            </p:cNvPr>
            <p:cNvSpPr/>
            <p:nvPr/>
          </p:nvSpPr>
          <p:spPr>
            <a:xfrm>
              <a:off x="2591208" y="3444090"/>
              <a:ext cx="405816" cy="417047"/>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CAA5AC3C-CB32-164D-AC28-52EFA05518BB}"/>
                </a:ext>
              </a:extLst>
            </p:cNvPr>
            <p:cNvSpPr/>
            <p:nvPr/>
          </p:nvSpPr>
          <p:spPr>
            <a:xfrm>
              <a:off x="3023990" y="3800609"/>
              <a:ext cx="101830" cy="114947"/>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6AB37007-EFD4-8949-8AD5-8A595DB280CA}"/>
                </a:ext>
              </a:extLst>
            </p:cNvPr>
            <p:cNvSpPr/>
            <p:nvPr/>
          </p:nvSpPr>
          <p:spPr>
            <a:xfrm>
              <a:off x="2973681" y="4027811"/>
              <a:ext cx="229842" cy="953709"/>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2" name="Group 31">
            <a:extLst>
              <a:ext uri="{FF2B5EF4-FFF2-40B4-BE49-F238E27FC236}">
                <a16:creationId xmlns:a16="http://schemas.microsoft.com/office/drawing/2014/main" id="{AC79E722-EA41-7D4E-97D0-947C263742A0}"/>
              </a:ext>
            </a:extLst>
          </p:cNvPr>
          <p:cNvGrpSpPr/>
          <p:nvPr/>
        </p:nvGrpSpPr>
        <p:grpSpPr>
          <a:xfrm>
            <a:off x="3725217" y="1937452"/>
            <a:ext cx="2197373" cy="764883"/>
            <a:chOff x="3727443" y="2284108"/>
            <a:chExt cx="2515667" cy="875678"/>
          </a:xfrm>
        </p:grpSpPr>
        <p:sp>
          <p:nvSpPr>
            <p:cNvPr id="33" name="Freeform 32">
              <a:extLst>
                <a:ext uri="{FF2B5EF4-FFF2-40B4-BE49-F238E27FC236}">
                  <a16:creationId xmlns:a16="http://schemas.microsoft.com/office/drawing/2014/main" id="{A2C9026E-BB06-C344-9283-E3AC192D879E}"/>
                </a:ext>
              </a:extLst>
            </p:cNvPr>
            <p:cNvSpPr/>
            <p:nvPr/>
          </p:nvSpPr>
          <p:spPr>
            <a:xfrm>
              <a:off x="5826128" y="2568697"/>
              <a:ext cx="416982" cy="341430"/>
            </a:xfrm>
            <a:custGeom>
              <a:avLst/>
              <a:gdLst>
                <a:gd name="connsiteX0" fmla="*/ 1330602 w 1578514"/>
                <a:gd name="connsiteY0" fmla="*/ 718729 h 1292506"/>
                <a:gd name="connsiteX1" fmla="*/ 1281222 w 1578514"/>
                <a:gd name="connsiteY1" fmla="*/ 718729 h 1292506"/>
                <a:gd name="connsiteX2" fmla="*/ 102379 w 1578514"/>
                <a:gd name="connsiteY2" fmla="*/ 718729 h 1292506"/>
                <a:gd name="connsiteX3" fmla="*/ 52101 w 1578514"/>
                <a:gd name="connsiteY3" fmla="*/ 714239 h 1292506"/>
                <a:gd name="connsiteX4" fmla="*/ 27 w 1578514"/>
                <a:gd name="connsiteY4" fmla="*/ 647785 h 1292506"/>
                <a:gd name="connsiteX5" fmla="*/ 52999 w 1578514"/>
                <a:gd name="connsiteY5" fmla="*/ 578636 h 1292506"/>
                <a:gd name="connsiteX6" fmla="*/ 103277 w 1578514"/>
                <a:gd name="connsiteY6" fmla="*/ 574146 h 1292506"/>
                <a:gd name="connsiteX7" fmla="*/ 1282119 w 1578514"/>
                <a:gd name="connsiteY7" fmla="*/ 574146 h 1292506"/>
                <a:gd name="connsiteX8" fmla="*/ 1330602 w 1578514"/>
                <a:gd name="connsiteY8" fmla="*/ 574146 h 1292506"/>
                <a:gd name="connsiteX9" fmla="*/ 1300973 w 1578514"/>
                <a:gd name="connsiteY9" fmla="*/ 543613 h 1292506"/>
                <a:gd name="connsiteX10" fmla="*/ 893362 w 1578514"/>
                <a:gd name="connsiteY10" fmla="*/ 134111 h 1292506"/>
                <a:gd name="connsiteX11" fmla="*/ 862836 w 1578514"/>
                <a:gd name="connsiteY11" fmla="*/ 71248 h 1292506"/>
                <a:gd name="connsiteX12" fmla="*/ 898749 w 1578514"/>
                <a:gd name="connsiteY12" fmla="*/ 11978 h 1292506"/>
                <a:gd name="connsiteX13" fmla="*/ 970574 w 1578514"/>
                <a:gd name="connsiteY13" fmla="*/ 13774 h 1292506"/>
                <a:gd name="connsiteX14" fmla="*/ 1000203 w 1578514"/>
                <a:gd name="connsiteY14" fmla="*/ 40715 h 1292506"/>
                <a:gd name="connsiteX15" fmla="*/ 1549671 w 1578514"/>
                <a:gd name="connsiteY15" fmla="*/ 589413 h 1292506"/>
                <a:gd name="connsiteX16" fmla="*/ 1548773 w 1578514"/>
                <a:gd name="connsiteY16" fmla="*/ 706157 h 1292506"/>
                <a:gd name="connsiteX17" fmla="*/ 999305 w 1578514"/>
                <a:gd name="connsiteY17" fmla="*/ 1254854 h 1292506"/>
                <a:gd name="connsiteX18" fmla="*/ 968779 w 1578514"/>
                <a:gd name="connsiteY18" fmla="*/ 1280897 h 1292506"/>
                <a:gd name="connsiteX19" fmla="*/ 877201 w 1578514"/>
                <a:gd name="connsiteY19" fmla="*/ 1268325 h 1292506"/>
                <a:gd name="connsiteX20" fmla="*/ 874507 w 1578514"/>
                <a:gd name="connsiteY20" fmla="*/ 1178521 h 1292506"/>
                <a:gd name="connsiteX21" fmla="*/ 899646 w 1578514"/>
                <a:gd name="connsiteY21" fmla="*/ 1151580 h 1292506"/>
                <a:gd name="connsiteX22" fmla="*/ 1298280 w 1578514"/>
                <a:gd name="connsiteY22" fmla="*/ 751956 h 1292506"/>
                <a:gd name="connsiteX23" fmla="*/ 1330602 w 1578514"/>
                <a:gd name="connsiteY23" fmla="*/ 718729 h 1292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78514" h="1292506">
                  <a:moveTo>
                    <a:pt x="1330602" y="718729"/>
                  </a:moveTo>
                  <a:cubicBezTo>
                    <a:pt x="1308156" y="718729"/>
                    <a:pt x="1294689" y="718729"/>
                    <a:pt x="1281222" y="718729"/>
                  </a:cubicBezTo>
                  <a:cubicBezTo>
                    <a:pt x="887975" y="718729"/>
                    <a:pt x="494728" y="718729"/>
                    <a:pt x="102379" y="718729"/>
                  </a:cubicBezTo>
                  <a:cubicBezTo>
                    <a:pt x="85320" y="718729"/>
                    <a:pt x="68262" y="717831"/>
                    <a:pt x="52101" y="714239"/>
                  </a:cubicBezTo>
                  <a:cubicBezTo>
                    <a:pt x="21575" y="707055"/>
                    <a:pt x="925" y="678318"/>
                    <a:pt x="27" y="647785"/>
                  </a:cubicBezTo>
                  <a:cubicBezTo>
                    <a:pt x="-871" y="616353"/>
                    <a:pt x="20677" y="585820"/>
                    <a:pt x="52999" y="578636"/>
                  </a:cubicBezTo>
                  <a:cubicBezTo>
                    <a:pt x="69160" y="575044"/>
                    <a:pt x="86218" y="574146"/>
                    <a:pt x="103277" y="574146"/>
                  </a:cubicBezTo>
                  <a:cubicBezTo>
                    <a:pt x="496524" y="574146"/>
                    <a:pt x="889770" y="574146"/>
                    <a:pt x="1282119" y="574146"/>
                  </a:cubicBezTo>
                  <a:cubicBezTo>
                    <a:pt x="1295587" y="574146"/>
                    <a:pt x="1308156" y="574146"/>
                    <a:pt x="1330602" y="574146"/>
                  </a:cubicBezTo>
                  <a:cubicBezTo>
                    <a:pt x="1317134" y="559778"/>
                    <a:pt x="1309054" y="551695"/>
                    <a:pt x="1300973" y="543613"/>
                  </a:cubicBezTo>
                  <a:cubicBezTo>
                    <a:pt x="1164504" y="407112"/>
                    <a:pt x="1028035" y="271509"/>
                    <a:pt x="893362" y="134111"/>
                  </a:cubicBezTo>
                  <a:cubicBezTo>
                    <a:pt x="877201" y="117946"/>
                    <a:pt x="861938" y="91903"/>
                    <a:pt x="862836" y="71248"/>
                  </a:cubicBezTo>
                  <a:cubicBezTo>
                    <a:pt x="863734" y="50594"/>
                    <a:pt x="881690" y="26347"/>
                    <a:pt x="898749" y="11978"/>
                  </a:cubicBezTo>
                  <a:cubicBezTo>
                    <a:pt x="919398" y="-5982"/>
                    <a:pt x="947231" y="-2390"/>
                    <a:pt x="970574" y="13774"/>
                  </a:cubicBezTo>
                  <a:cubicBezTo>
                    <a:pt x="981348" y="20958"/>
                    <a:pt x="991224" y="30837"/>
                    <a:pt x="1000203" y="40715"/>
                  </a:cubicBezTo>
                  <a:cubicBezTo>
                    <a:pt x="1183359" y="223016"/>
                    <a:pt x="1366515" y="406214"/>
                    <a:pt x="1549671" y="589413"/>
                  </a:cubicBezTo>
                  <a:cubicBezTo>
                    <a:pt x="1588277" y="628028"/>
                    <a:pt x="1588277" y="666643"/>
                    <a:pt x="1548773" y="706157"/>
                  </a:cubicBezTo>
                  <a:cubicBezTo>
                    <a:pt x="1365617" y="889355"/>
                    <a:pt x="1182461" y="1071656"/>
                    <a:pt x="999305" y="1254854"/>
                  </a:cubicBezTo>
                  <a:cubicBezTo>
                    <a:pt x="989429" y="1264733"/>
                    <a:pt x="980451" y="1273713"/>
                    <a:pt x="968779" y="1280897"/>
                  </a:cubicBezTo>
                  <a:cubicBezTo>
                    <a:pt x="938253" y="1300654"/>
                    <a:pt x="900544" y="1294367"/>
                    <a:pt x="877201" y="1268325"/>
                  </a:cubicBezTo>
                  <a:cubicBezTo>
                    <a:pt x="854755" y="1243180"/>
                    <a:pt x="853857" y="1205462"/>
                    <a:pt x="874507" y="1178521"/>
                  </a:cubicBezTo>
                  <a:cubicBezTo>
                    <a:pt x="881690" y="1168643"/>
                    <a:pt x="890668" y="1160561"/>
                    <a:pt x="899646" y="1151580"/>
                  </a:cubicBezTo>
                  <a:cubicBezTo>
                    <a:pt x="1032524" y="1018672"/>
                    <a:pt x="1165402" y="885763"/>
                    <a:pt x="1298280" y="751956"/>
                  </a:cubicBezTo>
                  <a:cubicBezTo>
                    <a:pt x="1308156" y="742976"/>
                    <a:pt x="1316237" y="733996"/>
                    <a:pt x="1330602" y="718729"/>
                  </a:cubicBezTo>
                  <a:close/>
                </a:path>
              </a:pathLst>
            </a:custGeom>
            <a:solidFill>
              <a:srgbClr val="000000"/>
            </a:solidFill>
            <a:ln w="8971" cap="flat">
              <a:noFill/>
              <a:prstDash val="solid"/>
              <a:miter/>
            </a:ln>
          </p:spPr>
          <p:txBody>
            <a:bodyPr rtlCol="0" anchor="ctr"/>
            <a:lstStyle/>
            <a:p>
              <a:endParaRPr lang="en-US"/>
            </a:p>
          </p:txBody>
        </p:sp>
        <p:grpSp>
          <p:nvGrpSpPr>
            <p:cNvPr id="34" name="Group 33">
              <a:extLst>
                <a:ext uri="{FF2B5EF4-FFF2-40B4-BE49-F238E27FC236}">
                  <a16:creationId xmlns:a16="http://schemas.microsoft.com/office/drawing/2014/main" id="{CA667E36-12C2-0845-9D10-A9554B90B41A}"/>
                </a:ext>
              </a:extLst>
            </p:cNvPr>
            <p:cNvGrpSpPr/>
            <p:nvPr/>
          </p:nvGrpSpPr>
          <p:grpSpPr>
            <a:xfrm>
              <a:off x="3727443" y="2284108"/>
              <a:ext cx="1958555" cy="875678"/>
              <a:chOff x="-660466" y="3699192"/>
              <a:chExt cx="1273576" cy="569421"/>
            </a:xfrm>
          </p:grpSpPr>
          <p:grpSp>
            <p:nvGrpSpPr>
              <p:cNvPr id="35" name="Group 34">
                <a:extLst>
                  <a:ext uri="{FF2B5EF4-FFF2-40B4-BE49-F238E27FC236}">
                    <a16:creationId xmlns:a16="http://schemas.microsoft.com/office/drawing/2014/main" id="{7F061D06-6369-7E4B-BB73-251D99F3FD84}"/>
                  </a:ext>
                </a:extLst>
              </p:cNvPr>
              <p:cNvGrpSpPr/>
              <p:nvPr/>
            </p:nvGrpSpPr>
            <p:grpSpPr>
              <a:xfrm>
                <a:off x="-660466" y="3699192"/>
                <a:ext cx="650624" cy="569421"/>
                <a:chOff x="508256" y="1787847"/>
                <a:chExt cx="3681966" cy="3222434"/>
              </a:xfrm>
            </p:grpSpPr>
            <p:sp>
              <p:nvSpPr>
                <p:cNvPr id="47" name="Freeform 46">
                  <a:extLst>
                    <a:ext uri="{FF2B5EF4-FFF2-40B4-BE49-F238E27FC236}">
                      <a16:creationId xmlns:a16="http://schemas.microsoft.com/office/drawing/2014/main" id="{05B6C4CB-022F-8744-9145-DDD579E5FB82}"/>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14C6439D-F615-6D44-90B0-71051500BC26}"/>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A10C1B28-395F-E54E-A04E-E9976247209D}"/>
                    </a:ext>
                  </a:extLst>
                </p:cNvPr>
                <p:cNvSpPr/>
                <p:nvPr/>
              </p:nvSpPr>
              <p:spPr>
                <a:xfrm>
                  <a:off x="2518481"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3EAF691F-DB9D-FC45-A352-449B2D749861}"/>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82DB8A3A-39B5-A648-9841-40F15A7C8160}"/>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6C88019D-FAF6-F24A-9F15-F38851300067}"/>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6AECFCB4-BC1A-F34C-BCA1-DF0A1B5D3A7F}"/>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3FA6BBE0-7078-204C-912F-68DADBA98433}"/>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41A23901-8CA3-124E-8184-E7285ADA25E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1A70F48B-7DAC-A241-AC26-FCA6272708EC}"/>
                    </a:ext>
                  </a:extLst>
                </p:cNvPr>
                <p:cNvSpPr/>
                <p:nvPr/>
              </p:nvSpPr>
              <p:spPr>
                <a:xfrm>
                  <a:off x="2973679"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6" name="Group 35">
                <a:extLst>
                  <a:ext uri="{FF2B5EF4-FFF2-40B4-BE49-F238E27FC236}">
                    <a16:creationId xmlns:a16="http://schemas.microsoft.com/office/drawing/2014/main" id="{D68E87D1-DD54-D346-8AA2-EF30B468919C}"/>
                  </a:ext>
                </a:extLst>
              </p:cNvPr>
              <p:cNvGrpSpPr/>
              <p:nvPr/>
            </p:nvGrpSpPr>
            <p:grpSpPr>
              <a:xfrm flipH="1">
                <a:off x="-37514" y="3699192"/>
                <a:ext cx="650624" cy="569421"/>
                <a:chOff x="508256" y="1787847"/>
                <a:chExt cx="3681966" cy="3222434"/>
              </a:xfrm>
            </p:grpSpPr>
            <p:sp>
              <p:nvSpPr>
                <p:cNvPr id="37" name="Freeform 36">
                  <a:extLst>
                    <a:ext uri="{FF2B5EF4-FFF2-40B4-BE49-F238E27FC236}">
                      <a16:creationId xmlns:a16="http://schemas.microsoft.com/office/drawing/2014/main" id="{D9906022-B42E-724E-AFB6-DB82216706AD}"/>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B6C20CA6-CB76-984D-B3C2-08F4DFAC2F49}"/>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DE030C86-FA93-5C46-88A4-57AC489C7047}"/>
                    </a:ext>
                  </a:extLst>
                </p:cNvPr>
                <p:cNvSpPr/>
                <p:nvPr/>
              </p:nvSpPr>
              <p:spPr>
                <a:xfrm>
                  <a:off x="2518476"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DEB4E26E-E2BD-9143-8D07-6678D10F105A}"/>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D8CF5C95-5098-4840-BBE9-8822493B9F0D}"/>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5F163E3A-2016-4C47-995E-E95E03829F79}"/>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7FCC409A-70B9-C14E-A5A8-125BF7FDC8B3}"/>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F7E5AFF9-3F7F-C445-9414-0C32F819C42D}"/>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BEFB780E-4DF0-4A47-9B58-4B897203948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71D34B85-20C5-3D4F-95A5-EB9D01BE73EC}"/>
                    </a:ext>
                  </a:extLst>
                </p:cNvPr>
                <p:cNvSpPr/>
                <p:nvPr/>
              </p:nvSpPr>
              <p:spPr>
                <a:xfrm>
                  <a:off x="2973685"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grpSp>
      <p:sp>
        <p:nvSpPr>
          <p:cNvPr id="57" name="Text Placeholder 13">
            <a:extLst>
              <a:ext uri="{FF2B5EF4-FFF2-40B4-BE49-F238E27FC236}">
                <a16:creationId xmlns:a16="http://schemas.microsoft.com/office/drawing/2014/main" id="{2479479B-EAFE-9C4C-ADE6-643611D1EEB7}"/>
              </a:ext>
            </a:extLst>
          </p:cNvPr>
          <p:cNvSpPr txBox="1">
            <a:spLocks/>
          </p:cNvSpPr>
          <p:nvPr/>
        </p:nvSpPr>
        <p:spPr>
          <a:xfrm>
            <a:off x="4893391" y="2738229"/>
            <a:ext cx="1094660" cy="64568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ctr">
              <a:tabLst>
                <a:tab pos="969963" algn="l"/>
              </a:tabLst>
            </a:pPr>
            <a:endParaRPr lang="en-US" dirty="0">
              <a:solidFill>
                <a:srgbClr val="84BA41"/>
              </a:solidFill>
            </a:endParaRPr>
          </a:p>
          <a:p>
            <a:pPr algn="ctr">
              <a:tabLst>
                <a:tab pos="969963" algn="l"/>
              </a:tabLst>
            </a:pPr>
            <a:r>
              <a:rPr lang="en-US" sz="4000" dirty="0">
                <a:solidFill>
                  <a:srgbClr val="84BA41"/>
                </a:solidFill>
              </a:rPr>
              <a:t>150 	</a:t>
            </a:r>
            <a:endParaRPr lang="en-US" sz="5400" dirty="0">
              <a:solidFill>
                <a:srgbClr val="84BA41"/>
              </a:solidFill>
            </a:endParaRPr>
          </a:p>
          <a:p>
            <a:pPr>
              <a:tabLst>
                <a:tab pos="969963" algn="l"/>
              </a:tabLst>
            </a:pPr>
            <a:endParaRPr lang="en-US" sz="4000" dirty="0">
              <a:solidFill>
                <a:srgbClr val="84BA41"/>
              </a:solidFill>
            </a:endParaRPr>
          </a:p>
          <a:p>
            <a:pPr>
              <a:tabLst>
                <a:tab pos="969963" algn="l"/>
              </a:tabLst>
            </a:pPr>
            <a:endParaRPr lang="en-US" dirty="0"/>
          </a:p>
        </p:txBody>
      </p:sp>
      <p:cxnSp>
        <p:nvCxnSpPr>
          <p:cNvPr id="59" name="Straight Connector 58">
            <a:extLst>
              <a:ext uri="{FF2B5EF4-FFF2-40B4-BE49-F238E27FC236}">
                <a16:creationId xmlns:a16="http://schemas.microsoft.com/office/drawing/2014/main" id="{667D7A64-A409-B949-B6D1-F1BDB776D8D3}"/>
              </a:ext>
            </a:extLst>
          </p:cNvPr>
          <p:cNvCxnSpPr>
            <a:cxnSpLocks/>
          </p:cNvCxnSpPr>
          <p:nvPr/>
        </p:nvCxnSpPr>
        <p:spPr>
          <a:xfrm>
            <a:off x="5367878" y="6732769"/>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60" name="Text Placeholder 32">
            <a:extLst>
              <a:ext uri="{FF2B5EF4-FFF2-40B4-BE49-F238E27FC236}">
                <a16:creationId xmlns:a16="http://schemas.microsoft.com/office/drawing/2014/main" id="{8F138A6E-4A71-DE40-B33C-E4FB4F040098}"/>
              </a:ext>
            </a:extLst>
          </p:cNvPr>
          <p:cNvSpPr txBox="1">
            <a:spLocks/>
          </p:cNvSpPr>
          <p:nvPr/>
        </p:nvSpPr>
        <p:spPr>
          <a:xfrm>
            <a:off x="980440" y="6180572"/>
            <a:ext cx="6169139" cy="465820"/>
          </a:xfrm>
          <a:prstGeom prst="rect">
            <a:avLst/>
          </a:prstGeom>
        </p:spPr>
        <p:txBody>
          <a:bodyPr>
            <a:noAutofit/>
          </a:bodyPr>
          <a:lstStyle>
            <a:lvl1pPr marL="0" indent="0" algn="r" defTabSz="2072941" rtl="0" eaLnBrk="1" latinLnBrk="0" hangingPunct="1">
              <a:lnSpc>
                <a:spcPct val="100000"/>
              </a:lnSpc>
              <a:spcBef>
                <a:spcPts val="2267"/>
              </a:spcBef>
              <a:buFont typeface="Arial" panose="020B0604020202020204" pitchFamily="34" charset="0"/>
              <a:buNone/>
              <a:defRPr sz="2400" b="1" i="0" kern="1200">
                <a:solidFill>
                  <a:srgbClr val="297239"/>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GOOD PRACTICES</a:t>
            </a:r>
            <a:endParaRPr lang="en-US" dirty="0"/>
          </a:p>
        </p:txBody>
      </p:sp>
      <p:sp>
        <p:nvSpPr>
          <p:cNvPr id="61" name="Text Placeholder 2">
            <a:extLst>
              <a:ext uri="{FF2B5EF4-FFF2-40B4-BE49-F238E27FC236}">
                <a16:creationId xmlns:a16="http://schemas.microsoft.com/office/drawing/2014/main" id="{5266C95B-5735-4140-8334-959C211D9ACC}"/>
              </a:ext>
            </a:extLst>
          </p:cNvPr>
          <p:cNvSpPr txBox="1">
            <a:spLocks/>
          </p:cNvSpPr>
          <p:nvPr/>
        </p:nvSpPr>
        <p:spPr>
          <a:xfrm>
            <a:off x="1140352" y="7069985"/>
            <a:ext cx="4088474"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WHAT IS YOUR  </a:t>
            </a:r>
            <a:r>
              <a:rPr lang="en-GB" dirty="0">
                <a:solidFill>
                  <a:schemeClr val="bg1"/>
                </a:solidFill>
                <a:highlight>
                  <a:srgbClr val="84BA41"/>
                </a:highlight>
              </a:rPr>
              <a:t>VISION AND STRATEGY</a:t>
            </a:r>
            <a:r>
              <a:rPr lang="en-GB" dirty="0">
                <a:solidFill>
                  <a:schemeClr val="bg1"/>
                </a:solidFill>
              </a:rPr>
              <a:t>  </a:t>
            </a:r>
            <a:r>
              <a:rPr lang="en-GB" dirty="0"/>
              <a:t>RELATED TO SUSTAINABLE DEVELOPMENT/CLIMATE ACTIONS?</a:t>
            </a:r>
          </a:p>
          <a:p>
            <a:endParaRPr lang="en-GB" dirty="0"/>
          </a:p>
          <a:p>
            <a:endParaRPr lang="en-GB" dirty="0"/>
          </a:p>
        </p:txBody>
      </p:sp>
      <p:sp>
        <p:nvSpPr>
          <p:cNvPr id="62" name="Text Placeholder 5">
            <a:extLst>
              <a:ext uri="{FF2B5EF4-FFF2-40B4-BE49-F238E27FC236}">
                <a16:creationId xmlns:a16="http://schemas.microsoft.com/office/drawing/2014/main" id="{DE0CA180-DD4C-9149-9A0C-84938AC45A3C}"/>
              </a:ext>
            </a:extLst>
          </p:cNvPr>
          <p:cNvSpPr txBox="1">
            <a:spLocks/>
          </p:cNvSpPr>
          <p:nvPr/>
        </p:nvSpPr>
        <p:spPr>
          <a:xfrm>
            <a:off x="1140352" y="7757240"/>
            <a:ext cx="5910006" cy="1162770"/>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GB" sz="1200" b="1" kern="1200" smtClean="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just">
              <a:lnSpc>
                <a:spcPct val="100000"/>
              </a:lnSpc>
            </a:pPr>
            <a:r>
              <a:rPr lang="en-GB" sz="1050" b="0" dirty="0">
                <a:solidFill>
                  <a:schemeClr val="tx1"/>
                </a:solidFill>
              </a:rPr>
              <a:t>From the beginning on (2014) sustainability was a leading topic. The vision from the owner is:</a:t>
            </a:r>
          </a:p>
          <a:p>
            <a:pPr algn="just">
              <a:lnSpc>
                <a:spcPct val="100000"/>
              </a:lnSpc>
            </a:pPr>
            <a:r>
              <a:rPr lang="en-GB" sz="1050" b="0" dirty="0">
                <a:solidFill>
                  <a:schemeClr val="tx1"/>
                </a:solidFill>
              </a:rPr>
              <a:t>To facilitate tenants to work on knowledge intensive developments in the green sector in a sustainable, stimulating and healthy environment,</a:t>
            </a:r>
          </a:p>
          <a:p>
            <a:pPr algn="just">
              <a:lnSpc>
                <a:spcPct val="100000"/>
              </a:lnSpc>
            </a:pPr>
            <a:r>
              <a:rPr lang="en-GB" sz="1050" b="0" dirty="0">
                <a:solidFill>
                  <a:schemeClr val="tx1"/>
                </a:solidFill>
              </a:rPr>
              <a:t>To have an open and transparent working place, to stimulate communication among the tenants, leading to “cross-breeding”.</a:t>
            </a:r>
          </a:p>
          <a:p>
            <a:pPr algn="just">
              <a:lnSpc>
                <a:spcPct val="100000"/>
              </a:lnSpc>
            </a:pPr>
            <a:r>
              <a:rPr lang="en-GB" sz="1050" b="0" dirty="0">
                <a:solidFill>
                  <a:schemeClr val="tx1"/>
                </a:solidFill>
              </a:rPr>
              <a:t>To make exploitation not only sustainable, but also cost reducing, compared with more traditional buildings.</a:t>
            </a:r>
          </a:p>
          <a:p>
            <a:pPr algn="just">
              <a:lnSpc>
                <a:spcPct val="100000"/>
              </a:lnSpc>
            </a:pPr>
            <a:endParaRPr lang="en-GB" sz="1050" b="0" dirty="0">
              <a:solidFill>
                <a:schemeClr val="tx1"/>
              </a:solidFill>
            </a:endParaRPr>
          </a:p>
          <a:p>
            <a:pPr algn="just">
              <a:lnSpc>
                <a:spcPct val="100000"/>
              </a:lnSpc>
            </a:pPr>
            <a:endParaRPr lang="en-IE" sz="1050" b="0" dirty="0">
              <a:solidFill>
                <a:schemeClr val="tx1"/>
              </a:solidFill>
            </a:endParaRPr>
          </a:p>
        </p:txBody>
      </p:sp>
      <p:grpSp>
        <p:nvGrpSpPr>
          <p:cNvPr id="63" name="Group 62">
            <a:extLst>
              <a:ext uri="{FF2B5EF4-FFF2-40B4-BE49-F238E27FC236}">
                <a16:creationId xmlns:a16="http://schemas.microsoft.com/office/drawing/2014/main" id="{48CC3B0E-A0A0-E446-8496-BE394158487E}"/>
              </a:ext>
            </a:extLst>
          </p:cNvPr>
          <p:cNvGrpSpPr/>
          <p:nvPr/>
        </p:nvGrpSpPr>
        <p:grpSpPr>
          <a:xfrm>
            <a:off x="222006" y="7114196"/>
            <a:ext cx="7335303" cy="710005"/>
            <a:chOff x="213766" y="1344591"/>
            <a:chExt cx="7335303" cy="710005"/>
          </a:xfrm>
        </p:grpSpPr>
        <p:sp>
          <p:nvSpPr>
            <p:cNvPr id="64" name="Oval 63">
              <a:extLst>
                <a:ext uri="{FF2B5EF4-FFF2-40B4-BE49-F238E27FC236}">
                  <a16:creationId xmlns:a16="http://schemas.microsoft.com/office/drawing/2014/main" id="{C2FAF61D-A9AD-8E49-BDBE-A0F00B2DE43C}"/>
                </a:ext>
              </a:extLst>
            </p:cNvPr>
            <p:cNvSpPr/>
            <p:nvPr/>
          </p:nvSpPr>
          <p:spPr>
            <a:xfrm>
              <a:off x="213766" y="1344591"/>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Connector 64">
              <a:extLst>
                <a:ext uri="{FF2B5EF4-FFF2-40B4-BE49-F238E27FC236}">
                  <a16:creationId xmlns:a16="http://schemas.microsoft.com/office/drawing/2014/main" id="{10D41F00-2D24-244D-9C9D-66B4E19902EC}"/>
                </a:ext>
              </a:extLst>
            </p:cNvPr>
            <p:cNvCxnSpPr>
              <a:cxnSpLocks/>
            </p:cNvCxnSpPr>
            <p:nvPr/>
          </p:nvCxnSpPr>
          <p:spPr>
            <a:xfrm>
              <a:off x="798246" y="1894139"/>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6" name="Graphic 2">
              <a:extLst>
                <a:ext uri="{FF2B5EF4-FFF2-40B4-BE49-F238E27FC236}">
                  <a16:creationId xmlns:a16="http://schemas.microsoft.com/office/drawing/2014/main" id="{080DA41C-BB8D-0847-A0CB-C1DBAA6889B1}"/>
                </a:ext>
              </a:extLst>
            </p:cNvPr>
            <p:cNvGrpSpPr/>
            <p:nvPr/>
          </p:nvGrpSpPr>
          <p:grpSpPr>
            <a:xfrm>
              <a:off x="350342" y="1476225"/>
              <a:ext cx="448818" cy="446735"/>
              <a:chOff x="3917171" y="3851610"/>
              <a:chExt cx="870324" cy="866284"/>
            </a:xfrm>
            <a:solidFill>
              <a:schemeClr val="bg1"/>
            </a:solidFill>
          </p:grpSpPr>
          <p:sp>
            <p:nvSpPr>
              <p:cNvPr id="67" name="Freeform 66">
                <a:extLst>
                  <a:ext uri="{FF2B5EF4-FFF2-40B4-BE49-F238E27FC236}">
                    <a16:creationId xmlns:a16="http://schemas.microsoft.com/office/drawing/2014/main" id="{7A5FD988-A421-0D44-9F77-10686D1FB74D}"/>
                  </a:ext>
                </a:extLst>
              </p:cNvPr>
              <p:cNvSpPr/>
              <p:nvPr/>
            </p:nvSpPr>
            <p:spPr>
              <a:xfrm>
                <a:off x="4425802" y="3860759"/>
                <a:ext cx="46741" cy="84796"/>
              </a:xfrm>
              <a:custGeom>
                <a:avLst/>
                <a:gdLst>
                  <a:gd name="connsiteX0" fmla="*/ 10724 w 46741"/>
                  <a:gd name="connsiteY0" fmla="*/ 83893 h 84796"/>
                  <a:gd name="connsiteX1" fmla="*/ 15241 w 46741"/>
                  <a:gd name="connsiteY1" fmla="*/ 84797 h 84796"/>
                  <a:gd name="connsiteX2" fmla="*/ 28791 w 46741"/>
                  <a:gd name="connsiteY2" fmla="*/ 74860 h 84796"/>
                  <a:gd name="connsiteX3" fmla="*/ 45954 w 46741"/>
                  <a:gd name="connsiteY3" fmla="*/ 18854 h 84796"/>
                  <a:gd name="connsiteX4" fmla="*/ 36017 w 46741"/>
                  <a:gd name="connsiteY4" fmla="*/ 788 h 84796"/>
                  <a:gd name="connsiteX5" fmla="*/ 17951 w 46741"/>
                  <a:gd name="connsiteY5" fmla="*/ 10724 h 84796"/>
                  <a:gd name="connsiteX6" fmla="*/ 17951 w 46741"/>
                  <a:gd name="connsiteY6" fmla="*/ 10724 h 84796"/>
                  <a:gd name="connsiteX7" fmla="*/ 788 w 46741"/>
                  <a:gd name="connsiteY7" fmla="*/ 66730 h 84796"/>
                  <a:gd name="connsiteX8" fmla="*/ 10724 w 46741"/>
                  <a:gd name="connsiteY8" fmla="*/ 83893 h 84796"/>
                  <a:gd name="connsiteX9" fmla="*/ 10724 w 46741"/>
                  <a:gd name="connsiteY9" fmla="*/ 83893 h 84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741" h="84796">
                    <a:moveTo>
                      <a:pt x="10724" y="83893"/>
                    </a:moveTo>
                    <a:cubicBezTo>
                      <a:pt x="11628" y="83893"/>
                      <a:pt x="13434" y="84797"/>
                      <a:pt x="15241" y="84797"/>
                    </a:cubicBezTo>
                    <a:cubicBezTo>
                      <a:pt x="21564" y="84797"/>
                      <a:pt x="26984" y="80280"/>
                      <a:pt x="28791" y="74860"/>
                    </a:cubicBezTo>
                    <a:lnTo>
                      <a:pt x="45954" y="18854"/>
                    </a:lnTo>
                    <a:cubicBezTo>
                      <a:pt x="48664" y="11628"/>
                      <a:pt x="44147" y="3498"/>
                      <a:pt x="36017" y="788"/>
                    </a:cubicBezTo>
                    <a:cubicBezTo>
                      <a:pt x="27888" y="-1922"/>
                      <a:pt x="20661" y="2595"/>
                      <a:pt x="17951" y="10724"/>
                    </a:cubicBezTo>
                    <a:lnTo>
                      <a:pt x="17951" y="10724"/>
                    </a:lnTo>
                    <a:lnTo>
                      <a:pt x="788" y="66730"/>
                    </a:lnTo>
                    <a:cubicBezTo>
                      <a:pt x="-1922" y="73957"/>
                      <a:pt x="2594" y="82087"/>
                      <a:pt x="10724" y="83893"/>
                    </a:cubicBezTo>
                    <a:cubicBezTo>
                      <a:pt x="10724" y="83893"/>
                      <a:pt x="10724" y="83893"/>
                      <a:pt x="10724" y="83893"/>
                    </a:cubicBezTo>
                    <a:close/>
                  </a:path>
                </a:pathLst>
              </a:custGeom>
              <a:grpFill/>
              <a:ln w="9028"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2323CEB6-9B57-6246-980B-3170ACC5E1BB}"/>
                  </a:ext>
                </a:extLst>
              </p:cNvPr>
              <p:cNvSpPr/>
              <p:nvPr/>
            </p:nvSpPr>
            <p:spPr>
              <a:xfrm>
                <a:off x="4523747" y="3889338"/>
                <a:ext cx="57122" cy="80418"/>
              </a:xfrm>
              <a:custGeom>
                <a:avLst/>
                <a:gdLst>
                  <a:gd name="connsiteX0" fmla="*/ 7628 w 57122"/>
                  <a:gd name="connsiteY0" fmla="*/ 78800 h 80418"/>
                  <a:gd name="connsiteX1" fmla="*/ 27501 w 57122"/>
                  <a:gd name="connsiteY1" fmla="*/ 73381 h 80418"/>
                  <a:gd name="connsiteX2" fmla="*/ 55504 w 57122"/>
                  <a:gd name="connsiteY2" fmla="*/ 21891 h 80418"/>
                  <a:gd name="connsiteX3" fmla="*/ 50084 w 57122"/>
                  <a:gd name="connsiteY3" fmla="*/ 2018 h 80418"/>
                  <a:gd name="connsiteX4" fmla="*/ 30211 w 57122"/>
                  <a:gd name="connsiteY4" fmla="*/ 7438 h 80418"/>
                  <a:gd name="connsiteX5" fmla="*/ 2208 w 57122"/>
                  <a:gd name="connsiteY5" fmla="*/ 58927 h 80418"/>
                  <a:gd name="connsiteX6" fmla="*/ 7628 w 57122"/>
                  <a:gd name="connsiteY6" fmla="*/ 78800 h 80418"/>
                  <a:gd name="connsiteX7" fmla="*/ 7628 w 57122"/>
                  <a:gd name="connsiteY7" fmla="*/ 78800 h 80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22" h="80418">
                    <a:moveTo>
                      <a:pt x="7628" y="78800"/>
                    </a:moveTo>
                    <a:cubicBezTo>
                      <a:pt x="14855" y="82414"/>
                      <a:pt x="22985" y="79704"/>
                      <a:pt x="27501" y="73381"/>
                    </a:cubicBezTo>
                    <a:lnTo>
                      <a:pt x="55504" y="21891"/>
                    </a:lnTo>
                    <a:cubicBezTo>
                      <a:pt x="59117" y="14665"/>
                      <a:pt x="56407" y="6535"/>
                      <a:pt x="50084" y="2018"/>
                    </a:cubicBezTo>
                    <a:cubicBezTo>
                      <a:pt x="43761" y="-2499"/>
                      <a:pt x="34728" y="1115"/>
                      <a:pt x="30211" y="7438"/>
                    </a:cubicBezTo>
                    <a:lnTo>
                      <a:pt x="2208" y="58927"/>
                    </a:lnTo>
                    <a:cubicBezTo>
                      <a:pt x="-2308" y="66154"/>
                      <a:pt x="401" y="75187"/>
                      <a:pt x="7628" y="78800"/>
                    </a:cubicBezTo>
                    <a:cubicBezTo>
                      <a:pt x="7628" y="78800"/>
                      <a:pt x="7628" y="78800"/>
                      <a:pt x="7628" y="78800"/>
                    </a:cubicBezTo>
                    <a:close/>
                  </a:path>
                </a:pathLst>
              </a:custGeom>
              <a:grpFill/>
              <a:ln w="9028"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C7770B94-0F33-4644-8CF5-04C467AC4217}"/>
                  </a:ext>
                </a:extLst>
              </p:cNvPr>
              <p:cNvSpPr/>
              <p:nvPr/>
            </p:nvSpPr>
            <p:spPr>
              <a:xfrm>
                <a:off x="4624471" y="3940190"/>
                <a:ext cx="67640" cy="74921"/>
              </a:xfrm>
              <a:custGeom>
                <a:avLst/>
                <a:gdLst>
                  <a:gd name="connsiteX0" fmla="*/ 15302 w 67640"/>
                  <a:gd name="connsiteY0" fmla="*/ 74921 h 74921"/>
                  <a:gd name="connsiteX1" fmla="*/ 26142 w 67640"/>
                  <a:gd name="connsiteY1" fmla="*/ 69502 h 74921"/>
                  <a:gd name="connsiteX2" fmla="*/ 64081 w 67640"/>
                  <a:gd name="connsiteY2" fmla="*/ 24336 h 74921"/>
                  <a:gd name="connsiteX3" fmla="*/ 62275 w 67640"/>
                  <a:gd name="connsiteY3" fmla="*/ 3559 h 74921"/>
                  <a:gd name="connsiteX4" fmla="*/ 41498 w 67640"/>
                  <a:gd name="connsiteY4" fmla="*/ 5365 h 74921"/>
                  <a:gd name="connsiteX5" fmla="*/ 41498 w 67640"/>
                  <a:gd name="connsiteY5" fmla="*/ 5365 h 74921"/>
                  <a:gd name="connsiteX6" fmla="*/ 3559 w 67640"/>
                  <a:gd name="connsiteY6" fmla="*/ 50532 h 74921"/>
                  <a:gd name="connsiteX7" fmla="*/ 5365 w 67640"/>
                  <a:gd name="connsiteY7" fmla="*/ 71308 h 74921"/>
                  <a:gd name="connsiteX8" fmla="*/ 15302 w 67640"/>
                  <a:gd name="connsiteY8" fmla="*/ 74921 h 7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921">
                    <a:moveTo>
                      <a:pt x="15302" y="74921"/>
                    </a:moveTo>
                    <a:cubicBezTo>
                      <a:pt x="19819" y="74921"/>
                      <a:pt x="23432" y="73115"/>
                      <a:pt x="26142" y="69502"/>
                    </a:cubicBezTo>
                    <a:lnTo>
                      <a:pt x="64081" y="24336"/>
                    </a:lnTo>
                    <a:cubicBezTo>
                      <a:pt x="69501" y="18012"/>
                      <a:pt x="68598" y="8979"/>
                      <a:pt x="62275" y="3559"/>
                    </a:cubicBezTo>
                    <a:cubicBezTo>
                      <a:pt x="55952" y="-1861"/>
                      <a:pt x="46918" y="-958"/>
                      <a:pt x="41498" y="5365"/>
                    </a:cubicBezTo>
                    <a:cubicBezTo>
                      <a:pt x="41498" y="5365"/>
                      <a:pt x="41498" y="5365"/>
                      <a:pt x="41498" y="5365"/>
                    </a:cubicBezTo>
                    <a:lnTo>
                      <a:pt x="3559" y="50532"/>
                    </a:lnTo>
                    <a:cubicBezTo>
                      <a:pt x="-1861" y="56855"/>
                      <a:pt x="-958" y="65888"/>
                      <a:pt x="5365" y="71308"/>
                    </a:cubicBezTo>
                    <a:cubicBezTo>
                      <a:pt x="8979" y="74018"/>
                      <a:pt x="11689" y="74921"/>
                      <a:pt x="15302" y="74921"/>
                    </a:cubicBezTo>
                    <a:close/>
                  </a:path>
                </a:pathLst>
              </a:custGeom>
              <a:grpFill/>
              <a:ln w="9028"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9B7D03E4-4A6B-EF4E-A4FA-B685364669B1}"/>
                  </a:ext>
                </a:extLst>
              </p:cNvPr>
              <p:cNvSpPr/>
              <p:nvPr/>
            </p:nvSpPr>
            <p:spPr>
              <a:xfrm>
                <a:off x="4713900" y="4020349"/>
                <a:ext cx="73594" cy="67027"/>
              </a:xfrm>
              <a:custGeom>
                <a:avLst/>
                <a:gdLst>
                  <a:gd name="connsiteX0" fmla="*/ 14399 w 73594"/>
                  <a:gd name="connsiteY0" fmla="*/ 67028 h 67027"/>
                  <a:gd name="connsiteX1" fmla="*/ 23432 w 73594"/>
                  <a:gd name="connsiteY1" fmla="*/ 63414 h 67027"/>
                  <a:gd name="connsiteX2" fmla="*/ 68598 w 73594"/>
                  <a:gd name="connsiteY2" fmla="*/ 25475 h 67027"/>
                  <a:gd name="connsiteX3" fmla="*/ 70405 w 73594"/>
                  <a:gd name="connsiteY3" fmla="*/ 4698 h 67027"/>
                  <a:gd name="connsiteX4" fmla="*/ 50531 w 73594"/>
                  <a:gd name="connsiteY4" fmla="*/ 2892 h 67027"/>
                  <a:gd name="connsiteX5" fmla="*/ 5365 w 73594"/>
                  <a:gd name="connsiteY5" fmla="*/ 40831 h 67027"/>
                  <a:gd name="connsiteX6" fmla="*/ 3559 w 73594"/>
                  <a:gd name="connsiteY6" fmla="*/ 61608 h 67027"/>
                  <a:gd name="connsiteX7" fmla="*/ 14399 w 73594"/>
                  <a:gd name="connsiteY7" fmla="*/ 67028 h 67027"/>
                  <a:gd name="connsiteX8" fmla="*/ 14399 w 73594"/>
                  <a:gd name="connsiteY8" fmla="*/ 67028 h 67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594" h="67027">
                    <a:moveTo>
                      <a:pt x="14399" y="67028"/>
                    </a:moveTo>
                    <a:cubicBezTo>
                      <a:pt x="18012" y="67028"/>
                      <a:pt x="20722" y="66124"/>
                      <a:pt x="23432" y="63414"/>
                    </a:cubicBezTo>
                    <a:lnTo>
                      <a:pt x="68598" y="25475"/>
                    </a:lnTo>
                    <a:cubicBezTo>
                      <a:pt x="74921" y="20055"/>
                      <a:pt x="74921" y="11022"/>
                      <a:pt x="70405" y="4698"/>
                    </a:cubicBezTo>
                    <a:cubicBezTo>
                      <a:pt x="64985" y="-722"/>
                      <a:pt x="56855" y="-1625"/>
                      <a:pt x="50531" y="2892"/>
                    </a:cubicBezTo>
                    <a:lnTo>
                      <a:pt x="5365" y="40831"/>
                    </a:lnTo>
                    <a:cubicBezTo>
                      <a:pt x="-958" y="46251"/>
                      <a:pt x="-1861" y="55285"/>
                      <a:pt x="3559" y="61608"/>
                    </a:cubicBezTo>
                    <a:cubicBezTo>
                      <a:pt x="5365" y="65221"/>
                      <a:pt x="9882" y="67028"/>
                      <a:pt x="14399" y="67028"/>
                    </a:cubicBezTo>
                    <a:lnTo>
                      <a:pt x="14399" y="67028"/>
                    </a:lnTo>
                    <a:close/>
                  </a:path>
                </a:pathLst>
              </a:custGeom>
              <a:grpFill/>
              <a:ln w="9028"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73F5CE9A-022C-7849-8838-44E62978453D}"/>
                  </a:ext>
                </a:extLst>
              </p:cNvPr>
              <p:cNvSpPr/>
              <p:nvPr/>
            </p:nvSpPr>
            <p:spPr>
              <a:xfrm>
                <a:off x="4011485" y="3940558"/>
                <a:ext cx="67271" cy="74498"/>
              </a:xfrm>
              <a:custGeom>
                <a:avLst/>
                <a:gdLst>
                  <a:gd name="connsiteX0" fmla="*/ 41130 w 67271"/>
                  <a:gd name="connsiteY0" fmla="*/ 69133 h 74498"/>
                  <a:gd name="connsiteX1" fmla="*/ 61906 w 67271"/>
                  <a:gd name="connsiteY1" fmla="*/ 70939 h 74498"/>
                  <a:gd name="connsiteX2" fmla="*/ 63713 w 67271"/>
                  <a:gd name="connsiteY2" fmla="*/ 50163 h 74498"/>
                  <a:gd name="connsiteX3" fmla="*/ 63713 w 67271"/>
                  <a:gd name="connsiteY3" fmla="*/ 50163 h 74498"/>
                  <a:gd name="connsiteX4" fmla="*/ 25773 w 67271"/>
                  <a:gd name="connsiteY4" fmla="*/ 4997 h 74498"/>
                  <a:gd name="connsiteX5" fmla="*/ 4997 w 67271"/>
                  <a:gd name="connsiteY5" fmla="*/ 3190 h 74498"/>
                  <a:gd name="connsiteX6" fmla="*/ 3190 w 67271"/>
                  <a:gd name="connsiteY6" fmla="*/ 23063 h 74498"/>
                  <a:gd name="connsiteX7" fmla="*/ 41130 w 67271"/>
                  <a:gd name="connsiteY7" fmla="*/ 69133 h 74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271" h="74498">
                    <a:moveTo>
                      <a:pt x="41130" y="69133"/>
                    </a:moveTo>
                    <a:cubicBezTo>
                      <a:pt x="46549" y="75456"/>
                      <a:pt x="55583" y="76359"/>
                      <a:pt x="61906" y="70939"/>
                    </a:cubicBezTo>
                    <a:cubicBezTo>
                      <a:pt x="68229" y="65519"/>
                      <a:pt x="69132" y="56486"/>
                      <a:pt x="63713" y="50163"/>
                    </a:cubicBezTo>
                    <a:cubicBezTo>
                      <a:pt x="63713" y="50163"/>
                      <a:pt x="63713" y="50163"/>
                      <a:pt x="63713" y="50163"/>
                    </a:cubicBezTo>
                    <a:lnTo>
                      <a:pt x="25773" y="4997"/>
                    </a:lnTo>
                    <a:cubicBezTo>
                      <a:pt x="20353" y="-1327"/>
                      <a:pt x="11320" y="-1327"/>
                      <a:pt x="4997" y="3190"/>
                    </a:cubicBezTo>
                    <a:cubicBezTo>
                      <a:pt x="-1327" y="8610"/>
                      <a:pt x="-1327" y="17643"/>
                      <a:pt x="3190" y="23063"/>
                    </a:cubicBezTo>
                    <a:lnTo>
                      <a:pt x="41130" y="69133"/>
                    </a:lnTo>
                    <a:close/>
                  </a:path>
                </a:pathLst>
              </a:custGeom>
              <a:grpFill/>
              <a:ln w="9028"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283A264E-E9AD-0448-9243-5E0B996AA56B}"/>
                  </a:ext>
                </a:extLst>
              </p:cNvPr>
              <p:cNvSpPr/>
              <p:nvPr/>
            </p:nvSpPr>
            <p:spPr>
              <a:xfrm>
                <a:off x="4121769" y="3889148"/>
                <a:ext cx="57712" cy="81198"/>
              </a:xfrm>
              <a:custGeom>
                <a:avLst/>
                <a:gdLst>
                  <a:gd name="connsiteX0" fmla="*/ 30211 w 57712"/>
                  <a:gd name="connsiteY0" fmla="*/ 73571 h 81198"/>
                  <a:gd name="connsiteX1" fmla="*/ 50084 w 57712"/>
                  <a:gd name="connsiteY1" fmla="*/ 78990 h 81198"/>
                  <a:gd name="connsiteX2" fmla="*/ 55504 w 57712"/>
                  <a:gd name="connsiteY2" fmla="*/ 59117 h 81198"/>
                  <a:gd name="connsiteX3" fmla="*/ 27501 w 57712"/>
                  <a:gd name="connsiteY3" fmla="*/ 7628 h 81198"/>
                  <a:gd name="connsiteX4" fmla="*/ 7628 w 57712"/>
                  <a:gd name="connsiteY4" fmla="*/ 2208 h 81198"/>
                  <a:gd name="connsiteX5" fmla="*/ 2208 w 57712"/>
                  <a:gd name="connsiteY5" fmla="*/ 22081 h 81198"/>
                  <a:gd name="connsiteX6" fmla="*/ 30211 w 57712"/>
                  <a:gd name="connsiteY6" fmla="*/ 73571 h 81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712" h="81198">
                    <a:moveTo>
                      <a:pt x="30211" y="73571"/>
                    </a:moveTo>
                    <a:cubicBezTo>
                      <a:pt x="33824" y="80797"/>
                      <a:pt x="42858" y="83507"/>
                      <a:pt x="50084" y="78990"/>
                    </a:cubicBezTo>
                    <a:cubicBezTo>
                      <a:pt x="57311" y="74474"/>
                      <a:pt x="60021" y="66344"/>
                      <a:pt x="55504" y="59117"/>
                    </a:cubicBezTo>
                    <a:lnTo>
                      <a:pt x="27501" y="7628"/>
                    </a:lnTo>
                    <a:cubicBezTo>
                      <a:pt x="23888" y="401"/>
                      <a:pt x="14855" y="-2308"/>
                      <a:pt x="7628" y="2208"/>
                    </a:cubicBezTo>
                    <a:cubicBezTo>
                      <a:pt x="401" y="6725"/>
                      <a:pt x="-2308" y="14855"/>
                      <a:pt x="2208" y="22081"/>
                    </a:cubicBezTo>
                    <a:lnTo>
                      <a:pt x="30211" y="73571"/>
                    </a:lnTo>
                    <a:close/>
                  </a:path>
                </a:pathLst>
              </a:custGeom>
              <a:grpFill/>
              <a:ln w="9028"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3B9D7070-9D24-0448-A9F2-BCBD817BB3BE}"/>
                  </a:ext>
                </a:extLst>
              </p:cNvPr>
              <p:cNvSpPr/>
              <p:nvPr/>
            </p:nvSpPr>
            <p:spPr>
              <a:xfrm>
                <a:off x="3917171" y="4023295"/>
                <a:ext cx="73060" cy="64026"/>
              </a:xfrm>
              <a:custGeom>
                <a:avLst/>
                <a:gdLst>
                  <a:gd name="connsiteX0" fmla="*/ 48725 w 73060"/>
                  <a:gd name="connsiteY0" fmla="*/ 60468 h 64026"/>
                  <a:gd name="connsiteX1" fmla="*/ 69501 w 73060"/>
                  <a:gd name="connsiteY1" fmla="*/ 58662 h 64026"/>
                  <a:gd name="connsiteX2" fmla="*/ 67695 w 73060"/>
                  <a:gd name="connsiteY2" fmla="*/ 37885 h 64026"/>
                  <a:gd name="connsiteX3" fmla="*/ 66791 w 73060"/>
                  <a:gd name="connsiteY3" fmla="*/ 36982 h 64026"/>
                  <a:gd name="connsiteX4" fmla="*/ 24335 w 73060"/>
                  <a:gd name="connsiteY4" fmla="*/ 3559 h 64026"/>
                  <a:gd name="connsiteX5" fmla="*/ 3559 w 73060"/>
                  <a:gd name="connsiteY5" fmla="*/ 5365 h 64026"/>
                  <a:gd name="connsiteX6" fmla="*/ 5365 w 73060"/>
                  <a:gd name="connsiteY6" fmla="*/ 26142 h 64026"/>
                  <a:gd name="connsiteX7" fmla="*/ 6269 w 73060"/>
                  <a:gd name="connsiteY7" fmla="*/ 27045 h 64026"/>
                  <a:gd name="connsiteX8" fmla="*/ 48725 w 73060"/>
                  <a:gd name="connsiteY8" fmla="*/ 60468 h 6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060" h="64026">
                    <a:moveTo>
                      <a:pt x="48725" y="60468"/>
                    </a:moveTo>
                    <a:cubicBezTo>
                      <a:pt x="55048" y="65888"/>
                      <a:pt x="64081" y="64984"/>
                      <a:pt x="69501" y="58662"/>
                    </a:cubicBezTo>
                    <a:cubicBezTo>
                      <a:pt x="74921" y="52338"/>
                      <a:pt x="74018" y="43305"/>
                      <a:pt x="67695" y="37885"/>
                    </a:cubicBezTo>
                    <a:cubicBezTo>
                      <a:pt x="67695" y="37885"/>
                      <a:pt x="66791" y="37885"/>
                      <a:pt x="66791" y="36982"/>
                    </a:cubicBezTo>
                    <a:lnTo>
                      <a:pt x="24335" y="3559"/>
                    </a:lnTo>
                    <a:cubicBezTo>
                      <a:pt x="18012" y="-1861"/>
                      <a:pt x="8979" y="-958"/>
                      <a:pt x="3559" y="5365"/>
                    </a:cubicBezTo>
                    <a:cubicBezTo>
                      <a:pt x="-1861" y="11689"/>
                      <a:pt x="-958" y="20722"/>
                      <a:pt x="5365" y="26142"/>
                    </a:cubicBezTo>
                    <a:cubicBezTo>
                      <a:pt x="5365" y="26142"/>
                      <a:pt x="6269" y="26142"/>
                      <a:pt x="6269" y="27045"/>
                    </a:cubicBezTo>
                    <a:lnTo>
                      <a:pt x="48725" y="60468"/>
                    </a:lnTo>
                    <a:close/>
                  </a:path>
                </a:pathLst>
              </a:custGeom>
              <a:grpFill/>
              <a:ln w="9028"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D0E6749B-F631-CE4A-BB66-5CBB8D017447}"/>
                  </a:ext>
                </a:extLst>
              </p:cNvPr>
              <p:cNvSpPr/>
              <p:nvPr/>
            </p:nvSpPr>
            <p:spPr>
              <a:xfrm>
                <a:off x="4231016" y="3860245"/>
                <a:ext cx="46020" cy="85310"/>
              </a:xfrm>
              <a:custGeom>
                <a:avLst/>
                <a:gdLst>
                  <a:gd name="connsiteX0" fmla="*/ 17619 w 46020"/>
                  <a:gd name="connsiteY0" fmla="*/ 75374 h 85310"/>
                  <a:gd name="connsiteX1" fmla="*/ 31169 w 46020"/>
                  <a:gd name="connsiteY1" fmla="*/ 85310 h 85310"/>
                  <a:gd name="connsiteX2" fmla="*/ 35686 w 46020"/>
                  <a:gd name="connsiteY2" fmla="*/ 84407 h 85310"/>
                  <a:gd name="connsiteX3" fmla="*/ 45622 w 46020"/>
                  <a:gd name="connsiteY3" fmla="*/ 66341 h 85310"/>
                  <a:gd name="connsiteX4" fmla="*/ 45622 w 46020"/>
                  <a:gd name="connsiteY4" fmla="*/ 66341 h 85310"/>
                  <a:gd name="connsiteX5" fmla="*/ 28459 w 46020"/>
                  <a:gd name="connsiteY5" fmla="*/ 10335 h 85310"/>
                  <a:gd name="connsiteX6" fmla="*/ 10393 w 46020"/>
                  <a:gd name="connsiteY6" fmla="*/ 398 h 85310"/>
                  <a:gd name="connsiteX7" fmla="*/ 456 w 46020"/>
                  <a:gd name="connsiteY7" fmla="*/ 18465 h 85310"/>
                  <a:gd name="connsiteX8" fmla="*/ 17619 w 46020"/>
                  <a:gd name="connsiteY8" fmla="*/ 75374 h 85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020" h="85310">
                    <a:moveTo>
                      <a:pt x="17619" y="75374"/>
                    </a:moveTo>
                    <a:cubicBezTo>
                      <a:pt x="19426" y="81697"/>
                      <a:pt x="24846" y="85310"/>
                      <a:pt x="31169" y="85310"/>
                    </a:cubicBezTo>
                    <a:cubicBezTo>
                      <a:pt x="32976" y="85310"/>
                      <a:pt x="33879" y="85310"/>
                      <a:pt x="35686" y="84407"/>
                    </a:cubicBezTo>
                    <a:cubicBezTo>
                      <a:pt x="42912" y="81697"/>
                      <a:pt x="47429" y="74470"/>
                      <a:pt x="45622" y="66341"/>
                    </a:cubicBezTo>
                    <a:cubicBezTo>
                      <a:pt x="45622" y="66341"/>
                      <a:pt x="45622" y="66341"/>
                      <a:pt x="45622" y="66341"/>
                    </a:cubicBezTo>
                    <a:lnTo>
                      <a:pt x="28459" y="10335"/>
                    </a:lnTo>
                    <a:cubicBezTo>
                      <a:pt x="25749" y="3108"/>
                      <a:pt x="18522" y="-1408"/>
                      <a:pt x="10393" y="398"/>
                    </a:cubicBezTo>
                    <a:cubicBezTo>
                      <a:pt x="2263" y="2205"/>
                      <a:pt x="-1351" y="10335"/>
                      <a:pt x="456" y="18465"/>
                    </a:cubicBezTo>
                    <a:lnTo>
                      <a:pt x="17619" y="75374"/>
                    </a:lnTo>
                    <a:close/>
                  </a:path>
                </a:pathLst>
              </a:custGeom>
              <a:grpFill/>
              <a:ln w="9028"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FC9D0E8F-CD71-9544-B395-24244F66E67A}"/>
                  </a:ext>
                </a:extLst>
              </p:cNvPr>
              <p:cNvSpPr/>
              <p:nvPr/>
            </p:nvSpPr>
            <p:spPr>
              <a:xfrm>
                <a:off x="4337161" y="3851610"/>
                <a:ext cx="28906" cy="86718"/>
              </a:xfrm>
              <a:custGeom>
                <a:avLst/>
                <a:gdLst>
                  <a:gd name="connsiteX0" fmla="*/ 14453 w 28906"/>
                  <a:gd name="connsiteY0" fmla="*/ 86719 h 86718"/>
                  <a:gd name="connsiteX1" fmla="*/ 28906 w 28906"/>
                  <a:gd name="connsiteY1" fmla="*/ 72266 h 86718"/>
                  <a:gd name="connsiteX2" fmla="*/ 28906 w 28906"/>
                  <a:gd name="connsiteY2" fmla="*/ 14453 h 86718"/>
                  <a:gd name="connsiteX3" fmla="*/ 14453 w 28906"/>
                  <a:gd name="connsiteY3" fmla="*/ 0 h 86718"/>
                  <a:gd name="connsiteX4" fmla="*/ 0 w 28906"/>
                  <a:gd name="connsiteY4" fmla="*/ 14453 h 86718"/>
                  <a:gd name="connsiteX5" fmla="*/ 0 w 28906"/>
                  <a:gd name="connsiteY5" fmla="*/ 72266 h 86718"/>
                  <a:gd name="connsiteX6" fmla="*/ 14453 w 28906"/>
                  <a:gd name="connsiteY6" fmla="*/ 86719 h 86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906" h="86718">
                    <a:moveTo>
                      <a:pt x="14453" y="86719"/>
                    </a:moveTo>
                    <a:cubicBezTo>
                      <a:pt x="22583" y="86719"/>
                      <a:pt x="28906" y="80395"/>
                      <a:pt x="28906" y="72266"/>
                    </a:cubicBezTo>
                    <a:lnTo>
                      <a:pt x="28906" y="14453"/>
                    </a:lnTo>
                    <a:cubicBezTo>
                      <a:pt x="28906" y="6323"/>
                      <a:pt x="22583" y="0"/>
                      <a:pt x="14453" y="0"/>
                    </a:cubicBezTo>
                    <a:cubicBezTo>
                      <a:pt x="6323" y="0"/>
                      <a:pt x="0" y="6323"/>
                      <a:pt x="0" y="14453"/>
                    </a:cubicBezTo>
                    <a:lnTo>
                      <a:pt x="0" y="72266"/>
                    </a:lnTo>
                    <a:cubicBezTo>
                      <a:pt x="0" y="80395"/>
                      <a:pt x="6323" y="86719"/>
                      <a:pt x="14453" y="86719"/>
                    </a:cubicBezTo>
                    <a:close/>
                  </a:path>
                </a:pathLst>
              </a:custGeom>
              <a:grpFill/>
              <a:ln w="9028"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8D1E7A72-BFB1-6D4D-82F3-1CF4BBDA73FD}"/>
                  </a:ext>
                </a:extLst>
              </p:cNvPr>
              <p:cNvSpPr/>
              <p:nvPr/>
            </p:nvSpPr>
            <p:spPr>
              <a:xfrm>
                <a:off x="3918020" y="4108040"/>
                <a:ext cx="245314" cy="306853"/>
              </a:xfrm>
              <a:custGeom>
                <a:avLst/>
                <a:gdLst>
                  <a:gd name="connsiteX0" fmla="*/ 236670 w 245314"/>
                  <a:gd name="connsiteY0" fmla="*/ 279239 h 306853"/>
                  <a:gd name="connsiteX1" fmla="*/ 32520 w 245314"/>
                  <a:gd name="connsiteY1" fmla="*/ 119351 h 306853"/>
                  <a:gd name="connsiteX2" fmla="*/ 126465 w 245314"/>
                  <a:gd name="connsiteY2" fmla="*/ 25406 h 306853"/>
                  <a:gd name="connsiteX3" fmla="*/ 129175 w 245314"/>
                  <a:gd name="connsiteY3" fmla="*/ 5533 h 306853"/>
                  <a:gd name="connsiteX4" fmla="*/ 109302 w 245314"/>
                  <a:gd name="connsiteY4" fmla="*/ 2823 h 306853"/>
                  <a:gd name="connsiteX5" fmla="*/ 2710 w 245314"/>
                  <a:gd name="connsiteY5" fmla="*/ 110318 h 306853"/>
                  <a:gd name="connsiteX6" fmla="*/ 2710 w 245314"/>
                  <a:gd name="connsiteY6" fmla="*/ 128385 h 306853"/>
                  <a:gd name="connsiteX7" fmla="*/ 224927 w 245314"/>
                  <a:gd name="connsiteY7" fmla="*/ 305435 h 306853"/>
                  <a:gd name="connsiteX8" fmla="*/ 243897 w 245314"/>
                  <a:gd name="connsiteY8" fmla="*/ 298209 h 306853"/>
                  <a:gd name="connsiteX9" fmla="*/ 236670 w 245314"/>
                  <a:gd name="connsiteY9" fmla="*/ 279239 h 306853"/>
                  <a:gd name="connsiteX10" fmla="*/ 236670 w 245314"/>
                  <a:gd name="connsiteY10" fmla="*/ 279239 h 306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5314" h="306853">
                    <a:moveTo>
                      <a:pt x="236670" y="279239"/>
                    </a:moveTo>
                    <a:cubicBezTo>
                      <a:pt x="157178" y="243107"/>
                      <a:pt x="86719" y="188004"/>
                      <a:pt x="32520" y="119351"/>
                    </a:cubicBezTo>
                    <a:cubicBezTo>
                      <a:pt x="60522" y="85025"/>
                      <a:pt x="92139" y="53409"/>
                      <a:pt x="126465" y="25406"/>
                    </a:cubicBezTo>
                    <a:cubicBezTo>
                      <a:pt x="132788" y="20889"/>
                      <a:pt x="133692" y="10953"/>
                      <a:pt x="129175" y="5533"/>
                    </a:cubicBezTo>
                    <a:cubicBezTo>
                      <a:pt x="124658" y="-790"/>
                      <a:pt x="114722" y="-1694"/>
                      <a:pt x="109302" y="2823"/>
                    </a:cubicBezTo>
                    <a:cubicBezTo>
                      <a:pt x="69556" y="34439"/>
                      <a:pt x="34326" y="70572"/>
                      <a:pt x="2710" y="110318"/>
                    </a:cubicBezTo>
                    <a:cubicBezTo>
                      <a:pt x="-903" y="115738"/>
                      <a:pt x="-903" y="122965"/>
                      <a:pt x="2710" y="128385"/>
                    </a:cubicBezTo>
                    <a:cubicBezTo>
                      <a:pt x="61426" y="205167"/>
                      <a:pt x="137305" y="265690"/>
                      <a:pt x="224927" y="305435"/>
                    </a:cubicBezTo>
                    <a:cubicBezTo>
                      <a:pt x="232154" y="309049"/>
                      <a:pt x="241187" y="305435"/>
                      <a:pt x="243897" y="298209"/>
                    </a:cubicBezTo>
                    <a:cubicBezTo>
                      <a:pt x="247510" y="290983"/>
                      <a:pt x="243897" y="282852"/>
                      <a:pt x="236670" y="279239"/>
                    </a:cubicBezTo>
                    <a:lnTo>
                      <a:pt x="236670" y="279239"/>
                    </a:lnTo>
                    <a:close/>
                  </a:path>
                </a:pathLst>
              </a:custGeom>
              <a:grpFill/>
              <a:ln w="9028"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4510FFF7-16A8-A445-AB5C-A3E90692ADFA}"/>
                  </a:ext>
                </a:extLst>
              </p:cNvPr>
              <p:cNvSpPr/>
              <p:nvPr/>
            </p:nvSpPr>
            <p:spPr>
              <a:xfrm>
                <a:off x="4064825" y="3996141"/>
                <a:ext cx="719480" cy="721753"/>
              </a:xfrm>
              <a:custGeom>
                <a:avLst/>
                <a:gdLst>
                  <a:gd name="connsiteX0" fmla="*/ 716770 w 719480"/>
                  <a:gd name="connsiteY0" fmla="*/ 240283 h 721753"/>
                  <a:gd name="connsiteX1" fmla="*/ 716770 w 719480"/>
                  <a:gd name="connsiteY1" fmla="*/ 222217 h 721753"/>
                  <a:gd name="connsiteX2" fmla="*/ 285886 w 719480"/>
                  <a:gd name="connsiteY2" fmla="*/ 0 h 721753"/>
                  <a:gd name="connsiteX3" fmla="*/ 6759 w 719480"/>
                  <a:gd name="connsiteY3" fmla="*/ 83105 h 721753"/>
                  <a:gd name="connsiteX4" fmla="*/ 2243 w 719480"/>
                  <a:gd name="connsiteY4" fmla="*/ 102978 h 721753"/>
                  <a:gd name="connsiteX5" fmla="*/ 22116 w 719480"/>
                  <a:gd name="connsiteY5" fmla="*/ 107495 h 721753"/>
                  <a:gd name="connsiteX6" fmla="*/ 22116 w 719480"/>
                  <a:gd name="connsiteY6" fmla="*/ 107495 h 721753"/>
                  <a:gd name="connsiteX7" fmla="*/ 139548 w 719480"/>
                  <a:gd name="connsiteY7" fmla="*/ 52393 h 721753"/>
                  <a:gd name="connsiteX8" fmla="*/ 106125 w 719480"/>
                  <a:gd name="connsiteY8" fmla="*/ 376685 h 721753"/>
                  <a:gd name="connsiteX9" fmla="*/ 141354 w 719480"/>
                  <a:gd name="connsiteY9" fmla="*/ 411011 h 721753"/>
                  <a:gd name="connsiteX10" fmla="*/ 141354 w 719480"/>
                  <a:gd name="connsiteY10" fmla="*/ 432691 h 721753"/>
                  <a:gd name="connsiteX11" fmla="*/ 97995 w 719480"/>
                  <a:gd name="connsiteY11" fmla="*/ 476050 h 721753"/>
                  <a:gd name="connsiteX12" fmla="*/ 141354 w 719480"/>
                  <a:gd name="connsiteY12" fmla="*/ 519410 h 721753"/>
                  <a:gd name="connsiteX13" fmla="*/ 430417 w 719480"/>
                  <a:gd name="connsiteY13" fmla="*/ 519410 h 721753"/>
                  <a:gd name="connsiteX14" fmla="*/ 444870 w 719480"/>
                  <a:gd name="connsiteY14" fmla="*/ 533863 h 721753"/>
                  <a:gd name="connsiteX15" fmla="*/ 430417 w 719480"/>
                  <a:gd name="connsiteY15" fmla="*/ 548316 h 721753"/>
                  <a:gd name="connsiteX16" fmla="*/ 141354 w 719480"/>
                  <a:gd name="connsiteY16" fmla="*/ 548316 h 721753"/>
                  <a:gd name="connsiteX17" fmla="*/ 126901 w 719480"/>
                  <a:gd name="connsiteY17" fmla="*/ 562769 h 721753"/>
                  <a:gd name="connsiteX18" fmla="*/ 141354 w 719480"/>
                  <a:gd name="connsiteY18" fmla="*/ 577222 h 721753"/>
                  <a:gd name="connsiteX19" fmla="*/ 285886 w 719480"/>
                  <a:gd name="connsiteY19" fmla="*/ 721754 h 721753"/>
                  <a:gd name="connsiteX20" fmla="*/ 430417 w 719480"/>
                  <a:gd name="connsiteY20" fmla="*/ 577222 h 721753"/>
                  <a:gd name="connsiteX21" fmla="*/ 473777 w 719480"/>
                  <a:gd name="connsiteY21" fmla="*/ 533863 h 721753"/>
                  <a:gd name="connsiteX22" fmla="*/ 462937 w 719480"/>
                  <a:gd name="connsiteY22" fmla="*/ 504956 h 721753"/>
                  <a:gd name="connsiteX23" fmla="*/ 460227 w 719480"/>
                  <a:gd name="connsiteY23" fmla="*/ 443531 h 721753"/>
                  <a:gd name="connsiteX24" fmla="*/ 431321 w 719480"/>
                  <a:gd name="connsiteY24" fmla="*/ 432691 h 721753"/>
                  <a:gd name="connsiteX25" fmla="*/ 431321 w 719480"/>
                  <a:gd name="connsiteY25" fmla="*/ 411011 h 721753"/>
                  <a:gd name="connsiteX26" fmla="*/ 518039 w 719480"/>
                  <a:gd name="connsiteY26" fmla="*/ 230347 h 721753"/>
                  <a:gd name="connsiteX27" fmla="*/ 512620 w 719480"/>
                  <a:gd name="connsiteY27" fmla="*/ 180664 h 721753"/>
                  <a:gd name="connsiteX28" fmla="*/ 495456 w 719480"/>
                  <a:gd name="connsiteY28" fmla="*/ 169824 h 721753"/>
                  <a:gd name="connsiteX29" fmla="*/ 484617 w 719480"/>
                  <a:gd name="connsiteY29" fmla="*/ 186987 h 721753"/>
                  <a:gd name="connsiteX30" fmla="*/ 484617 w 719480"/>
                  <a:gd name="connsiteY30" fmla="*/ 186987 h 721753"/>
                  <a:gd name="connsiteX31" fmla="*/ 489133 w 719480"/>
                  <a:gd name="connsiteY31" fmla="*/ 230347 h 721753"/>
                  <a:gd name="connsiteX32" fmla="*/ 407834 w 719480"/>
                  <a:gd name="connsiteY32" fmla="*/ 392041 h 721753"/>
                  <a:gd name="connsiteX33" fmla="*/ 402414 w 719480"/>
                  <a:gd name="connsiteY33" fmla="*/ 403784 h 721753"/>
                  <a:gd name="connsiteX34" fmla="*/ 402414 w 719480"/>
                  <a:gd name="connsiteY34" fmla="*/ 432691 h 721753"/>
                  <a:gd name="connsiteX35" fmla="*/ 344602 w 719480"/>
                  <a:gd name="connsiteY35" fmla="*/ 432691 h 721753"/>
                  <a:gd name="connsiteX36" fmla="*/ 344602 w 719480"/>
                  <a:gd name="connsiteY36" fmla="*/ 330615 h 721753"/>
                  <a:gd name="connsiteX37" fmla="*/ 395188 w 719480"/>
                  <a:gd name="connsiteY37" fmla="*/ 190601 h 721753"/>
                  <a:gd name="connsiteX38" fmla="*/ 383444 w 719480"/>
                  <a:gd name="connsiteY38" fmla="*/ 181567 h 721753"/>
                  <a:gd name="connsiteX39" fmla="*/ 369895 w 719480"/>
                  <a:gd name="connsiteY39" fmla="*/ 188794 h 721753"/>
                  <a:gd name="connsiteX40" fmla="*/ 345505 w 719480"/>
                  <a:gd name="connsiteY40" fmla="*/ 202344 h 721753"/>
                  <a:gd name="connsiteX41" fmla="*/ 316599 w 719480"/>
                  <a:gd name="connsiteY41" fmla="*/ 173437 h 721753"/>
                  <a:gd name="connsiteX42" fmla="*/ 330149 w 719480"/>
                  <a:gd name="connsiteY42" fmla="*/ 149048 h 721753"/>
                  <a:gd name="connsiteX43" fmla="*/ 334665 w 719480"/>
                  <a:gd name="connsiteY43" fmla="*/ 129175 h 721753"/>
                  <a:gd name="connsiteX44" fmla="*/ 327439 w 719480"/>
                  <a:gd name="connsiteY44" fmla="*/ 122852 h 721753"/>
                  <a:gd name="connsiteX45" fmla="*/ 179294 w 719480"/>
                  <a:gd name="connsiteY45" fmla="*/ 190601 h 721753"/>
                  <a:gd name="connsiteX46" fmla="*/ 172067 w 719480"/>
                  <a:gd name="connsiteY46" fmla="*/ 231250 h 721753"/>
                  <a:gd name="connsiteX47" fmla="*/ 229880 w 719480"/>
                  <a:gd name="connsiteY47" fmla="*/ 331519 h 721753"/>
                  <a:gd name="connsiteX48" fmla="*/ 229880 w 719480"/>
                  <a:gd name="connsiteY48" fmla="*/ 433594 h 721753"/>
                  <a:gd name="connsiteX49" fmla="*/ 172067 w 719480"/>
                  <a:gd name="connsiteY49" fmla="*/ 433594 h 721753"/>
                  <a:gd name="connsiteX50" fmla="*/ 172067 w 719480"/>
                  <a:gd name="connsiteY50" fmla="*/ 404688 h 721753"/>
                  <a:gd name="connsiteX51" fmla="*/ 166647 w 719480"/>
                  <a:gd name="connsiteY51" fmla="*/ 392945 h 721753"/>
                  <a:gd name="connsiteX52" fmla="*/ 126901 w 719480"/>
                  <a:gd name="connsiteY52" fmla="*/ 110205 h 721753"/>
                  <a:gd name="connsiteX53" fmla="*/ 409641 w 719480"/>
                  <a:gd name="connsiteY53" fmla="*/ 70459 h 721753"/>
                  <a:gd name="connsiteX54" fmla="*/ 467453 w 719480"/>
                  <a:gd name="connsiteY54" fmla="*/ 138208 h 721753"/>
                  <a:gd name="connsiteX55" fmla="*/ 487326 w 719480"/>
                  <a:gd name="connsiteY55" fmla="*/ 144531 h 721753"/>
                  <a:gd name="connsiteX56" fmla="*/ 493650 w 719480"/>
                  <a:gd name="connsiteY56" fmla="*/ 124658 h 721753"/>
                  <a:gd name="connsiteX57" fmla="*/ 434934 w 719480"/>
                  <a:gd name="connsiteY57" fmla="*/ 53296 h 721753"/>
                  <a:gd name="connsiteX58" fmla="*/ 688767 w 719480"/>
                  <a:gd name="connsiteY58" fmla="*/ 232153 h 721753"/>
                  <a:gd name="connsiteX59" fmla="*/ 484617 w 719480"/>
                  <a:gd name="connsiteY59" fmla="*/ 392041 h 721753"/>
                  <a:gd name="connsiteX60" fmla="*/ 477390 w 719480"/>
                  <a:gd name="connsiteY60" fmla="*/ 411011 h 721753"/>
                  <a:gd name="connsiteX61" fmla="*/ 496360 w 719480"/>
                  <a:gd name="connsiteY61" fmla="*/ 418238 h 721753"/>
                  <a:gd name="connsiteX62" fmla="*/ 716770 w 719480"/>
                  <a:gd name="connsiteY62" fmla="*/ 240283 h 721753"/>
                  <a:gd name="connsiteX63" fmla="*/ 286789 w 719480"/>
                  <a:gd name="connsiteY63" fmla="*/ 693751 h 721753"/>
                  <a:gd name="connsiteX64" fmla="*/ 171164 w 719480"/>
                  <a:gd name="connsiteY64" fmla="*/ 578126 h 721753"/>
                  <a:gd name="connsiteX65" fmla="*/ 402414 w 719480"/>
                  <a:gd name="connsiteY65" fmla="*/ 578126 h 721753"/>
                  <a:gd name="connsiteX66" fmla="*/ 286789 w 719480"/>
                  <a:gd name="connsiteY66" fmla="*/ 693751 h 721753"/>
                  <a:gd name="connsiteX67" fmla="*/ 445774 w 719480"/>
                  <a:gd name="connsiteY67" fmla="*/ 476954 h 721753"/>
                  <a:gd name="connsiteX68" fmla="*/ 431321 w 719480"/>
                  <a:gd name="connsiteY68" fmla="*/ 491407 h 721753"/>
                  <a:gd name="connsiteX69" fmla="*/ 142258 w 719480"/>
                  <a:gd name="connsiteY69" fmla="*/ 491407 h 721753"/>
                  <a:gd name="connsiteX70" fmla="*/ 127805 w 719480"/>
                  <a:gd name="connsiteY70" fmla="*/ 476954 h 721753"/>
                  <a:gd name="connsiteX71" fmla="*/ 142258 w 719480"/>
                  <a:gd name="connsiteY71" fmla="*/ 462500 h 721753"/>
                  <a:gd name="connsiteX72" fmla="*/ 431321 w 719480"/>
                  <a:gd name="connsiteY72" fmla="*/ 462500 h 721753"/>
                  <a:gd name="connsiteX73" fmla="*/ 445774 w 719480"/>
                  <a:gd name="connsiteY73" fmla="*/ 476954 h 721753"/>
                  <a:gd name="connsiteX74" fmla="*/ 249753 w 719480"/>
                  <a:gd name="connsiteY74" fmla="*/ 309839 h 721753"/>
                  <a:gd name="connsiteX75" fmla="*/ 209104 w 719480"/>
                  <a:gd name="connsiteY75" fmla="*/ 194214 h 721753"/>
                  <a:gd name="connsiteX76" fmla="*/ 286789 w 719480"/>
                  <a:gd name="connsiteY76" fmla="*/ 144531 h 721753"/>
                  <a:gd name="connsiteX77" fmla="*/ 294016 w 719480"/>
                  <a:gd name="connsiteY77" fmla="*/ 144531 h 721753"/>
                  <a:gd name="connsiteX78" fmla="*/ 315695 w 719480"/>
                  <a:gd name="connsiteY78" fmla="*/ 223120 h 721753"/>
                  <a:gd name="connsiteX79" fmla="*/ 372605 w 719480"/>
                  <a:gd name="connsiteY79" fmla="*/ 223120 h 721753"/>
                  <a:gd name="connsiteX80" fmla="*/ 372605 w 719480"/>
                  <a:gd name="connsiteY80" fmla="*/ 230347 h 721753"/>
                  <a:gd name="connsiteX81" fmla="*/ 322922 w 719480"/>
                  <a:gd name="connsiteY81" fmla="*/ 308936 h 721753"/>
                  <a:gd name="connsiteX82" fmla="*/ 314792 w 719480"/>
                  <a:gd name="connsiteY82" fmla="*/ 321582 h 721753"/>
                  <a:gd name="connsiteX83" fmla="*/ 314792 w 719480"/>
                  <a:gd name="connsiteY83" fmla="*/ 432691 h 721753"/>
                  <a:gd name="connsiteX84" fmla="*/ 257883 w 719480"/>
                  <a:gd name="connsiteY84" fmla="*/ 432691 h 721753"/>
                  <a:gd name="connsiteX85" fmla="*/ 257883 w 719480"/>
                  <a:gd name="connsiteY85" fmla="*/ 321582 h 721753"/>
                  <a:gd name="connsiteX86" fmla="*/ 249753 w 719480"/>
                  <a:gd name="connsiteY86" fmla="*/ 309839 h 72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719480" h="721753">
                    <a:moveTo>
                      <a:pt x="716770" y="240283"/>
                    </a:moveTo>
                    <a:cubicBezTo>
                      <a:pt x="720384" y="234864"/>
                      <a:pt x="720384" y="227637"/>
                      <a:pt x="716770" y="222217"/>
                    </a:cubicBezTo>
                    <a:cubicBezTo>
                      <a:pt x="607468" y="81299"/>
                      <a:pt x="450290" y="0"/>
                      <a:pt x="285886" y="0"/>
                    </a:cubicBezTo>
                    <a:cubicBezTo>
                      <a:pt x="186520" y="0"/>
                      <a:pt x="89865" y="28906"/>
                      <a:pt x="6759" y="83105"/>
                    </a:cubicBezTo>
                    <a:cubicBezTo>
                      <a:pt x="436" y="87622"/>
                      <a:pt x="-2274" y="96655"/>
                      <a:pt x="2243" y="102978"/>
                    </a:cubicBezTo>
                    <a:cubicBezTo>
                      <a:pt x="6759" y="109302"/>
                      <a:pt x="15793" y="112012"/>
                      <a:pt x="22116" y="107495"/>
                    </a:cubicBezTo>
                    <a:lnTo>
                      <a:pt x="22116" y="107495"/>
                    </a:lnTo>
                    <a:cubicBezTo>
                      <a:pt x="59152" y="84009"/>
                      <a:pt x="97995" y="65942"/>
                      <a:pt x="139548" y="52393"/>
                    </a:cubicBezTo>
                    <a:cubicBezTo>
                      <a:pt x="41086" y="132788"/>
                      <a:pt x="25729" y="278223"/>
                      <a:pt x="106125" y="376685"/>
                    </a:cubicBezTo>
                    <a:cubicBezTo>
                      <a:pt x="116965" y="389331"/>
                      <a:pt x="128708" y="401074"/>
                      <a:pt x="141354" y="411011"/>
                    </a:cubicBezTo>
                    <a:lnTo>
                      <a:pt x="141354" y="432691"/>
                    </a:lnTo>
                    <a:cubicBezTo>
                      <a:pt x="116965" y="432691"/>
                      <a:pt x="97995" y="451661"/>
                      <a:pt x="97995" y="476050"/>
                    </a:cubicBezTo>
                    <a:cubicBezTo>
                      <a:pt x="97995" y="500440"/>
                      <a:pt x="116965" y="519410"/>
                      <a:pt x="141354" y="519410"/>
                    </a:cubicBezTo>
                    <a:lnTo>
                      <a:pt x="430417" y="519410"/>
                    </a:lnTo>
                    <a:cubicBezTo>
                      <a:pt x="438547" y="519410"/>
                      <a:pt x="444870" y="525733"/>
                      <a:pt x="444870" y="533863"/>
                    </a:cubicBezTo>
                    <a:cubicBezTo>
                      <a:pt x="444870" y="541993"/>
                      <a:pt x="438547" y="548316"/>
                      <a:pt x="430417" y="548316"/>
                    </a:cubicBezTo>
                    <a:lnTo>
                      <a:pt x="141354" y="548316"/>
                    </a:lnTo>
                    <a:cubicBezTo>
                      <a:pt x="133224" y="548316"/>
                      <a:pt x="126901" y="554639"/>
                      <a:pt x="126901" y="562769"/>
                    </a:cubicBezTo>
                    <a:cubicBezTo>
                      <a:pt x="126901" y="570899"/>
                      <a:pt x="133224" y="577222"/>
                      <a:pt x="141354" y="577222"/>
                    </a:cubicBezTo>
                    <a:cubicBezTo>
                      <a:pt x="141354" y="656714"/>
                      <a:pt x="206394" y="721754"/>
                      <a:pt x="285886" y="721754"/>
                    </a:cubicBezTo>
                    <a:cubicBezTo>
                      <a:pt x="365378" y="721754"/>
                      <a:pt x="430417" y="656714"/>
                      <a:pt x="430417" y="577222"/>
                    </a:cubicBezTo>
                    <a:cubicBezTo>
                      <a:pt x="453904" y="577222"/>
                      <a:pt x="473777" y="558253"/>
                      <a:pt x="473777" y="533863"/>
                    </a:cubicBezTo>
                    <a:cubicBezTo>
                      <a:pt x="473777" y="523023"/>
                      <a:pt x="470163" y="512183"/>
                      <a:pt x="462937" y="504956"/>
                    </a:cubicBezTo>
                    <a:cubicBezTo>
                      <a:pt x="479197" y="486890"/>
                      <a:pt x="477390" y="459790"/>
                      <a:pt x="460227" y="443531"/>
                    </a:cubicBezTo>
                    <a:cubicBezTo>
                      <a:pt x="452097" y="436304"/>
                      <a:pt x="442160" y="431788"/>
                      <a:pt x="431321" y="432691"/>
                    </a:cubicBezTo>
                    <a:lnTo>
                      <a:pt x="431321" y="411011"/>
                    </a:lnTo>
                    <a:cubicBezTo>
                      <a:pt x="486423" y="367651"/>
                      <a:pt x="518039" y="300806"/>
                      <a:pt x="518039" y="230347"/>
                    </a:cubicBezTo>
                    <a:cubicBezTo>
                      <a:pt x="518039" y="214087"/>
                      <a:pt x="516233" y="196924"/>
                      <a:pt x="512620" y="180664"/>
                    </a:cubicBezTo>
                    <a:cubicBezTo>
                      <a:pt x="510813" y="172534"/>
                      <a:pt x="503586" y="168018"/>
                      <a:pt x="495456" y="169824"/>
                    </a:cubicBezTo>
                    <a:cubicBezTo>
                      <a:pt x="487326" y="171631"/>
                      <a:pt x="482810" y="178858"/>
                      <a:pt x="484617" y="186987"/>
                    </a:cubicBezTo>
                    <a:cubicBezTo>
                      <a:pt x="484617" y="186987"/>
                      <a:pt x="484617" y="186987"/>
                      <a:pt x="484617" y="186987"/>
                    </a:cubicBezTo>
                    <a:cubicBezTo>
                      <a:pt x="487326" y="201441"/>
                      <a:pt x="489133" y="215894"/>
                      <a:pt x="489133" y="230347"/>
                    </a:cubicBezTo>
                    <a:cubicBezTo>
                      <a:pt x="489133" y="293579"/>
                      <a:pt x="459324" y="354102"/>
                      <a:pt x="407834" y="392041"/>
                    </a:cubicBezTo>
                    <a:cubicBezTo>
                      <a:pt x="404221" y="394751"/>
                      <a:pt x="402414" y="399268"/>
                      <a:pt x="402414" y="403784"/>
                    </a:cubicBezTo>
                    <a:lnTo>
                      <a:pt x="402414" y="432691"/>
                    </a:lnTo>
                    <a:lnTo>
                      <a:pt x="344602" y="432691"/>
                    </a:lnTo>
                    <a:lnTo>
                      <a:pt x="344602" y="330615"/>
                    </a:lnTo>
                    <a:cubicBezTo>
                      <a:pt x="393381" y="302613"/>
                      <a:pt x="415061" y="242993"/>
                      <a:pt x="395188" y="190601"/>
                    </a:cubicBezTo>
                    <a:cubicBezTo>
                      <a:pt x="393381" y="185181"/>
                      <a:pt x="388864" y="181567"/>
                      <a:pt x="383444" y="181567"/>
                    </a:cubicBezTo>
                    <a:cubicBezTo>
                      <a:pt x="378025" y="180664"/>
                      <a:pt x="372605" y="183374"/>
                      <a:pt x="369895" y="188794"/>
                    </a:cubicBezTo>
                    <a:cubicBezTo>
                      <a:pt x="364475" y="197827"/>
                      <a:pt x="355442" y="202344"/>
                      <a:pt x="345505" y="202344"/>
                    </a:cubicBezTo>
                    <a:cubicBezTo>
                      <a:pt x="329245" y="202344"/>
                      <a:pt x="316599" y="189698"/>
                      <a:pt x="316599" y="173437"/>
                    </a:cubicBezTo>
                    <a:cubicBezTo>
                      <a:pt x="316599" y="163501"/>
                      <a:pt x="322019" y="154468"/>
                      <a:pt x="330149" y="149048"/>
                    </a:cubicBezTo>
                    <a:cubicBezTo>
                      <a:pt x="337375" y="144531"/>
                      <a:pt x="339182" y="136401"/>
                      <a:pt x="334665" y="129175"/>
                    </a:cubicBezTo>
                    <a:cubicBezTo>
                      <a:pt x="332859" y="126465"/>
                      <a:pt x="330149" y="124658"/>
                      <a:pt x="327439" y="122852"/>
                    </a:cubicBezTo>
                    <a:cubicBezTo>
                      <a:pt x="267819" y="100268"/>
                      <a:pt x="200974" y="130982"/>
                      <a:pt x="179294" y="190601"/>
                    </a:cubicBezTo>
                    <a:cubicBezTo>
                      <a:pt x="174777" y="203247"/>
                      <a:pt x="172067" y="217700"/>
                      <a:pt x="172067" y="231250"/>
                    </a:cubicBezTo>
                    <a:cubicBezTo>
                      <a:pt x="172067" y="272803"/>
                      <a:pt x="194650" y="310742"/>
                      <a:pt x="229880" y="331519"/>
                    </a:cubicBezTo>
                    <a:lnTo>
                      <a:pt x="229880" y="433594"/>
                    </a:lnTo>
                    <a:lnTo>
                      <a:pt x="172067" y="433594"/>
                    </a:lnTo>
                    <a:lnTo>
                      <a:pt x="172067" y="404688"/>
                    </a:lnTo>
                    <a:cubicBezTo>
                      <a:pt x="172067" y="400171"/>
                      <a:pt x="170261" y="395655"/>
                      <a:pt x="166647" y="392945"/>
                    </a:cubicBezTo>
                    <a:cubicBezTo>
                      <a:pt x="77219" y="326099"/>
                      <a:pt x="59152" y="198731"/>
                      <a:pt x="126901" y="110205"/>
                    </a:cubicBezTo>
                    <a:cubicBezTo>
                      <a:pt x="193747" y="20776"/>
                      <a:pt x="321115" y="2710"/>
                      <a:pt x="409641" y="70459"/>
                    </a:cubicBezTo>
                    <a:cubicBezTo>
                      <a:pt x="434031" y="88525"/>
                      <a:pt x="453000" y="112012"/>
                      <a:pt x="467453" y="138208"/>
                    </a:cubicBezTo>
                    <a:cubicBezTo>
                      <a:pt x="471067" y="145435"/>
                      <a:pt x="480100" y="148144"/>
                      <a:pt x="487326" y="144531"/>
                    </a:cubicBezTo>
                    <a:cubicBezTo>
                      <a:pt x="494553" y="140918"/>
                      <a:pt x="497263" y="131885"/>
                      <a:pt x="493650" y="124658"/>
                    </a:cubicBezTo>
                    <a:cubicBezTo>
                      <a:pt x="479197" y="97559"/>
                      <a:pt x="459324" y="73169"/>
                      <a:pt x="434934" y="53296"/>
                    </a:cubicBezTo>
                    <a:cubicBezTo>
                      <a:pt x="535203" y="86719"/>
                      <a:pt x="623728" y="149048"/>
                      <a:pt x="688767" y="232153"/>
                    </a:cubicBezTo>
                    <a:cubicBezTo>
                      <a:pt x="634568" y="300806"/>
                      <a:pt x="564109" y="355908"/>
                      <a:pt x="484617" y="392041"/>
                    </a:cubicBezTo>
                    <a:cubicBezTo>
                      <a:pt x="477390" y="395655"/>
                      <a:pt x="473777" y="403784"/>
                      <a:pt x="477390" y="411011"/>
                    </a:cubicBezTo>
                    <a:cubicBezTo>
                      <a:pt x="481003" y="418238"/>
                      <a:pt x="489133" y="421851"/>
                      <a:pt x="496360" y="418238"/>
                    </a:cubicBezTo>
                    <a:cubicBezTo>
                      <a:pt x="582175" y="377588"/>
                      <a:pt x="658958" y="317066"/>
                      <a:pt x="716770" y="240283"/>
                    </a:cubicBezTo>
                    <a:close/>
                    <a:moveTo>
                      <a:pt x="286789" y="693751"/>
                    </a:moveTo>
                    <a:cubicBezTo>
                      <a:pt x="222653" y="693751"/>
                      <a:pt x="171164" y="642261"/>
                      <a:pt x="171164" y="578126"/>
                    </a:cubicBezTo>
                    <a:lnTo>
                      <a:pt x="402414" y="578126"/>
                    </a:lnTo>
                    <a:cubicBezTo>
                      <a:pt x="402414" y="642261"/>
                      <a:pt x="350022" y="693751"/>
                      <a:pt x="286789" y="693751"/>
                    </a:cubicBezTo>
                    <a:close/>
                    <a:moveTo>
                      <a:pt x="445774" y="476954"/>
                    </a:moveTo>
                    <a:cubicBezTo>
                      <a:pt x="445774" y="485083"/>
                      <a:pt x="439451" y="491407"/>
                      <a:pt x="431321" y="491407"/>
                    </a:cubicBezTo>
                    <a:lnTo>
                      <a:pt x="142258" y="491407"/>
                    </a:lnTo>
                    <a:cubicBezTo>
                      <a:pt x="134128" y="491407"/>
                      <a:pt x="127805" y="485083"/>
                      <a:pt x="127805" y="476954"/>
                    </a:cubicBezTo>
                    <a:cubicBezTo>
                      <a:pt x="127805" y="468824"/>
                      <a:pt x="134128" y="462500"/>
                      <a:pt x="142258" y="462500"/>
                    </a:cubicBezTo>
                    <a:lnTo>
                      <a:pt x="431321" y="462500"/>
                    </a:lnTo>
                    <a:cubicBezTo>
                      <a:pt x="439451" y="462500"/>
                      <a:pt x="445774" y="468824"/>
                      <a:pt x="445774" y="476954"/>
                    </a:cubicBezTo>
                    <a:close/>
                    <a:moveTo>
                      <a:pt x="249753" y="309839"/>
                    </a:moveTo>
                    <a:cubicBezTo>
                      <a:pt x="206394" y="289063"/>
                      <a:pt x="188327" y="237573"/>
                      <a:pt x="209104" y="194214"/>
                    </a:cubicBezTo>
                    <a:cubicBezTo>
                      <a:pt x="223557" y="164404"/>
                      <a:pt x="253366" y="144531"/>
                      <a:pt x="286789" y="144531"/>
                    </a:cubicBezTo>
                    <a:cubicBezTo>
                      <a:pt x="289499" y="144531"/>
                      <a:pt x="292209" y="144531"/>
                      <a:pt x="294016" y="144531"/>
                    </a:cubicBezTo>
                    <a:cubicBezTo>
                      <a:pt x="278659" y="172534"/>
                      <a:pt x="287692" y="207764"/>
                      <a:pt x="315695" y="223120"/>
                    </a:cubicBezTo>
                    <a:cubicBezTo>
                      <a:pt x="333762" y="233057"/>
                      <a:pt x="355442" y="233057"/>
                      <a:pt x="372605" y="223120"/>
                    </a:cubicBezTo>
                    <a:cubicBezTo>
                      <a:pt x="372605" y="225830"/>
                      <a:pt x="372605" y="228540"/>
                      <a:pt x="372605" y="230347"/>
                    </a:cubicBezTo>
                    <a:cubicBezTo>
                      <a:pt x="372605" y="263769"/>
                      <a:pt x="353635" y="294483"/>
                      <a:pt x="322922" y="308936"/>
                    </a:cubicBezTo>
                    <a:cubicBezTo>
                      <a:pt x="317502" y="311646"/>
                      <a:pt x="314792" y="316163"/>
                      <a:pt x="314792" y="321582"/>
                    </a:cubicBezTo>
                    <a:lnTo>
                      <a:pt x="314792" y="432691"/>
                    </a:lnTo>
                    <a:lnTo>
                      <a:pt x="257883" y="432691"/>
                    </a:lnTo>
                    <a:lnTo>
                      <a:pt x="257883" y="321582"/>
                    </a:lnTo>
                    <a:cubicBezTo>
                      <a:pt x="257883" y="317066"/>
                      <a:pt x="254270" y="311646"/>
                      <a:pt x="249753" y="309839"/>
                    </a:cubicBezTo>
                    <a:close/>
                  </a:path>
                </a:pathLst>
              </a:custGeom>
              <a:grpFill/>
              <a:ln w="9028"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3B2F0BE8-C095-9E43-902C-1246FE732787}"/>
                  </a:ext>
                </a:extLst>
              </p:cNvPr>
              <p:cNvSpPr/>
              <p:nvPr/>
            </p:nvSpPr>
            <p:spPr>
              <a:xfrm>
                <a:off x="4624471" y="4418950"/>
                <a:ext cx="67640" cy="74866"/>
              </a:xfrm>
              <a:custGeom>
                <a:avLst/>
                <a:gdLst>
                  <a:gd name="connsiteX0" fmla="*/ 26142 w 67640"/>
                  <a:gd name="connsiteY0" fmla="*/ 5365 h 74866"/>
                  <a:gd name="connsiteX1" fmla="*/ 5365 w 67640"/>
                  <a:gd name="connsiteY1" fmla="*/ 3559 h 74866"/>
                  <a:gd name="connsiteX2" fmla="*/ 3559 w 67640"/>
                  <a:gd name="connsiteY2" fmla="*/ 24336 h 74866"/>
                  <a:gd name="connsiteX3" fmla="*/ 41498 w 67640"/>
                  <a:gd name="connsiteY3" fmla="*/ 69502 h 74866"/>
                  <a:gd name="connsiteX4" fmla="*/ 62275 w 67640"/>
                  <a:gd name="connsiteY4" fmla="*/ 71308 h 74866"/>
                  <a:gd name="connsiteX5" fmla="*/ 64081 w 67640"/>
                  <a:gd name="connsiteY5" fmla="*/ 50532 h 74866"/>
                  <a:gd name="connsiteX6" fmla="*/ 26142 w 67640"/>
                  <a:gd name="connsiteY6"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40" h="74866">
                    <a:moveTo>
                      <a:pt x="26142" y="5365"/>
                    </a:moveTo>
                    <a:cubicBezTo>
                      <a:pt x="20722" y="-958"/>
                      <a:pt x="11689" y="-1861"/>
                      <a:pt x="5365" y="3559"/>
                    </a:cubicBezTo>
                    <a:cubicBezTo>
                      <a:pt x="-958" y="8979"/>
                      <a:pt x="-1861" y="18012"/>
                      <a:pt x="3559" y="24336"/>
                    </a:cubicBezTo>
                    <a:lnTo>
                      <a:pt x="41498" y="69502"/>
                    </a:lnTo>
                    <a:cubicBezTo>
                      <a:pt x="46918" y="75824"/>
                      <a:pt x="55952" y="76728"/>
                      <a:pt x="62275" y="71308"/>
                    </a:cubicBezTo>
                    <a:cubicBezTo>
                      <a:pt x="68598" y="65888"/>
                      <a:pt x="69501" y="56855"/>
                      <a:pt x="64081" y="50532"/>
                    </a:cubicBezTo>
                    <a:lnTo>
                      <a:pt x="26142" y="5365"/>
                    </a:lnTo>
                    <a:close/>
                  </a:path>
                </a:pathLst>
              </a:custGeom>
              <a:grpFill/>
              <a:ln w="9028"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6B63087C-0747-8848-BE95-5FB692077C68}"/>
                  </a:ext>
                </a:extLst>
              </p:cNvPr>
              <p:cNvSpPr/>
              <p:nvPr/>
            </p:nvSpPr>
            <p:spPr>
              <a:xfrm>
                <a:off x="4712914" y="4346602"/>
                <a:ext cx="73378" cy="67436"/>
              </a:xfrm>
              <a:custGeom>
                <a:avLst/>
                <a:gdLst>
                  <a:gd name="connsiteX0" fmla="*/ 24418 w 73378"/>
                  <a:gd name="connsiteY0" fmla="*/ 3641 h 67436"/>
                  <a:gd name="connsiteX1" fmla="*/ 3641 w 73378"/>
                  <a:gd name="connsiteY1" fmla="*/ 4545 h 67436"/>
                  <a:gd name="connsiteX2" fmla="*/ 4545 w 73378"/>
                  <a:gd name="connsiteY2" fmla="*/ 25321 h 67436"/>
                  <a:gd name="connsiteX3" fmla="*/ 5448 w 73378"/>
                  <a:gd name="connsiteY3" fmla="*/ 26224 h 67436"/>
                  <a:gd name="connsiteX4" fmla="*/ 50614 w 73378"/>
                  <a:gd name="connsiteY4" fmla="*/ 64164 h 67436"/>
                  <a:gd name="connsiteX5" fmla="*/ 70487 w 73378"/>
                  <a:gd name="connsiteY5" fmla="*/ 62357 h 67436"/>
                  <a:gd name="connsiteX6" fmla="*/ 68680 w 73378"/>
                  <a:gd name="connsiteY6" fmla="*/ 42485 h 67436"/>
                  <a:gd name="connsiteX7" fmla="*/ 24418 w 73378"/>
                  <a:gd name="connsiteY7" fmla="*/ 3641 h 67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378" h="67436">
                    <a:moveTo>
                      <a:pt x="24418" y="3641"/>
                    </a:moveTo>
                    <a:cubicBezTo>
                      <a:pt x="18095" y="-1778"/>
                      <a:pt x="9061" y="-875"/>
                      <a:pt x="3641" y="4545"/>
                    </a:cubicBezTo>
                    <a:cubicBezTo>
                      <a:pt x="-1779" y="10868"/>
                      <a:pt x="-875" y="19901"/>
                      <a:pt x="4545" y="25321"/>
                    </a:cubicBezTo>
                    <a:cubicBezTo>
                      <a:pt x="4545" y="25321"/>
                      <a:pt x="5448" y="25321"/>
                      <a:pt x="5448" y="26224"/>
                    </a:cubicBezTo>
                    <a:lnTo>
                      <a:pt x="50614" y="64164"/>
                    </a:lnTo>
                    <a:cubicBezTo>
                      <a:pt x="56937" y="69584"/>
                      <a:pt x="65971" y="67777"/>
                      <a:pt x="70487" y="62357"/>
                    </a:cubicBezTo>
                    <a:cubicBezTo>
                      <a:pt x="75004" y="56034"/>
                      <a:pt x="74100" y="47904"/>
                      <a:pt x="68680" y="42485"/>
                    </a:cubicBezTo>
                    <a:lnTo>
                      <a:pt x="24418" y="3641"/>
                    </a:lnTo>
                    <a:close/>
                  </a:path>
                </a:pathLst>
              </a:custGeom>
              <a:grpFill/>
              <a:ln w="9028"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40C9F273-F943-3441-BBF2-D76BA4821989}"/>
                  </a:ext>
                </a:extLst>
              </p:cNvPr>
              <p:cNvSpPr/>
              <p:nvPr/>
            </p:nvSpPr>
            <p:spPr>
              <a:xfrm>
                <a:off x="4011116" y="4418950"/>
                <a:ext cx="67640" cy="74866"/>
              </a:xfrm>
              <a:custGeom>
                <a:avLst/>
                <a:gdLst>
                  <a:gd name="connsiteX0" fmla="*/ 41498 w 67640"/>
                  <a:gd name="connsiteY0" fmla="*/ 5365 h 74866"/>
                  <a:gd name="connsiteX1" fmla="*/ 3559 w 67640"/>
                  <a:gd name="connsiteY1" fmla="*/ 50532 h 74866"/>
                  <a:gd name="connsiteX2" fmla="*/ 5366 w 67640"/>
                  <a:gd name="connsiteY2" fmla="*/ 71308 h 74866"/>
                  <a:gd name="connsiteX3" fmla="*/ 26142 w 67640"/>
                  <a:gd name="connsiteY3" fmla="*/ 69502 h 74866"/>
                  <a:gd name="connsiteX4" fmla="*/ 64081 w 67640"/>
                  <a:gd name="connsiteY4" fmla="*/ 24336 h 74866"/>
                  <a:gd name="connsiteX5" fmla="*/ 62275 w 67640"/>
                  <a:gd name="connsiteY5" fmla="*/ 3559 h 74866"/>
                  <a:gd name="connsiteX6" fmla="*/ 41498 w 67640"/>
                  <a:gd name="connsiteY6" fmla="*/ 5365 h 74866"/>
                  <a:gd name="connsiteX7" fmla="*/ 41498 w 67640"/>
                  <a:gd name="connsiteY7" fmla="*/ 5365 h 74866"/>
                  <a:gd name="connsiteX8" fmla="*/ 41498 w 67640"/>
                  <a:gd name="connsiteY8"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866">
                    <a:moveTo>
                      <a:pt x="41498" y="5365"/>
                    </a:moveTo>
                    <a:lnTo>
                      <a:pt x="3559" y="50532"/>
                    </a:lnTo>
                    <a:cubicBezTo>
                      <a:pt x="-1861" y="56855"/>
                      <a:pt x="-958" y="65888"/>
                      <a:pt x="5366" y="71308"/>
                    </a:cubicBezTo>
                    <a:cubicBezTo>
                      <a:pt x="11689" y="76728"/>
                      <a:pt x="20722" y="75824"/>
                      <a:pt x="26142" y="69502"/>
                    </a:cubicBezTo>
                    <a:lnTo>
                      <a:pt x="64081" y="24336"/>
                    </a:lnTo>
                    <a:cubicBezTo>
                      <a:pt x="69501" y="18012"/>
                      <a:pt x="68598" y="8979"/>
                      <a:pt x="62275" y="3559"/>
                    </a:cubicBezTo>
                    <a:cubicBezTo>
                      <a:pt x="55951" y="-1861"/>
                      <a:pt x="46918" y="-958"/>
                      <a:pt x="41498" y="5365"/>
                    </a:cubicBezTo>
                    <a:cubicBezTo>
                      <a:pt x="41498" y="5365"/>
                      <a:pt x="41498" y="5365"/>
                      <a:pt x="41498" y="5365"/>
                    </a:cubicBezTo>
                    <a:lnTo>
                      <a:pt x="41498" y="5365"/>
                    </a:lnTo>
                    <a:close/>
                  </a:path>
                </a:pathLst>
              </a:custGeom>
              <a:grpFill/>
              <a:ln w="9028"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FE86EEA5-8FE4-AA48-8531-850C9A06CB8B}"/>
                  </a:ext>
                </a:extLst>
              </p:cNvPr>
              <p:cNvSpPr/>
              <p:nvPr/>
            </p:nvSpPr>
            <p:spPr>
              <a:xfrm>
                <a:off x="3917317" y="4347034"/>
                <a:ext cx="71863" cy="62627"/>
              </a:xfrm>
              <a:custGeom>
                <a:avLst/>
                <a:gdLst>
                  <a:gd name="connsiteX0" fmla="*/ 48578 w 71863"/>
                  <a:gd name="connsiteY0" fmla="*/ 3209 h 62627"/>
                  <a:gd name="connsiteX1" fmla="*/ 6122 w 71863"/>
                  <a:gd name="connsiteY1" fmla="*/ 36632 h 62627"/>
                  <a:gd name="connsiteX2" fmla="*/ 2509 w 71863"/>
                  <a:gd name="connsiteY2" fmla="*/ 56505 h 62627"/>
                  <a:gd name="connsiteX3" fmla="*/ 22382 w 71863"/>
                  <a:gd name="connsiteY3" fmla="*/ 60119 h 62627"/>
                  <a:gd name="connsiteX4" fmla="*/ 23285 w 71863"/>
                  <a:gd name="connsiteY4" fmla="*/ 59215 h 62627"/>
                  <a:gd name="connsiteX5" fmla="*/ 65741 w 71863"/>
                  <a:gd name="connsiteY5" fmla="*/ 25792 h 62627"/>
                  <a:gd name="connsiteX6" fmla="*/ 69355 w 71863"/>
                  <a:gd name="connsiteY6" fmla="*/ 5919 h 62627"/>
                  <a:gd name="connsiteX7" fmla="*/ 48578 w 71863"/>
                  <a:gd name="connsiteY7" fmla="*/ 3209 h 62627"/>
                  <a:gd name="connsiteX8" fmla="*/ 48578 w 71863"/>
                  <a:gd name="connsiteY8" fmla="*/ 3209 h 62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63" h="62627">
                    <a:moveTo>
                      <a:pt x="48578" y="3209"/>
                    </a:moveTo>
                    <a:lnTo>
                      <a:pt x="6122" y="36632"/>
                    </a:lnTo>
                    <a:cubicBezTo>
                      <a:pt x="-201" y="41149"/>
                      <a:pt x="-2008" y="50182"/>
                      <a:pt x="2509" y="56505"/>
                    </a:cubicBezTo>
                    <a:cubicBezTo>
                      <a:pt x="7026" y="62829"/>
                      <a:pt x="16059" y="64635"/>
                      <a:pt x="22382" y="60119"/>
                    </a:cubicBezTo>
                    <a:cubicBezTo>
                      <a:pt x="22382" y="60119"/>
                      <a:pt x="23285" y="60119"/>
                      <a:pt x="23285" y="59215"/>
                    </a:cubicBezTo>
                    <a:lnTo>
                      <a:pt x="65741" y="25792"/>
                    </a:lnTo>
                    <a:cubicBezTo>
                      <a:pt x="72065" y="21275"/>
                      <a:pt x="73871" y="12242"/>
                      <a:pt x="69355" y="5919"/>
                    </a:cubicBezTo>
                    <a:cubicBezTo>
                      <a:pt x="64838" y="-404"/>
                      <a:pt x="55805" y="-2211"/>
                      <a:pt x="48578" y="3209"/>
                    </a:cubicBezTo>
                    <a:cubicBezTo>
                      <a:pt x="49482" y="3209"/>
                      <a:pt x="49482" y="3209"/>
                      <a:pt x="48578" y="3209"/>
                    </a:cubicBezTo>
                    <a:close/>
                  </a:path>
                </a:pathLst>
              </a:custGeom>
              <a:grpFill/>
              <a:ln w="9028" cap="flat">
                <a:noFill/>
                <a:prstDash val="solid"/>
                <a:miter/>
              </a:ln>
            </p:spPr>
            <p:txBody>
              <a:bodyPr rtlCol="0" anchor="ctr"/>
              <a:lstStyle/>
              <a:p>
                <a:endParaRPr lang="en-US"/>
              </a:p>
            </p:txBody>
          </p:sp>
        </p:grpSp>
      </p:grpSp>
      <p:cxnSp>
        <p:nvCxnSpPr>
          <p:cNvPr id="97" name="Straight Connector 96">
            <a:extLst>
              <a:ext uri="{FF2B5EF4-FFF2-40B4-BE49-F238E27FC236}">
                <a16:creationId xmlns:a16="http://schemas.microsoft.com/office/drawing/2014/main" id="{EC7FE771-56D8-F544-990E-D24FB4645AAE}"/>
              </a:ext>
            </a:extLst>
          </p:cNvPr>
          <p:cNvCxnSpPr>
            <a:cxnSpLocks/>
          </p:cNvCxnSpPr>
          <p:nvPr/>
        </p:nvCxnSpPr>
        <p:spPr>
          <a:xfrm>
            <a:off x="4585" y="5615398"/>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9529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3</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62" name="Text Placeholder 1">
            <a:extLst>
              <a:ext uri="{FF2B5EF4-FFF2-40B4-BE49-F238E27FC236}">
                <a16:creationId xmlns:a16="http://schemas.microsoft.com/office/drawing/2014/main" id="{01409D1C-07F3-48AD-862D-D2A0104058C3}"/>
              </a:ext>
            </a:extLst>
          </p:cNvPr>
          <p:cNvSpPr txBox="1">
            <a:spLocks/>
          </p:cNvSpPr>
          <p:nvPr/>
        </p:nvSpPr>
        <p:spPr>
          <a:xfrm>
            <a:off x="1116203" y="3650525"/>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PARTNERS AND STAKEHOLDERS </a:t>
            </a:r>
            <a:r>
              <a:rPr lang="en-GB" dirty="0">
                <a:solidFill>
                  <a:schemeClr val="bg1"/>
                </a:solidFill>
              </a:rPr>
              <a:t> </a:t>
            </a:r>
            <a:r>
              <a:rPr lang="en-GB" dirty="0"/>
              <a:t>WERE INVOLVED? </a:t>
            </a:r>
          </a:p>
          <a:p>
            <a:endParaRPr lang="en-US" dirty="0"/>
          </a:p>
        </p:txBody>
      </p:sp>
      <p:grpSp>
        <p:nvGrpSpPr>
          <p:cNvPr id="64" name="Group 63">
            <a:extLst>
              <a:ext uri="{FF2B5EF4-FFF2-40B4-BE49-F238E27FC236}">
                <a16:creationId xmlns:a16="http://schemas.microsoft.com/office/drawing/2014/main" id="{D13656C4-88D3-4EEE-823A-37220223F3FA}"/>
              </a:ext>
            </a:extLst>
          </p:cNvPr>
          <p:cNvGrpSpPr/>
          <p:nvPr/>
        </p:nvGrpSpPr>
        <p:grpSpPr>
          <a:xfrm>
            <a:off x="207798" y="3439147"/>
            <a:ext cx="7335303" cy="710005"/>
            <a:chOff x="224372" y="1222585"/>
            <a:chExt cx="7335303" cy="710005"/>
          </a:xfrm>
        </p:grpSpPr>
        <p:sp>
          <p:nvSpPr>
            <p:cNvPr id="65" name="Oval 64">
              <a:extLst>
                <a:ext uri="{FF2B5EF4-FFF2-40B4-BE49-F238E27FC236}">
                  <a16:creationId xmlns:a16="http://schemas.microsoft.com/office/drawing/2014/main" id="{491037D8-513A-4CA6-9F93-DF625BBF703B}"/>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6" name="Straight Connector 65">
              <a:extLst>
                <a:ext uri="{FF2B5EF4-FFF2-40B4-BE49-F238E27FC236}">
                  <a16:creationId xmlns:a16="http://schemas.microsoft.com/office/drawing/2014/main" id="{E13038E7-B7DD-49FA-B48F-B026762D49D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7" name="Graphic 2">
              <a:extLst>
                <a:ext uri="{FF2B5EF4-FFF2-40B4-BE49-F238E27FC236}">
                  <a16:creationId xmlns:a16="http://schemas.microsoft.com/office/drawing/2014/main" id="{77685D3B-9BFD-49F5-9D38-AAAD57146709}"/>
                </a:ext>
              </a:extLst>
            </p:cNvPr>
            <p:cNvGrpSpPr/>
            <p:nvPr/>
          </p:nvGrpSpPr>
          <p:grpSpPr>
            <a:xfrm>
              <a:off x="367389" y="1329570"/>
              <a:ext cx="456674" cy="462034"/>
              <a:chOff x="7190753" y="5365577"/>
              <a:chExt cx="745522" cy="754273"/>
            </a:xfrm>
            <a:solidFill>
              <a:schemeClr val="bg1"/>
            </a:solidFill>
          </p:grpSpPr>
          <p:sp>
            <p:nvSpPr>
              <p:cNvPr id="68" name="Freeform 11">
                <a:extLst>
                  <a:ext uri="{FF2B5EF4-FFF2-40B4-BE49-F238E27FC236}">
                    <a16:creationId xmlns:a16="http://schemas.microsoft.com/office/drawing/2014/main" id="{CD1F9B6A-E7D0-438A-9BF6-3AB4DAB420A0}"/>
                  </a:ext>
                </a:extLst>
              </p:cNvPr>
              <p:cNvSpPr/>
              <p:nvPr/>
            </p:nvSpPr>
            <p:spPr>
              <a:xfrm>
                <a:off x="7304327" y="6055729"/>
                <a:ext cx="49268" cy="63218"/>
              </a:xfrm>
              <a:custGeom>
                <a:avLst/>
                <a:gdLst>
                  <a:gd name="connsiteX0" fmla="*/ 46314 w 49268"/>
                  <a:gd name="connsiteY0" fmla="*/ 38828 h 63218"/>
                  <a:gd name="connsiteX1" fmla="*/ 24634 w 49268"/>
                  <a:gd name="connsiteY1" fmla="*/ 6309 h 63218"/>
                  <a:gd name="connsiteX2" fmla="*/ 5664 w 49268"/>
                  <a:gd name="connsiteY2" fmla="*/ 3599 h 63218"/>
                  <a:gd name="connsiteX3" fmla="*/ 2955 w 49268"/>
                  <a:gd name="connsiteY3" fmla="*/ 24375 h 63218"/>
                  <a:gd name="connsiteX4" fmla="*/ 24634 w 49268"/>
                  <a:gd name="connsiteY4" fmla="*/ 56894 h 63218"/>
                  <a:gd name="connsiteX5" fmla="*/ 35474 w 49268"/>
                  <a:gd name="connsiteY5" fmla="*/ 63218 h 63218"/>
                  <a:gd name="connsiteX6" fmla="*/ 43604 w 49268"/>
                  <a:gd name="connsiteY6" fmla="*/ 60508 h 63218"/>
                  <a:gd name="connsiteX7" fmla="*/ 46314 w 49268"/>
                  <a:gd name="connsiteY7" fmla="*/ 38828 h 6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268" h="63218">
                    <a:moveTo>
                      <a:pt x="46314" y="38828"/>
                    </a:moveTo>
                    <a:lnTo>
                      <a:pt x="24634" y="6309"/>
                    </a:lnTo>
                    <a:cubicBezTo>
                      <a:pt x="19214" y="-14"/>
                      <a:pt x="11084" y="-2725"/>
                      <a:pt x="5664" y="3599"/>
                    </a:cubicBezTo>
                    <a:cubicBezTo>
                      <a:pt x="244" y="9922"/>
                      <a:pt x="-2466" y="18052"/>
                      <a:pt x="2955" y="24375"/>
                    </a:cubicBezTo>
                    <a:lnTo>
                      <a:pt x="24634" y="56894"/>
                    </a:lnTo>
                    <a:cubicBezTo>
                      <a:pt x="27344" y="59605"/>
                      <a:pt x="32764" y="63218"/>
                      <a:pt x="35474" y="63218"/>
                    </a:cubicBezTo>
                    <a:cubicBezTo>
                      <a:pt x="38184" y="63218"/>
                      <a:pt x="40894" y="63218"/>
                      <a:pt x="43604" y="60508"/>
                    </a:cubicBezTo>
                    <a:cubicBezTo>
                      <a:pt x="49024" y="53282"/>
                      <a:pt x="51734" y="44249"/>
                      <a:pt x="46314" y="38828"/>
                    </a:cubicBezTo>
                    <a:close/>
                  </a:path>
                </a:pathLst>
              </a:custGeom>
              <a:grpFill/>
              <a:ln w="9028" cap="flat">
                <a:noFill/>
                <a:prstDash val="solid"/>
                <a:miter/>
              </a:ln>
            </p:spPr>
            <p:txBody>
              <a:bodyPr rtlCol="0" anchor="ctr"/>
              <a:lstStyle/>
              <a:p>
                <a:endParaRPr lang="en-US"/>
              </a:p>
            </p:txBody>
          </p:sp>
          <p:sp>
            <p:nvSpPr>
              <p:cNvPr id="69" name="Freeform 12">
                <a:extLst>
                  <a:ext uri="{FF2B5EF4-FFF2-40B4-BE49-F238E27FC236}">
                    <a16:creationId xmlns:a16="http://schemas.microsoft.com/office/drawing/2014/main" id="{14B3FEC0-96BF-4DE2-A655-105CA64D5A54}"/>
                  </a:ext>
                </a:extLst>
              </p:cNvPr>
              <p:cNvSpPr/>
              <p:nvPr/>
            </p:nvSpPr>
            <p:spPr>
              <a:xfrm>
                <a:off x="7190753" y="5591308"/>
                <a:ext cx="332214" cy="524928"/>
              </a:xfrm>
              <a:custGeom>
                <a:avLst/>
                <a:gdLst>
                  <a:gd name="connsiteX0" fmla="*/ 331519 w 332214"/>
                  <a:gd name="connsiteY0" fmla="*/ 506862 h 524928"/>
                  <a:gd name="connsiteX1" fmla="*/ 308032 w 332214"/>
                  <a:gd name="connsiteY1" fmla="*/ 392141 h 524928"/>
                  <a:gd name="connsiteX2" fmla="*/ 214990 w 332214"/>
                  <a:gd name="connsiteY2" fmla="*/ 257546 h 524928"/>
                  <a:gd name="connsiteX3" fmla="*/ 162598 w 332214"/>
                  <a:gd name="connsiteY3" fmla="*/ 223219 h 524928"/>
                  <a:gd name="connsiteX4" fmla="*/ 95752 w 332214"/>
                  <a:gd name="connsiteY4" fmla="*/ 228640 h 524928"/>
                  <a:gd name="connsiteX5" fmla="*/ 95752 w 332214"/>
                  <a:gd name="connsiteY5" fmla="*/ 49782 h 524928"/>
                  <a:gd name="connsiteX6" fmla="*/ 57813 w 332214"/>
                  <a:gd name="connsiteY6" fmla="*/ 1002 h 524928"/>
                  <a:gd name="connsiteX7" fmla="*/ 17163 w 332214"/>
                  <a:gd name="connsiteY7" fmla="*/ 10035 h 524928"/>
                  <a:gd name="connsiteX8" fmla="*/ 0 w 332214"/>
                  <a:gd name="connsiteY8" fmla="*/ 47071 h 524928"/>
                  <a:gd name="connsiteX9" fmla="*/ 0 w 332214"/>
                  <a:gd name="connsiteY9" fmla="*/ 273806 h 524928"/>
                  <a:gd name="connsiteX10" fmla="*/ 26197 w 332214"/>
                  <a:gd name="connsiteY10" fmla="*/ 356911 h 524928"/>
                  <a:gd name="connsiteX11" fmla="*/ 52393 w 332214"/>
                  <a:gd name="connsiteY11" fmla="*/ 393947 h 524928"/>
                  <a:gd name="connsiteX12" fmla="*/ 64136 w 332214"/>
                  <a:gd name="connsiteY12" fmla="*/ 399367 h 524928"/>
                  <a:gd name="connsiteX13" fmla="*/ 73169 w 332214"/>
                  <a:gd name="connsiteY13" fmla="*/ 396658 h 524928"/>
                  <a:gd name="connsiteX14" fmla="*/ 75879 w 332214"/>
                  <a:gd name="connsiteY14" fmla="*/ 376784 h 524928"/>
                  <a:gd name="connsiteX15" fmla="*/ 49683 w 332214"/>
                  <a:gd name="connsiteY15" fmla="*/ 339748 h 524928"/>
                  <a:gd name="connsiteX16" fmla="*/ 28906 w 332214"/>
                  <a:gd name="connsiteY16" fmla="*/ 273806 h 524928"/>
                  <a:gd name="connsiteX17" fmla="*/ 28906 w 332214"/>
                  <a:gd name="connsiteY17" fmla="*/ 47071 h 524928"/>
                  <a:gd name="connsiteX18" fmla="*/ 37940 w 332214"/>
                  <a:gd name="connsiteY18" fmla="*/ 32619 h 524928"/>
                  <a:gd name="connsiteX19" fmla="*/ 55102 w 332214"/>
                  <a:gd name="connsiteY19" fmla="*/ 29909 h 524928"/>
                  <a:gd name="connsiteX20" fmla="*/ 69556 w 332214"/>
                  <a:gd name="connsiteY20" fmla="*/ 49782 h 524928"/>
                  <a:gd name="connsiteX21" fmla="*/ 69556 w 332214"/>
                  <a:gd name="connsiteY21" fmla="*/ 230446 h 524928"/>
                  <a:gd name="connsiteX22" fmla="*/ 95752 w 332214"/>
                  <a:gd name="connsiteY22" fmla="*/ 299098 h 524928"/>
                  <a:gd name="connsiteX23" fmla="*/ 98462 w 332214"/>
                  <a:gd name="connsiteY23" fmla="*/ 301809 h 524928"/>
                  <a:gd name="connsiteX24" fmla="*/ 130079 w 332214"/>
                  <a:gd name="connsiteY24" fmla="*/ 336134 h 524928"/>
                  <a:gd name="connsiteX25" fmla="*/ 144531 w 332214"/>
                  <a:gd name="connsiteY25" fmla="*/ 353298 h 524928"/>
                  <a:gd name="connsiteX26" fmla="*/ 168018 w 332214"/>
                  <a:gd name="connsiteY26" fmla="*/ 375881 h 524928"/>
                  <a:gd name="connsiteX27" fmla="*/ 188794 w 332214"/>
                  <a:gd name="connsiteY27" fmla="*/ 375881 h 524928"/>
                  <a:gd name="connsiteX28" fmla="*/ 188794 w 332214"/>
                  <a:gd name="connsiteY28" fmla="*/ 356008 h 524928"/>
                  <a:gd name="connsiteX29" fmla="*/ 150855 w 332214"/>
                  <a:gd name="connsiteY29" fmla="*/ 315359 h 524928"/>
                  <a:gd name="connsiteX30" fmla="*/ 115625 w 332214"/>
                  <a:gd name="connsiteY30" fmla="*/ 281032 h 524928"/>
                  <a:gd name="connsiteX31" fmla="*/ 115625 w 332214"/>
                  <a:gd name="connsiteY31" fmla="*/ 249416 h 524928"/>
                  <a:gd name="connsiteX32" fmla="*/ 144531 w 332214"/>
                  <a:gd name="connsiteY32" fmla="*/ 246706 h 524928"/>
                  <a:gd name="connsiteX33" fmla="*/ 196924 w 332214"/>
                  <a:gd name="connsiteY33" fmla="*/ 281032 h 524928"/>
                  <a:gd name="connsiteX34" fmla="*/ 278223 w 332214"/>
                  <a:gd name="connsiteY34" fmla="*/ 398464 h 524928"/>
                  <a:gd name="connsiteX35" fmla="*/ 301710 w 332214"/>
                  <a:gd name="connsiteY35" fmla="*/ 513186 h 524928"/>
                  <a:gd name="connsiteX36" fmla="*/ 316163 w 332214"/>
                  <a:gd name="connsiteY36" fmla="*/ 524929 h 524928"/>
                  <a:gd name="connsiteX37" fmla="*/ 318872 w 332214"/>
                  <a:gd name="connsiteY37" fmla="*/ 524929 h 524928"/>
                  <a:gd name="connsiteX38" fmla="*/ 331519 w 332214"/>
                  <a:gd name="connsiteY38" fmla="*/ 506862 h 524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32214" h="524928">
                    <a:moveTo>
                      <a:pt x="331519" y="506862"/>
                    </a:moveTo>
                    <a:lnTo>
                      <a:pt x="308032" y="392141"/>
                    </a:lnTo>
                    <a:cubicBezTo>
                      <a:pt x="296289" y="337942"/>
                      <a:pt x="264673" y="289162"/>
                      <a:pt x="214990" y="257546"/>
                    </a:cubicBezTo>
                    <a:lnTo>
                      <a:pt x="162598" y="223219"/>
                    </a:lnTo>
                    <a:cubicBezTo>
                      <a:pt x="141822" y="208766"/>
                      <a:pt x="112915" y="211477"/>
                      <a:pt x="95752" y="228640"/>
                    </a:cubicBezTo>
                    <a:lnTo>
                      <a:pt x="95752" y="49782"/>
                    </a:lnTo>
                    <a:cubicBezTo>
                      <a:pt x="95752" y="27199"/>
                      <a:pt x="78589" y="6422"/>
                      <a:pt x="57813" y="1002"/>
                    </a:cubicBezTo>
                    <a:cubicBezTo>
                      <a:pt x="43359" y="-1707"/>
                      <a:pt x="28906" y="1002"/>
                      <a:pt x="17163" y="10035"/>
                    </a:cubicBezTo>
                    <a:cubicBezTo>
                      <a:pt x="5420" y="19069"/>
                      <a:pt x="0" y="32619"/>
                      <a:pt x="0" y="47071"/>
                    </a:cubicBezTo>
                    <a:lnTo>
                      <a:pt x="0" y="273806"/>
                    </a:lnTo>
                    <a:cubicBezTo>
                      <a:pt x="0" y="302712"/>
                      <a:pt x="9033" y="331618"/>
                      <a:pt x="26197" y="356911"/>
                    </a:cubicBezTo>
                    <a:lnTo>
                      <a:pt x="52393" y="393947"/>
                    </a:lnTo>
                    <a:cubicBezTo>
                      <a:pt x="55102" y="396658"/>
                      <a:pt x="61426" y="399367"/>
                      <a:pt x="64136" y="399367"/>
                    </a:cubicBezTo>
                    <a:cubicBezTo>
                      <a:pt x="66846" y="399367"/>
                      <a:pt x="69556" y="399367"/>
                      <a:pt x="73169" y="396658"/>
                    </a:cubicBezTo>
                    <a:cubicBezTo>
                      <a:pt x="78589" y="391238"/>
                      <a:pt x="82202" y="382205"/>
                      <a:pt x="75879" y="376784"/>
                    </a:cubicBezTo>
                    <a:lnTo>
                      <a:pt x="49683" y="339748"/>
                    </a:lnTo>
                    <a:cubicBezTo>
                      <a:pt x="35230" y="319875"/>
                      <a:pt x="28906" y="296389"/>
                      <a:pt x="28906" y="273806"/>
                    </a:cubicBezTo>
                    <a:lnTo>
                      <a:pt x="28906" y="47071"/>
                    </a:lnTo>
                    <a:cubicBezTo>
                      <a:pt x="28906" y="41652"/>
                      <a:pt x="31616" y="35329"/>
                      <a:pt x="37940" y="32619"/>
                    </a:cubicBezTo>
                    <a:cubicBezTo>
                      <a:pt x="43359" y="29909"/>
                      <a:pt x="49683" y="27199"/>
                      <a:pt x="55102" y="29909"/>
                    </a:cubicBezTo>
                    <a:cubicBezTo>
                      <a:pt x="64136" y="32619"/>
                      <a:pt x="69556" y="38942"/>
                      <a:pt x="69556" y="49782"/>
                    </a:cubicBezTo>
                    <a:lnTo>
                      <a:pt x="69556" y="230446"/>
                    </a:lnTo>
                    <a:cubicBezTo>
                      <a:pt x="69556" y="256643"/>
                      <a:pt x="78589" y="279226"/>
                      <a:pt x="95752" y="299098"/>
                    </a:cubicBezTo>
                    <a:lnTo>
                      <a:pt x="98462" y="301809"/>
                    </a:lnTo>
                    <a:cubicBezTo>
                      <a:pt x="107495" y="313551"/>
                      <a:pt x="119239" y="324392"/>
                      <a:pt x="130079" y="336134"/>
                    </a:cubicBezTo>
                    <a:lnTo>
                      <a:pt x="144531" y="353298"/>
                    </a:lnTo>
                    <a:cubicBezTo>
                      <a:pt x="158984" y="367751"/>
                      <a:pt x="168018" y="375881"/>
                      <a:pt x="168018" y="375881"/>
                    </a:cubicBezTo>
                    <a:cubicBezTo>
                      <a:pt x="173438" y="381300"/>
                      <a:pt x="182471" y="381300"/>
                      <a:pt x="188794" y="375881"/>
                    </a:cubicBezTo>
                    <a:cubicBezTo>
                      <a:pt x="194214" y="370461"/>
                      <a:pt x="194214" y="361428"/>
                      <a:pt x="188794" y="356008"/>
                    </a:cubicBezTo>
                    <a:cubicBezTo>
                      <a:pt x="188794" y="356008"/>
                      <a:pt x="171631" y="338845"/>
                      <a:pt x="150855" y="315359"/>
                    </a:cubicBezTo>
                    <a:lnTo>
                      <a:pt x="115625" y="281032"/>
                    </a:lnTo>
                    <a:cubicBezTo>
                      <a:pt x="106592" y="271999"/>
                      <a:pt x="106592" y="258449"/>
                      <a:pt x="115625" y="249416"/>
                    </a:cubicBezTo>
                    <a:cubicBezTo>
                      <a:pt x="124658" y="240382"/>
                      <a:pt x="136401" y="240382"/>
                      <a:pt x="144531" y="246706"/>
                    </a:cubicBezTo>
                    <a:lnTo>
                      <a:pt x="196924" y="281032"/>
                    </a:lnTo>
                    <a:cubicBezTo>
                      <a:pt x="237573" y="309939"/>
                      <a:pt x="266480" y="349684"/>
                      <a:pt x="278223" y="398464"/>
                    </a:cubicBezTo>
                    <a:lnTo>
                      <a:pt x="301710" y="513186"/>
                    </a:lnTo>
                    <a:cubicBezTo>
                      <a:pt x="304419" y="518606"/>
                      <a:pt x="310743" y="524929"/>
                      <a:pt x="316163" y="524929"/>
                    </a:cubicBezTo>
                    <a:lnTo>
                      <a:pt x="318872" y="524929"/>
                    </a:lnTo>
                    <a:cubicBezTo>
                      <a:pt x="328809" y="521315"/>
                      <a:pt x="334229" y="512282"/>
                      <a:pt x="331519" y="506862"/>
                    </a:cubicBezTo>
                    <a:close/>
                  </a:path>
                </a:pathLst>
              </a:custGeom>
              <a:grpFill/>
              <a:ln w="9028" cap="flat">
                <a:noFill/>
                <a:prstDash val="solid"/>
                <a:miter/>
              </a:ln>
            </p:spPr>
            <p:txBody>
              <a:bodyPr rtlCol="0" anchor="ctr"/>
              <a:lstStyle/>
              <a:p>
                <a:endParaRPr lang="en-US"/>
              </a:p>
            </p:txBody>
          </p:sp>
          <p:sp>
            <p:nvSpPr>
              <p:cNvPr id="70" name="Freeform 13">
                <a:extLst>
                  <a:ext uri="{FF2B5EF4-FFF2-40B4-BE49-F238E27FC236}">
                    <a16:creationId xmlns:a16="http://schemas.microsoft.com/office/drawing/2014/main" id="{F759564F-5E7D-44FE-84D5-5485FD316BCD}"/>
                  </a:ext>
                </a:extLst>
              </p:cNvPr>
              <p:cNvSpPr/>
              <p:nvPr/>
            </p:nvSpPr>
            <p:spPr>
              <a:xfrm>
                <a:off x="7272067" y="6011466"/>
                <a:ext cx="31338" cy="31602"/>
              </a:xfrm>
              <a:custGeom>
                <a:avLst/>
                <a:gdLst>
                  <a:gd name="connsiteX0" fmla="*/ 27988 w 31338"/>
                  <a:gd name="connsiteY0" fmla="*/ 6309 h 31602"/>
                  <a:gd name="connsiteX1" fmla="*/ 27988 w 31338"/>
                  <a:gd name="connsiteY1" fmla="*/ 6309 h 31602"/>
                  <a:gd name="connsiteX2" fmla="*/ 6309 w 31338"/>
                  <a:gd name="connsiteY2" fmla="*/ 3599 h 31602"/>
                  <a:gd name="connsiteX3" fmla="*/ 3599 w 31338"/>
                  <a:gd name="connsiteY3" fmla="*/ 25279 h 31602"/>
                  <a:gd name="connsiteX4" fmla="*/ 16245 w 31338"/>
                  <a:gd name="connsiteY4" fmla="*/ 31602 h 31602"/>
                  <a:gd name="connsiteX5" fmla="*/ 25278 w 31338"/>
                  <a:gd name="connsiteY5" fmla="*/ 28892 h 31602"/>
                  <a:gd name="connsiteX6" fmla="*/ 27988 w 31338"/>
                  <a:gd name="connsiteY6" fmla="*/ 6309 h 3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38" h="31602">
                    <a:moveTo>
                      <a:pt x="27988" y="6309"/>
                    </a:moveTo>
                    <a:lnTo>
                      <a:pt x="27988" y="6309"/>
                    </a:lnTo>
                    <a:cubicBezTo>
                      <a:pt x="21666" y="-14"/>
                      <a:pt x="12632" y="-2725"/>
                      <a:pt x="6309" y="3599"/>
                    </a:cubicBezTo>
                    <a:cubicBezTo>
                      <a:pt x="-14" y="9922"/>
                      <a:pt x="-2724" y="18955"/>
                      <a:pt x="3599" y="25279"/>
                    </a:cubicBezTo>
                    <a:cubicBezTo>
                      <a:pt x="6309" y="27989"/>
                      <a:pt x="12632" y="31602"/>
                      <a:pt x="16245" y="31602"/>
                    </a:cubicBezTo>
                    <a:cubicBezTo>
                      <a:pt x="18955" y="31602"/>
                      <a:pt x="22569" y="31602"/>
                      <a:pt x="25278" y="28892"/>
                    </a:cubicBezTo>
                    <a:cubicBezTo>
                      <a:pt x="30699" y="22569"/>
                      <a:pt x="34312" y="12633"/>
                      <a:pt x="27988" y="6309"/>
                    </a:cubicBezTo>
                    <a:close/>
                  </a:path>
                </a:pathLst>
              </a:custGeom>
              <a:grpFill/>
              <a:ln w="9028" cap="flat">
                <a:noFill/>
                <a:prstDash val="solid"/>
                <a:miter/>
              </a:ln>
            </p:spPr>
            <p:txBody>
              <a:bodyPr rtlCol="0" anchor="ctr"/>
              <a:lstStyle/>
              <a:p>
                <a:endParaRPr lang="en-US"/>
              </a:p>
            </p:txBody>
          </p:sp>
          <p:sp>
            <p:nvSpPr>
              <p:cNvPr id="71" name="Freeform 14">
                <a:extLst>
                  <a:ext uri="{FF2B5EF4-FFF2-40B4-BE49-F238E27FC236}">
                    <a16:creationId xmlns:a16="http://schemas.microsoft.com/office/drawing/2014/main" id="{2B88392B-9D0B-45E9-9071-AE1CC53AA6F5}"/>
                  </a:ext>
                </a:extLst>
              </p:cNvPr>
              <p:cNvSpPr/>
              <p:nvPr/>
            </p:nvSpPr>
            <p:spPr>
              <a:xfrm>
                <a:off x="7610098" y="5598136"/>
                <a:ext cx="326177" cy="521713"/>
              </a:xfrm>
              <a:custGeom>
                <a:avLst/>
                <a:gdLst>
                  <a:gd name="connsiteX0" fmla="*/ 308732 w 326177"/>
                  <a:gd name="connsiteY0" fmla="*/ 9531 h 521713"/>
                  <a:gd name="connsiteX1" fmla="*/ 268987 w 326177"/>
                  <a:gd name="connsiteY1" fmla="*/ 1401 h 521713"/>
                  <a:gd name="connsiteX2" fmla="*/ 231950 w 326177"/>
                  <a:gd name="connsiteY2" fmla="*/ 50180 h 521713"/>
                  <a:gd name="connsiteX3" fmla="*/ 231950 w 326177"/>
                  <a:gd name="connsiteY3" fmla="*/ 227231 h 521713"/>
                  <a:gd name="connsiteX4" fmla="*/ 166008 w 326177"/>
                  <a:gd name="connsiteY4" fmla="*/ 221811 h 521713"/>
                  <a:gd name="connsiteX5" fmla="*/ 114518 w 326177"/>
                  <a:gd name="connsiteY5" fmla="*/ 256137 h 521713"/>
                  <a:gd name="connsiteX6" fmla="*/ 23283 w 326177"/>
                  <a:gd name="connsiteY6" fmla="*/ 390732 h 521713"/>
                  <a:gd name="connsiteX7" fmla="*/ 700 w 326177"/>
                  <a:gd name="connsiteY7" fmla="*/ 504550 h 521713"/>
                  <a:gd name="connsiteX8" fmla="*/ 12443 w 326177"/>
                  <a:gd name="connsiteY8" fmla="*/ 521714 h 521713"/>
                  <a:gd name="connsiteX9" fmla="*/ 15153 w 326177"/>
                  <a:gd name="connsiteY9" fmla="*/ 521714 h 521713"/>
                  <a:gd name="connsiteX10" fmla="*/ 29606 w 326177"/>
                  <a:gd name="connsiteY10" fmla="*/ 509970 h 521713"/>
                  <a:gd name="connsiteX11" fmla="*/ 52189 w 326177"/>
                  <a:gd name="connsiteY11" fmla="*/ 396152 h 521713"/>
                  <a:gd name="connsiteX12" fmla="*/ 131682 w 326177"/>
                  <a:gd name="connsiteY12" fmla="*/ 278720 h 521713"/>
                  <a:gd name="connsiteX13" fmla="*/ 183171 w 326177"/>
                  <a:gd name="connsiteY13" fmla="*/ 244394 h 521713"/>
                  <a:gd name="connsiteX14" fmla="*/ 212077 w 326177"/>
                  <a:gd name="connsiteY14" fmla="*/ 247104 h 521713"/>
                  <a:gd name="connsiteX15" fmla="*/ 212077 w 326177"/>
                  <a:gd name="connsiteY15" fmla="*/ 278720 h 521713"/>
                  <a:gd name="connsiteX16" fmla="*/ 140715 w 326177"/>
                  <a:gd name="connsiteY16" fmla="*/ 352793 h 521713"/>
                  <a:gd name="connsiteX17" fmla="*/ 140715 w 326177"/>
                  <a:gd name="connsiteY17" fmla="*/ 372666 h 521713"/>
                  <a:gd name="connsiteX18" fmla="*/ 160588 w 326177"/>
                  <a:gd name="connsiteY18" fmla="*/ 372666 h 521713"/>
                  <a:gd name="connsiteX19" fmla="*/ 229240 w 326177"/>
                  <a:gd name="connsiteY19" fmla="*/ 298594 h 521713"/>
                  <a:gd name="connsiteX20" fmla="*/ 231950 w 326177"/>
                  <a:gd name="connsiteY20" fmla="*/ 295883 h 521713"/>
                  <a:gd name="connsiteX21" fmla="*/ 257243 w 326177"/>
                  <a:gd name="connsiteY21" fmla="*/ 227231 h 521713"/>
                  <a:gd name="connsiteX22" fmla="*/ 257243 w 326177"/>
                  <a:gd name="connsiteY22" fmla="*/ 47470 h 521713"/>
                  <a:gd name="connsiteX23" fmla="*/ 271696 w 326177"/>
                  <a:gd name="connsiteY23" fmla="*/ 27597 h 521713"/>
                  <a:gd name="connsiteX24" fmla="*/ 288860 w 326177"/>
                  <a:gd name="connsiteY24" fmla="*/ 30307 h 521713"/>
                  <a:gd name="connsiteX25" fmla="*/ 296989 w 326177"/>
                  <a:gd name="connsiteY25" fmla="*/ 44759 h 521713"/>
                  <a:gd name="connsiteX26" fmla="*/ 296989 w 326177"/>
                  <a:gd name="connsiteY26" fmla="*/ 270590 h 521713"/>
                  <a:gd name="connsiteX27" fmla="*/ 277116 w 326177"/>
                  <a:gd name="connsiteY27" fmla="*/ 336533 h 521713"/>
                  <a:gd name="connsiteX28" fmla="*/ 166008 w 326177"/>
                  <a:gd name="connsiteY28" fmla="*/ 491001 h 521713"/>
                  <a:gd name="connsiteX29" fmla="*/ 168718 w 326177"/>
                  <a:gd name="connsiteY29" fmla="*/ 510874 h 521713"/>
                  <a:gd name="connsiteX30" fmla="*/ 176848 w 326177"/>
                  <a:gd name="connsiteY30" fmla="*/ 513584 h 521713"/>
                  <a:gd name="connsiteX31" fmla="*/ 188591 w 326177"/>
                  <a:gd name="connsiteY31" fmla="*/ 508164 h 521713"/>
                  <a:gd name="connsiteX32" fmla="*/ 299699 w 326177"/>
                  <a:gd name="connsiteY32" fmla="*/ 353696 h 521713"/>
                  <a:gd name="connsiteX33" fmla="*/ 324993 w 326177"/>
                  <a:gd name="connsiteY33" fmla="*/ 270590 h 521713"/>
                  <a:gd name="connsiteX34" fmla="*/ 324993 w 326177"/>
                  <a:gd name="connsiteY34" fmla="*/ 44759 h 521713"/>
                  <a:gd name="connsiteX35" fmla="*/ 308732 w 326177"/>
                  <a:gd name="connsiteY35" fmla="*/ 9531 h 521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26177" h="521713">
                    <a:moveTo>
                      <a:pt x="308732" y="9531"/>
                    </a:moveTo>
                    <a:cubicBezTo>
                      <a:pt x="296989" y="1401"/>
                      <a:pt x="283439" y="-2213"/>
                      <a:pt x="268987" y="1401"/>
                    </a:cubicBezTo>
                    <a:cubicBezTo>
                      <a:pt x="246404" y="6820"/>
                      <a:pt x="231950" y="26693"/>
                      <a:pt x="231950" y="50180"/>
                    </a:cubicBezTo>
                    <a:lnTo>
                      <a:pt x="231950" y="227231"/>
                    </a:lnTo>
                    <a:cubicBezTo>
                      <a:pt x="214787" y="210068"/>
                      <a:pt x="186784" y="207357"/>
                      <a:pt x="166008" y="221811"/>
                    </a:cubicBezTo>
                    <a:lnTo>
                      <a:pt x="114518" y="256137"/>
                    </a:lnTo>
                    <a:cubicBezTo>
                      <a:pt x="69352" y="287753"/>
                      <a:pt x="35026" y="335630"/>
                      <a:pt x="23283" y="390732"/>
                    </a:cubicBezTo>
                    <a:lnTo>
                      <a:pt x="700" y="504550"/>
                    </a:lnTo>
                    <a:cubicBezTo>
                      <a:pt x="-2010" y="512680"/>
                      <a:pt x="3410" y="519003"/>
                      <a:pt x="12443" y="521714"/>
                    </a:cubicBezTo>
                    <a:lnTo>
                      <a:pt x="15153" y="521714"/>
                    </a:lnTo>
                    <a:cubicBezTo>
                      <a:pt x="20573" y="521714"/>
                      <a:pt x="26897" y="516294"/>
                      <a:pt x="29606" y="509970"/>
                    </a:cubicBezTo>
                    <a:lnTo>
                      <a:pt x="52189" y="396152"/>
                    </a:lnTo>
                    <a:cubicBezTo>
                      <a:pt x="63932" y="347372"/>
                      <a:pt x="89225" y="307627"/>
                      <a:pt x="131682" y="278720"/>
                    </a:cubicBezTo>
                    <a:lnTo>
                      <a:pt x="183171" y="244394"/>
                    </a:lnTo>
                    <a:cubicBezTo>
                      <a:pt x="191301" y="238974"/>
                      <a:pt x="205754" y="238974"/>
                      <a:pt x="212077" y="247104"/>
                    </a:cubicBezTo>
                    <a:cubicBezTo>
                      <a:pt x="220207" y="255234"/>
                      <a:pt x="220207" y="269687"/>
                      <a:pt x="212077" y="278720"/>
                    </a:cubicBezTo>
                    <a:lnTo>
                      <a:pt x="140715" y="352793"/>
                    </a:lnTo>
                    <a:cubicBezTo>
                      <a:pt x="135295" y="358213"/>
                      <a:pt x="135295" y="367246"/>
                      <a:pt x="140715" y="372666"/>
                    </a:cubicBezTo>
                    <a:cubicBezTo>
                      <a:pt x="146135" y="378085"/>
                      <a:pt x="155168" y="378085"/>
                      <a:pt x="160588" y="372666"/>
                    </a:cubicBezTo>
                    <a:cubicBezTo>
                      <a:pt x="160588" y="372666"/>
                      <a:pt x="220207" y="309433"/>
                      <a:pt x="229240" y="298594"/>
                    </a:cubicBezTo>
                    <a:lnTo>
                      <a:pt x="231950" y="295883"/>
                    </a:lnTo>
                    <a:cubicBezTo>
                      <a:pt x="249113" y="276011"/>
                      <a:pt x="257243" y="253428"/>
                      <a:pt x="257243" y="227231"/>
                    </a:cubicBezTo>
                    <a:lnTo>
                      <a:pt x="257243" y="47470"/>
                    </a:lnTo>
                    <a:cubicBezTo>
                      <a:pt x="257243" y="39340"/>
                      <a:pt x="262663" y="30307"/>
                      <a:pt x="271696" y="27597"/>
                    </a:cubicBezTo>
                    <a:cubicBezTo>
                      <a:pt x="277116" y="27597"/>
                      <a:pt x="283439" y="27597"/>
                      <a:pt x="288860" y="30307"/>
                    </a:cubicBezTo>
                    <a:cubicBezTo>
                      <a:pt x="294279" y="33017"/>
                      <a:pt x="296989" y="38437"/>
                      <a:pt x="296989" y="44759"/>
                    </a:cubicBezTo>
                    <a:lnTo>
                      <a:pt x="296989" y="270590"/>
                    </a:lnTo>
                    <a:cubicBezTo>
                      <a:pt x="296989" y="293173"/>
                      <a:pt x="288860" y="316660"/>
                      <a:pt x="277116" y="336533"/>
                    </a:cubicBezTo>
                    <a:lnTo>
                      <a:pt x="166008" y="491001"/>
                    </a:lnTo>
                    <a:cubicBezTo>
                      <a:pt x="160588" y="496420"/>
                      <a:pt x="163298" y="505453"/>
                      <a:pt x="168718" y="510874"/>
                    </a:cubicBezTo>
                    <a:cubicBezTo>
                      <a:pt x="171428" y="513584"/>
                      <a:pt x="174138" y="513584"/>
                      <a:pt x="176848" y="513584"/>
                    </a:cubicBezTo>
                    <a:cubicBezTo>
                      <a:pt x="182267" y="513584"/>
                      <a:pt x="184978" y="510874"/>
                      <a:pt x="188591" y="508164"/>
                    </a:cubicBezTo>
                    <a:lnTo>
                      <a:pt x="299699" y="353696"/>
                    </a:lnTo>
                    <a:cubicBezTo>
                      <a:pt x="316862" y="331113"/>
                      <a:pt x="324993" y="302206"/>
                      <a:pt x="324993" y="270590"/>
                    </a:cubicBezTo>
                    <a:lnTo>
                      <a:pt x="324993" y="44759"/>
                    </a:lnTo>
                    <a:cubicBezTo>
                      <a:pt x="329509" y="32114"/>
                      <a:pt x="320476" y="17660"/>
                      <a:pt x="308732" y="9531"/>
                    </a:cubicBezTo>
                    <a:close/>
                  </a:path>
                </a:pathLst>
              </a:custGeom>
              <a:grpFill/>
              <a:ln w="9028" cap="flat">
                <a:noFill/>
                <a:prstDash val="solid"/>
                <a:miter/>
              </a:ln>
            </p:spPr>
            <p:txBody>
              <a:bodyPr rtlCol="0" anchor="ctr"/>
              <a:lstStyle/>
              <a:p>
                <a:endParaRPr lang="en-US"/>
              </a:p>
            </p:txBody>
          </p:sp>
          <p:sp>
            <p:nvSpPr>
              <p:cNvPr id="72" name="Freeform 15">
                <a:extLst>
                  <a:ext uri="{FF2B5EF4-FFF2-40B4-BE49-F238E27FC236}">
                    <a16:creationId xmlns:a16="http://schemas.microsoft.com/office/drawing/2014/main" id="{8A7E4247-B6D9-41E2-884E-F138CFCF49EF}"/>
                  </a:ext>
                </a:extLst>
              </p:cNvPr>
              <p:cNvSpPr/>
              <p:nvPr/>
            </p:nvSpPr>
            <p:spPr>
              <a:xfrm>
                <a:off x="7328058" y="5441456"/>
                <a:ext cx="477856" cy="383008"/>
              </a:xfrm>
              <a:custGeom>
                <a:avLst/>
                <a:gdLst>
                  <a:gd name="connsiteX0" fmla="*/ 448047 w 477856"/>
                  <a:gd name="connsiteY0" fmla="*/ 284546 h 383008"/>
                  <a:gd name="connsiteX1" fmla="*/ 387525 w 477856"/>
                  <a:gd name="connsiteY1" fmla="*/ 284546 h 383008"/>
                  <a:gd name="connsiteX2" fmla="*/ 324292 w 477856"/>
                  <a:gd name="connsiteY2" fmla="*/ 233056 h 383008"/>
                  <a:gd name="connsiteX3" fmla="*/ 315259 w 477856"/>
                  <a:gd name="connsiteY3" fmla="*/ 230347 h 383008"/>
                  <a:gd name="connsiteX4" fmla="*/ 337842 w 477856"/>
                  <a:gd name="connsiteY4" fmla="*/ 224927 h 383008"/>
                  <a:gd name="connsiteX5" fmla="*/ 343262 w 477856"/>
                  <a:gd name="connsiteY5" fmla="*/ 222217 h 383008"/>
                  <a:gd name="connsiteX6" fmla="*/ 348682 w 477856"/>
                  <a:gd name="connsiteY6" fmla="*/ 210473 h 383008"/>
                  <a:gd name="connsiteX7" fmla="*/ 348682 w 477856"/>
                  <a:gd name="connsiteY7" fmla="*/ 205054 h 383008"/>
                  <a:gd name="connsiteX8" fmla="*/ 357715 w 477856"/>
                  <a:gd name="connsiteY8" fmla="*/ 205054 h 383008"/>
                  <a:gd name="connsiteX9" fmla="*/ 366748 w 477856"/>
                  <a:gd name="connsiteY9" fmla="*/ 205054 h 383008"/>
                  <a:gd name="connsiteX10" fmla="*/ 366748 w 477856"/>
                  <a:gd name="connsiteY10" fmla="*/ 210473 h 383008"/>
                  <a:gd name="connsiteX11" fmla="*/ 378491 w 477856"/>
                  <a:gd name="connsiteY11" fmla="*/ 224927 h 383008"/>
                  <a:gd name="connsiteX12" fmla="*/ 415528 w 477856"/>
                  <a:gd name="connsiteY12" fmla="*/ 233056 h 383008"/>
                  <a:gd name="connsiteX13" fmla="*/ 447144 w 477856"/>
                  <a:gd name="connsiteY13" fmla="*/ 270093 h 383008"/>
                  <a:gd name="connsiteX14" fmla="*/ 447144 w 477856"/>
                  <a:gd name="connsiteY14" fmla="*/ 284546 h 383008"/>
                  <a:gd name="connsiteX15" fmla="*/ 284546 w 477856"/>
                  <a:gd name="connsiteY15" fmla="*/ 207764 h 383008"/>
                  <a:gd name="connsiteX16" fmla="*/ 284546 w 477856"/>
                  <a:gd name="connsiteY16" fmla="*/ 207764 h 383008"/>
                  <a:gd name="connsiteX17" fmla="*/ 310742 w 477856"/>
                  <a:gd name="connsiteY17" fmla="*/ 182471 h 383008"/>
                  <a:gd name="connsiteX18" fmla="*/ 322486 w 477856"/>
                  <a:gd name="connsiteY18" fmla="*/ 194214 h 383008"/>
                  <a:gd name="connsiteX19" fmla="*/ 322486 w 477856"/>
                  <a:gd name="connsiteY19" fmla="*/ 199634 h 383008"/>
                  <a:gd name="connsiteX20" fmla="*/ 296289 w 477856"/>
                  <a:gd name="connsiteY20" fmla="*/ 205054 h 383008"/>
                  <a:gd name="connsiteX21" fmla="*/ 284546 w 477856"/>
                  <a:gd name="connsiteY21" fmla="*/ 207764 h 383008"/>
                  <a:gd name="connsiteX22" fmla="*/ 238477 w 477856"/>
                  <a:gd name="connsiteY22" fmla="*/ 193311 h 383008"/>
                  <a:gd name="connsiteX23" fmla="*/ 180664 w 477856"/>
                  <a:gd name="connsiteY23" fmla="*/ 136401 h 383008"/>
                  <a:gd name="connsiteX24" fmla="*/ 180664 w 477856"/>
                  <a:gd name="connsiteY24" fmla="*/ 121948 h 383008"/>
                  <a:gd name="connsiteX25" fmla="*/ 200537 w 477856"/>
                  <a:gd name="connsiteY25" fmla="*/ 121948 h 383008"/>
                  <a:gd name="connsiteX26" fmla="*/ 263770 w 477856"/>
                  <a:gd name="connsiteY26" fmla="*/ 99365 h 383008"/>
                  <a:gd name="connsiteX27" fmla="*/ 295386 w 477856"/>
                  <a:gd name="connsiteY27" fmla="*/ 116529 h 383008"/>
                  <a:gd name="connsiteX28" fmla="*/ 295386 w 477856"/>
                  <a:gd name="connsiteY28" fmla="*/ 139112 h 383008"/>
                  <a:gd name="connsiteX29" fmla="*/ 238477 w 477856"/>
                  <a:gd name="connsiteY29" fmla="*/ 193311 h 383008"/>
                  <a:gd name="connsiteX30" fmla="*/ 255640 w 477856"/>
                  <a:gd name="connsiteY30" fmla="*/ 230347 h 383008"/>
                  <a:gd name="connsiteX31" fmla="*/ 238477 w 477856"/>
                  <a:gd name="connsiteY31" fmla="*/ 270093 h 383008"/>
                  <a:gd name="connsiteX32" fmla="*/ 221314 w 477856"/>
                  <a:gd name="connsiteY32" fmla="*/ 230347 h 383008"/>
                  <a:gd name="connsiteX33" fmla="*/ 221314 w 477856"/>
                  <a:gd name="connsiteY33" fmla="*/ 218603 h 383008"/>
                  <a:gd name="connsiteX34" fmla="*/ 238477 w 477856"/>
                  <a:gd name="connsiteY34" fmla="*/ 221314 h 383008"/>
                  <a:gd name="connsiteX35" fmla="*/ 255640 w 477856"/>
                  <a:gd name="connsiteY35" fmla="*/ 218603 h 383008"/>
                  <a:gd name="connsiteX36" fmla="*/ 255640 w 477856"/>
                  <a:gd name="connsiteY36" fmla="*/ 230347 h 383008"/>
                  <a:gd name="connsiteX37" fmla="*/ 193310 w 477856"/>
                  <a:gd name="connsiteY37" fmla="*/ 207764 h 383008"/>
                  <a:gd name="connsiteX38" fmla="*/ 181567 w 477856"/>
                  <a:gd name="connsiteY38" fmla="*/ 205054 h 383008"/>
                  <a:gd name="connsiteX39" fmla="*/ 155371 w 477856"/>
                  <a:gd name="connsiteY39" fmla="*/ 199634 h 383008"/>
                  <a:gd name="connsiteX40" fmla="*/ 155371 w 477856"/>
                  <a:gd name="connsiteY40" fmla="*/ 194214 h 383008"/>
                  <a:gd name="connsiteX41" fmla="*/ 167114 w 477856"/>
                  <a:gd name="connsiteY41" fmla="*/ 182471 h 383008"/>
                  <a:gd name="connsiteX42" fmla="*/ 193310 w 477856"/>
                  <a:gd name="connsiteY42" fmla="*/ 207764 h 383008"/>
                  <a:gd name="connsiteX43" fmla="*/ 149951 w 477856"/>
                  <a:gd name="connsiteY43" fmla="*/ 230347 h 383008"/>
                  <a:gd name="connsiteX44" fmla="*/ 86719 w 477856"/>
                  <a:gd name="connsiteY44" fmla="*/ 281836 h 383008"/>
                  <a:gd name="connsiteX45" fmla="*/ 26196 w 477856"/>
                  <a:gd name="connsiteY45" fmla="*/ 281836 h 383008"/>
                  <a:gd name="connsiteX46" fmla="*/ 26196 w 477856"/>
                  <a:gd name="connsiteY46" fmla="*/ 270093 h 383008"/>
                  <a:gd name="connsiteX47" fmla="*/ 57812 w 477856"/>
                  <a:gd name="connsiteY47" fmla="*/ 233056 h 383008"/>
                  <a:gd name="connsiteX48" fmla="*/ 94849 w 477856"/>
                  <a:gd name="connsiteY48" fmla="*/ 224927 h 383008"/>
                  <a:gd name="connsiteX49" fmla="*/ 106592 w 477856"/>
                  <a:gd name="connsiteY49" fmla="*/ 210473 h 383008"/>
                  <a:gd name="connsiteX50" fmla="*/ 106592 w 477856"/>
                  <a:gd name="connsiteY50" fmla="*/ 205054 h 383008"/>
                  <a:gd name="connsiteX51" fmla="*/ 115625 w 477856"/>
                  <a:gd name="connsiteY51" fmla="*/ 205054 h 383008"/>
                  <a:gd name="connsiteX52" fmla="*/ 124658 w 477856"/>
                  <a:gd name="connsiteY52" fmla="*/ 205054 h 383008"/>
                  <a:gd name="connsiteX53" fmla="*/ 124658 w 477856"/>
                  <a:gd name="connsiteY53" fmla="*/ 207764 h 383008"/>
                  <a:gd name="connsiteX54" fmla="*/ 130078 w 477856"/>
                  <a:gd name="connsiteY54" fmla="*/ 219506 h 383008"/>
                  <a:gd name="connsiteX55" fmla="*/ 135498 w 477856"/>
                  <a:gd name="connsiteY55" fmla="*/ 222217 h 383008"/>
                  <a:gd name="connsiteX56" fmla="*/ 158081 w 477856"/>
                  <a:gd name="connsiteY56" fmla="*/ 227637 h 383008"/>
                  <a:gd name="connsiteX57" fmla="*/ 149951 w 477856"/>
                  <a:gd name="connsiteY57" fmla="*/ 230347 h 383008"/>
                  <a:gd name="connsiteX58" fmla="*/ 81299 w 477856"/>
                  <a:gd name="connsiteY58" fmla="*/ 133691 h 383008"/>
                  <a:gd name="connsiteX59" fmla="*/ 101172 w 477856"/>
                  <a:gd name="connsiteY59" fmla="*/ 133691 h 383008"/>
                  <a:gd name="connsiteX60" fmla="*/ 152661 w 477856"/>
                  <a:gd name="connsiteY60" fmla="*/ 121948 h 383008"/>
                  <a:gd name="connsiteX61" fmla="*/ 152661 w 477856"/>
                  <a:gd name="connsiteY61" fmla="*/ 139112 h 383008"/>
                  <a:gd name="connsiteX62" fmla="*/ 115625 w 477856"/>
                  <a:gd name="connsiteY62" fmla="*/ 176148 h 383008"/>
                  <a:gd name="connsiteX63" fmla="*/ 78589 w 477856"/>
                  <a:gd name="connsiteY63" fmla="*/ 139112 h 383008"/>
                  <a:gd name="connsiteX64" fmla="*/ 78589 w 477856"/>
                  <a:gd name="connsiteY64" fmla="*/ 133691 h 383008"/>
                  <a:gd name="connsiteX65" fmla="*/ 81299 w 477856"/>
                  <a:gd name="connsiteY65" fmla="*/ 133691 h 383008"/>
                  <a:gd name="connsiteX66" fmla="*/ 115625 w 477856"/>
                  <a:gd name="connsiteY66" fmla="*/ 70458 h 383008"/>
                  <a:gd name="connsiteX67" fmla="*/ 149951 w 477856"/>
                  <a:gd name="connsiteY67" fmla="*/ 93041 h 383008"/>
                  <a:gd name="connsiteX68" fmla="*/ 101172 w 477856"/>
                  <a:gd name="connsiteY68" fmla="*/ 104785 h 383008"/>
                  <a:gd name="connsiteX69" fmla="*/ 81299 w 477856"/>
                  <a:gd name="connsiteY69" fmla="*/ 104785 h 383008"/>
                  <a:gd name="connsiteX70" fmla="*/ 115625 w 477856"/>
                  <a:gd name="connsiteY70" fmla="*/ 70458 h 383008"/>
                  <a:gd name="connsiteX71" fmla="*/ 181567 w 477856"/>
                  <a:gd name="connsiteY71" fmla="*/ 87622 h 383008"/>
                  <a:gd name="connsiteX72" fmla="*/ 181567 w 477856"/>
                  <a:gd name="connsiteY72" fmla="*/ 87622 h 383008"/>
                  <a:gd name="connsiteX73" fmla="*/ 239380 w 477856"/>
                  <a:gd name="connsiteY73" fmla="*/ 30713 h 383008"/>
                  <a:gd name="connsiteX74" fmla="*/ 293579 w 477856"/>
                  <a:gd name="connsiteY74" fmla="*/ 79492 h 383008"/>
                  <a:gd name="connsiteX75" fmla="*/ 267383 w 477856"/>
                  <a:gd name="connsiteY75" fmla="*/ 65039 h 383008"/>
                  <a:gd name="connsiteX76" fmla="*/ 247510 w 477856"/>
                  <a:gd name="connsiteY76" fmla="*/ 67749 h 383008"/>
                  <a:gd name="connsiteX77" fmla="*/ 198731 w 477856"/>
                  <a:gd name="connsiteY77" fmla="*/ 90332 h 383008"/>
                  <a:gd name="connsiteX78" fmla="*/ 181567 w 477856"/>
                  <a:gd name="connsiteY78" fmla="*/ 87622 h 383008"/>
                  <a:gd name="connsiteX79" fmla="*/ 325196 w 477856"/>
                  <a:gd name="connsiteY79" fmla="*/ 139112 h 383008"/>
                  <a:gd name="connsiteX80" fmla="*/ 325196 w 477856"/>
                  <a:gd name="connsiteY80" fmla="*/ 139112 h 383008"/>
                  <a:gd name="connsiteX81" fmla="*/ 325196 w 477856"/>
                  <a:gd name="connsiteY81" fmla="*/ 124658 h 383008"/>
                  <a:gd name="connsiteX82" fmla="*/ 376685 w 477856"/>
                  <a:gd name="connsiteY82" fmla="*/ 136401 h 383008"/>
                  <a:gd name="connsiteX83" fmla="*/ 396558 w 477856"/>
                  <a:gd name="connsiteY83" fmla="*/ 136401 h 383008"/>
                  <a:gd name="connsiteX84" fmla="*/ 396558 w 477856"/>
                  <a:gd name="connsiteY84" fmla="*/ 141821 h 383008"/>
                  <a:gd name="connsiteX85" fmla="*/ 359522 w 477856"/>
                  <a:gd name="connsiteY85" fmla="*/ 178857 h 383008"/>
                  <a:gd name="connsiteX86" fmla="*/ 325196 w 477856"/>
                  <a:gd name="connsiteY86" fmla="*/ 139112 h 383008"/>
                  <a:gd name="connsiteX87" fmla="*/ 359522 w 477856"/>
                  <a:gd name="connsiteY87" fmla="*/ 70458 h 383008"/>
                  <a:gd name="connsiteX88" fmla="*/ 396558 w 477856"/>
                  <a:gd name="connsiteY88" fmla="*/ 104785 h 383008"/>
                  <a:gd name="connsiteX89" fmla="*/ 376685 w 477856"/>
                  <a:gd name="connsiteY89" fmla="*/ 104785 h 383008"/>
                  <a:gd name="connsiteX90" fmla="*/ 327906 w 477856"/>
                  <a:gd name="connsiteY90" fmla="*/ 93041 h 383008"/>
                  <a:gd name="connsiteX91" fmla="*/ 359522 w 477856"/>
                  <a:gd name="connsiteY91" fmla="*/ 70458 h 383008"/>
                  <a:gd name="connsiteX92" fmla="*/ 425464 w 477856"/>
                  <a:gd name="connsiteY92" fmla="*/ 205054 h 383008"/>
                  <a:gd name="connsiteX93" fmla="*/ 399268 w 477856"/>
                  <a:gd name="connsiteY93" fmla="*/ 199634 h 383008"/>
                  <a:gd name="connsiteX94" fmla="*/ 399268 w 477856"/>
                  <a:gd name="connsiteY94" fmla="*/ 194214 h 383008"/>
                  <a:gd name="connsiteX95" fmla="*/ 428174 w 477856"/>
                  <a:gd name="connsiteY95" fmla="*/ 140015 h 383008"/>
                  <a:gd name="connsiteX96" fmla="*/ 428174 w 477856"/>
                  <a:gd name="connsiteY96" fmla="*/ 105688 h 383008"/>
                  <a:gd name="connsiteX97" fmla="*/ 362232 w 477856"/>
                  <a:gd name="connsiteY97" fmla="*/ 39746 h 383008"/>
                  <a:gd name="connsiteX98" fmla="*/ 318872 w 477856"/>
                  <a:gd name="connsiteY98" fmla="*/ 54199 h 383008"/>
                  <a:gd name="connsiteX99" fmla="*/ 238477 w 477856"/>
                  <a:gd name="connsiteY99" fmla="*/ 0 h 383008"/>
                  <a:gd name="connsiteX100" fmla="*/ 158081 w 477856"/>
                  <a:gd name="connsiteY100" fmla="*/ 54199 h 383008"/>
                  <a:gd name="connsiteX101" fmla="*/ 114722 w 477856"/>
                  <a:gd name="connsiteY101" fmla="*/ 37036 h 383008"/>
                  <a:gd name="connsiteX102" fmla="*/ 48779 w 477856"/>
                  <a:gd name="connsiteY102" fmla="*/ 102979 h 383008"/>
                  <a:gd name="connsiteX103" fmla="*/ 48779 w 477856"/>
                  <a:gd name="connsiteY103" fmla="*/ 105688 h 383008"/>
                  <a:gd name="connsiteX104" fmla="*/ 48779 w 477856"/>
                  <a:gd name="connsiteY104" fmla="*/ 137304 h 383008"/>
                  <a:gd name="connsiteX105" fmla="*/ 77685 w 477856"/>
                  <a:gd name="connsiteY105" fmla="*/ 191504 h 383008"/>
                  <a:gd name="connsiteX106" fmla="*/ 77685 w 477856"/>
                  <a:gd name="connsiteY106" fmla="*/ 196923 h 383008"/>
                  <a:gd name="connsiteX107" fmla="*/ 51489 w 477856"/>
                  <a:gd name="connsiteY107" fmla="*/ 202344 h 383008"/>
                  <a:gd name="connsiteX108" fmla="*/ 0 w 477856"/>
                  <a:gd name="connsiteY108" fmla="*/ 268286 h 383008"/>
                  <a:gd name="connsiteX109" fmla="*/ 0 w 477856"/>
                  <a:gd name="connsiteY109" fmla="*/ 297193 h 383008"/>
                  <a:gd name="connsiteX110" fmla="*/ 14453 w 477856"/>
                  <a:gd name="connsiteY110" fmla="*/ 311646 h 383008"/>
                  <a:gd name="connsiteX111" fmla="*/ 80395 w 477856"/>
                  <a:gd name="connsiteY111" fmla="*/ 311646 h 383008"/>
                  <a:gd name="connsiteX112" fmla="*/ 80395 w 477856"/>
                  <a:gd name="connsiteY112" fmla="*/ 317066 h 383008"/>
                  <a:gd name="connsiteX113" fmla="*/ 80395 w 477856"/>
                  <a:gd name="connsiteY113" fmla="*/ 368555 h 383008"/>
                  <a:gd name="connsiteX114" fmla="*/ 94849 w 477856"/>
                  <a:gd name="connsiteY114" fmla="*/ 383009 h 383008"/>
                  <a:gd name="connsiteX115" fmla="*/ 184277 w 477856"/>
                  <a:gd name="connsiteY115" fmla="*/ 383009 h 383008"/>
                  <a:gd name="connsiteX116" fmla="*/ 198731 w 477856"/>
                  <a:gd name="connsiteY116" fmla="*/ 368555 h 383008"/>
                  <a:gd name="connsiteX117" fmla="*/ 184277 w 477856"/>
                  <a:gd name="connsiteY117" fmla="*/ 354102 h 383008"/>
                  <a:gd name="connsiteX118" fmla="*/ 169824 w 477856"/>
                  <a:gd name="connsiteY118" fmla="*/ 354102 h 383008"/>
                  <a:gd name="connsiteX119" fmla="*/ 169824 w 477856"/>
                  <a:gd name="connsiteY119" fmla="*/ 322485 h 383008"/>
                  <a:gd name="connsiteX120" fmla="*/ 155371 w 477856"/>
                  <a:gd name="connsiteY120" fmla="*/ 308032 h 383008"/>
                  <a:gd name="connsiteX121" fmla="*/ 140918 w 477856"/>
                  <a:gd name="connsiteY121" fmla="*/ 322485 h 383008"/>
                  <a:gd name="connsiteX122" fmla="*/ 140918 w 477856"/>
                  <a:gd name="connsiteY122" fmla="*/ 354102 h 383008"/>
                  <a:gd name="connsiteX123" fmla="*/ 112012 w 477856"/>
                  <a:gd name="connsiteY123" fmla="*/ 354102 h 383008"/>
                  <a:gd name="connsiteX124" fmla="*/ 112012 w 477856"/>
                  <a:gd name="connsiteY124" fmla="*/ 317066 h 383008"/>
                  <a:gd name="connsiteX125" fmla="*/ 158081 w 477856"/>
                  <a:gd name="connsiteY125" fmla="*/ 257447 h 383008"/>
                  <a:gd name="connsiteX126" fmla="*/ 197827 w 477856"/>
                  <a:gd name="connsiteY126" fmla="*/ 249317 h 383008"/>
                  <a:gd name="connsiteX127" fmla="*/ 224024 w 477856"/>
                  <a:gd name="connsiteY127" fmla="*/ 308936 h 383008"/>
                  <a:gd name="connsiteX128" fmla="*/ 238477 w 477856"/>
                  <a:gd name="connsiteY128" fmla="*/ 317066 h 383008"/>
                  <a:gd name="connsiteX129" fmla="*/ 252930 w 477856"/>
                  <a:gd name="connsiteY129" fmla="*/ 308936 h 383008"/>
                  <a:gd name="connsiteX130" fmla="*/ 279126 w 477856"/>
                  <a:gd name="connsiteY130" fmla="*/ 249317 h 383008"/>
                  <a:gd name="connsiteX131" fmla="*/ 319775 w 477856"/>
                  <a:gd name="connsiteY131" fmla="*/ 257447 h 383008"/>
                  <a:gd name="connsiteX132" fmla="*/ 365845 w 477856"/>
                  <a:gd name="connsiteY132" fmla="*/ 317066 h 383008"/>
                  <a:gd name="connsiteX133" fmla="*/ 365845 w 477856"/>
                  <a:gd name="connsiteY133" fmla="*/ 354102 h 383008"/>
                  <a:gd name="connsiteX134" fmla="*/ 336939 w 477856"/>
                  <a:gd name="connsiteY134" fmla="*/ 354102 h 383008"/>
                  <a:gd name="connsiteX135" fmla="*/ 336939 w 477856"/>
                  <a:gd name="connsiteY135" fmla="*/ 322485 h 383008"/>
                  <a:gd name="connsiteX136" fmla="*/ 322486 w 477856"/>
                  <a:gd name="connsiteY136" fmla="*/ 308032 h 383008"/>
                  <a:gd name="connsiteX137" fmla="*/ 308032 w 477856"/>
                  <a:gd name="connsiteY137" fmla="*/ 322485 h 383008"/>
                  <a:gd name="connsiteX138" fmla="*/ 308032 w 477856"/>
                  <a:gd name="connsiteY138" fmla="*/ 354102 h 383008"/>
                  <a:gd name="connsiteX139" fmla="*/ 290870 w 477856"/>
                  <a:gd name="connsiteY139" fmla="*/ 354102 h 383008"/>
                  <a:gd name="connsiteX140" fmla="*/ 276416 w 477856"/>
                  <a:gd name="connsiteY140" fmla="*/ 368555 h 383008"/>
                  <a:gd name="connsiteX141" fmla="*/ 290870 w 477856"/>
                  <a:gd name="connsiteY141" fmla="*/ 383009 h 383008"/>
                  <a:gd name="connsiteX142" fmla="*/ 380298 w 477856"/>
                  <a:gd name="connsiteY142" fmla="*/ 383009 h 383008"/>
                  <a:gd name="connsiteX143" fmla="*/ 394752 w 477856"/>
                  <a:gd name="connsiteY143" fmla="*/ 368555 h 383008"/>
                  <a:gd name="connsiteX144" fmla="*/ 394752 w 477856"/>
                  <a:gd name="connsiteY144" fmla="*/ 317066 h 383008"/>
                  <a:gd name="connsiteX145" fmla="*/ 394752 w 477856"/>
                  <a:gd name="connsiteY145" fmla="*/ 311646 h 383008"/>
                  <a:gd name="connsiteX146" fmla="*/ 463404 w 477856"/>
                  <a:gd name="connsiteY146" fmla="*/ 311646 h 383008"/>
                  <a:gd name="connsiteX147" fmla="*/ 477857 w 477856"/>
                  <a:gd name="connsiteY147" fmla="*/ 297193 h 383008"/>
                  <a:gd name="connsiteX148" fmla="*/ 477857 w 477856"/>
                  <a:gd name="connsiteY148" fmla="*/ 268286 h 383008"/>
                  <a:gd name="connsiteX149" fmla="*/ 425464 w 477856"/>
                  <a:gd name="connsiteY149" fmla="*/ 205054 h 383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Lst>
                <a:rect l="l" t="t" r="r" b="b"/>
                <a:pathLst>
                  <a:path w="477856" h="383008">
                    <a:moveTo>
                      <a:pt x="448047" y="284546"/>
                    </a:moveTo>
                    <a:lnTo>
                      <a:pt x="387525" y="284546"/>
                    </a:lnTo>
                    <a:cubicBezTo>
                      <a:pt x="375782" y="259253"/>
                      <a:pt x="353198" y="238477"/>
                      <a:pt x="324292" y="233056"/>
                    </a:cubicBezTo>
                    <a:lnTo>
                      <a:pt x="315259" y="230347"/>
                    </a:lnTo>
                    <a:lnTo>
                      <a:pt x="337842" y="224927"/>
                    </a:lnTo>
                    <a:cubicBezTo>
                      <a:pt x="340552" y="224927"/>
                      <a:pt x="340552" y="224927"/>
                      <a:pt x="343262" y="222217"/>
                    </a:cubicBezTo>
                    <a:cubicBezTo>
                      <a:pt x="348682" y="219506"/>
                      <a:pt x="348682" y="214087"/>
                      <a:pt x="348682" y="210473"/>
                    </a:cubicBezTo>
                    <a:lnTo>
                      <a:pt x="348682" y="205054"/>
                    </a:lnTo>
                    <a:cubicBezTo>
                      <a:pt x="351392" y="205054"/>
                      <a:pt x="354102" y="205054"/>
                      <a:pt x="357715" y="205054"/>
                    </a:cubicBezTo>
                    <a:cubicBezTo>
                      <a:pt x="361329" y="205054"/>
                      <a:pt x="363135" y="205054"/>
                      <a:pt x="366748" y="205054"/>
                    </a:cubicBezTo>
                    <a:lnTo>
                      <a:pt x="366748" y="210473"/>
                    </a:lnTo>
                    <a:cubicBezTo>
                      <a:pt x="366748" y="215894"/>
                      <a:pt x="372169" y="222217"/>
                      <a:pt x="378491" y="224927"/>
                    </a:cubicBezTo>
                    <a:lnTo>
                      <a:pt x="415528" y="233056"/>
                    </a:lnTo>
                    <a:cubicBezTo>
                      <a:pt x="432691" y="235767"/>
                      <a:pt x="447144" y="252930"/>
                      <a:pt x="447144" y="270093"/>
                    </a:cubicBezTo>
                    <a:lnTo>
                      <a:pt x="447144" y="284546"/>
                    </a:lnTo>
                    <a:close/>
                    <a:moveTo>
                      <a:pt x="284546" y="207764"/>
                    </a:moveTo>
                    <a:lnTo>
                      <a:pt x="284546" y="207764"/>
                    </a:lnTo>
                    <a:cubicBezTo>
                      <a:pt x="296289" y="199634"/>
                      <a:pt x="304419" y="190601"/>
                      <a:pt x="310742" y="182471"/>
                    </a:cubicBezTo>
                    <a:cubicBezTo>
                      <a:pt x="313453" y="187890"/>
                      <a:pt x="319775" y="190601"/>
                      <a:pt x="322486" y="194214"/>
                    </a:cubicBezTo>
                    <a:lnTo>
                      <a:pt x="322486" y="199634"/>
                    </a:lnTo>
                    <a:lnTo>
                      <a:pt x="296289" y="205054"/>
                    </a:lnTo>
                    <a:cubicBezTo>
                      <a:pt x="293579" y="205054"/>
                      <a:pt x="287256" y="207764"/>
                      <a:pt x="284546" y="207764"/>
                    </a:cubicBezTo>
                    <a:close/>
                    <a:moveTo>
                      <a:pt x="238477" y="193311"/>
                    </a:moveTo>
                    <a:cubicBezTo>
                      <a:pt x="206860" y="193311"/>
                      <a:pt x="180664" y="168018"/>
                      <a:pt x="180664" y="136401"/>
                    </a:cubicBezTo>
                    <a:lnTo>
                      <a:pt x="180664" y="121948"/>
                    </a:lnTo>
                    <a:lnTo>
                      <a:pt x="200537" y="121948"/>
                    </a:lnTo>
                    <a:cubicBezTo>
                      <a:pt x="223121" y="121948"/>
                      <a:pt x="246607" y="113818"/>
                      <a:pt x="263770" y="99365"/>
                    </a:cubicBezTo>
                    <a:lnTo>
                      <a:pt x="295386" y="116529"/>
                    </a:lnTo>
                    <a:lnTo>
                      <a:pt x="295386" y="139112"/>
                    </a:lnTo>
                    <a:cubicBezTo>
                      <a:pt x="293579" y="168018"/>
                      <a:pt x="270093" y="193311"/>
                      <a:pt x="238477" y="193311"/>
                    </a:cubicBezTo>
                    <a:close/>
                    <a:moveTo>
                      <a:pt x="255640" y="230347"/>
                    </a:moveTo>
                    <a:lnTo>
                      <a:pt x="238477" y="270093"/>
                    </a:lnTo>
                    <a:lnTo>
                      <a:pt x="221314" y="230347"/>
                    </a:lnTo>
                    <a:lnTo>
                      <a:pt x="221314" y="218603"/>
                    </a:lnTo>
                    <a:cubicBezTo>
                      <a:pt x="226733" y="218603"/>
                      <a:pt x="233057" y="221314"/>
                      <a:pt x="238477" y="221314"/>
                    </a:cubicBezTo>
                    <a:cubicBezTo>
                      <a:pt x="243897" y="221314"/>
                      <a:pt x="250220" y="221314"/>
                      <a:pt x="255640" y="218603"/>
                    </a:cubicBezTo>
                    <a:lnTo>
                      <a:pt x="255640" y="230347"/>
                    </a:lnTo>
                    <a:close/>
                    <a:moveTo>
                      <a:pt x="193310" y="207764"/>
                    </a:moveTo>
                    <a:cubicBezTo>
                      <a:pt x="190601" y="205054"/>
                      <a:pt x="184277" y="205054"/>
                      <a:pt x="181567" y="205054"/>
                    </a:cubicBezTo>
                    <a:lnTo>
                      <a:pt x="155371" y="199634"/>
                    </a:lnTo>
                    <a:lnTo>
                      <a:pt x="155371" y="194214"/>
                    </a:lnTo>
                    <a:cubicBezTo>
                      <a:pt x="160791" y="191504"/>
                      <a:pt x="164405" y="186084"/>
                      <a:pt x="167114" y="182471"/>
                    </a:cubicBezTo>
                    <a:cubicBezTo>
                      <a:pt x="172534" y="193311"/>
                      <a:pt x="181567" y="202344"/>
                      <a:pt x="193310" y="207764"/>
                    </a:cubicBezTo>
                    <a:close/>
                    <a:moveTo>
                      <a:pt x="149951" y="230347"/>
                    </a:moveTo>
                    <a:cubicBezTo>
                      <a:pt x="121045" y="235767"/>
                      <a:pt x="98462" y="255639"/>
                      <a:pt x="86719" y="281836"/>
                    </a:cubicBezTo>
                    <a:lnTo>
                      <a:pt x="26196" y="281836"/>
                    </a:lnTo>
                    <a:lnTo>
                      <a:pt x="26196" y="270093"/>
                    </a:lnTo>
                    <a:cubicBezTo>
                      <a:pt x="26196" y="252930"/>
                      <a:pt x="37940" y="235767"/>
                      <a:pt x="57812" y="233056"/>
                    </a:cubicBezTo>
                    <a:lnTo>
                      <a:pt x="94849" y="224927"/>
                    </a:lnTo>
                    <a:cubicBezTo>
                      <a:pt x="100268" y="222217"/>
                      <a:pt x="106592" y="216797"/>
                      <a:pt x="106592" y="210473"/>
                    </a:cubicBezTo>
                    <a:lnTo>
                      <a:pt x="106592" y="205054"/>
                    </a:lnTo>
                    <a:cubicBezTo>
                      <a:pt x="109302" y="205054"/>
                      <a:pt x="112012" y="205054"/>
                      <a:pt x="115625" y="205054"/>
                    </a:cubicBezTo>
                    <a:cubicBezTo>
                      <a:pt x="118335" y="205054"/>
                      <a:pt x="121045" y="205054"/>
                      <a:pt x="124658" y="205054"/>
                    </a:cubicBezTo>
                    <a:lnTo>
                      <a:pt x="124658" y="207764"/>
                    </a:lnTo>
                    <a:cubicBezTo>
                      <a:pt x="124658" y="213184"/>
                      <a:pt x="127368" y="215894"/>
                      <a:pt x="130078" y="219506"/>
                    </a:cubicBezTo>
                    <a:cubicBezTo>
                      <a:pt x="132788" y="219506"/>
                      <a:pt x="132788" y="222217"/>
                      <a:pt x="135498" y="222217"/>
                    </a:cubicBezTo>
                    <a:lnTo>
                      <a:pt x="158081" y="227637"/>
                    </a:lnTo>
                    <a:lnTo>
                      <a:pt x="149951" y="230347"/>
                    </a:lnTo>
                    <a:close/>
                    <a:moveTo>
                      <a:pt x="81299" y="133691"/>
                    </a:moveTo>
                    <a:lnTo>
                      <a:pt x="101172" y="133691"/>
                    </a:lnTo>
                    <a:cubicBezTo>
                      <a:pt x="118335" y="133691"/>
                      <a:pt x="135498" y="130982"/>
                      <a:pt x="152661" y="121948"/>
                    </a:cubicBezTo>
                    <a:lnTo>
                      <a:pt x="152661" y="139112"/>
                    </a:lnTo>
                    <a:cubicBezTo>
                      <a:pt x="152661" y="158984"/>
                      <a:pt x="135498" y="176148"/>
                      <a:pt x="115625" y="176148"/>
                    </a:cubicBezTo>
                    <a:cubicBezTo>
                      <a:pt x="95752" y="176148"/>
                      <a:pt x="78589" y="158984"/>
                      <a:pt x="78589" y="139112"/>
                    </a:cubicBezTo>
                    <a:lnTo>
                      <a:pt x="78589" y="133691"/>
                    </a:lnTo>
                    <a:lnTo>
                      <a:pt x="81299" y="133691"/>
                    </a:lnTo>
                    <a:close/>
                    <a:moveTo>
                      <a:pt x="115625" y="70458"/>
                    </a:moveTo>
                    <a:cubicBezTo>
                      <a:pt x="130078" y="70458"/>
                      <a:pt x="144531" y="78589"/>
                      <a:pt x="149951" y="93041"/>
                    </a:cubicBezTo>
                    <a:cubicBezTo>
                      <a:pt x="135498" y="101172"/>
                      <a:pt x="118335" y="104785"/>
                      <a:pt x="101172" y="104785"/>
                    </a:cubicBezTo>
                    <a:lnTo>
                      <a:pt x="81299" y="104785"/>
                    </a:lnTo>
                    <a:cubicBezTo>
                      <a:pt x="81299" y="84912"/>
                      <a:pt x="98462" y="70458"/>
                      <a:pt x="115625" y="70458"/>
                    </a:cubicBezTo>
                    <a:close/>
                    <a:moveTo>
                      <a:pt x="181567" y="87622"/>
                    </a:moveTo>
                    <a:lnTo>
                      <a:pt x="181567" y="87622"/>
                    </a:lnTo>
                    <a:cubicBezTo>
                      <a:pt x="181567" y="56005"/>
                      <a:pt x="207764" y="30713"/>
                      <a:pt x="239380" y="30713"/>
                    </a:cubicBezTo>
                    <a:cubicBezTo>
                      <a:pt x="268287" y="30713"/>
                      <a:pt x="290870" y="50586"/>
                      <a:pt x="293579" y="79492"/>
                    </a:cubicBezTo>
                    <a:lnTo>
                      <a:pt x="267383" y="65039"/>
                    </a:lnTo>
                    <a:cubicBezTo>
                      <a:pt x="261963" y="62329"/>
                      <a:pt x="252930" y="62329"/>
                      <a:pt x="247510" y="67749"/>
                    </a:cubicBezTo>
                    <a:cubicBezTo>
                      <a:pt x="235767" y="82202"/>
                      <a:pt x="218604" y="90332"/>
                      <a:pt x="198731" y="90332"/>
                    </a:cubicBezTo>
                    <a:lnTo>
                      <a:pt x="181567" y="87622"/>
                    </a:lnTo>
                    <a:close/>
                    <a:moveTo>
                      <a:pt x="325196" y="139112"/>
                    </a:moveTo>
                    <a:cubicBezTo>
                      <a:pt x="325196" y="136401"/>
                      <a:pt x="325196" y="136401"/>
                      <a:pt x="325196" y="139112"/>
                    </a:cubicBezTo>
                    <a:lnTo>
                      <a:pt x="325196" y="124658"/>
                    </a:lnTo>
                    <a:cubicBezTo>
                      <a:pt x="342359" y="130079"/>
                      <a:pt x="359522" y="136401"/>
                      <a:pt x="376685" y="136401"/>
                    </a:cubicBezTo>
                    <a:lnTo>
                      <a:pt x="396558" y="136401"/>
                    </a:lnTo>
                    <a:lnTo>
                      <a:pt x="396558" y="141821"/>
                    </a:lnTo>
                    <a:cubicBezTo>
                      <a:pt x="396558" y="161695"/>
                      <a:pt x="379395" y="178857"/>
                      <a:pt x="359522" y="178857"/>
                    </a:cubicBezTo>
                    <a:cubicBezTo>
                      <a:pt x="339649" y="178857"/>
                      <a:pt x="325196" y="158984"/>
                      <a:pt x="325196" y="139112"/>
                    </a:cubicBezTo>
                    <a:close/>
                    <a:moveTo>
                      <a:pt x="359522" y="70458"/>
                    </a:moveTo>
                    <a:cubicBezTo>
                      <a:pt x="379395" y="70458"/>
                      <a:pt x="393848" y="84912"/>
                      <a:pt x="396558" y="104785"/>
                    </a:cubicBezTo>
                    <a:lnTo>
                      <a:pt x="376685" y="104785"/>
                    </a:lnTo>
                    <a:cubicBezTo>
                      <a:pt x="359522" y="104785"/>
                      <a:pt x="342359" y="102075"/>
                      <a:pt x="327906" y="93041"/>
                    </a:cubicBezTo>
                    <a:cubicBezTo>
                      <a:pt x="333325" y="79492"/>
                      <a:pt x="345069" y="70458"/>
                      <a:pt x="359522" y="70458"/>
                    </a:cubicBezTo>
                    <a:close/>
                    <a:moveTo>
                      <a:pt x="425464" y="205054"/>
                    </a:moveTo>
                    <a:lnTo>
                      <a:pt x="399268" y="199634"/>
                    </a:lnTo>
                    <a:lnTo>
                      <a:pt x="399268" y="194214"/>
                    </a:lnTo>
                    <a:cubicBezTo>
                      <a:pt x="416431" y="182471"/>
                      <a:pt x="428174" y="162598"/>
                      <a:pt x="428174" y="140015"/>
                    </a:cubicBezTo>
                    <a:lnTo>
                      <a:pt x="428174" y="105688"/>
                    </a:lnTo>
                    <a:cubicBezTo>
                      <a:pt x="428174" y="68652"/>
                      <a:pt x="399268" y="39746"/>
                      <a:pt x="362232" y="39746"/>
                    </a:cubicBezTo>
                    <a:cubicBezTo>
                      <a:pt x="345069" y="39746"/>
                      <a:pt x="330615" y="45166"/>
                      <a:pt x="318872" y="54199"/>
                    </a:cubicBezTo>
                    <a:cubicBezTo>
                      <a:pt x="307129" y="22583"/>
                      <a:pt x="275513" y="0"/>
                      <a:pt x="238477" y="0"/>
                    </a:cubicBezTo>
                    <a:cubicBezTo>
                      <a:pt x="204150" y="0"/>
                      <a:pt x="172534" y="22583"/>
                      <a:pt x="158081" y="54199"/>
                    </a:cubicBezTo>
                    <a:cubicBezTo>
                      <a:pt x="146338" y="46069"/>
                      <a:pt x="131885" y="37036"/>
                      <a:pt x="114722" y="37036"/>
                    </a:cubicBezTo>
                    <a:cubicBezTo>
                      <a:pt x="77685" y="37036"/>
                      <a:pt x="48779" y="65942"/>
                      <a:pt x="48779" y="102979"/>
                    </a:cubicBezTo>
                    <a:lnTo>
                      <a:pt x="48779" y="105688"/>
                    </a:lnTo>
                    <a:lnTo>
                      <a:pt x="48779" y="137304"/>
                    </a:lnTo>
                    <a:cubicBezTo>
                      <a:pt x="48779" y="159887"/>
                      <a:pt x="60523" y="179761"/>
                      <a:pt x="77685" y="191504"/>
                    </a:cubicBezTo>
                    <a:lnTo>
                      <a:pt x="77685" y="196923"/>
                    </a:lnTo>
                    <a:lnTo>
                      <a:pt x="51489" y="202344"/>
                    </a:lnTo>
                    <a:cubicBezTo>
                      <a:pt x="19873" y="210473"/>
                      <a:pt x="0" y="236670"/>
                      <a:pt x="0" y="268286"/>
                    </a:cubicBezTo>
                    <a:lnTo>
                      <a:pt x="0" y="297193"/>
                    </a:lnTo>
                    <a:cubicBezTo>
                      <a:pt x="0" y="305322"/>
                      <a:pt x="5420" y="311646"/>
                      <a:pt x="14453" y="311646"/>
                    </a:cubicBezTo>
                    <a:lnTo>
                      <a:pt x="80395" y="311646"/>
                    </a:lnTo>
                    <a:cubicBezTo>
                      <a:pt x="80395" y="314355"/>
                      <a:pt x="80395" y="314355"/>
                      <a:pt x="80395" y="317066"/>
                    </a:cubicBezTo>
                    <a:lnTo>
                      <a:pt x="80395" y="368555"/>
                    </a:lnTo>
                    <a:cubicBezTo>
                      <a:pt x="80395" y="376685"/>
                      <a:pt x="85816" y="383009"/>
                      <a:pt x="94849" y="383009"/>
                    </a:cubicBezTo>
                    <a:lnTo>
                      <a:pt x="184277" y="383009"/>
                    </a:lnTo>
                    <a:cubicBezTo>
                      <a:pt x="193310" y="383009"/>
                      <a:pt x="198731" y="377588"/>
                      <a:pt x="198731" y="368555"/>
                    </a:cubicBezTo>
                    <a:cubicBezTo>
                      <a:pt x="198731" y="360425"/>
                      <a:pt x="193310" y="354102"/>
                      <a:pt x="184277" y="354102"/>
                    </a:cubicBezTo>
                    <a:lnTo>
                      <a:pt x="169824" y="354102"/>
                    </a:lnTo>
                    <a:lnTo>
                      <a:pt x="169824" y="322485"/>
                    </a:lnTo>
                    <a:cubicBezTo>
                      <a:pt x="169824" y="314355"/>
                      <a:pt x="164405" y="308032"/>
                      <a:pt x="155371" y="308032"/>
                    </a:cubicBezTo>
                    <a:cubicBezTo>
                      <a:pt x="146338" y="308032"/>
                      <a:pt x="140918" y="313452"/>
                      <a:pt x="140918" y="322485"/>
                    </a:cubicBezTo>
                    <a:lnTo>
                      <a:pt x="140918" y="354102"/>
                    </a:lnTo>
                    <a:lnTo>
                      <a:pt x="112012" y="354102"/>
                    </a:lnTo>
                    <a:lnTo>
                      <a:pt x="112012" y="317066"/>
                    </a:lnTo>
                    <a:cubicBezTo>
                      <a:pt x="112012" y="288160"/>
                      <a:pt x="131885" y="265577"/>
                      <a:pt x="158081" y="257447"/>
                    </a:cubicBezTo>
                    <a:lnTo>
                      <a:pt x="197827" y="249317"/>
                    </a:lnTo>
                    <a:lnTo>
                      <a:pt x="224024" y="308936"/>
                    </a:lnTo>
                    <a:cubicBezTo>
                      <a:pt x="226733" y="314355"/>
                      <a:pt x="233057" y="317066"/>
                      <a:pt x="238477" y="317066"/>
                    </a:cubicBezTo>
                    <a:cubicBezTo>
                      <a:pt x="243897" y="317066"/>
                      <a:pt x="250220" y="314355"/>
                      <a:pt x="252930" y="308936"/>
                    </a:cubicBezTo>
                    <a:lnTo>
                      <a:pt x="279126" y="249317"/>
                    </a:lnTo>
                    <a:lnTo>
                      <a:pt x="319775" y="257447"/>
                    </a:lnTo>
                    <a:cubicBezTo>
                      <a:pt x="348682" y="262866"/>
                      <a:pt x="365845" y="289063"/>
                      <a:pt x="365845" y="317066"/>
                    </a:cubicBezTo>
                    <a:lnTo>
                      <a:pt x="365845" y="354102"/>
                    </a:lnTo>
                    <a:lnTo>
                      <a:pt x="336939" y="354102"/>
                    </a:lnTo>
                    <a:lnTo>
                      <a:pt x="336939" y="322485"/>
                    </a:lnTo>
                    <a:cubicBezTo>
                      <a:pt x="336939" y="314355"/>
                      <a:pt x="331519" y="308032"/>
                      <a:pt x="322486" y="308032"/>
                    </a:cubicBezTo>
                    <a:cubicBezTo>
                      <a:pt x="313453" y="308032"/>
                      <a:pt x="308032" y="313452"/>
                      <a:pt x="308032" y="322485"/>
                    </a:cubicBezTo>
                    <a:lnTo>
                      <a:pt x="308032" y="354102"/>
                    </a:lnTo>
                    <a:lnTo>
                      <a:pt x="290870" y="354102"/>
                    </a:lnTo>
                    <a:cubicBezTo>
                      <a:pt x="281836" y="354102"/>
                      <a:pt x="276416" y="359521"/>
                      <a:pt x="276416" y="368555"/>
                    </a:cubicBezTo>
                    <a:cubicBezTo>
                      <a:pt x="276416" y="376685"/>
                      <a:pt x="281836" y="383009"/>
                      <a:pt x="290870" y="383009"/>
                    </a:cubicBezTo>
                    <a:lnTo>
                      <a:pt x="380298" y="383009"/>
                    </a:lnTo>
                    <a:cubicBezTo>
                      <a:pt x="389331" y="383009"/>
                      <a:pt x="394752" y="377588"/>
                      <a:pt x="394752" y="368555"/>
                    </a:cubicBezTo>
                    <a:lnTo>
                      <a:pt x="394752" y="317066"/>
                    </a:lnTo>
                    <a:cubicBezTo>
                      <a:pt x="394752" y="314355"/>
                      <a:pt x="394752" y="314355"/>
                      <a:pt x="394752" y="311646"/>
                    </a:cubicBezTo>
                    <a:lnTo>
                      <a:pt x="463404" y="311646"/>
                    </a:lnTo>
                    <a:cubicBezTo>
                      <a:pt x="472437" y="311646"/>
                      <a:pt x="477857" y="306226"/>
                      <a:pt x="477857" y="297193"/>
                    </a:cubicBezTo>
                    <a:lnTo>
                      <a:pt x="477857" y="268286"/>
                    </a:lnTo>
                    <a:cubicBezTo>
                      <a:pt x="476954" y="239380"/>
                      <a:pt x="454371" y="213184"/>
                      <a:pt x="425464" y="205054"/>
                    </a:cubicBezTo>
                    <a:close/>
                  </a:path>
                </a:pathLst>
              </a:custGeom>
              <a:grpFill/>
              <a:ln w="9028" cap="flat">
                <a:noFill/>
                <a:prstDash val="solid"/>
                <a:miter/>
              </a:ln>
            </p:spPr>
            <p:txBody>
              <a:bodyPr rtlCol="0" anchor="ctr"/>
              <a:lstStyle/>
              <a:p>
                <a:endParaRPr lang="en-US"/>
              </a:p>
            </p:txBody>
          </p:sp>
          <p:sp>
            <p:nvSpPr>
              <p:cNvPr id="73" name="Freeform 16">
                <a:extLst>
                  <a:ext uri="{FF2B5EF4-FFF2-40B4-BE49-F238E27FC236}">
                    <a16:creationId xmlns:a16="http://schemas.microsoft.com/office/drawing/2014/main" id="{CFCE90F2-DD6F-4F90-8C41-F343E2AE25CE}"/>
                  </a:ext>
                </a:extLst>
              </p:cNvPr>
              <p:cNvSpPr/>
              <p:nvPr/>
            </p:nvSpPr>
            <p:spPr>
              <a:xfrm>
                <a:off x="7549372" y="5799171"/>
                <a:ext cx="30028" cy="30713"/>
              </a:xfrm>
              <a:custGeom>
                <a:avLst/>
                <a:gdLst>
                  <a:gd name="connsiteX0" fmla="*/ 26196 w 30028"/>
                  <a:gd name="connsiteY0" fmla="*/ 2710 h 30713"/>
                  <a:gd name="connsiteX1" fmla="*/ 14453 w 30028"/>
                  <a:gd name="connsiteY1" fmla="*/ 0 h 30713"/>
                  <a:gd name="connsiteX2" fmla="*/ 2710 w 30028"/>
                  <a:gd name="connsiteY2" fmla="*/ 2710 h 30713"/>
                  <a:gd name="connsiteX3" fmla="*/ 0 w 30028"/>
                  <a:gd name="connsiteY3" fmla="*/ 15356 h 30713"/>
                  <a:gd name="connsiteX4" fmla="*/ 2710 w 30028"/>
                  <a:gd name="connsiteY4" fmla="*/ 28003 h 30713"/>
                  <a:gd name="connsiteX5" fmla="*/ 14453 w 30028"/>
                  <a:gd name="connsiteY5" fmla="*/ 30713 h 30713"/>
                  <a:gd name="connsiteX6" fmla="*/ 26196 w 30028"/>
                  <a:gd name="connsiteY6" fmla="*/ 28003 h 30713"/>
                  <a:gd name="connsiteX7" fmla="*/ 28906 w 30028"/>
                  <a:gd name="connsiteY7" fmla="*/ 15356 h 30713"/>
                  <a:gd name="connsiteX8" fmla="*/ 26196 w 30028"/>
                  <a:gd name="connsiteY8" fmla="*/ 2710 h 30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28" h="30713">
                    <a:moveTo>
                      <a:pt x="26196" y="2710"/>
                    </a:moveTo>
                    <a:cubicBezTo>
                      <a:pt x="23486" y="0"/>
                      <a:pt x="19873" y="0"/>
                      <a:pt x="14453" y="0"/>
                    </a:cubicBezTo>
                    <a:cubicBezTo>
                      <a:pt x="11743" y="0"/>
                      <a:pt x="5420" y="2710"/>
                      <a:pt x="2710" y="2710"/>
                    </a:cubicBezTo>
                    <a:cubicBezTo>
                      <a:pt x="0" y="5420"/>
                      <a:pt x="0" y="9033"/>
                      <a:pt x="0" y="15356"/>
                    </a:cubicBezTo>
                    <a:cubicBezTo>
                      <a:pt x="0" y="18066"/>
                      <a:pt x="2710" y="24389"/>
                      <a:pt x="2710" y="28003"/>
                    </a:cubicBezTo>
                    <a:cubicBezTo>
                      <a:pt x="5420" y="30713"/>
                      <a:pt x="9033" y="30713"/>
                      <a:pt x="14453" y="30713"/>
                    </a:cubicBezTo>
                    <a:cubicBezTo>
                      <a:pt x="17163" y="30713"/>
                      <a:pt x="23486" y="28003"/>
                      <a:pt x="26196" y="28003"/>
                    </a:cubicBezTo>
                    <a:cubicBezTo>
                      <a:pt x="28906" y="25293"/>
                      <a:pt x="28906" y="21680"/>
                      <a:pt x="28906" y="15356"/>
                    </a:cubicBezTo>
                    <a:cubicBezTo>
                      <a:pt x="31616" y="9033"/>
                      <a:pt x="28906" y="5420"/>
                      <a:pt x="26196" y="2710"/>
                    </a:cubicBezTo>
                    <a:close/>
                  </a:path>
                </a:pathLst>
              </a:custGeom>
              <a:grpFill/>
              <a:ln w="9028" cap="flat">
                <a:noFill/>
                <a:prstDash val="solid"/>
                <a:miter/>
              </a:ln>
            </p:spPr>
            <p:txBody>
              <a:bodyPr rtlCol="0" anchor="ctr"/>
              <a:lstStyle/>
              <a:p>
                <a:endParaRPr lang="en-US"/>
              </a:p>
            </p:txBody>
          </p:sp>
          <p:sp>
            <p:nvSpPr>
              <p:cNvPr id="74" name="Freeform 17">
                <a:extLst>
                  <a:ext uri="{FF2B5EF4-FFF2-40B4-BE49-F238E27FC236}">
                    <a16:creationId xmlns:a16="http://schemas.microsoft.com/office/drawing/2014/main" id="{44E84886-7B67-4B9D-B81E-A061063801E8}"/>
                  </a:ext>
                </a:extLst>
              </p:cNvPr>
              <p:cNvSpPr/>
              <p:nvPr/>
            </p:nvSpPr>
            <p:spPr>
              <a:xfrm>
                <a:off x="7553889" y="5365577"/>
                <a:ext cx="25292" cy="49682"/>
              </a:xfrm>
              <a:custGeom>
                <a:avLst/>
                <a:gdLst>
                  <a:gd name="connsiteX0" fmla="*/ 12646 w 25292"/>
                  <a:gd name="connsiteY0" fmla="*/ 0 h 49682"/>
                  <a:gd name="connsiteX1" fmla="*/ 0 w 25292"/>
                  <a:gd name="connsiteY1" fmla="*/ 13550 h 49682"/>
                  <a:gd name="connsiteX2" fmla="*/ 0 w 25292"/>
                  <a:gd name="connsiteY2" fmla="*/ 36133 h 49682"/>
                  <a:gd name="connsiteX3" fmla="*/ 12646 w 25292"/>
                  <a:gd name="connsiteY3" fmla="*/ 49683 h 49682"/>
                  <a:gd name="connsiteX4" fmla="*/ 25293 w 25292"/>
                  <a:gd name="connsiteY4" fmla="*/ 36133 h 49682"/>
                  <a:gd name="connsiteX5" fmla="*/ 25293 w 25292"/>
                  <a:gd name="connsiteY5" fmla="*/ 13550 h 49682"/>
                  <a:gd name="connsiteX6" fmla="*/ 12646 w 25292"/>
                  <a:gd name="connsiteY6" fmla="*/ 0 h 49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292" h="49682">
                    <a:moveTo>
                      <a:pt x="12646" y="0"/>
                    </a:moveTo>
                    <a:cubicBezTo>
                      <a:pt x="5420" y="0"/>
                      <a:pt x="0" y="5420"/>
                      <a:pt x="0" y="13550"/>
                    </a:cubicBezTo>
                    <a:lnTo>
                      <a:pt x="0" y="36133"/>
                    </a:lnTo>
                    <a:cubicBezTo>
                      <a:pt x="0" y="44263"/>
                      <a:pt x="5420" y="49683"/>
                      <a:pt x="12646" y="49683"/>
                    </a:cubicBezTo>
                    <a:cubicBezTo>
                      <a:pt x="19873" y="49683"/>
                      <a:pt x="25293" y="44263"/>
                      <a:pt x="25293" y="36133"/>
                    </a:cubicBezTo>
                    <a:lnTo>
                      <a:pt x="25293" y="13550"/>
                    </a:lnTo>
                    <a:cubicBezTo>
                      <a:pt x="25293" y="5420"/>
                      <a:pt x="20776" y="0"/>
                      <a:pt x="12646" y="0"/>
                    </a:cubicBezTo>
                    <a:close/>
                  </a:path>
                </a:pathLst>
              </a:custGeom>
              <a:grpFill/>
              <a:ln w="9028" cap="flat">
                <a:noFill/>
                <a:prstDash val="solid"/>
                <a:miter/>
              </a:ln>
            </p:spPr>
            <p:txBody>
              <a:bodyPr rtlCol="0" anchor="ctr"/>
              <a:lstStyle/>
              <a:p>
                <a:endParaRPr lang="en-US"/>
              </a:p>
            </p:txBody>
          </p:sp>
          <p:sp>
            <p:nvSpPr>
              <p:cNvPr id="75" name="Freeform 18">
                <a:extLst>
                  <a:ext uri="{FF2B5EF4-FFF2-40B4-BE49-F238E27FC236}">
                    <a16:creationId xmlns:a16="http://schemas.microsoft.com/office/drawing/2014/main" id="{0EE853FB-B974-46E9-A4F1-943558C032F3}"/>
                  </a:ext>
                </a:extLst>
              </p:cNvPr>
              <p:cNvSpPr/>
              <p:nvPr/>
            </p:nvSpPr>
            <p:spPr>
              <a:xfrm>
                <a:off x="7473945" y="5390644"/>
                <a:ext cx="43084" cy="43585"/>
              </a:xfrm>
              <a:custGeom>
                <a:avLst/>
                <a:gdLst>
                  <a:gd name="connsiteX0" fmla="*/ 38391 w 43084"/>
                  <a:gd name="connsiteY0" fmla="*/ 20099 h 43585"/>
                  <a:gd name="connsiteX1" fmla="*/ 23938 w 43084"/>
                  <a:gd name="connsiteY1" fmla="*/ 4743 h 43585"/>
                  <a:gd name="connsiteX2" fmla="*/ 4065 w 43084"/>
                  <a:gd name="connsiteY2" fmla="*/ 4743 h 43585"/>
                  <a:gd name="connsiteX3" fmla="*/ 4065 w 43084"/>
                  <a:gd name="connsiteY3" fmla="*/ 25519 h 43585"/>
                  <a:gd name="connsiteX4" fmla="*/ 18518 w 43084"/>
                  <a:gd name="connsiteY4" fmla="*/ 40875 h 43585"/>
                  <a:gd name="connsiteX5" fmla="*/ 30261 w 43084"/>
                  <a:gd name="connsiteY5" fmla="*/ 43585 h 43585"/>
                  <a:gd name="connsiteX6" fmla="*/ 42004 w 43084"/>
                  <a:gd name="connsiteY6" fmla="*/ 40875 h 43585"/>
                  <a:gd name="connsiteX7" fmla="*/ 38391 w 43084"/>
                  <a:gd name="connsiteY7" fmla="*/ 20099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084" h="43585">
                    <a:moveTo>
                      <a:pt x="38391" y="20099"/>
                    </a:moveTo>
                    <a:lnTo>
                      <a:pt x="23938" y="4743"/>
                    </a:lnTo>
                    <a:cubicBezTo>
                      <a:pt x="18518" y="-1581"/>
                      <a:pt x="9485" y="-1581"/>
                      <a:pt x="4065" y="4743"/>
                    </a:cubicBezTo>
                    <a:cubicBezTo>
                      <a:pt x="-1355" y="11066"/>
                      <a:pt x="-1355" y="20099"/>
                      <a:pt x="4065" y="25519"/>
                    </a:cubicBezTo>
                    <a:lnTo>
                      <a:pt x="18518" y="40875"/>
                    </a:lnTo>
                    <a:cubicBezTo>
                      <a:pt x="21228" y="43585"/>
                      <a:pt x="23938" y="43585"/>
                      <a:pt x="30261" y="43585"/>
                    </a:cubicBezTo>
                    <a:cubicBezTo>
                      <a:pt x="32971" y="43585"/>
                      <a:pt x="39295" y="40875"/>
                      <a:pt x="42004" y="40875"/>
                    </a:cubicBezTo>
                    <a:cubicBezTo>
                      <a:pt x="43811" y="34552"/>
                      <a:pt x="43811" y="25519"/>
                      <a:pt x="38391" y="20099"/>
                    </a:cubicBezTo>
                    <a:close/>
                  </a:path>
                </a:pathLst>
              </a:custGeom>
              <a:grpFill/>
              <a:ln w="9028" cap="flat">
                <a:noFill/>
                <a:prstDash val="solid"/>
                <a:miter/>
              </a:ln>
            </p:spPr>
            <p:txBody>
              <a:bodyPr rtlCol="0" anchor="ctr"/>
              <a:lstStyle/>
              <a:p>
                <a:endParaRPr lang="en-US"/>
              </a:p>
            </p:txBody>
          </p:sp>
          <p:sp>
            <p:nvSpPr>
              <p:cNvPr id="76" name="Freeform 19">
                <a:extLst>
                  <a:ext uri="{FF2B5EF4-FFF2-40B4-BE49-F238E27FC236}">
                    <a16:creationId xmlns:a16="http://schemas.microsoft.com/office/drawing/2014/main" id="{65F3C923-F900-4ACD-BD31-E37084B22128}"/>
                  </a:ext>
                </a:extLst>
              </p:cNvPr>
              <p:cNvSpPr/>
              <p:nvPr/>
            </p:nvSpPr>
            <p:spPr>
              <a:xfrm>
                <a:off x="7617572" y="5390644"/>
                <a:ext cx="43724" cy="43585"/>
              </a:xfrm>
              <a:custGeom>
                <a:avLst/>
                <a:gdLst>
                  <a:gd name="connsiteX0" fmla="*/ 38391 w 43724"/>
                  <a:gd name="connsiteY0" fmla="*/ 4743 h 43585"/>
                  <a:gd name="connsiteX1" fmla="*/ 18518 w 43724"/>
                  <a:gd name="connsiteY1" fmla="*/ 4743 h 43585"/>
                  <a:gd name="connsiteX2" fmla="*/ 4065 w 43724"/>
                  <a:gd name="connsiteY2" fmla="*/ 20099 h 43585"/>
                  <a:gd name="connsiteX3" fmla="*/ 4065 w 43724"/>
                  <a:gd name="connsiteY3" fmla="*/ 40875 h 43585"/>
                  <a:gd name="connsiteX4" fmla="*/ 15808 w 43724"/>
                  <a:gd name="connsiteY4" fmla="*/ 43585 h 43585"/>
                  <a:gd name="connsiteX5" fmla="*/ 27551 w 43724"/>
                  <a:gd name="connsiteY5" fmla="*/ 40875 h 43585"/>
                  <a:gd name="connsiteX6" fmla="*/ 42005 w 43724"/>
                  <a:gd name="connsiteY6" fmla="*/ 25519 h 43585"/>
                  <a:gd name="connsiteX7" fmla="*/ 38391 w 43724"/>
                  <a:gd name="connsiteY7" fmla="*/ 4743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724" h="43585">
                    <a:moveTo>
                      <a:pt x="38391" y="4743"/>
                    </a:moveTo>
                    <a:cubicBezTo>
                      <a:pt x="32972" y="-1581"/>
                      <a:pt x="23938" y="-1581"/>
                      <a:pt x="18518" y="4743"/>
                    </a:cubicBezTo>
                    <a:lnTo>
                      <a:pt x="4065" y="20099"/>
                    </a:lnTo>
                    <a:cubicBezTo>
                      <a:pt x="-1355" y="26422"/>
                      <a:pt x="-1355" y="35456"/>
                      <a:pt x="4065" y="40875"/>
                    </a:cubicBezTo>
                    <a:cubicBezTo>
                      <a:pt x="6775" y="43585"/>
                      <a:pt x="9485" y="43585"/>
                      <a:pt x="15808" y="43585"/>
                    </a:cubicBezTo>
                    <a:cubicBezTo>
                      <a:pt x="18518" y="43585"/>
                      <a:pt x="24841" y="43585"/>
                      <a:pt x="27551" y="40875"/>
                    </a:cubicBezTo>
                    <a:lnTo>
                      <a:pt x="42005" y="25519"/>
                    </a:lnTo>
                    <a:cubicBezTo>
                      <a:pt x="44715" y="22809"/>
                      <a:pt x="44715" y="11066"/>
                      <a:pt x="38391" y="4743"/>
                    </a:cubicBezTo>
                    <a:close/>
                  </a:path>
                </a:pathLst>
              </a:custGeom>
              <a:grpFill/>
              <a:ln w="9028" cap="flat">
                <a:noFill/>
                <a:prstDash val="solid"/>
                <a:miter/>
              </a:ln>
            </p:spPr>
            <p:txBody>
              <a:bodyPr rtlCol="0" anchor="ctr"/>
              <a:lstStyle/>
              <a:p>
                <a:endParaRPr lang="en-US"/>
              </a:p>
            </p:txBody>
          </p:sp>
        </p:grpSp>
      </p:grpSp>
      <p:sp>
        <p:nvSpPr>
          <p:cNvPr id="57" name="Text Placeholder 3">
            <a:extLst>
              <a:ext uri="{FF2B5EF4-FFF2-40B4-BE49-F238E27FC236}">
                <a16:creationId xmlns:a16="http://schemas.microsoft.com/office/drawing/2014/main" id="{FF1DE9F0-FA15-E64B-8392-93EBC2F08601}"/>
              </a:ext>
            </a:extLst>
          </p:cNvPr>
          <p:cNvSpPr txBox="1">
            <a:spLocks/>
          </p:cNvSpPr>
          <p:nvPr/>
        </p:nvSpPr>
        <p:spPr>
          <a:xfrm>
            <a:off x="1145628" y="5489932"/>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DID YOU RECEIVE ANY KIND OF </a:t>
            </a:r>
            <a:r>
              <a:rPr lang="en-US" sz="1200" b="1" dirty="0">
                <a:solidFill>
                  <a:schemeClr val="bg1"/>
                </a:solidFill>
                <a:highlight>
                  <a:srgbClr val="84BA41"/>
                </a:highlight>
              </a:rPr>
              <a:t>TRAINING OR SUPPORT </a:t>
            </a:r>
            <a:r>
              <a:rPr lang="en-US" sz="1200" b="1" dirty="0">
                <a:solidFill>
                  <a:srgbClr val="297239"/>
                </a:solidFill>
              </a:rPr>
              <a:t>REGARDING YOUR ACTIONS? </a:t>
            </a:r>
          </a:p>
          <a:p>
            <a:endParaRPr lang="en-US" dirty="0"/>
          </a:p>
          <a:p>
            <a:endParaRPr lang="en-US" dirty="0"/>
          </a:p>
        </p:txBody>
      </p:sp>
      <p:grpSp>
        <p:nvGrpSpPr>
          <p:cNvPr id="58" name="Group 57">
            <a:extLst>
              <a:ext uri="{FF2B5EF4-FFF2-40B4-BE49-F238E27FC236}">
                <a16:creationId xmlns:a16="http://schemas.microsoft.com/office/drawing/2014/main" id="{46CA30CA-276D-A14C-A17F-EA7A2BA18102}"/>
              </a:ext>
            </a:extLst>
          </p:cNvPr>
          <p:cNvGrpSpPr/>
          <p:nvPr/>
        </p:nvGrpSpPr>
        <p:grpSpPr>
          <a:xfrm>
            <a:off x="221979" y="5484136"/>
            <a:ext cx="7335303" cy="710005"/>
            <a:chOff x="224372" y="8389939"/>
            <a:chExt cx="7335303" cy="710005"/>
          </a:xfrm>
        </p:grpSpPr>
        <p:sp>
          <p:nvSpPr>
            <p:cNvPr id="59" name="Oval 58">
              <a:extLst>
                <a:ext uri="{FF2B5EF4-FFF2-40B4-BE49-F238E27FC236}">
                  <a16:creationId xmlns:a16="http://schemas.microsoft.com/office/drawing/2014/main" id="{782EED94-381B-DD40-B4E6-D5A367891AE4}"/>
                </a:ext>
              </a:extLst>
            </p:cNvPr>
            <p:cNvSpPr/>
            <p:nvPr/>
          </p:nvSpPr>
          <p:spPr>
            <a:xfrm>
              <a:off x="224372" y="8389939"/>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0" name="Straight Connector 59">
              <a:extLst>
                <a:ext uri="{FF2B5EF4-FFF2-40B4-BE49-F238E27FC236}">
                  <a16:creationId xmlns:a16="http://schemas.microsoft.com/office/drawing/2014/main" id="{5C55D85F-A0FB-3746-99C8-E12A4E162073}"/>
                </a:ext>
              </a:extLst>
            </p:cNvPr>
            <p:cNvCxnSpPr>
              <a:cxnSpLocks/>
            </p:cNvCxnSpPr>
            <p:nvPr/>
          </p:nvCxnSpPr>
          <p:spPr>
            <a:xfrm>
              <a:off x="808852" y="8939487"/>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1" name="Group 60">
              <a:extLst>
                <a:ext uri="{FF2B5EF4-FFF2-40B4-BE49-F238E27FC236}">
                  <a16:creationId xmlns:a16="http://schemas.microsoft.com/office/drawing/2014/main" id="{13898455-6EA2-1E46-B15A-CD2488473520}"/>
                </a:ext>
              </a:extLst>
            </p:cNvPr>
            <p:cNvGrpSpPr/>
            <p:nvPr/>
          </p:nvGrpSpPr>
          <p:grpSpPr>
            <a:xfrm>
              <a:off x="349391" y="8537793"/>
              <a:ext cx="428340" cy="428678"/>
              <a:chOff x="2845389" y="1612886"/>
              <a:chExt cx="3419384" cy="3422081"/>
            </a:xfrm>
            <a:solidFill>
              <a:schemeClr val="bg1"/>
            </a:solidFill>
          </p:grpSpPr>
          <p:sp>
            <p:nvSpPr>
              <p:cNvPr id="77" name="Freeform 24">
                <a:extLst>
                  <a:ext uri="{FF2B5EF4-FFF2-40B4-BE49-F238E27FC236}">
                    <a16:creationId xmlns:a16="http://schemas.microsoft.com/office/drawing/2014/main" id="{410C656E-FA80-9948-A02E-DC4CCFEDFA86}"/>
                  </a:ext>
                </a:extLst>
              </p:cNvPr>
              <p:cNvSpPr/>
              <p:nvPr/>
            </p:nvSpPr>
            <p:spPr>
              <a:xfrm>
                <a:off x="2845389" y="1612886"/>
                <a:ext cx="3419384" cy="2222603"/>
              </a:xfrm>
              <a:custGeom>
                <a:avLst/>
                <a:gdLst>
                  <a:gd name="connsiteX0" fmla="*/ 486104 w 3419384"/>
                  <a:gd name="connsiteY0" fmla="*/ 684226 h 2222603"/>
                  <a:gd name="connsiteX1" fmla="*/ 399495 w 3419384"/>
                  <a:gd name="connsiteY1" fmla="*/ 489073 h 2222603"/>
                  <a:gd name="connsiteX2" fmla="*/ 398544 w 3419384"/>
                  <a:gd name="connsiteY2" fmla="*/ 147317 h 2222603"/>
                  <a:gd name="connsiteX3" fmla="*/ 564147 w 3419384"/>
                  <a:gd name="connsiteY3" fmla="*/ 714 h 2222603"/>
                  <a:gd name="connsiteX4" fmla="*/ 909631 w 3419384"/>
                  <a:gd name="connsiteY4" fmla="*/ 714 h 2222603"/>
                  <a:gd name="connsiteX5" fmla="*/ 1080945 w 3419384"/>
                  <a:gd name="connsiteY5" fmla="*/ 171116 h 2222603"/>
                  <a:gd name="connsiteX6" fmla="*/ 1102836 w 3419384"/>
                  <a:gd name="connsiteY6" fmla="*/ 258697 h 2222603"/>
                  <a:gd name="connsiteX7" fmla="*/ 1181831 w 3419384"/>
                  <a:gd name="connsiteY7" fmla="*/ 418627 h 2222603"/>
                  <a:gd name="connsiteX8" fmla="*/ 1121870 w 3419384"/>
                  <a:gd name="connsiteY8" fmla="*/ 514776 h 2222603"/>
                  <a:gd name="connsiteX9" fmla="*/ 1085704 w 3419384"/>
                  <a:gd name="connsiteY9" fmla="*/ 514776 h 2222603"/>
                  <a:gd name="connsiteX10" fmla="*/ 1003854 w 3419384"/>
                  <a:gd name="connsiteY10" fmla="*/ 686130 h 2222603"/>
                  <a:gd name="connsiteX11" fmla="*/ 1151375 w 3419384"/>
                  <a:gd name="connsiteY11" fmla="*/ 685178 h 2222603"/>
                  <a:gd name="connsiteX12" fmla="*/ 1456885 w 3419384"/>
                  <a:gd name="connsiteY12" fmla="*/ 826069 h 2222603"/>
                  <a:gd name="connsiteX13" fmla="*/ 1594888 w 3419384"/>
                  <a:gd name="connsiteY13" fmla="*/ 987903 h 2222603"/>
                  <a:gd name="connsiteX14" fmla="*/ 1594888 w 3419384"/>
                  <a:gd name="connsiteY14" fmla="*/ 942209 h 2222603"/>
                  <a:gd name="connsiteX15" fmla="*/ 1594888 w 3419384"/>
                  <a:gd name="connsiteY15" fmla="*/ 83535 h 2222603"/>
                  <a:gd name="connsiteX16" fmla="*/ 1677690 w 3419384"/>
                  <a:gd name="connsiteY16" fmla="*/ 2618 h 2222603"/>
                  <a:gd name="connsiteX17" fmla="*/ 3337535 w 3419384"/>
                  <a:gd name="connsiteY17" fmla="*/ 2618 h 2222603"/>
                  <a:gd name="connsiteX18" fmla="*/ 3419385 w 3419384"/>
                  <a:gd name="connsiteY18" fmla="*/ 84487 h 2222603"/>
                  <a:gd name="connsiteX19" fmla="*/ 3419385 w 3419384"/>
                  <a:gd name="connsiteY19" fmla="*/ 1916070 h 2222603"/>
                  <a:gd name="connsiteX20" fmla="*/ 3337535 w 3419384"/>
                  <a:gd name="connsiteY20" fmla="*/ 1997940 h 2222603"/>
                  <a:gd name="connsiteX21" fmla="*/ 2098362 w 3419384"/>
                  <a:gd name="connsiteY21" fmla="*/ 1997940 h 2222603"/>
                  <a:gd name="connsiteX22" fmla="*/ 2052678 w 3419384"/>
                  <a:gd name="connsiteY22" fmla="*/ 1997940 h 2222603"/>
                  <a:gd name="connsiteX23" fmla="*/ 2052678 w 3419384"/>
                  <a:gd name="connsiteY23" fmla="*/ 2110272 h 2222603"/>
                  <a:gd name="connsiteX24" fmla="*/ 1939420 w 3419384"/>
                  <a:gd name="connsiteY24" fmla="*/ 2110272 h 2222603"/>
                  <a:gd name="connsiteX25" fmla="*/ 1939420 w 3419384"/>
                  <a:gd name="connsiteY25" fmla="*/ 1999843 h 2222603"/>
                  <a:gd name="connsiteX26" fmla="*/ 229133 w 3419384"/>
                  <a:gd name="connsiteY26" fmla="*/ 1999843 h 2222603"/>
                  <a:gd name="connsiteX27" fmla="*/ 229133 w 3419384"/>
                  <a:gd name="connsiteY27" fmla="*/ 2222604 h 2222603"/>
                  <a:gd name="connsiteX28" fmla="*/ 114923 w 3419384"/>
                  <a:gd name="connsiteY28" fmla="*/ 2222604 h 2222603"/>
                  <a:gd name="connsiteX29" fmla="*/ 114923 w 3419384"/>
                  <a:gd name="connsiteY29" fmla="*/ 1996988 h 2222603"/>
                  <a:gd name="connsiteX30" fmla="*/ 58770 w 3419384"/>
                  <a:gd name="connsiteY30" fmla="*/ 1996988 h 2222603"/>
                  <a:gd name="connsiteX31" fmla="*/ 714 w 3419384"/>
                  <a:gd name="connsiteY31" fmla="*/ 1937966 h 2222603"/>
                  <a:gd name="connsiteX32" fmla="*/ 714 w 3419384"/>
                  <a:gd name="connsiteY32" fmla="*/ 1713302 h 2222603"/>
                  <a:gd name="connsiteX33" fmla="*/ 59722 w 3419384"/>
                  <a:gd name="connsiteY33" fmla="*/ 1655232 h 2222603"/>
                  <a:gd name="connsiteX34" fmla="*/ 173932 w 3419384"/>
                  <a:gd name="connsiteY34" fmla="*/ 1655232 h 2222603"/>
                  <a:gd name="connsiteX35" fmla="*/ 113972 w 3419384"/>
                  <a:gd name="connsiteY35" fmla="*/ 1388681 h 2222603"/>
                  <a:gd name="connsiteX36" fmla="*/ 113972 w 3419384"/>
                  <a:gd name="connsiteY36" fmla="*/ 982191 h 2222603"/>
                  <a:gd name="connsiteX37" fmla="*/ 409965 w 3419384"/>
                  <a:gd name="connsiteY37" fmla="*/ 685178 h 2222603"/>
                  <a:gd name="connsiteX38" fmla="*/ 486104 w 3419384"/>
                  <a:gd name="connsiteY38" fmla="*/ 684226 h 2222603"/>
                  <a:gd name="connsiteX39" fmla="*/ 3300417 w 3419384"/>
                  <a:gd name="connsiteY39" fmla="*/ 1879896 h 2222603"/>
                  <a:gd name="connsiteX40" fmla="*/ 3300417 w 3419384"/>
                  <a:gd name="connsiteY40" fmla="*/ 116854 h 2222603"/>
                  <a:gd name="connsiteX41" fmla="*/ 1709098 w 3419384"/>
                  <a:gd name="connsiteY41" fmla="*/ 116854 h 2222603"/>
                  <a:gd name="connsiteX42" fmla="*/ 1709098 w 3419384"/>
                  <a:gd name="connsiteY42" fmla="*/ 994567 h 2222603"/>
                  <a:gd name="connsiteX43" fmla="*/ 1717663 w 3419384"/>
                  <a:gd name="connsiteY43" fmla="*/ 990759 h 2222603"/>
                  <a:gd name="connsiteX44" fmla="*/ 1927048 w 3419384"/>
                  <a:gd name="connsiteY44" fmla="*/ 782278 h 2222603"/>
                  <a:gd name="connsiteX45" fmla="*/ 2057437 w 3419384"/>
                  <a:gd name="connsiteY45" fmla="*/ 774663 h 2222603"/>
                  <a:gd name="connsiteX46" fmla="*/ 2347719 w 3419384"/>
                  <a:gd name="connsiteY46" fmla="*/ 479553 h 2222603"/>
                  <a:gd name="connsiteX47" fmla="*/ 2433376 w 3419384"/>
                  <a:gd name="connsiteY47" fmla="*/ 556662 h 2222603"/>
                  <a:gd name="connsiteX48" fmla="*/ 2129769 w 3419384"/>
                  <a:gd name="connsiteY48" fmla="*/ 857484 h 2222603"/>
                  <a:gd name="connsiteX49" fmla="*/ 2245882 w 3419384"/>
                  <a:gd name="connsiteY49" fmla="*/ 970768 h 2222603"/>
                  <a:gd name="connsiteX50" fmla="*/ 2245882 w 3419384"/>
                  <a:gd name="connsiteY50" fmla="*/ 1079292 h 2222603"/>
                  <a:gd name="connsiteX51" fmla="*/ 1955600 w 3419384"/>
                  <a:gd name="connsiteY51" fmla="*/ 1368690 h 2222603"/>
                  <a:gd name="connsiteX52" fmla="*/ 1709098 w 3419384"/>
                  <a:gd name="connsiteY52" fmla="*/ 1551467 h 2222603"/>
                  <a:gd name="connsiteX53" fmla="*/ 1709098 w 3419384"/>
                  <a:gd name="connsiteY53" fmla="*/ 1652376 h 2222603"/>
                  <a:gd name="connsiteX54" fmla="*/ 2088844 w 3419384"/>
                  <a:gd name="connsiteY54" fmla="*/ 1652376 h 2222603"/>
                  <a:gd name="connsiteX55" fmla="*/ 2162129 w 3419384"/>
                  <a:gd name="connsiteY55" fmla="*/ 1725677 h 2222603"/>
                  <a:gd name="connsiteX56" fmla="*/ 2162129 w 3419384"/>
                  <a:gd name="connsiteY56" fmla="*/ 1878944 h 2222603"/>
                  <a:gd name="connsiteX57" fmla="*/ 3300417 w 3419384"/>
                  <a:gd name="connsiteY57" fmla="*/ 1879896 h 2222603"/>
                  <a:gd name="connsiteX58" fmla="*/ 1988911 w 3419384"/>
                  <a:gd name="connsiteY58" fmla="*/ 882235 h 2222603"/>
                  <a:gd name="connsiteX59" fmla="*/ 1704339 w 3419384"/>
                  <a:gd name="connsiteY59" fmla="*/ 1167825 h 2222603"/>
                  <a:gd name="connsiteX60" fmla="*/ 1594888 w 3419384"/>
                  <a:gd name="connsiteY60" fmla="*/ 1164017 h 2222603"/>
                  <a:gd name="connsiteX61" fmla="*/ 1339820 w 3419384"/>
                  <a:gd name="connsiteY61" fmla="*/ 866051 h 2222603"/>
                  <a:gd name="connsiteX62" fmla="*/ 1193251 w 3419384"/>
                  <a:gd name="connsiteY62" fmla="*/ 798462 h 2222603"/>
                  <a:gd name="connsiteX63" fmla="*/ 976253 w 3419384"/>
                  <a:gd name="connsiteY63" fmla="*/ 798462 h 2222603"/>
                  <a:gd name="connsiteX64" fmla="*/ 929618 w 3419384"/>
                  <a:gd name="connsiteY64" fmla="*/ 826069 h 2222603"/>
                  <a:gd name="connsiteX65" fmla="*/ 795422 w 3419384"/>
                  <a:gd name="connsiteY65" fmla="*/ 1097379 h 2222603"/>
                  <a:gd name="connsiteX66" fmla="*/ 736413 w 3419384"/>
                  <a:gd name="connsiteY66" fmla="*/ 1141170 h 2222603"/>
                  <a:gd name="connsiteX67" fmla="*/ 681212 w 3419384"/>
                  <a:gd name="connsiteY67" fmla="*/ 1098331 h 2222603"/>
                  <a:gd name="connsiteX68" fmla="*/ 587941 w 3419384"/>
                  <a:gd name="connsiteY68" fmla="*/ 910794 h 2222603"/>
                  <a:gd name="connsiteX69" fmla="*/ 529885 w 3419384"/>
                  <a:gd name="connsiteY69" fmla="*/ 807982 h 2222603"/>
                  <a:gd name="connsiteX70" fmla="*/ 409013 w 3419384"/>
                  <a:gd name="connsiteY70" fmla="*/ 800366 h 2222603"/>
                  <a:gd name="connsiteX71" fmla="*/ 226278 w 3419384"/>
                  <a:gd name="connsiteY71" fmla="*/ 982191 h 2222603"/>
                  <a:gd name="connsiteX72" fmla="*/ 226278 w 3419384"/>
                  <a:gd name="connsiteY72" fmla="*/ 1470550 h 2222603"/>
                  <a:gd name="connsiteX73" fmla="*/ 410916 w 3419384"/>
                  <a:gd name="connsiteY73" fmla="*/ 1655232 h 2222603"/>
                  <a:gd name="connsiteX74" fmla="*/ 820167 w 3419384"/>
                  <a:gd name="connsiteY74" fmla="*/ 1655232 h 2222603"/>
                  <a:gd name="connsiteX75" fmla="*/ 853478 w 3419384"/>
                  <a:gd name="connsiteY75" fmla="*/ 1653328 h 2222603"/>
                  <a:gd name="connsiteX76" fmla="*/ 853478 w 3419384"/>
                  <a:gd name="connsiteY76" fmla="*/ 1501965 h 2222603"/>
                  <a:gd name="connsiteX77" fmla="*/ 778290 w 3419384"/>
                  <a:gd name="connsiteY77" fmla="*/ 1427712 h 2222603"/>
                  <a:gd name="connsiteX78" fmla="*/ 522271 w 3419384"/>
                  <a:gd name="connsiteY78" fmla="*/ 1427712 h 2222603"/>
                  <a:gd name="connsiteX79" fmla="*/ 456600 w 3419384"/>
                  <a:gd name="connsiteY79" fmla="*/ 1381065 h 2222603"/>
                  <a:gd name="connsiteX80" fmla="*/ 455648 w 3419384"/>
                  <a:gd name="connsiteY80" fmla="*/ 1201144 h 2222603"/>
                  <a:gd name="connsiteX81" fmla="*/ 568906 w 3419384"/>
                  <a:gd name="connsiteY81" fmla="*/ 1201144 h 2222603"/>
                  <a:gd name="connsiteX82" fmla="*/ 568906 w 3419384"/>
                  <a:gd name="connsiteY82" fmla="*/ 1313476 h 2222603"/>
                  <a:gd name="connsiteX83" fmla="*/ 782097 w 3419384"/>
                  <a:gd name="connsiteY83" fmla="*/ 1313476 h 2222603"/>
                  <a:gd name="connsiteX84" fmla="*/ 967688 w 3419384"/>
                  <a:gd name="connsiteY84" fmla="*/ 1497205 h 2222603"/>
                  <a:gd name="connsiteX85" fmla="*/ 967688 w 3419384"/>
                  <a:gd name="connsiteY85" fmla="*/ 1653328 h 2222603"/>
                  <a:gd name="connsiteX86" fmla="*/ 1252260 w 3419384"/>
                  <a:gd name="connsiteY86" fmla="*/ 1653328 h 2222603"/>
                  <a:gd name="connsiteX87" fmla="*/ 1252260 w 3419384"/>
                  <a:gd name="connsiteY87" fmla="*/ 1269685 h 2222603"/>
                  <a:gd name="connsiteX88" fmla="*/ 1289378 w 3419384"/>
                  <a:gd name="connsiteY88" fmla="*/ 1203048 h 2222603"/>
                  <a:gd name="connsiteX89" fmla="*/ 1358855 w 3419384"/>
                  <a:gd name="connsiteY89" fmla="*/ 1223991 h 2222603"/>
                  <a:gd name="connsiteX90" fmla="*/ 1519700 w 3419384"/>
                  <a:gd name="connsiteY90" fmla="*/ 1384873 h 2222603"/>
                  <a:gd name="connsiteX91" fmla="*/ 1783334 w 3419384"/>
                  <a:gd name="connsiteY91" fmla="*/ 1383921 h 2222603"/>
                  <a:gd name="connsiteX92" fmla="*/ 2118349 w 3419384"/>
                  <a:gd name="connsiteY92" fmla="*/ 1048829 h 2222603"/>
                  <a:gd name="connsiteX93" fmla="*/ 2136432 w 3419384"/>
                  <a:gd name="connsiteY93" fmla="*/ 1028838 h 2222603"/>
                  <a:gd name="connsiteX94" fmla="*/ 1988911 w 3419384"/>
                  <a:gd name="connsiteY94" fmla="*/ 882235 h 2222603"/>
                  <a:gd name="connsiteX95" fmla="*/ 1041924 w 3419384"/>
                  <a:gd name="connsiteY95" fmla="*/ 396732 h 2222603"/>
                  <a:gd name="connsiteX96" fmla="*/ 1031455 w 3419384"/>
                  <a:gd name="connsiteY96" fmla="*/ 373885 h 2222603"/>
                  <a:gd name="connsiteX97" fmla="*/ 962929 w 3419384"/>
                  <a:gd name="connsiteY97" fmla="*/ 164452 h 2222603"/>
                  <a:gd name="connsiteX98" fmla="*/ 905824 w 3419384"/>
                  <a:gd name="connsiteY98" fmla="*/ 113998 h 2222603"/>
                  <a:gd name="connsiteX99" fmla="*/ 567954 w 3419384"/>
                  <a:gd name="connsiteY99" fmla="*/ 113998 h 2222603"/>
                  <a:gd name="connsiteX100" fmla="*/ 509898 w 3419384"/>
                  <a:gd name="connsiteY100" fmla="*/ 172068 h 2222603"/>
                  <a:gd name="connsiteX101" fmla="*/ 510850 w 3419384"/>
                  <a:gd name="connsiteY101" fmla="*/ 460514 h 2222603"/>
                  <a:gd name="connsiteX102" fmla="*/ 735462 w 3419384"/>
                  <a:gd name="connsiteY102" fmla="*/ 683274 h 2222603"/>
                  <a:gd name="connsiteX103" fmla="*/ 964832 w 3419384"/>
                  <a:gd name="connsiteY103" fmla="*/ 473841 h 2222603"/>
                  <a:gd name="connsiteX104" fmla="*/ 1041924 w 3419384"/>
                  <a:gd name="connsiteY104" fmla="*/ 396732 h 2222603"/>
                  <a:gd name="connsiteX105" fmla="*/ 112068 w 3419384"/>
                  <a:gd name="connsiteY105" fmla="*/ 1879896 h 2222603"/>
                  <a:gd name="connsiteX106" fmla="*/ 2046016 w 3419384"/>
                  <a:gd name="connsiteY106" fmla="*/ 1879896 h 2222603"/>
                  <a:gd name="connsiteX107" fmla="*/ 2046016 w 3419384"/>
                  <a:gd name="connsiteY107" fmla="*/ 1769468 h 2222603"/>
                  <a:gd name="connsiteX108" fmla="*/ 112068 w 3419384"/>
                  <a:gd name="connsiteY108" fmla="*/ 1769468 h 2222603"/>
                  <a:gd name="connsiteX109" fmla="*/ 112068 w 3419384"/>
                  <a:gd name="connsiteY109" fmla="*/ 1879896 h 2222603"/>
                  <a:gd name="connsiteX110" fmla="*/ 1592033 w 3419384"/>
                  <a:gd name="connsiteY110" fmla="*/ 1551467 h 2222603"/>
                  <a:gd name="connsiteX111" fmla="*/ 1367421 w 3419384"/>
                  <a:gd name="connsiteY111" fmla="*/ 1395345 h 2222603"/>
                  <a:gd name="connsiteX112" fmla="*/ 1367421 w 3419384"/>
                  <a:gd name="connsiteY112" fmla="*/ 1651424 h 2222603"/>
                  <a:gd name="connsiteX113" fmla="*/ 1592033 w 3419384"/>
                  <a:gd name="connsiteY113" fmla="*/ 1651424 h 2222603"/>
                  <a:gd name="connsiteX114" fmla="*/ 1592033 w 3419384"/>
                  <a:gd name="connsiteY114" fmla="*/ 1551467 h 2222603"/>
                  <a:gd name="connsiteX115" fmla="*/ 815408 w 3419384"/>
                  <a:gd name="connsiteY115" fmla="*/ 801318 h 2222603"/>
                  <a:gd name="connsiteX116" fmla="*/ 660274 w 3419384"/>
                  <a:gd name="connsiteY116" fmla="*/ 801318 h 2222603"/>
                  <a:gd name="connsiteX117" fmla="*/ 737365 w 3419384"/>
                  <a:gd name="connsiteY117" fmla="*/ 955536 h 2222603"/>
                  <a:gd name="connsiteX118" fmla="*/ 815408 w 3419384"/>
                  <a:gd name="connsiteY118" fmla="*/ 801318 h 2222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3419384" h="2222603">
                    <a:moveTo>
                      <a:pt x="486104" y="684226"/>
                    </a:moveTo>
                    <a:cubicBezTo>
                      <a:pt x="436613" y="622348"/>
                      <a:pt x="403302" y="560470"/>
                      <a:pt x="399495" y="489073"/>
                    </a:cubicBezTo>
                    <a:cubicBezTo>
                      <a:pt x="394737" y="374837"/>
                      <a:pt x="392833" y="260601"/>
                      <a:pt x="398544" y="147317"/>
                    </a:cubicBezTo>
                    <a:cubicBezTo>
                      <a:pt x="403302" y="63544"/>
                      <a:pt x="478490" y="714"/>
                      <a:pt x="564147" y="714"/>
                    </a:cubicBezTo>
                    <a:cubicBezTo>
                      <a:pt x="679309" y="-238"/>
                      <a:pt x="794470" y="-238"/>
                      <a:pt x="909631" y="714"/>
                    </a:cubicBezTo>
                    <a:cubicBezTo>
                      <a:pt x="1004806" y="1666"/>
                      <a:pt x="1076187" y="74967"/>
                      <a:pt x="1080945" y="171116"/>
                    </a:cubicBezTo>
                    <a:cubicBezTo>
                      <a:pt x="1082849" y="200627"/>
                      <a:pt x="1090463" y="231090"/>
                      <a:pt x="1102836" y="258697"/>
                    </a:cubicBezTo>
                    <a:cubicBezTo>
                      <a:pt x="1126629" y="312959"/>
                      <a:pt x="1155182" y="365317"/>
                      <a:pt x="1181831" y="418627"/>
                    </a:cubicBezTo>
                    <a:cubicBezTo>
                      <a:pt x="1209431" y="475745"/>
                      <a:pt x="1185637" y="513824"/>
                      <a:pt x="1121870" y="514776"/>
                    </a:cubicBezTo>
                    <a:cubicBezTo>
                      <a:pt x="1107594" y="514776"/>
                      <a:pt x="1093318" y="514776"/>
                      <a:pt x="1085704" y="514776"/>
                    </a:cubicBezTo>
                    <a:cubicBezTo>
                      <a:pt x="1057152" y="573798"/>
                      <a:pt x="1031455" y="628060"/>
                      <a:pt x="1003854" y="686130"/>
                    </a:cubicBezTo>
                    <a:cubicBezTo>
                      <a:pt x="1050490" y="686130"/>
                      <a:pt x="1100932" y="688986"/>
                      <a:pt x="1151375" y="685178"/>
                    </a:cubicBezTo>
                    <a:cubicBezTo>
                      <a:pt x="1279860" y="675658"/>
                      <a:pt x="1379794" y="723256"/>
                      <a:pt x="1456885" y="826069"/>
                    </a:cubicBezTo>
                    <a:cubicBezTo>
                      <a:pt x="1497810" y="879379"/>
                      <a:pt x="1544446" y="928881"/>
                      <a:pt x="1594888" y="987903"/>
                    </a:cubicBezTo>
                    <a:cubicBezTo>
                      <a:pt x="1594888" y="966960"/>
                      <a:pt x="1594888" y="954584"/>
                      <a:pt x="1594888" y="942209"/>
                    </a:cubicBezTo>
                    <a:cubicBezTo>
                      <a:pt x="1594888" y="655667"/>
                      <a:pt x="1594888" y="370077"/>
                      <a:pt x="1594888" y="83535"/>
                    </a:cubicBezTo>
                    <a:cubicBezTo>
                      <a:pt x="1594888" y="18801"/>
                      <a:pt x="1611068" y="2618"/>
                      <a:pt x="1677690" y="2618"/>
                    </a:cubicBezTo>
                    <a:cubicBezTo>
                      <a:pt x="2230654" y="2618"/>
                      <a:pt x="2784571" y="2618"/>
                      <a:pt x="3337535" y="2618"/>
                    </a:cubicBezTo>
                    <a:cubicBezTo>
                      <a:pt x="3403205" y="2618"/>
                      <a:pt x="3419385" y="18801"/>
                      <a:pt x="3419385" y="84487"/>
                    </a:cubicBezTo>
                    <a:cubicBezTo>
                      <a:pt x="3419385" y="694697"/>
                      <a:pt x="3419385" y="1305860"/>
                      <a:pt x="3419385" y="1916070"/>
                    </a:cubicBezTo>
                    <a:cubicBezTo>
                      <a:pt x="3419385" y="1981756"/>
                      <a:pt x="3403205" y="1997940"/>
                      <a:pt x="3337535" y="1997940"/>
                    </a:cubicBezTo>
                    <a:cubicBezTo>
                      <a:pt x="2924477" y="1997940"/>
                      <a:pt x="2511419" y="1997940"/>
                      <a:pt x="2098362" y="1997940"/>
                    </a:cubicBezTo>
                    <a:cubicBezTo>
                      <a:pt x="2084086" y="1997940"/>
                      <a:pt x="2069809" y="1997940"/>
                      <a:pt x="2052678" y="1997940"/>
                    </a:cubicBezTo>
                    <a:cubicBezTo>
                      <a:pt x="2052678" y="2036018"/>
                      <a:pt x="2052678" y="2072193"/>
                      <a:pt x="2052678" y="2110272"/>
                    </a:cubicBezTo>
                    <a:cubicBezTo>
                      <a:pt x="2013656" y="2110272"/>
                      <a:pt x="1978442" y="2110272"/>
                      <a:pt x="1939420" y="2110272"/>
                    </a:cubicBezTo>
                    <a:cubicBezTo>
                      <a:pt x="1939420" y="2074097"/>
                      <a:pt x="1939420" y="2038874"/>
                      <a:pt x="1939420" y="1999843"/>
                    </a:cubicBezTo>
                    <a:cubicBezTo>
                      <a:pt x="1367421" y="1999843"/>
                      <a:pt x="799229" y="1999843"/>
                      <a:pt x="229133" y="1999843"/>
                    </a:cubicBezTo>
                    <a:cubicBezTo>
                      <a:pt x="229133" y="2074097"/>
                      <a:pt x="229133" y="2147398"/>
                      <a:pt x="229133" y="2222604"/>
                    </a:cubicBezTo>
                    <a:cubicBezTo>
                      <a:pt x="190111" y="2222604"/>
                      <a:pt x="154897" y="2222604"/>
                      <a:pt x="114923" y="2222604"/>
                    </a:cubicBezTo>
                    <a:cubicBezTo>
                      <a:pt x="114923" y="2149302"/>
                      <a:pt x="114923" y="2075049"/>
                      <a:pt x="114923" y="1996988"/>
                    </a:cubicBezTo>
                    <a:cubicBezTo>
                      <a:pt x="93985" y="1996988"/>
                      <a:pt x="75902" y="1997940"/>
                      <a:pt x="58770" y="1996988"/>
                    </a:cubicBezTo>
                    <a:cubicBezTo>
                      <a:pt x="23556" y="1995084"/>
                      <a:pt x="1666" y="1974140"/>
                      <a:pt x="714" y="1937966"/>
                    </a:cubicBezTo>
                    <a:cubicBezTo>
                      <a:pt x="-238" y="1862760"/>
                      <a:pt x="-238" y="1788507"/>
                      <a:pt x="714" y="1713302"/>
                    </a:cubicBezTo>
                    <a:cubicBezTo>
                      <a:pt x="1666" y="1677127"/>
                      <a:pt x="23556" y="1656184"/>
                      <a:pt x="59722" y="1655232"/>
                    </a:cubicBezTo>
                    <a:cubicBezTo>
                      <a:pt x="94937" y="1654280"/>
                      <a:pt x="130151" y="1655232"/>
                      <a:pt x="173932" y="1655232"/>
                    </a:cubicBezTo>
                    <a:cubicBezTo>
                      <a:pt x="107309" y="1572410"/>
                      <a:pt x="113972" y="1480070"/>
                      <a:pt x="113972" y="1388681"/>
                    </a:cubicBezTo>
                    <a:cubicBezTo>
                      <a:pt x="114923" y="1253502"/>
                      <a:pt x="113972" y="1118323"/>
                      <a:pt x="113972" y="982191"/>
                    </a:cubicBezTo>
                    <a:cubicBezTo>
                      <a:pt x="113972" y="807982"/>
                      <a:pt x="236747" y="686130"/>
                      <a:pt x="409965" y="685178"/>
                    </a:cubicBezTo>
                    <a:cubicBezTo>
                      <a:pt x="429951" y="684226"/>
                      <a:pt x="453745" y="684226"/>
                      <a:pt x="486104" y="684226"/>
                    </a:cubicBezTo>
                    <a:close/>
                    <a:moveTo>
                      <a:pt x="3300417" y="1879896"/>
                    </a:moveTo>
                    <a:cubicBezTo>
                      <a:pt x="3300417" y="1289677"/>
                      <a:pt x="3300417" y="702313"/>
                      <a:pt x="3300417" y="116854"/>
                    </a:cubicBezTo>
                    <a:cubicBezTo>
                      <a:pt x="2768391" y="116854"/>
                      <a:pt x="2238268" y="116854"/>
                      <a:pt x="1709098" y="116854"/>
                    </a:cubicBezTo>
                    <a:cubicBezTo>
                      <a:pt x="1709098" y="411011"/>
                      <a:pt x="1709098" y="702313"/>
                      <a:pt x="1709098" y="994567"/>
                    </a:cubicBezTo>
                    <a:cubicBezTo>
                      <a:pt x="1713857" y="992663"/>
                      <a:pt x="1715760" y="992663"/>
                      <a:pt x="1717663" y="990759"/>
                    </a:cubicBezTo>
                    <a:cubicBezTo>
                      <a:pt x="1787141" y="921266"/>
                      <a:pt x="1857570" y="851772"/>
                      <a:pt x="1927048" y="782278"/>
                    </a:cubicBezTo>
                    <a:cubicBezTo>
                      <a:pt x="1979394" y="729920"/>
                      <a:pt x="1989863" y="728968"/>
                      <a:pt x="2057437" y="774663"/>
                    </a:cubicBezTo>
                    <a:cubicBezTo>
                      <a:pt x="2154515" y="675658"/>
                      <a:pt x="2253496" y="575702"/>
                      <a:pt x="2347719" y="479553"/>
                    </a:cubicBezTo>
                    <a:cubicBezTo>
                      <a:pt x="2375320" y="504304"/>
                      <a:pt x="2401969" y="528103"/>
                      <a:pt x="2433376" y="556662"/>
                    </a:cubicBezTo>
                    <a:cubicBezTo>
                      <a:pt x="2331540" y="657571"/>
                      <a:pt x="2231606" y="756575"/>
                      <a:pt x="2129769" y="857484"/>
                    </a:cubicBezTo>
                    <a:cubicBezTo>
                      <a:pt x="2169743" y="896514"/>
                      <a:pt x="2207813" y="933641"/>
                      <a:pt x="2245882" y="970768"/>
                    </a:cubicBezTo>
                    <a:cubicBezTo>
                      <a:pt x="2287759" y="1012654"/>
                      <a:pt x="2287759" y="1037405"/>
                      <a:pt x="2245882" y="1079292"/>
                    </a:cubicBezTo>
                    <a:cubicBezTo>
                      <a:pt x="2149756" y="1176393"/>
                      <a:pt x="2053630" y="1273493"/>
                      <a:pt x="1955600" y="1368690"/>
                    </a:cubicBezTo>
                    <a:cubicBezTo>
                      <a:pt x="1880412" y="1441991"/>
                      <a:pt x="1818549" y="1531476"/>
                      <a:pt x="1709098" y="1551467"/>
                    </a:cubicBezTo>
                    <a:cubicBezTo>
                      <a:pt x="1709098" y="1588594"/>
                      <a:pt x="1709098" y="1620009"/>
                      <a:pt x="1709098" y="1652376"/>
                    </a:cubicBezTo>
                    <a:cubicBezTo>
                      <a:pt x="1837583" y="1652376"/>
                      <a:pt x="1963214" y="1652376"/>
                      <a:pt x="2088844" y="1652376"/>
                    </a:cubicBezTo>
                    <a:cubicBezTo>
                      <a:pt x="2142142" y="1652376"/>
                      <a:pt x="2161177" y="1671415"/>
                      <a:pt x="2162129" y="1725677"/>
                    </a:cubicBezTo>
                    <a:cubicBezTo>
                      <a:pt x="2162129" y="1776131"/>
                      <a:pt x="2162129" y="1826586"/>
                      <a:pt x="2162129" y="1878944"/>
                    </a:cubicBezTo>
                    <a:cubicBezTo>
                      <a:pt x="2543779" y="1879896"/>
                      <a:pt x="2920670" y="1879896"/>
                      <a:pt x="3300417" y="1879896"/>
                    </a:cubicBezTo>
                    <a:close/>
                    <a:moveTo>
                      <a:pt x="1988911" y="882235"/>
                    </a:moveTo>
                    <a:cubicBezTo>
                      <a:pt x="1893736" y="977431"/>
                      <a:pt x="1798562" y="1072628"/>
                      <a:pt x="1704339" y="1167825"/>
                    </a:cubicBezTo>
                    <a:cubicBezTo>
                      <a:pt x="1661510" y="1209711"/>
                      <a:pt x="1632958" y="1208759"/>
                      <a:pt x="1594888" y="1164017"/>
                    </a:cubicBezTo>
                    <a:cubicBezTo>
                      <a:pt x="1510183" y="1065013"/>
                      <a:pt x="1424526" y="966008"/>
                      <a:pt x="1339820" y="866051"/>
                    </a:cubicBezTo>
                    <a:cubicBezTo>
                      <a:pt x="1300799" y="820357"/>
                      <a:pt x="1253211" y="797510"/>
                      <a:pt x="1193251" y="798462"/>
                    </a:cubicBezTo>
                    <a:cubicBezTo>
                      <a:pt x="1120919" y="799414"/>
                      <a:pt x="1048586" y="799414"/>
                      <a:pt x="976253" y="798462"/>
                    </a:cubicBezTo>
                    <a:cubicBezTo>
                      <a:pt x="952460" y="797510"/>
                      <a:pt x="940087" y="805126"/>
                      <a:pt x="929618" y="826069"/>
                    </a:cubicBezTo>
                    <a:cubicBezTo>
                      <a:pt x="885837" y="916506"/>
                      <a:pt x="840154" y="1006942"/>
                      <a:pt x="795422" y="1097379"/>
                    </a:cubicBezTo>
                    <a:cubicBezTo>
                      <a:pt x="783049" y="1122131"/>
                      <a:pt x="766869" y="1141170"/>
                      <a:pt x="736413" y="1141170"/>
                    </a:cubicBezTo>
                    <a:cubicBezTo>
                      <a:pt x="707861" y="1140218"/>
                      <a:pt x="692633" y="1122131"/>
                      <a:pt x="681212" y="1098331"/>
                    </a:cubicBezTo>
                    <a:cubicBezTo>
                      <a:pt x="650756" y="1035501"/>
                      <a:pt x="619349" y="972672"/>
                      <a:pt x="587941" y="910794"/>
                    </a:cubicBezTo>
                    <a:cubicBezTo>
                      <a:pt x="569858" y="874619"/>
                      <a:pt x="559389" y="825117"/>
                      <a:pt x="529885" y="807982"/>
                    </a:cubicBezTo>
                    <a:cubicBezTo>
                      <a:pt x="499429" y="788942"/>
                      <a:pt x="449938" y="800366"/>
                      <a:pt x="409013" y="800366"/>
                    </a:cubicBezTo>
                    <a:cubicBezTo>
                      <a:pt x="297659" y="800366"/>
                      <a:pt x="226278" y="871763"/>
                      <a:pt x="226278" y="982191"/>
                    </a:cubicBezTo>
                    <a:cubicBezTo>
                      <a:pt x="226278" y="1144978"/>
                      <a:pt x="226278" y="1307764"/>
                      <a:pt x="226278" y="1470550"/>
                    </a:cubicBezTo>
                    <a:cubicBezTo>
                      <a:pt x="226278" y="1583834"/>
                      <a:pt x="297659" y="1655232"/>
                      <a:pt x="410916" y="1655232"/>
                    </a:cubicBezTo>
                    <a:cubicBezTo>
                      <a:pt x="547016" y="1655232"/>
                      <a:pt x="684067" y="1655232"/>
                      <a:pt x="820167" y="1655232"/>
                    </a:cubicBezTo>
                    <a:cubicBezTo>
                      <a:pt x="830636" y="1655232"/>
                      <a:pt x="841105" y="1654280"/>
                      <a:pt x="853478" y="1653328"/>
                    </a:cubicBezTo>
                    <a:cubicBezTo>
                      <a:pt x="853478" y="1600969"/>
                      <a:pt x="853478" y="1551467"/>
                      <a:pt x="853478" y="1501965"/>
                    </a:cubicBezTo>
                    <a:cubicBezTo>
                      <a:pt x="853478" y="1445799"/>
                      <a:pt x="834443" y="1427712"/>
                      <a:pt x="778290" y="1427712"/>
                    </a:cubicBezTo>
                    <a:cubicBezTo>
                      <a:pt x="692633" y="1427712"/>
                      <a:pt x="606976" y="1427712"/>
                      <a:pt x="522271" y="1427712"/>
                    </a:cubicBezTo>
                    <a:cubicBezTo>
                      <a:pt x="488008" y="1427712"/>
                      <a:pt x="459455" y="1415336"/>
                      <a:pt x="456600" y="1381065"/>
                    </a:cubicBezTo>
                    <a:cubicBezTo>
                      <a:pt x="451841" y="1321091"/>
                      <a:pt x="455648" y="1261118"/>
                      <a:pt x="455648" y="1201144"/>
                    </a:cubicBezTo>
                    <a:cubicBezTo>
                      <a:pt x="494670" y="1201144"/>
                      <a:pt x="529885" y="1201144"/>
                      <a:pt x="568906" y="1201144"/>
                    </a:cubicBezTo>
                    <a:cubicBezTo>
                      <a:pt x="568906" y="1239222"/>
                      <a:pt x="568906" y="1275397"/>
                      <a:pt x="568906" y="1313476"/>
                    </a:cubicBezTo>
                    <a:cubicBezTo>
                      <a:pt x="642191" y="1313476"/>
                      <a:pt x="712620" y="1313476"/>
                      <a:pt x="782097" y="1313476"/>
                    </a:cubicBezTo>
                    <a:cubicBezTo>
                      <a:pt x="896307" y="1313476"/>
                      <a:pt x="966736" y="1383921"/>
                      <a:pt x="967688" y="1497205"/>
                    </a:cubicBezTo>
                    <a:cubicBezTo>
                      <a:pt x="967688" y="1548611"/>
                      <a:pt x="967688" y="1600969"/>
                      <a:pt x="967688" y="1653328"/>
                    </a:cubicBezTo>
                    <a:cubicBezTo>
                      <a:pt x="1064766" y="1653328"/>
                      <a:pt x="1158037" y="1653328"/>
                      <a:pt x="1252260" y="1653328"/>
                    </a:cubicBezTo>
                    <a:cubicBezTo>
                      <a:pt x="1252260" y="1523860"/>
                      <a:pt x="1252260" y="1397249"/>
                      <a:pt x="1252260" y="1269685"/>
                    </a:cubicBezTo>
                    <a:cubicBezTo>
                      <a:pt x="1252260" y="1240174"/>
                      <a:pt x="1259874" y="1215423"/>
                      <a:pt x="1289378" y="1203048"/>
                    </a:cubicBezTo>
                    <a:cubicBezTo>
                      <a:pt x="1317930" y="1191624"/>
                      <a:pt x="1339820" y="1204952"/>
                      <a:pt x="1358855" y="1223991"/>
                    </a:cubicBezTo>
                    <a:cubicBezTo>
                      <a:pt x="1412153" y="1278253"/>
                      <a:pt x="1466402" y="1331563"/>
                      <a:pt x="1519700" y="1384873"/>
                    </a:cubicBezTo>
                    <a:cubicBezTo>
                      <a:pt x="1602502" y="1466742"/>
                      <a:pt x="1700532" y="1466742"/>
                      <a:pt x="1783334" y="1383921"/>
                    </a:cubicBezTo>
                    <a:cubicBezTo>
                      <a:pt x="1895640" y="1272541"/>
                      <a:pt x="2006994" y="1160209"/>
                      <a:pt x="2118349" y="1048829"/>
                    </a:cubicBezTo>
                    <a:cubicBezTo>
                      <a:pt x="2125962" y="1041213"/>
                      <a:pt x="2131673" y="1033598"/>
                      <a:pt x="2136432" y="1028838"/>
                    </a:cubicBezTo>
                    <a:cubicBezTo>
                      <a:pt x="2085037" y="979336"/>
                      <a:pt x="2038402" y="931737"/>
                      <a:pt x="1988911" y="882235"/>
                    </a:cubicBezTo>
                    <a:close/>
                    <a:moveTo>
                      <a:pt x="1041924" y="396732"/>
                    </a:moveTo>
                    <a:cubicBezTo>
                      <a:pt x="1037165" y="387212"/>
                      <a:pt x="1034310" y="380549"/>
                      <a:pt x="1031455" y="373885"/>
                    </a:cubicBezTo>
                    <a:cubicBezTo>
                      <a:pt x="1000999" y="307247"/>
                      <a:pt x="955315" y="246321"/>
                      <a:pt x="962929" y="164452"/>
                    </a:cubicBezTo>
                    <a:cubicBezTo>
                      <a:pt x="965784" y="133037"/>
                      <a:pt x="938183" y="113998"/>
                      <a:pt x="905824" y="113998"/>
                    </a:cubicBezTo>
                    <a:cubicBezTo>
                      <a:pt x="793518" y="113046"/>
                      <a:pt x="680260" y="113046"/>
                      <a:pt x="567954" y="113998"/>
                    </a:cubicBezTo>
                    <a:cubicBezTo>
                      <a:pt x="532740" y="113998"/>
                      <a:pt x="509898" y="136845"/>
                      <a:pt x="509898" y="172068"/>
                    </a:cubicBezTo>
                    <a:cubicBezTo>
                      <a:pt x="508946" y="268217"/>
                      <a:pt x="507043" y="364365"/>
                      <a:pt x="510850" y="460514"/>
                    </a:cubicBezTo>
                    <a:cubicBezTo>
                      <a:pt x="515608" y="584269"/>
                      <a:pt x="618397" y="682322"/>
                      <a:pt x="735462" y="683274"/>
                    </a:cubicBezTo>
                    <a:cubicBezTo>
                      <a:pt x="854430" y="684226"/>
                      <a:pt x="954363" y="592837"/>
                      <a:pt x="964832" y="473841"/>
                    </a:cubicBezTo>
                    <a:cubicBezTo>
                      <a:pt x="970543" y="414819"/>
                      <a:pt x="980060" y="404348"/>
                      <a:pt x="1041924" y="396732"/>
                    </a:cubicBezTo>
                    <a:close/>
                    <a:moveTo>
                      <a:pt x="112068" y="1879896"/>
                    </a:moveTo>
                    <a:cubicBezTo>
                      <a:pt x="758304" y="1879896"/>
                      <a:pt x="1402636" y="1879896"/>
                      <a:pt x="2046016" y="1879896"/>
                    </a:cubicBezTo>
                    <a:cubicBezTo>
                      <a:pt x="2046016" y="1841817"/>
                      <a:pt x="2046016" y="1805642"/>
                      <a:pt x="2046016" y="1769468"/>
                    </a:cubicBezTo>
                    <a:cubicBezTo>
                      <a:pt x="1399780" y="1769468"/>
                      <a:pt x="757352" y="1769468"/>
                      <a:pt x="112068" y="1769468"/>
                    </a:cubicBezTo>
                    <a:cubicBezTo>
                      <a:pt x="112068" y="1806594"/>
                      <a:pt x="112068" y="1841817"/>
                      <a:pt x="112068" y="1879896"/>
                    </a:cubicBezTo>
                    <a:close/>
                    <a:moveTo>
                      <a:pt x="1592033" y="1551467"/>
                    </a:moveTo>
                    <a:cubicBezTo>
                      <a:pt x="1493051" y="1536236"/>
                      <a:pt x="1435947" y="1461031"/>
                      <a:pt x="1367421" y="1395345"/>
                    </a:cubicBezTo>
                    <a:cubicBezTo>
                      <a:pt x="1367421" y="1484830"/>
                      <a:pt x="1367421" y="1567651"/>
                      <a:pt x="1367421" y="1651424"/>
                    </a:cubicBezTo>
                    <a:cubicBezTo>
                      <a:pt x="1443561" y="1651424"/>
                      <a:pt x="1517797" y="1651424"/>
                      <a:pt x="1592033" y="1651424"/>
                    </a:cubicBezTo>
                    <a:cubicBezTo>
                      <a:pt x="1592033" y="1618105"/>
                      <a:pt x="1592033" y="1587642"/>
                      <a:pt x="1592033" y="1551467"/>
                    </a:cubicBezTo>
                    <a:close/>
                    <a:moveTo>
                      <a:pt x="815408" y="801318"/>
                    </a:moveTo>
                    <a:cubicBezTo>
                      <a:pt x="762111" y="801318"/>
                      <a:pt x="713572" y="801318"/>
                      <a:pt x="660274" y="801318"/>
                    </a:cubicBezTo>
                    <a:cubicBezTo>
                      <a:pt x="685971" y="852724"/>
                      <a:pt x="709764" y="901274"/>
                      <a:pt x="737365" y="955536"/>
                    </a:cubicBezTo>
                    <a:cubicBezTo>
                      <a:pt x="764966" y="900322"/>
                      <a:pt x="788759" y="852724"/>
                      <a:pt x="815408" y="801318"/>
                    </a:cubicBezTo>
                    <a:close/>
                  </a:path>
                </a:pathLst>
              </a:custGeom>
              <a:grpFill/>
              <a:ln w="9514" cap="flat">
                <a:noFill/>
                <a:prstDash val="solid"/>
                <a:miter/>
              </a:ln>
            </p:spPr>
            <p:txBody>
              <a:bodyPr rtlCol="0" anchor="ctr"/>
              <a:lstStyle/>
              <a:p>
                <a:endParaRPr lang="en-US"/>
              </a:p>
            </p:txBody>
          </p:sp>
          <p:sp>
            <p:nvSpPr>
              <p:cNvPr id="78" name="Freeform 25">
                <a:extLst>
                  <a:ext uri="{FF2B5EF4-FFF2-40B4-BE49-F238E27FC236}">
                    <a16:creationId xmlns:a16="http://schemas.microsoft.com/office/drawing/2014/main" id="{D8DF7C78-12F4-4F41-9FE6-BC95413BD5F4}"/>
                  </a:ext>
                </a:extLst>
              </p:cNvPr>
              <p:cNvSpPr/>
              <p:nvPr/>
            </p:nvSpPr>
            <p:spPr>
              <a:xfrm>
                <a:off x="3012029" y="3836916"/>
                <a:ext cx="685886" cy="1198051"/>
              </a:xfrm>
              <a:custGeom>
                <a:avLst/>
                <a:gdLst>
                  <a:gd name="connsiteX0" fmla="*/ 163378 w 685886"/>
                  <a:gd name="connsiteY0" fmla="*/ 506924 h 1198051"/>
                  <a:gd name="connsiteX1" fmla="*/ 145295 w 685886"/>
                  <a:gd name="connsiteY1" fmla="*/ 80443 h 1198051"/>
                  <a:gd name="connsiteX2" fmla="*/ 544076 w 685886"/>
                  <a:gd name="connsiteY2" fmla="*/ 82347 h 1198051"/>
                  <a:gd name="connsiteX3" fmla="*/ 525993 w 685886"/>
                  <a:gd name="connsiteY3" fmla="*/ 505020 h 1198051"/>
                  <a:gd name="connsiteX4" fmla="*/ 543125 w 685886"/>
                  <a:gd name="connsiteY4" fmla="*/ 521203 h 1198051"/>
                  <a:gd name="connsiteX5" fmla="*/ 685887 w 685886"/>
                  <a:gd name="connsiteY5" fmla="*/ 805841 h 1198051"/>
                  <a:gd name="connsiteX6" fmla="*/ 685887 w 685886"/>
                  <a:gd name="connsiteY6" fmla="*/ 1126654 h 1198051"/>
                  <a:gd name="connsiteX7" fmla="*/ 614506 w 685886"/>
                  <a:gd name="connsiteY7" fmla="*/ 1198051 h 1198051"/>
                  <a:gd name="connsiteX8" fmla="*/ 72962 w 685886"/>
                  <a:gd name="connsiteY8" fmla="*/ 1198051 h 1198051"/>
                  <a:gd name="connsiteX9" fmla="*/ 1581 w 685886"/>
                  <a:gd name="connsiteY9" fmla="*/ 1126654 h 1198051"/>
                  <a:gd name="connsiteX10" fmla="*/ 629 w 685886"/>
                  <a:gd name="connsiteY10" fmla="*/ 848680 h 1198051"/>
                  <a:gd name="connsiteX11" fmla="*/ 163378 w 685886"/>
                  <a:gd name="connsiteY11" fmla="*/ 506924 h 1198051"/>
                  <a:gd name="connsiteX12" fmla="*/ 570725 w 685886"/>
                  <a:gd name="connsiteY12" fmla="*/ 1081911 h 1198051"/>
                  <a:gd name="connsiteX13" fmla="*/ 570725 w 685886"/>
                  <a:gd name="connsiteY13" fmla="*/ 798226 h 1198051"/>
                  <a:gd name="connsiteX14" fmla="*/ 363245 w 685886"/>
                  <a:gd name="connsiteY14" fmla="*/ 570705 h 1198051"/>
                  <a:gd name="connsiteX15" fmla="*/ 121501 w 685886"/>
                  <a:gd name="connsiteY15" fmla="*/ 758243 h 1198051"/>
                  <a:gd name="connsiteX16" fmla="*/ 118646 w 685886"/>
                  <a:gd name="connsiteY16" fmla="*/ 1081911 h 1198051"/>
                  <a:gd name="connsiteX17" fmla="*/ 570725 w 685886"/>
                  <a:gd name="connsiteY17" fmla="*/ 1081911 h 1198051"/>
                  <a:gd name="connsiteX18" fmla="*/ 513621 w 685886"/>
                  <a:gd name="connsiteY18" fmla="*/ 286067 h 1198051"/>
                  <a:gd name="connsiteX19" fmla="*/ 345161 w 685886"/>
                  <a:gd name="connsiteY19" fmla="*/ 113761 h 1198051"/>
                  <a:gd name="connsiteX20" fmla="*/ 171944 w 685886"/>
                  <a:gd name="connsiteY20" fmla="*/ 284164 h 1198051"/>
                  <a:gd name="connsiteX21" fmla="*/ 343258 w 685886"/>
                  <a:gd name="connsiteY21" fmla="*/ 456469 h 1198051"/>
                  <a:gd name="connsiteX22" fmla="*/ 513621 w 685886"/>
                  <a:gd name="connsiteY22" fmla="*/ 286067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85886" h="1198051">
                    <a:moveTo>
                      <a:pt x="163378" y="506924"/>
                    </a:moveTo>
                    <a:cubicBezTo>
                      <a:pt x="2533" y="354609"/>
                      <a:pt x="51072" y="169928"/>
                      <a:pt x="145295" y="80443"/>
                    </a:cubicBezTo>
                    <a:cubicBezTo>
                      <a:pt x="256649" y="-27129"/>
                      <a:pt x="432722" y="-27129"/>
                      <a:pt x="544076" y="82347"/>
                    </a:cubicBezTo>
                    <a:cubicBezTo>
                      <a:pt x="640203" y="176591"/>
                      <a:pt x="680176" y="359369"/>
                      <a:pt x="525993" y="505020"/>
                    </a:cubicBezTo>
                    <a:cubicBezTo>
                      <a:pt x="531704" y="510732"/>
                      <a:pt x="537414" y="516443"/>
                      <a:pt x="543125" y="521203"/>
                    </a:cubicBezTo>
                    <a:cubicBezTo>
                      <a:pt x="637348" y="592601"/>
                      <a:pt x="685887" y="686845"/>
                      <a:pt x="685887" y="805841"/>
                    </a:cubicBezTo>
                    <a:cubicBezTo>
                      <a:pt x="685887" y="912462"/>
                      <a:pt x="685887" y="1020034"/>
                      <a:pt x="685887" y="1126654"/>
                    </a:cubicBezTo>
                    <a:cubicBezTo>
                      <a:pt x="685887" y="1178060"/>
                      <a:pt x="665900" y="1198051"/>
                      <a:pt x="614506" y="1198051"/>
                    </a:cubicBezTo>
                    <a:cubicBezTo>
                      <a:pt x="433674" y="1198051"/>
                      <a:pt x="253794" y="1198051"/>
                      <a:pt x="72962" y="1198051"/>
                    </a:cubicBezTo>
                    <a:cubicBezTo>
                      <a:pt x="21568" y="1198051"/>
                      <a:pt x="1581" y="1178060"/>
                      <a:pt x="1581" y="1126654"/>
                    </a:cubicBezTo>
                    <a:cubicBezTo>
                      <a:pt x="1581" y="1034313"/>
                      <a:pt x="4436" y="941021"/>
                      <a:pt x="629" y="848680"/>
                    </a:cubicBezTo>
                    <a:cubicBezTo>
                      <a:pt x="-6033" y="705885"/>
                      <a:pt x="39651" y="589745"/>
                      <a:pt x="163378" y="506924"/>
                    </a:cubicBezTo>
                    <a:close/>
                    <a:moveTo>
                      <a:pt x="570725" y="1081911"/>
                    </a:moveTo>
                    <a:cubicBezTo>
                      <a:pt x="570725" y="984811"/>
                      <a:pt x="571677" y="891518"/>
                      <a:pt x="570725" y="798226"/>
                    </a:cubicBezTo>
                    <a:cubicBezTo>
                      <a:pt x="569774" y="678278"/>
                      <a:pt x="479358" y="581177"/>
                      <a:pt x="363245" y="570705"/>
                    </a:cubicBezTo>
                    <a:cubicBezTo>
                      <a:pt x="246180" y="560234"/>
                      <a:pt x="133874" y="639247"/>
                      <a:pt x="121501" y="758243"/>
                    </a:cubicBezTo>
                    <a:cubicBezTo>
                      <a:pt x="110080" y="864863"/>
                      <a:pt x="118646" y="972435"/>
                      <a:pt x="118646" y="1081911"/>
                    </a:cubicBezTo>
                    <a:cubicBezTo>
                      <a:pt x="268070" y="1081911"/>
                      <a:pt x="417494" y="1081911"/>
                      <a:pt x="570725" y="1081911"/>
                    </a:cubicBezTo>
                    <a:close/>
                    <a:moveTo>
                      <a:pt x="513621" y="286067"/>
                    </a:moveTo>
                    <a:cubicBezTo>
                      <a:pt x="513621" y="192775"/>
                      <a:pt x="438433" y="115666"/>
                      <a:pt x="345161" y="113761"/>
                    </a:cubicBezTo>
                    <a:cubicBezTo>
                      <a:pt x="249987" y="112810"/>
                      <a:pt x="171944" y="188967"/>
                      <a:pt x="171944" y="284164"/>
                    </a:cubicBezTo>
                    <a:cubicBezTo>
                      <a:pt x="171944" y="378408"/>
                      <a:pt x="249035" y="456469"/>
                      <a:pt x="343258" y="456469"/>
                    </a:cubicBezTo>
                    <a:cubicBezTo>
                      <a:pt x="436529" y="455518"/>
                      <a:pt x="513621" y="379360"/>
                      <a:pt x="513621" y="286067"/>
                    </a:cubicBezTo>
                    <a:close/>
                  </a:path>
                </a:pathLst>
              </a:custGeom>
              <a:grpFill/>
              <a:ln w="9514" cap="flat">
                <a:noFill/>
                <a:prstDash val="solid"/>
                <a:miter/>
              </a:ln>
            </p:spPr>
            <p:txBody>
              <a:bodyPr rtlCol="0" anchor="ctr"/>
              <a:lstStyle/>
              <a:p>
                <a:endParaRPr lang="en-US"/>
              </a:p>
            </p:txBody>
          </p:sp>
          <p:sp>
            <p:nvSpPr>
              <p:cNvPr id="79" name="Freeform 26">
                <a:extLst>
                  <a:ext uri="{FF2B5EF4-FFF2-40B4-BE49-F238E27FC236}">
                    <a16:creationId xmlns:a16="http://schemas.microsoft.com/office/drawing/2014/main" id="{FE453D20-BDF5-7647-9CA6-13510008F6AD}"/>
                  </a:ext>
                </a:extLst>
              </p:cNvPr>
              <p:cNvSpPr/>
              <p:nvPr/>
            </p:nvSpPr>
            <p:spPr>
              <a:xfrm>
                <a:off x="3809750" y="3836916"/>
                <a:ext cx="685728" cy="1198051"/>
              </a:xfrm>
              <a:custGeom>
                <a:avLst/>
                <a:gdLst>
                  <a:gd name="connsiteX0" fmla="*/ 163220 w 685728"/>
                  <a:gd name="connsiteY0" fmla="*/ 506924 h 1198051"/>
                  <a:gd name="connsiteX1" fmla="*/ 145137 w 685728"/>
                  <a:gd name="connsiteY1" fmla="*/ 80443 h 1198051"/>
                  <a:gd name="connsiteX2" fmla="*/ 543919 w 685728"/>
                  <a:gd name="connsiteY2" fmla="*/ 82347 h 1198051"/>
                  <a:gd name="connsiteX3" fmla="*/ 525835 w 685728"/>
                  <a:gd name="connsiteY3" fmla="*/ 505020 h 1198051"/>
                  <a:gd name="connsiteX4" fmla="*/ 542967 w 685728"/>
                  <a:gd name="connsiteY4" fmla="*/ 521203 h 1198051"/>
                  <a:gd name="connsiteX5" fmla="*/ 685729 w 685728"/>
                  <a:gd name="connsiteY5" fmla="*/ 805841 h 1198051"/>
                  <a:gd name="connsiteX6" fmla="*/ 685729 w 685728"/>
                  <a:gd name="connsiteY6" fmla="*/ 1126654 h 1198051"/>
                  <a:gd name="connsiteX7" fmla="*/ 614348 w 685728"/>
                  <a:gd name="connsiteY7" fmla="*/ 1198051 h 1198051"/>
                  <a:gd name="connsiteX8" fmla="*/ 72804 w 685728"/>
                  <a:gd name="connsiteY8" fmla="*/ 1198051 h 1198051"/>
                  <a:gd name="connsiteX9" fmla="*/ 1423 w 685728"/>
                  <a:gd name="connsiteY9" fmla="*/ 1126654 h 1198051"/>
                  <a:gd name="connsiteX10" fmla="*/ 472 w 685728"/>
                  <a:gd name="connsiteY10" fmla="*/ 848680 h 1198051"/>
                  <a:gd name="connsiteX11" fmla="*/ 163220 w 685728"/>
                  <a:gd name="connsiteY11" fmla="*/ 506924 h 1198051"/>
                  <a:gd name="connsiteX12" fmla="*/ 569616 w 685728"/>
                  <a:gd name="connsiteY12" fmla="*/ 1081911 h 1198051"/>
                  <a:gd name="connsiteX13" fmla="*/ 570567 w 685728"/>
                  <a:gd name="connsiteY13" fmla="*/ 1063824 h 1198051"/>
                  <a:gd name="connsiteX14" fmla="*/ 570567 w 685728"/>
                  <a:gd name="connsiteY14" fmla="*/ 793466 h 1198051"/>
                  <a:gd name="connsiteX15" fmla="*/ 344052 w 685728"/>
                  <a:gd name="connsiteY15" fmla="*/ 569754 h 1198051"/>
                  <a:gd name="connsiteX16" fmla="*/ 115633 w 685728"/>
                  <a:gd name="connsiteY16" fmla="*/ 794417 h 1198051"/>
                  <a:gd name="connsiteX17" fmla="*/ 115633 w 685728"/>
                  <a:gd name="connsiteY17" fmla="*/ 1064776 h 1198051"/>
                  <a:gd name="connsiteX18" fmla="*/ 118488 w 685728"/>
                  <a:gd name="connsiteY18" fmla="*/ 1081911 h 1198051"/>
                  <a:gd name="connsiteX19" fmla="*/ 569616 w 685728"/>
                  <a:gd name="connsiteY19" fmla="*/ 1081911 h 1198051"/>
                  <a:gd name="connsiteX20" fmla="*/ 514414 w 685728"/>
                  <a:gd name="connsiteY20" fmla="*/ 287971 h 1198051"/>
                  <a:gd name="connsiteX21" fmla="*/ 348811 w 685728"/>
                  <a:gd name="connsiteY21" fmla="*/ 113761 h 1198051"/>
                  <a:gd name="connsiteX22" fmla="*/ 172738 w 685728"/>
                  <a:gd name="connsiteY22" fmla="*/ 281308 h 1198051"/>
                  <a:gd name="connsiteX23" fmla="*/ 342148 w 685728"/>
                  <a:gd name="connsiteY23" fmla="*/ 455518 h 1198051"/>
                  <a:gd name="connsiteX24" fmla="*/ 514414 w 685728"/>
                  <a:gd name="connsiteY24" fmla="*/ 287971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5728" h="1198051">
                    <a:moveTo>
                      <a:pt x="163220" y="506924"/>
                    </a:moveTo>
                    <a:cubicBezTo>
                      <a:pt x="2375" y="354609"/>
                      <a:pt x="50914" y="169928"/>
                      <a:pt x="145137" y="80443"/>
                    </a:cubicBezTo>
                    <a:cubicBezTo>
                      <a:pt x="256491" y="-27129"/>
                      <a:pt x="432564" y="-27129"/>
                      <a:pt x="543919" y="82347"/>
                    </a:cubicBezTo>
                    <a:cubicBezTo>
                      <a:pt x="640045" y="176591"/>
                      <a:pt x="680018" y="359369"/>
                      <a:pt x="525835" y="505020"/>
                    </a:cubicBezTo>
                    <a:cubicBezTo>
                      <a:pt x="531546" y="510732"/>
                      <a:pt x="537256" y="516443"/>
                      <a:pt x="542967" y="521203"/>
                    </a:cubicBezTo>
                    <a:cubicBezTo>
                      <a:pt x="637190" y="592601"/>
                      <a:pt x="685729" y="686845"/>
                      <a:pt x="685729" y="805841"/>
                    </a:cubicBezTo>
                    <a:cubicBezTo>
                      <a:pt x="685729" y="912462"/>
                      <a:pt x="685729" y="1020034"/>
                      <a:pt x="685729" y="1126654"/>
                    </a:cubicBezTo>
                    <a:cubicBezTo>
                      <a:pt x="685729" y="1178060"/>
                      <a:pt x="665742" y="1198051"/>
                      <a:pt x="614348" y="1198051"/>
                    </a:cubicBezTo>
                    <a:cubicBezTo>
                      <a:pt x="433516" y="1198051"/>
                      <a:pt x="253636" y="1198051"/>
                      <a:pt x="72804" y="1198051"/>
                    </a:cubicBezTo>
                    <a:cubicBezTo>
                      <a:pt x="21410" y="1198051"/>
                      <a:pt x="1423" y="1178060"/>
                      <a:pt x="1423" y="1126654"/>
                    </a:cubicBezTo>
                    <a:cubicBezTo>
                      <a:pt x="1423" y="1034313"/>
                      <a:pt x="4278" y="941021"/>
                      <a:pt x="472" y="848680"/>
                    </a:cubicBezTo>
                    <a:cubicBezTo>
                      <a:pt x="-5239" y="705885"/>
                      <a:pt x="40445" y="589745"/>
                      <a:pt x="163220" y="506924"/>
                    </a:cubicBezTo>
                    <a:close/>
                    <a:moveTo>
                      <a:pt x="569616" y="1081911"/>
                    </a:moveTo>
                    <a:cubicBezTo>
                      <a:pt x="570567" y="1073344"/>
                      <a:pt x="570567" y="1068584"/>
                      <a:pt x="570567" y="1063824"/>
                    </a:cubicBezTo>
                    <a:cubicBezTo>
                      <a:pt x="570567" y="973387"/>
                      <a:pt x="571519" y="883903"/>
                      <a:pt x="570567" y="793466"/>
                    </a:cubicBezTo>
                    <a:cubicBezTo>
                      <a:pt x="568664" y="669710"/>
                      <a:pt x="466827" y="570705"/>
                      <a:pt x="344052" y="569754"/>
                    </a:cubicBezTo>
                    <a:cubicBezTo>
                      <a:pt x="219373" y="568802"/>
                      <a:pt x="117536" y="668758"/>
                      <a:pt x="115633" y="794417"/>
                    </a:cubicBezTo>
                    <a:cubicBezTo>
                      <a:pt x="114681" y="884854"/>
                      <a:pt x="115633" y="974339"/>
                      <a:pt x="115633" y="1064776"/>
                    </a:cubicBezTo>
                    <a:cubicBezTo>
                      <a:pt x="115633" y="1070488"/>
                      <a:pt x="117536" y="1076200"/>
                      <a:pt x="118488" y="1081911"/>
                    </a:cubicBezTo>
                    <a:cubicBezTo>
                      <a:pt x="268864" y="1081911"/>
                      <a:pt x="418288" y="1081911"/>
                      <a:pt x="569616" y="1081911"/>
                    </a:cubicBezTo>
                    <a:close/>
                    <a:moveTo>
                      <a:pt x="514414" y="287971"/>
                    </a:moveTo>
                    <a:cubicBezTo>
                      <a:pt x="516318" y="194679"/>
                      <a:pt x="441130" y="116618"/>
                      <a:pt x="348811" y="113761"/>
                    </a:cubicBezTo>
                    <a:cubicBezTo>
                      <a:pt x="253636" y="111858"/>
                      <a:pt x="174641" y="187063"/>
                      <a:pt x="172738" y="281308"/>
                    </a:cubicBezTo>
                    <a:cubicBezTo>
                      <a:pt x="170834" y="376504"/>
                      <a:pt x="247925" y="454566"/>
                      <a:pt x="342148" y="455518"/>
                    </a:cubicBezTo>
                    <a:cubicBezTo>
                      <a:pt x="435419" y="456469"/>
                      <a:pt x="512511" y="381264"/>
                      <a:pt x="514414" y="287971"/>
                    </a:cubicBezTo>
                    <a:close/>
                  </a:path>
                </a:pathLst>
              </a:custGeom>
              <a:grpFill/>
              <a:ln w="9514" cap="flat">
                <a:noFill/>
                <a:prstDash val="solid"/>
                <a:miter/>
              </a:ln>
            </p:spPr>
            <p:txBody>
              <a:bodyPr rtlCol="0" anchor="ctr"/>
              <a:lstStyle/>
              <a:p>
                <a:endParaRPr lang="en-US"/>
              </a:p>
            </p:txBody>
          </p:sp>
          <p:sp>
            <p:nvSpPr>
              <p:cNvPr id="80" name="Freeform 27">
                <a:extLst>
                  <a:ext uri="{FF2B5EF4-FFF2-40B4-BE49-F238E27FC236}">
                    <a16:creationId xmlns:a16="http://schemas.microsoft.com/office/drawing/2014/main" id="{3CC87FCB-4190-C843-A15B-FC3F756EA01B}"/>
                  </a:ext>
                </a:extLst>
              </p:cNvPr>
              <p:cNvSpPr/>
              <p:nvPr/>
            </p:nvSpPr>
            <p:spPr>
              <a:xfrm>
                <a:off x="4608736" y="3837617"/>
                <a:ext cx="684305" cy="1197349"/>
              </a:xfrm>
              <a:custGeom>
                <a:avLst/>
                <a:gdLst>
                  <a:gd name="connsiteX0" fmla="*/ 161797 w 684305"/>
                  <a:gd name="connsiteY0" fmla="*/ 506222 h 1197349"/>
                  <a:gd name="connsiteX1" fmla="*/ 140859 w 684305"/>
                  <a:gd name="connsiteY1" fmla="*/ 82597 h 1197349"/>
                  <a:gd name="connsiteX2" fmla="*/ 539640 w 684305"/>
                  <a:gd name="connsiteY2" fmla="*/ 78789 h 1197349"/>
                  <a:gd name="connsiteX3" fmla="*/ 524412 w 684305"/>
                  <a:gd name="connsiteY3" fmla="*/ 504318 h 1197349"/>
                  <a:gd name="connsiteX4" fmla="*/ 541543 w 684305"/>
                  <a:gd name="connsiteY4" fmla="*/ 520502 h 1197349"/>
                  <a:gd name="connsiteX5" fmla="*/ 684305 w 684305"/>
                  <a:gd name="connsiteY5" fmla="*/ 805140 h 1197349"/>
                  <a:gd name="connsiteX6" fmla="*/ 684305 w 684305"/>
                  <a:gd name="connsiteY6" fmla="*/ 1125953 h 1197349"/>
                  <a:gd name="connsiteX7" fmla="*/ 612924 w 684305"/>
                  <a:gd name="connsiteY7" fmla="*/ 1197350 h 1197349"/>
                  <a:gd name="connsiteX8" fmla="*/ 71381 w 684305"/>
                  <a:gd name="connsiteY8" fmla="*/ 1197350 h 1197349"/>
                  <a:gd name="connsiteX9" fmla="*/ 0 w 684305"/>
                  <a:gd name="connsiteY9" fmla="*/ 1125953 h 1197349"/>
                  <a:gd name="connsiteX10" fmla="*/ 0 w 684305"/>
                  <a:gd name="connsiteY10" fmla="*/ 805140 h 1197349"/>
                  <a:gd name="connsiteX11" fmla="*/ 145617 w 684305"/>
                  <a:gd name="connsiteY11" fmla="*/ 518598 h 1197349"/>
                  <a:gd name="connsiteX12" fmla="*/ 161797 w 684305"/>
                  <a:gd name="connsiteY12" fmla="*/ 506222 h 1197349"/>
                  <a:gd name="connsiteX13" fmla="*/ 570096 w 684305"/>
                  <a:gd name="connsiteY13" fmla="*/ 1082162 h 1197349"/>
                  <a:gd name="connsiteX14" fmla="*/ 570096 w 684305"/>
                  <a:gd name="connsiteY14" fmla="*/ 802284 h 1197349"/>
                  <a:gd name="connsiteX15" fmla="*/ 341677 w 684305"/>
                  <a:gd name="connsiteY15" fmla="*/ 570004 h 1197349"/>
                  <a:gd name="connsiteX16" fmla="*/ 114210 w 684305"/>
                  <a:gd name="connsiteY16" fmla="*/ 803236 h 1197349"/>
                  <a:gd name="connsiteX17" fmla="*/ 114210 w 684305"/>
                  <a:gd name="connsiteY17" fmla="*/ 1055507 h 1197349"/>
                  <a:gd name="connsiteX18" fmla="*/ 117065 w 684305"/>
                  <a:gd name="connsiteY18" fmla="*/ 1082162 h 1197349"/>
                  <a:gd name="connsiteX19" fmla="*/ 570096 w 684305"/>
                  <a:gd name="connsiteY19" fmla="*/ 1082162 h 1197349"/>
                  <a:gd name="connsiteX20" fmla="*/ 512991 w 684305"/>
                  <a:gd name="connsiteY20" fmla="*/ 284414 h 1197349"/>
                  <a:gd name="connsiteX21" fmla="*/ 344532 w 684305"/>
                  <a:gd name="connsiteY21" fmla="*/ 113060 h 1197349"/>
                  <a:gd name="connsiteX22" fmla="*/ 171314 w 684305"/>
                  <a:gd name="connsiteY22" fmla="*/ 283462 h 1197349"/>
                  <a:gd name="connsiteX23" fmla="*/ 343580 w 684305"/>
                  <a:gd name="connsiteY23" fmla="*/ 454816 h 1197349"/>
                  <a:gd name="connsiteX24" fmla="*/ 512991 w 684305"/>
                  <a:gd name="connsiteY24" fmla="*/ 284414 h 1197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305" h="1197349">
                    <a:moveTo>
                      <a:pt x="161797" y="506222"/>
                    </a:moveTo>
                    <a:cubicBezTo>
                      <a:pt x="3807" y="356764"/>
                      <a:pt x="48539" y="173986"/>
                      <a:pt x="140859" y="82597"/>
                    </a:cubicBezTo>
                    <a:cubicBezTo>
                      <a:pt x="251261" y="-25927"/>
                      <a:pt x="427334" y="-27831"/>
                      <a:pt x="539640" y="78789"/>
                    </a:cubicBezTo>
                    <a:cubicBezTo>
                      <a:pt x="636718" y="171130"/>
                      <a:pt x="680498" y="355811"/>
                      <a:pt x="524412" y="504318"/>
                    </a:cubicBezTo>
                    <a:cubicBezTo>
                      <a:pt x="530123" y="510030"/>
                      <a:pt x="535833" y="515742"/>
                      <a:pt x="541543" y="520502"/>
                    </a:cubicBezTo>
                    <a:cubicBezTo>
                      <a:pt x="635766" y="591899"/>
                      <a:pt x="684305" y="686144"/>
                      <a:pt x="684305" y="805140"/>
                    </a:cubicBezTo>
                    <a:cubicBezTo>
                      <a:pt x="684305" y="911760"/>
                      <a:pt x="684305" y="1019332"/>
                      <a:pt x="684305" y="1125953"/>
                    </a:cubicBezTo>
                    <a:cubicBezTo>
                      <a:pt x="684305" y="1177359"/>
                      <a:pt x="664319" y="1197350"/>
                      <a:pt x="612924" y="1197350"/>
                    </a:cubicBezTo>
                    <a:cubicBezTo>
                      <a:pt x="432093" y="1197350"/>
                      <a:pt x="252213" y="1197350"/>
                      <a:pt x="71381" y="1197350"/>
                    </a:cubicBezTo>
                    <a:cubicBezTo>
                      <a:pt x="19987" y="1197350"/>
                      <a:pt x="0" y="1177359"/>
                      <a:pt x="0" y="1125953"/>
                    </a:cubicBezTo>
                    <a:cubicBezTo>
                      <a:pt x="0" y="1019332"/>
                      <a:pt x="0" y="911760"/>
                      <a:pt x="0" y="805140"/>
                    </a:cubicBezTo>
                    <a:cubicBezTo>
                      <a:pt x="0" y="685192"/>
                      <a:pt x="49491" y="589995"/>
                      <a:pt x="145617" y="518598"/>
                    </a:cubicBezTo>
                    <a:cubicBezTo>
                      <a:pt x="150376" y="514790"/>
                      <a:pt x="155135" y="510982"/>
                      <a:pt x="161797" y="506222"/>
                    </a:cubicBezTo>
                    <a:close/>
                    <a:moveTo>
                      <a:pt x="570096" y="1082162"/>
                    </a:moveTo>
                    <a:cubicBezTo>
                      <a:pt x="570096" y="986965"/>
                      <a:pt x="571048" y="894625"/>
                      <a:pt x="570096" y="802284"/>
                    </a:cubicBezTo>
                    <a:cubicBezTo>
                      <a:pt x="569144" y="670912"/>
                      <a:pt x="469211" y="570004"/>
                      <a:pt x="341677" y="570004"/>
                    </a:cubicBezTo>
                    <a:cubicBezTo>
                      <a:pt x="214143" y="570004"/>
                      <a:pt x="115161" y="670912"/>
                      <a:pt x="114210" y="803236"/>
                    </a:cubicBezTo>
                    <a:cubicBezTo>
                      <a:pt x="113258" y="887009"/>
                      <a:pt x="114210" y="971734"/>
                      <a:pt x="114210" y="1055507"/>
                    </a:cubicBezTo>
                    <a:cubicBezTo>
                      <a:pt x="114210" y="1064075"/>
                      <a:pt x="116113" y="1073594"/>
                      <a:pt x="117065" y="1082162"/>
                    </a:cubicBezTo>
                    <a:cubicBezTo>
                      <a:pt x="268392" y="1082162"/>
                      <a:pt x="416865" y="1082162"/>
                      <a:pt x="570096" y="1082162"/>
                    </a:cubicBezTo>
                    <a:close/>
                    <a:moveTo>
                      <a:pt x="512991" y="284414"/>
                    </a:moveTo>
                    <a:cubicBezTo>
                      <a:pt x="512991" y="191121"/>
                      <a:pt x="436851" y="114012"/>
                      <a:pt x="344532" y="113060"/>
                    </a:cubicBezTo>
                    <a:cubicBezTo>
                      <a:pt x="250309" y="112108"/>
                      <a:pt x="171314" y="189217"/>
                      <a:pt x="171314" y="283462"/>
                    </a:cubicBezTo>
                    <a:cubicBezTo>
                      <a:pt x="171314" y="377707"/>
                      <a:pt x="249358" y="455768"/>
                      <a:pt x="343580" y="454816"/>
                    </a:cubicBezTo>
                    <a:cubicBezTo>
                      <a:pt x="436851" y="454816"/>
                      <a:pt x="512991" y="377707"/>
                      <a:pt x="512991" y="284414"/>
                    </a:cubicBezTo>
                    <a:close/>
                  </a:path>
                </a:pathLst>
              </a:custGeom>
              <a:grpFill/>
              <a:ln w="9514" cap="flat">
                <a:noFill/>
                <a:prstDash val="solid"/>
                <a:miter/>
              </a:ln>
            </p:spPr>
            <p:txBody>
              <a:bodyPr rtlCol="0" anchor="ctr"/>
              <a:lstStyle/>
              <a:p>
                <a:endParaRPr lang="en-US"/>
              </a:p>
            </p:txBody>
          </p:sp>
          <p:sp>
            <p:nvSpPr>
              <p:cNvPr id="81" name="Freeform 28">
                <a:extLst>
                  <a:ext uri="{FF2B5EF4-FFF2-40B4-BE49-F238E27FC236}">
                    <a16:creationId xmlns:a16="http://schemas.microsoft.com/office/drawing/2014/main" id="{D7384F9F-F674-CE4A-8600-F4FC1E9F38ED}"/>
                  </a:ext>
                </a:extLst>
              </p:cNvPr>
              <p:cNvSpPr/>
              <p:nvPr/>
            </p:nvSpPr>
            <p:spPr>
              <a:xfrm>
                <a:off x="5405925" y="3836643"/>
                <a:ext cx="684679" cy="1197794"/>
              </a:xfrm>
              <a:custGeom>
                <a:avLst/>
                <a:gdLst>
                  <a:gd name="connsiteX0" fmla="*/ 522883 w 684679"/>
                  <a:gd name="connsiteY0" fmla="*/ 507196 h 1197794"/>
                  <a:gd name="connsiteX1" fmla="*/ 672306 w 684679"/>
                  <a:gd name="connsiteY1" fmla="*/ 710917 h 1197794"/>
                  <a:gd name="connsiteX2" fmla="*/ 683728 w 684679"/>
                  <a:gd name="connsiteY2" fmla="*/ 784218 h 1197794"/>
                  <a:gd name="connsiteX3" fmla="*/ 684679 w 684679"/>
                  <a:gd name="connsiteY3" fmla="*/ 1133590 h 1197794"/>
                  <a:gd name="connsiteX4" fmla="*/ 620912 w 684679"/>
                  <a:gd name="connsiteY4" fmla="*/ 1197371 h 1197794"/>
                  <a:gd name="connsiteX5" fmla="*/ 65093 w 684679"/>
                  <a:gd name="connsiteY5" fmla="*/ 1197371 h 1197794"/>
                  <a:gd name="connsiteX6" fmla="*/ 1326 w 684679"/>
                  <a:gd name="connsiteY6" fmla="*/ 1133590 h 1197794"/>
                  <a:gd name="connsiteX7" fmla="*/ 2277 w 684679"/>
                  <a:gd name="connsiteY7" fmla="*/ 781362 h 1197794"/>
                  <a:gd name="connsiteX8" fmla="*/ 134570 w 684679"/>
                  <a:gd name="connsiteY8" fmla="*/ 528139 h 1197794"/>
                  <a:gd name="connsiteX9" fmla="*/ 163122 w 684679"/>
                  <a:gd name="connsiteY9" fmla="*/ 507196 h 1197794"/>
                  <a:gd name="connsiteX10" fmla="*/ 60334 w 684679"/>
                  <a:gd name="connsiteY10" fmla="*/ 250165 h 1197794"/>
                  <a:gd name="connsiteX11" fmla="*/ 163122 w 684679"/>
                  <a:gd name="connsiteY11" fmla="*/ 64531 h 1197794"/>
                  <a:gd name="connsiteX12" fmla="*/ 550483 w 684679"/>
                  <a:gd name="connsiteY12" fmla="*/ 90234 h 1197794"/>
                  <a:gd name="connsiteX13" fmla="*/ 522883 w 684679"/>
                  <a:gd name="connsiteY13" fmla="*/ 507196 h 1197794"/>
                  <a:gd name="connsiteX14" fmla="*/ 115535 w 684679"/>
                  <a:gd name="connsiteY14" fmla="*/ 1081231 h 1197794"/>
                  <a:gd name="connsiteX15" fmla="*/ 570470 w 684679"/>
                  <a:gd name="connsiteY15" fmla="*/ 1081231 h 1197794"/>
                  <a:gd name="connsiteX16" fmla="*/ 569518 w 684679"/>
                  <a:gd name="connsiteY16" fmla="*/ 780410 h 1197794"/>
                  <a:gd name="connsiteX17" fmla="*/ 341099 w 684679"/>
                  <a:gd name="connsiteY17" fmla="*/ 570977 h 1197794"/>
                  <a:gd name="connsiteX18" fmla="*/ 116487 w 684679"/>
                  <a:gd name="connsiteY18" fmla="*/ 780410 h 1197794"/>
                  <a:gd name="connsiteX19" fmla="*/ 115535 w 684679"/>
                  <a:gd name="connsiteY19" fmla="*/ 1081231 h 1197794"/>
                  <a:gd name="connsiteX20" fmla="*/ 514317 w 684679"/>
                  <a:gd name="connsiteY20" fmla="*/ 285387 h 1197794"/>
                  <a:gd name="connsiteX21" fmla="*/ 345858 w 684679"/>
                  <a:gd name="connsiteY21" fmla="*/ 114033 h 1197794"/>
                  <a:gd name="connsiteX22" fmla="*/ 172640 w 684679"/>
                  <a:gd name="connsiteY22" fmla="*/ 284436 h 1197794"/>
                  <a:gd name="connsiteX23" fmla="*/ 344906 w 684679"/>
                  <a:gd name="connsiteY23" fmla="*/ 455790 h 1197794"/>
                  <a:gd name="connsiteX24" fmla="*/ 514317 w 684679"/>
                  <a:gd name="connsiteY24" fmla="*/ 285387 h 119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679" h="1197794">
                    <a:moveTo>
                      <a:pt x="522883" y="507196"/>
                    </a:moveTo>
                    <a:cubicBezTo>
                      <a:pt x="598070" y="558602"/>
                      <a:pt x="650416" y="624288"/>
                      <a:pt x="672306" y="710917"/>
                    </a:cubicBezTo>
                    <a:cubicBezTo>
                      <a:pt x="678017" y="734716"/>
                      <a:pt x="683728" y="759467"/>
                      <a:pt x="683728" y="784218"/>
                    </a:cubicBezTo>
                    <a:cubicBezTo>
                      <a:pt x="684679" y="900358"/>
                      <a:pt x="684679" y="1016498"/>
                      <a:pt x="684679" y="1133590"/>
                    </a:cubicBezTo>
                    <a:cubicBezTo>
                      <a:pt x="684679" y="1175476"/>
                      <a:pt x="662789" y="1197371"/>
                      <a:pt x="620912" y="1197371"/>
                    </a:cubicBezTo>
                    <a:cubicBezTo>
                      <a:pt x="435322" y="1198323"/>
                      <a:pt x="250683" y="1197371"/>
                      <a:pt x="65093" y="1197371"/>
                    </a:cubicBezTo>
                    <a:cubicBezTo>
                      <a:pt x="23216" y="1197371"/>
                      <a:pt x="1326" y="1175476"/>
                      <a:pt x="1326" y="1133590"/>
                    </a:cubicBezTo>
                    <a:cubicBezTo>
                      <a:pt x="374" y="1016498"/>
                      <a:pt x="-1530" y="898454"/>
                      <a:pt x="2277" y="781362"/>
                    </a:cubicBezTo>
                    <a:cubicBezTo>
                      <a:pt x="5133" y="676646"/>
                      <a:pt x="53672" y="592873"/>
                      <a:pt x="134570" y="528139"/>
                    </a:cubicBezTo>
                    <a:cubicBezTo>
                      <a:pt x="143136" y="521475"/>
                      <a:pt x="151702" y="515763"/>
                      <a:pt x="163122" y="507196"/>
                    </a:cubicBezTo>
                    <a:cubicBezTo>
                      <a:pt x="86983" y="437702"/>
                      <a:pt x="47961" y="352977"/>
                      <a:pt x="60334" y="250165"/>
                    </a:cubicBezTo>
                    <a:cubicBezTo>
                      <a:pt x="69851" y="174960"/>
                      <a:pt x="104114" y="113082"/>
                      <a:pt x="163122" y="64531"/>
                    </a:cubicBezTo>
                    <a:cubicBezTo>
                      <a:pt x="280187" y="-30665"/>
                      <a:pt x="447695" y="-19242"/>
                      <a:pt x="550483" y="90234"/>
                    </a:cubicBezTo>
                    <a:cubicBezTo>
                      <a:pt x="639947" y="184479"/>
                      <a:pt x="676114" y="362497"/>
                      <a:pt x="522883" y="507196"/>
                    </a:cubicBezTo>
                    <a:close/>
                    <a:moveTo>
                      <a:pt x="115535" y="1081231"/>
                    </a:moveTo>
                    <a:cubicBezTo>
                      <a:pt x="269718" y="1081231"/>
                      <a:pt x="419142" y="1081231"/>
                      <a:pt x="570470" y="1081231"/>
                    </a:cubicBezTo>
                    <a:cubicBezTo>
                      <a:pt x="570470" y="979371"/>
                      <a:pt x="574277" y="879415"/>
                      <a:pt x="569518" y="780410"/>
                    </a:cubicBezTo>
                    <a:cubicBezTo>
                      <a:pt x="563807" y="662366"/>
                      <a:pt x="460067" y="570026"/>
                      <a:pt x="341099" y="570977"/>
                    </a:cubicBezTo>
                    <a:cubicBezTo>
                      <a:pt x="224034" y="571929"/>
                      <a:pt x="121246" y="664270"/>
                      <a:pt x="116487" y="780410"/>
                    </a:cubicBezTo>
                    <a:cubicBezTo>
                      <a:pt x="112680" y="879415"/>
                      <a:pt x="115535" y="979371"/>
                      <a:pt x="115535" y="1081231"/>
                    </a:cubicBezTo>
                    <a:close/>
                    <a:moveTo>
                      <a:pt x="514317" y="285387"/>
                    </a:moveTo>
                    <a:cubicBezTo>
                      <a:pt x="514317" y="192095"/>
                      <a:pt x="438177" y="114985"/>
                      <a:pt x="345858" y="114033"/>
                    </a:cubicBezTo>
                    <a:cubicBezTo>
                      <a:pt x="251635" y="113082"/>
                      <a:pt x="172640" y="190191"/>
                      <a:pt x="172640" y="284436"/>
                    </a:cubicBezTo>
                    <a:cubicBezTo>
                      <a:pt x="172640" y="378680"/>
                      <a:pt x="250683" y="456741"/>
                      <a:pt x="344906" y="455790"/>
                    </a:cubicBezTo>
                    <a:cubicBezTo>
                      <a:pt x="437225" y="455790"/>
                      <a:pt x="514317" y="378680"/>
                      <a:pt x="514317" y="285387"/>
                    </a:cubicBezTo>
                    <a:close/>
                  </a:path>
                </a:pathLst>
              </a:custGeom>
              <a:grpFill/>
              <a:ln w="9514" cap="flat">
                <a:noFill/>
                <a:prstDash val="solid"/>
                <a:miter/>
              </a:ln>
            </p:spPr>
            <p:txBody>
              <a:bodyPr rtlCol="0" anchor="ctr"/>
              <a:lstStyle/>
              <a:p>
                <a:endParaRPr lang="en-US"/>
              </a:p>
            </p:txBody>
          </p:sp>
          <p:sp>
            <p:nvSpPr>
              <p:cNvPr id="82" name="Freeform 29">
                <a:extLst>
                  <a:ext uri="{FF2B5EF4-FFF2-40B4-BE49-F238E27FC236}">
                    <a16:creationId xmlns:a16="http://schemas.microsoft.com/office/drawing/2014/main" id="{914B25C5-A608-EE43-A2D9-C02848708645}"/>
                  </a:ext>
                </a:extLst>
              </p:cNvPr>
              <p:cNvSpPr/>
              <p:nvPr/>
            </p:nvSpPr>
            <p:spPr>
              <a:xfrm>
                <a:off x="4868563" y="1843700"/>
                <a:ext cx="1077376" cy="279799"/>
              </a:xfrm>
              <a:custGeom>
                <a:avLst/>
                <a:gdLst>
                  <a:gd name="connsiteX0" fmla="*/ 0 w 1077376"/>
                  <a:gd name="connsiteY0" fmla="*/ 174485 h 279799"/>
                  <a:gd name="connsiteX1" fmla="*/ 347387 w 1077376"/>
                  <a:gd name="connsiteY1" fmla="*/ 3131 h 279799"/>
                  <a:gd name="connsiteX2" fmla="*/ 407347 w 1077376"/>
                  <a:gd name="connsiteY2" fmla="*/ 11699 h 279799"/>
                  <a:gd name="connsiteX3" fmla="*/ 684305 w 1077376"/>
                  <a:gd name="connsiteY3" fmla="*/ 149734 h 279799"/>
                  <a:gd name="connsiteX4" fmla="*/ 736651 w 1077376"/>
                  <a:gd name="connsiteY4" fmla="*/ 148782 h 279799"/>
                  <a:gd name="connsiteX5" fmla="*/ 1025982 w 1077376"/>
                  <a:gd name="connsiteY5" fmla="*/ 4083 h 279799"/>
                  <a:gd name="connsiteX6" fmla="*/ 1077376 w 1077376"/>
                  <a:gd name="connsiteY6" fmla="*/ 105943 h 279799"/>
                  <a:gd name="connsiteX7" fmla="*/ 945084 w 1077376"/>
                  <a:gd name="connsiteY7" fmla="*/ 171629 h 279799"/>
                  <a:gd name="connsiteX8" fmla="*/ 751879 w 1077376"/>
                  <a:gd name="connsiteY8" fmla="*/ 268730 h 279799"/>
                  <a:gd name="connsiteX9" fmla="*/ 668125 w 1077376"/>
                  <a:gd name="connsiteY9" fmla="*/ 268730 h 279799"/>
                  <a:gd name="connsiteX10" fmla="*/ 394975 w 1077376"/>
                  <a:gd name="connsiteY10" fmla="*/ 130695 h 279799"/>
                  <a:gd name="connsiteX11" fmla="*/ 342629 w 1077376"/>
                  <a:gd name="connsiteY11" fmla="*/ 130695 h 279799"/>
                  <a:gd name="connsiteX12" fmla="*/ 52346 w 1077376"/>
                  <a:gd name="connsiteY12" fmla="*/ 276345 h 279799"/>
                  <a:gd name="connsiteX13" fmla="*/ 0 w 1077376"/>
                  <a:gd name="connsiteY13" fmla="*/ 174485 h 279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77376" h="279799">
                    <a:moveTo>
                      <a:pt x="0" y="174485"/>
                    </a:moveTo>
                    <a:cubicBezTo>
                      <a:pt x="118016" y="115463"/>
                      <a:pt x="232226" y="57393"/>
                      <a:pt x="347387" y="3131"/>
                    </a:cubicBezTo>
                    <a:cubicBezTo>
                      <a:pt x="362615" y="-4485"/>
                      <a:pt x="389264" y="3131"/>
                      <a:pt x="407347" y="11699"/>
                    </a:cubicBezTo>
                    <a:cubicBezTo>
                      <a:pt x="500618" y="56441"/>
                      <a:pt x="592938" y="102136"/>
                      <a:pt x="684305" y="149734"/>
                    </a:cubicBezTo>
                    <a:cubicBezTo>
                      <a:pt x="703340" y="159254"/>
                      <a:pt x="717616" y="159254"/>
                      <a:pt x="736651" y="148782"/>
                    </a:cubicBezTo>
                    <a:cubicBezTo>
                      <a:pt x="831826" y="100232"/>
                      <a:pt x="927000" y="53585"/>
                      <a:pt x="1025982" y="4083"/>
                    </a:cubicBezTo>
                    <a:cubicBezTo>
                      <a:pt x="1043113" y="37402"/>
                      <a:pt x="1059293" y="69769"/>
                      <a:pt x="1077376" y="105943"/>
                    </a:cubicBezTo>
                    <a:cubicBezTo>
                      <a:pt x="1031692" y="128791"/>
                      <a:pt x="988864" y="150686"/>
                      <a:pt x="945084" y="171629"/>
                    </a:cubicBezTo>
                    <a:cubicBezTo>
                      <a:pt x="880365" y="203996"/>
                      <a:pt x="815646" y="235411"/>
                      <a:pt x="751879" y="268730"/>
                    </a:cubicBezTo>
                    <a:cubicBezTo>
                      <a:pt x="722375" y="283961"/>
                      <a:pt x="696678" y="283009"/>
                      <a:pt x="668125" y="268730"/>
                    </a:cubicBezTo>
                    <a:cubicBezTo>
                      <a:pt x="577710" y="222083"/>
                      <a:pt x="485390" y="178293"/>
                      <a:pt x="394975" y="130695"/>
                    </a:cubicBezTo>
                    <a:cubicBezTo>
                      <a:pt x="375940" y="121175"/>
                      <a:pt x="361663" y="120223"/>
                      <a:pt x="342629" y="130695"/>
                    </a:cubicBezTo>
                    <a:cubicBezTo>
                      <a:pt x="246502" y="180197"/>
                      <a:pt x="150376" y="226843"/>
                      <a:pt x="52346" y="276345"/>
                    </a:cubicBezTo>
                    <a:cubicBezTo>
                      <a:pt x="34263" y="242075"/>
                      <a:pt x="18083" y="210660"/>
                      <a:pt x="0" y="174485"/>
                    </a:cubicBezTo>
                    <a:close/>
                  </a:path>
                </a:pathLst>
              </a:custGeom>
              <a:grpFill/>
              <a:ln w="9514" cap="flat">
                <a:noFill/>
                <a:prstDash val="solid"/>
                <a:miter/>
              </a:ln>
            </p:spPr>
            <p:txBody>
              <a:bodyPr rtlCol="0" anchor="ctr"/>
              <a:lstStyle/>
              <a:p>
                <a:endParaRPr lang="en-US"/>
              </a:p>
            </p:txBody>
          </p:sp>
          <p:sp>
            <p:nvSpPr>
              <p:cNvPr id="83" name="Freeform 30">
                <a:extLst>
                  <a:ext uri="{FF2B5EF4-FFF2-40B4-BE49-F238E27FC236}">
                    <a16:creationId xmlns:a16="http://schemas.microsoft.com/office/drawing/2014/main" id="{96C737D7-5D2A-314A-A925-7AE5F140F4E3}"/>
                  </a:ext>
                </a:extLst>
              </p:cNvPr>
              <p:cNvSpPr/>
              <p:nvPr/>
            </p:nvSpPr>
            <p:spPr>
              <a:xfrm>
                <a:off x="5295897" y="2470369"/>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sp>
            <p:nvSpPr>
              <p:cNvPr id="84" name="Freeform 31">
                <a:extLst>
                  <a:ext uri="{FF2B5EF4-FFF2-40B4-BE49-F238E27FC236}">
                    <a16:creationId xmlns:a16="http://schemas.microsoft.com/office/drawing/2014/main" id="{DC6956FC-1EEB-4142-B9F6-B42C86584830}"/>
                  </a:ext>
                </a:extLst>
              </p:cNvPr>
              <p:cNvSpPr/>
              <p:nvPr/>
            </p:nvSpPr>
            <p:spPr>
              <a:xfrm>
                <a:off x="5295897" y="2697889"/>
                <a:ext cx="678594" cy="111380"/>
              </a:xfrm>
              <a:custGeom>
                <a:avLst/>
                <a:gdLst>
                  <a:gd name="connsiteX0" fmla="*/ 678595 w 678594"/>
                  <a:gd name="connsiteY0" fmla="*/ 111380 h 111380"/>
                  <a:gd name="connsiteX1" fmla="*/ 0 w 678594"/>
                  <a:gd name="connsiteY1" fmla="*/ 111380 h 111380"/>
                  <a:gd name="connsiteX2" fmla="*/ 0 w 678594"/>
                  <a:gd name="connsiteY2" fmla="*/ 0 h 111380"/>
                  <a:gd name="connsiteX3" fmla="*/ 678595 w 678594"/>
                  <a:gd name="connsiteY3" fmla="*/ 0 h 111380"/>
                  <a:gd name="connsiteX4" fmla="*/ 678595 w 678594"/>
                  <a:gd name="connsiteY4" fmla="*/ 111380 h 111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594" h="111380">
                    <a:moveTo>
                      <a:pt x="678595" y="111380"/>
                    </a:moveTo>
                    <a:cubicBezTo>
                      <a:pt x="452079" y="111380"/>
                      <a:pt x="227467" y="111380"/>
                      <a:pt x="0" y="111380"/>
                    </a:cubicBezTo>
                    <a:cubicBezTo>
                      <a:pt x="0" y="74253"/>
                      <a:pt x="0" y="38079"/>
                      <a:pt x="0" y="0"/>
                    </a:cubicBezTo>
                    <a:cubicBezTo>
                      <a:pt x="225564" y="0"/>
                      <a:pt x="451127" y="0"/>
                      <a:pt x="678595" y="0"/>
                    </a:cubicBezTo>
                    <a:cubicBezTo>
                      <a:pt x="678595" y="35223"/>
                      <a:pt x="678595" y="71397"/>
                      <a:pt x="678595" y="111380"/>
                    </a:cubicBezTo>
                    <a:close/>
                  </a:path>
                </a:pathLst>
              </a:custGeom>
              <a:grpFill/>
              <a:ln w="9514" cap="flat">
                <a:noFill/>
                <a:prstDash val="solid"/>
                <a:miter/>
              </a:ln>
            </p:spPr>
            <p:txBody>
              <a:bodyPr rtlCol="0" anchor="ctr"/>
              <a:lstStyle/>
              <a:p>
                <a:endParaRPr lang="en-US"/>
              </a:p>
            </p:txBody>
          </p:sp>
          <p:sp>
            <p:nvSpPr>
              <p:cNvPr id="85" name="Freeform 32">
                <a:extLst>
                  <a:ext uri="{FF2B5EF4-FFF2-40B4-BE49-F238E27FC236}">
                    <a16:creationId xmlns:a16="http://schemas.microsoft.com/office/drawing/2014/main" id="{6EF355E9-42BF-F14B-A7F2-1D910EA6ECF0}"/>
                  </a:ext>
                </a:extLst>
              </p:cNvPr>
              <p:cNvSpPr/>
              <p:nvPr/>
            </p:nvSpPr>
            <p:spPr>
              <a:xfrm>
                <a:off x="5294945" y="2926361"/>
                <a:ext cx="679546" cy="109476"/>
              </a:xfrm>
              <a:custGeom>
                <a:avLst/>
                <a:gdLst>
                  <a:gd name="connsiteX0" fmla="*/ 0 w 679546"/>
                  <a:gd name="connsiteY0" fmla="*/ 109476 h 109476"/>
                  <a:gd name="connsiteX1" fmla="*/ 0 w 679546"/>
                  <a:gd name="connsiteY1" fmla="*/ 0 h 109476"/>
                  <a:gd name="connsiteX2" fmla="*/ 679547 w 679546"/>
                  <a:gd name="connsiteY2" fmla="*/ 0 h 109476"/>
                  <a:gd name="connsiteX3" fmla="*/ 679547 w 679546"/>
                  <a:gd name="connsiteY3" fmla="*/ 109476 h 109476"/>
                  <a:gd name="connsiteX4" fmla="*/ 0 w 679546"/>
                  <a:gd name="connsiteY4" fmla="*/ 109476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0" y="109476"/>
                    </a:moveTo>
                    <a:cubicBezTo>
                      <a:pt x="0" y="72350"/>
                      <a:pt x="0" y="37127"/>
                      <a:pt x="0" y="0"/>
                    </a:cubicBezTo>
                    <a:cubicBezTo>
                      <a:pt x="226515" y="0"/>
                      <a:pt x="451127" y="0"/>
                      <a:pt x="679547" y="0"/>
                    </a:cubicBezTo>
                    <a:cubicBezTo>
                      <a:pt x="679547" y="35223"/>
                      <a:pt x="679547" y="71397"/>
                      <a:pt x="679547" y="109476"/>
                    </a:cubicBezTo>
                    <a:cubicBezTo>
                      <a:pt x="453983" y="109476"/>
                      <a:pt x="228419" y="109476"/>
                      <a:pt x="0" y="109476"/>
                    </a:cubicBezTo>
                    <a:close/>
                  </a:path>
                </a:pathLst>
              </a:custGeom>
              <a:grpFill/>
              <a:ln w="9514" cap="flat">
                <a:noFill/>
                <a:prstDash val="solid"/>
                <a:miter/>
              </a:ln>
            </p:spPr>
            <p:txBody>
              <a:bodyPr rtlCol="0" anchor="ctr"/>
              <a:lstStyle/>
              <a:p>
                <a:endParaRPr lang="en-US"/>
              </a:p>
            </p:txBody>
          </p:sp>
          <p:sp>
            <p:nvSpPr>
              <p:cNvPr id="86" name="Freeform 33">
                <a:extLst>
                  <a:ext uri="{FF2B5EF4-FFF2-40B4-BE49-F238E27FC236}">
                    <a16:creationId xmlns:a16="http://schemas.microsoft.com/office/drawing/2014/main" id="{C7166731-2BC6-4949-8288-B1630B44AC11}"/>
                  </a:ext>
                </a:extLst>
              </p:cNvPr>
              <p:cNvSpPr/>
              <p:nvPr/>
            </p:nvSpPr>
            <p:spPr>
              <a:xfrm>
                <a:off x="5295897" y="3154833"/>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grpSp>
      </p:grpSp>
      <p:sp>
        <p:nvSpPr>
          <p:cNvPr id="87" name="Text Placeholder 1">
            <a:extLst>
              <a:ext uri="{FF2B5EF4-FFF2-40B4-BE49-F238E27FC236}">
                <a16:creationId xmlns:a16="http://schemas.microsoft.com/office/drawing/2014/main" id="{F0D51E38-E71A-DD40-A2AB-803509D49964}"/>
              </a:ext>
            </a:extLst>
          </p:cNvPr>
          <p:cNvSpPr txBox="1">
            <a:spLocks/>
          </p:cNvSpPr>
          <p:nvPr/>
        </p:nvSpPr>
        <p:spPr>
          <a:xfrm>
            <a:off x="1126270" y="6908782"/>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RESULTS</a:t>
            </a:r>
            <a:r>
              <a:rPr lang="en-GB" dirty="0"/>
              <a:t> DID YOU ACHIEVE ALREADY?</a:t>
            </a:r>
          </a:p>
          <a:p>
            <a:endParaRPr lang="en-US" dirty="0"/>
          </a:p>
        </p:txBody>
      </p:sp>
      <p:grpSp>
        <p:nvGrpSpPr>
          <p:cNvPr id="89" name="Group 88">
            <a:extLst>
              <a:ext uri="{FF2B5EF4-FFF2-40B4-BE49-F238E27FC236}">
                <a16:creationId xmlns:a16="http://schemas.microsoft.com/office/drawing/2014/main" id="{3135ACD2-92C5-8E4C-AD8B-6C0E48C8AE2F}"/>
              </a:ext>
            </a:extLst>
          </p:cNvPr>
          <p:cNvGrpSpPr/>
          <p:nvPr/>
        </p:nvGrpSpPr>
        <p:grpSpPr>
          <a:xfrm>
            <a:off x="207798" y="6742155"/>
            <a:ext cx="7335303" cy="710005"/>
            <a:chOff x="224372" y="1222585"/>
            <a:chExt cx="7335303" cy="710005"/>
          </a:xfrm>
        </p:grpSpPr>
        <p:sp>
          <p:nvSpPr>
            <p:cNvPr id="90" name="Oval 89">
              <a:extLst>
                <a:ext uri="{FF2B5EF4-FFF2-40B4-BE49-F238E27FC236}">
                  <a16:creationId xmlns:a16="http://schemas.microsoft.com/office/drawing/2014/main" id="{F70E6539-2A0B-E143-AAC6-6764E16A0E2D}"/>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 name="Straight Connector 90">
              <a:extLst>
                <a:ext uri="{FF2B5EF4-FFF2-40B4-BE49-F238E27FC236}">
                  <a16:creationId xmlns:a16="http://schemas.microsoft.com/office/drawing/2014/main" id="{9A686662-5A31-C84E-ABA4-B295D3623B2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2" name="Group 91">
              <a:extLst>
                <a:ext uri="{FF2B5EF4-FFF2-40B4-BE49-F238E27FC236}">
                  <a16:creationId xmlns:a16="http://schemas.microsoft.com/office/drawing/2014/main" id="{4F249DD4-A958-E747-AB22-0B7CAD909F52}"/>
                </a:ext>
              </a:extLst>
            </p:cNvPr>
            <p:cNvGrpSpPr/>
            <p:nvPr/>
          </p:nvGrpSpPr>
          <p:grpSpPr>
            <a:xfrm>
              <a:off x="363419" y="1339401"/>
              <a:ext cx="476454" cy="476372"/>
              <a:chOff x="3258209" y="1217582"/>
              <a:chExt cx="4712093" cy="4711281"/>
            </a:xfrm>
            <a:solidFill>
              <a:schemeClr val="bg1"/>
            </a:solidFill>
          </p:grpSpPr>
          <p:sp>
            <p:nvSpPr>
              <p:cNvPr id="93" name="Freeform 92">
                <a:extLst>
                  <a:ext uri="{FF2B5EF4-FFF2-40B4-BE49-F238E27FC236}">
                    <a16:creationId xmlns:a16="http://schemas.microsoft.com/office/drawing/2014/main" id="{EF604722-5306-8141-AD4E-56EFEE4666DE}"/>
                  </a:ext>
                </a:extLst>
              </p:cNvPr>
              <p:cNvSpPr/>
              <p:nvPr/>
            </p:nvSpPr>
            <p:spPr>
              <a:xfrm>
                <a:off x="3258209" y="1217582"/>
                <a:ext cx="4712093" cy="4711281"/>
              </a:xfrm>
              <a:custGeom>
                <a:avLst/>
                <a:gdLst>
                  <a:gd name="connsiteX0" fmla="*/ 800418 w 4712093"/>
                  <a:gd name="connsiteY0" fmla="*/ 0 h 4711281"/>
                  <a:gd name="connsiteX1" fmla="*/ 3800321 w 4712093"/>
                  <a:gd name="connsiteY1" fmla="*/ 0 h 4711281"/>
                  <a:gd name="connsiteX2" fmla="*/ 3800321 w 4712093"/>
                  <a:gd name="connsiteY2" fmla="*/ 2666458 h 4711281"/>
                  <a:gd name="connsiteX3" fmla="*/ 3805080 w 4712093"/>
                  <a:gd name="connsiteY3" fmla="*/ 2695017 h 4711281"/>
                  <a:gd name="connsiteX4" fmla="*/ 3835536 w 4712093"/>
                  <a:gd name="connsiteY4" fmla="*/ 2666458 h 4711281"/>
                  <a:gd name="connsiteX5" fmla="*/ 4124867 w 4712093"/>
                  <a:gd name="connsiteY5" fmla="*/ 2378012 h 4711281"/>
                  <a:gd name="connsiteX6" fmla="*/ 4702576 w 4712093"/>
                  <a:gd name="connsiteY6" fmla="*/ 2543654 h 4711281"/>
                  <a:gd name="connsiteX7" fmla="*/ 4712094 w 4712093"/>
                  <a:gd name="connsiteY7" fmla="*/ 2568405 h 4711281"/>
                  <a:gd name="connsiteX8" fmla="*/ 4712094 w 4712093"/>
                  <a:gd name="connsiteY8" fmla="*/ 2678834 h 4711281"/>
                  <a:gd name="connsiteX9" fmla="*/ 4540779 w 4712093"/>
                  <a:gd name="connsiteY9" fmla="*/ 2938720 h 4711281"/>
                  <a:gd name="connsiteX10" fmla="*/ 3830777 w 4712093"/>
                  <a:gd name="connsiteY10" fmla="*/ 3646983 h 4711281"/>
                  <a:gd name="connsiteX11" fmla="*/ 3800321 w 4712093"/>
                  <a:gd name="connsiteY11" fmla="*/ 3719333 h 4711281"/>
                  <a:gd name="connsiteX12" fmla="*/ 3801273 w 4712093"/>
                  <a:gd name="connsiteY12" fmla="*/ 4657972 h 4711281"/>
                  <a:gd name="connsiteX13" fmla="*/ 3801273 w 4712093"/>
                  <a:gd name="connsiteY13" fmla="*/ 4711282 h 4711281"/>
                  <a:gd name="connsiteX14" fmla="*/ 952 w 4712093"/>
                  <a:gd name="connsiteY14" fmla="*/ 4711282 h 4711281"/>
                  <a:gd name="connsiteX15" fmla="*/ 952 w 4712093"/>
                  <a:gd name="connsiteY15" fmla="*/ 4663683 h 4711281"/>
                  <a:gd name="connsiteX16" fmla="*/ 0 w 4712093"/>
                  <a:gd name="connsiteY16" fmla="*/ 848202 h 4711281"/>
                  <a:gd name="connsiteX17" fmla="*/ 32359 w 4712093"/>
                  <a:gd name="connsiteY17" fmla="*/ 772997 h 4711281"/>
                  <a:gd name="connsiteX18" fmla="*/ 768059 w 4712093"/>
                  <a:gd name="connsiteY18" fmla="*/ 38079 h 4711281"/>
                  <a:gd name="connsiteX19" fmla="*/ 800418 w 4712093"/>
                  <a:gd name="connsiteY19" fmla="*/ 0 h 4711281"/>
                  <a:gd name="connsiteX20" fmla="*/ 3647090 w 4712093"/>
                  <a:gd name="connsiteY20" fmla="*/ 157074 h 4711281"/>
                  <a:gd name="connsiteX21" fmla="*/ 909869 w 4712093"/>
                  <a:gd name="connsiteY21" fmla="*/ 157074 h 4711281"/>
                  <a:gd name="connsiteX22" fmla="*/ 909869 w 4712093"/>
                  <a:gd name="connsiteY22" fmla="*/ 912936 h 4711281"/>
                  <a:gd name="connsiteX23" fmla="*/ 156086 w 4712093"/>
                  <a:gd name="connsiteY23" fmla="*/ 912936 h 4711281"/>
                  <a:gd name="connsiteX24" fmla="*/ 156086 w 4712093"/>
                  <a:gd name="connsiteY24" fmla="*/ 4557064 h 4711281"/>
                  <a:gd name="connsiteX25" fmla="*/ 3643283 w 4712093"/>
                  <a:gd name="connsiteY25" fmla="*/ 4557064 h 4711281"/>
                  <a:gd name="connsiteX26" fmla="*/ 3643283 w 4712093"/>
                  <a:gd name="connsiteY26" fmla="*/ 3836425 h 4711281"/>
                  <a:gd name="connsiteX27" fmla="*/ 3602358 w 4712093"/>
                  <a:gd name="connsiteY27" fmla="*/ 3875455 h 4711281"/>
                  <a:gd name="connsiteX28" fmla="*/ 3263537 w 4712093"/>
                  <a:gd name="connsiteY28" fmla="*/ 4213403 h 4711281"/>
                  <a:gd name="connsiteX29" fmla="*/ 3186445 w 4712093"/>
                  <a:gd name="connsiteY29" fmla="*/ 4259098 h 4711281"/>
                  <a:gd name="connsiteX30" fmla="*/ 2727704 w 4712093"/>
                  <a:gd name="connsiteY30" fmla="*/ 4393325 h 4711281"/>
                  <a:gd name="connsiteX31" fmla="*/ 2550679 w 4712093"/>
                  <a:gd name="connsiteY31" fmla="*/ 4444731 h 4711281"/>
                  <a:gd name="connsiteX32" fmla="*/ 2563052 w 4712093"/>
                  <a:gd name="connsiteY32" fmla="*/ 4394277 h 4711281"/>
                  <a:gd name="connsiteX33" fmla="*/ 2732462 w 4712093"/>
                  <a:gd name="connsiteY33" fmla="*/ 3802154 h 4711281"/>
                  <a:gd name="connsiteX34" fmla="*/ 2775291 w 4712093"/>
                  <a:gd name="connsiteY34" fmla="*/ 3728852 h 4711281"/>
                  <a:gd name="connsiteX35" fmla="*/ 3610924 w 4712093"/>
                  <a:gd name="connsiteY35" fmla="*/ 2893026 h 4711281"/>
                  <a:gd name="connsiteX36" fmla="*/ 3647090 w 4712093"/>
                  <a:gd name="connsiteY36" fmla="*/ 2804493 h 4711281"/>
                  <a:gd name="connsiteX37" fmla="*/ 3646139 w 4712093"/>
                  <a:gd name="connsiteY37" fmla="*/ 214192 h 4711281"/>
                  <a:gd name="connsiteX38" fmla="*/ 3647090 w 4712093"/>
                  <a:gd name="connsiteY38" fmla="*/ 157074 h 4711281"/>
                  <a:gd name="connsiteX39" fmla="*/ 4010657 w 4712093"/>
                  <a:gd name="connsiteY39" fmla="*/ 2719768 h 4711281"/>
                  <a:gd name="connsiteX40" fmla="*/ 2930426 w 4712093"/>
                  <a:gd name="connsiteY40" fmla="*/ 3800250 h 4711281"/>
                  <a:gd name="connsiteX41" fmla="*/ 2996096 w 4712093"/>
                  <a:gd name="connsiteY41" fmla="*/ 3871647 h 4711281"/>
                  <a:gd name="connsiteX42" fmla="*/ 4079183 w 4712093"/>
                  <a:gd name="connsiteY42" fmla="*/ 2787358 h 4711281"/>
                  <a:gd name="connsiteX43" fmla="*/ 4010657 w 4712093"/>
                  <a:gd name="connsiteY43" fmla="*/ 2719768 h 4711281"/>
                  <a:gd name="connsiteX44" fmla="*/ 3186445 w 4712093"/>
                  <a:gd name="connsiteY44" fmla="*/ 4064897 h 4711281"/>
                  <a:gd name="connsiteX45" fmla="*/ 4265725 w 4712093"/>
                  <a:gd name="connsiteY45" fmla="*/ 2982511 h 4711281"/>
                  <a:gd name="connsiteX46" fmla="*/ 4197199 w 4712093"/>
                  <a:gd name="connsiteY46" fmla="*/ 2913969 h 4711281"/>
                  <a:gd name="connsiteX47" fmla="*/ 3116968 w 4712093"/>
                  <a:gd name="connsiteY47" fmla="*/ 3994451 h 4711281"/>
                  <a:gd name="connsiteX48" fmla="*/ 3186445 w 4712093"/>
                  <a:gd name="connsiteY48" fmla="*/ 4064897 h 4711281"/>
                  <a:gd name="connsiteX49" fmla="*/ 269344 w 4712093"/>
                  <a:gd name="connsiteY49" fmla="*/ 759669 h 4711281"/>
                  <a:gd name="connsiteX50" fmla="*/ 303607 w 4712093"/>
                  <a:gd name="connsiteY50" fmla="*/ 761573 h 4711281"/>
                  <a:gd name="connsiteX51" fmla="*/ 716665 w 4712093"/>
                  <a:gd name="connsiteY51" fmla="*/ 762525 h 4711281"/>
                  <a:gd name="connsiteX52" fmla="*/ 760445 w 4712093"/>
                  <a:gd name="connsiteY52" fmla="*/ 718735 h 4711281"/>
                  <a:gd name="connsiteX53" fmla="*/ 759493 w 4712093"/>
                  <a:gd name="connsiteY53" fmla="*/ 305581 h 4711281"/>
                  <a:gd name="connsiteX54" fmla="*/ 755686 w 4712093"/>
                  <a:gd name="connsiteY54" fmla="*/ 273214 h 4711281"/>
                  <a:gd name="connsiteX55" fmla="*/ 269344 w 4712093"/>
                  <a:gd name="connsiteY55" fmla="*/ 759669 h 4711281"/>
                  <a:gd name="connsiteX56" fmla="*/ 4385645 w 4712093"/>
                  <a:gd name="connsiteY56" fmla="*/ 2868275 h 4711281"/>
                  <a:gd name="connsiteX57" fmla="*/ 4515083 w 4712093"/>
                  <a:gd name="connsiteY57" fmla="*/ 2742615 h 4711281"/>
                  <a:gd name="connsiteX58" fmla="*/ 4503662 w 4712093"/>
                  <a:gd name="connsiteY58" fmla="*/ 2487488 h 4711281"/>
                  <a:gd name="connsiteX59" fmla="*/ 4248594 w 4712093"/>
                  <a:gd name="connsiteY59" fmla="*/ 2471305 h 4711281"/>
                  <a:gd name="connsiteX60" fmla="*/ 4119156 w 4712093"/>
                  <a:gd name="connsiteY60" fmla="*/ 2602676 h 4711281"/>
                  <a:gd name="connsiteX61" fmla="*/ 4385645 w 4712093"/>
                  <a:gd name="connsiteY61" fmla="*/ 2868275 h 4711281"/>
                  <a:gd name="connsiteX62" fmla="*/ 2846672 w 4712093"/>
                  <a:gd name="connsiteY62" fmla="*/ 3952565 h 4711281"/>
                  <a:gd name="connsiteX63" fmla="*/ 2771484 w 4712093"/>
                  <a:gd name="connsiteY63" fmla="*/ 4221019 h 4711281"/>
                  <a:gd name="connsiteX64" fmla="*/ 3037021 w 4712093"/>
                  <a:gd name="connsiteY64" fmla="*/ 4143910 h 4711281"/>
                  <a:gd name="connsiteX65" fmla="*/ 2846672 w 4712093"/>
                  <a:gd name="connsiteY65" fmla="*/ 3952565 h 4711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4712093" h="4711281">
                    <a:moveTo>
                      <a:pt x="800418" y="0"/>
                    </a:moveTo>
                    <a:cubicBezTo>
                      <a:pt x="1800703" y="0"/>
                      <a:pt x="2800037" y="0"/>
                      <a:pt x="3800321" y="0"/>
                    </a:cubicBezTo>
                    <a:cubicBezTo>
                      <a:pt x="3800321" y="889137"/>
                      <a:pt x="3800321" y="1777321"/>
                      <a:pt x="3800321" y="2666458"/>
                    </a:cubicBezTo>
                    <a:cubicBezTo>
                      <a:pt x="3800321" y="2674074"/>
                      <a:pt x="3803176" y="2682641"/>
                      <a:pt x="3805080" y="2695017"/>
                    </a:cubicBezTo>
                    <a:cubicBezTo>
                      <a:pt x="3818405" y="2682641"/>
                      <a:pt x="3826970" y="2675026"/>
                      <a:pt x="3835536" y="2666458"/>
                    </a:cubicBezTo>
                    <a:cubicBezTo>
                      <a:pt x="3931662" y="2570310"/>
                      <a:pt x="4026837" y="2472257"/>
                      <a:pt x="4124867" y="2378012"/>
                    </a:cubicBezTo>
                    <a:cubicBezTo>
                      <a:pt x="4320926" y="2189523"/>
                      <a:pt x="4635003" y="2279960"/>
                      <a:pt x="4702576" y="2543654"/>
                    </a:cubicBezTo>
                    <a:cubicBezTo>
                      <a:pt x="4704480" y="2552222"/>
                      <a:pt x="4708287" y="2560790"/>
                      <a:pt x="4712094" y="2568405"/>
                    </a:cubicBezTo>
                    <a:cubicBezTo>
                      <a:pt x="4712094" y="2605532"/>
                      <a:pt x="4712094" y="2641707"/>
                      <a:pt x="4712094" y="2678834"/>
                    </a:cubicBezTo>
                    <a:cubicBezTo>
                      <a:pt x="4687349" y="2786406"/>
                      <a:pt x="4615968" y="2863515"/>
                      <a:pt x="4540779" y="2938720"/>
                    </a:cubicBezTo>
                    <a:cubicBezTo>
                      <a:pt x="4302843" y="3173856"/>
                      <a:pt x="4067762" y="3410896"/>
                      <a:pt x="3830777" y="3646983"/>
                    </a:cubicBezTo>
                    <a:cubicBezTo>
                      <a:pt x="3809839" y="3667927"/>
                      <a:pt x="3800321" y="3688870"/>
                      <a:pt x="3800321" y="3719333"/>
                    </a:cubicBezTo>
                    <a:cubicBezTo>
                      <a:pt x="3801273" y="4032530"/>
                      <a:pt x="3801273" y="4344775"/>
                      <a:pt x="3801273" y="4657972"/>
                    </a:cubicBezTo>
                    <a:cubicBezTo>
                      <a:pt x="3801273" y="4676059"/>
                      <a:pt x="3801273" y="4693195"/>
                      <a:pt x="3801273" y="4711282"/>
                    </a:cubicBezTo>
                    <a:cubicBezTo>
                      <a:pt x="2531644" y="4711282"/>
                      <a:pt x="1268677" y="4711282"/>
                      <a:pt x="952" y="4711282"/>
                    </a:cubicBezTo>
                    <a:cubicBezTo>
                      <a:pt x="952" y="4694146"/>
                      <a:pt x="952" y="4678915"/>
                      <a:pt x="952" y="4663683"/>
                    </a:cubicBezTo>
                    <a:cubicBezTo>
                      <a:pt x="952" y="3391856"/>
                      <a:pt x="952" y="2120029"/>
                      <a:pt x="0" y="848202"/>
                    </a:cubicBezTo>
                    <a:cubicBezTo>
                      <a:pt x="0" y="815835"/>
                      <a:pt x="10469" y="794892"/>
                      <a:pt x="32359" y="772997"/>
                    </a:cubicBezTo>
                    <a:cubicBezTo>
                      <a:pt x="277910" y="528341"/>
                      <a:pt x="523460" y="282734"/>
                      <a:pt x="768059" y="38079"/>
                    </a:cubicBezTo>
                    <a:cubicBezTo>
                      <a:pt x="778528" y="25703"/>
                      <a:pt x="788997" y="13328"/>
                      <a:pt x="800418" y="0"/>
                    </a:cubicBezTo>
                    <a:close/>
                    <a:moveTo>
                      <a:pt x="3647090" y="157074"/>
                    </a:moveTo>
                    <a:cubicBezTo>
                      <a:pt x="2730559" y="157074"/>
                      <a:pt x="1822593" y="157074"/>
                      <a:pt x="909869" y="157074"/>
                    </a:cubicBezTo>
                    <a:cubicBezTo>
                      <a:pt x="909869" y="410298"/>
                      <a:pt x="909869" y="659713"/>
                      <a:pt x="909869" y="912936"/>
                    </a:cubicBezTo>
                    <a:cubicBezTo>
                      <a:pt x="655753" y="912936"/>
                      <a:pt x="406395" y="912936"/>
                      <a:pt x="156086" y="912936"/>
                    </a:cubicBezTo>
                    <a:cubicBezTo>
                      <a:pt x="156086" y="2130501"/>
                      <a:pt x="156086" y="3344258"/>
                      <a:pt x="156086" y="4557064"/>
                    </a:cubicBezTo>
                    <a:cubicBezTo>
                      <a:pt x="1321023" y="4557064"/>
                      <a:pt x="2482153" y="4557064"/>
                      <a:pt x="3643283" y="4557064"/>
                    </a:cubicBezTo>
                    <a:cubicBezTo>
                      <a:pt x="3643283" y="4316216"/>
                      <a:pt x="3643283" y="4080128"/>
                      <a:pt x="3643283" y="3836425"/>
                    </a:cubicBezTo>
                    <a:cubicBezTo>
                      <a:pt x="3626152" y="3852608"/>
                      <a:pt x="3613779" y="3864032"/>
                      <a:pt x="3602358" y="3875455"/>
                    </a:cubicBezTo>
                    <a:cubicBezTo>
                      <a:pt x="3489100" y="3987787"/>
                      <a:pt x="3377746" y="4102023"/>
                      <a:pt x="3263537" y="4213403"/>
                    </a:cubicBezTo>
                    <a:cubicBezTo>
                      <a:pt x="3242598" y="4233395"/>
                      <a:pt x="3214997" y="4250530"/>
                      <a:pt x="3186445" y="4259098"/>
                    </a:cubicBezTo>
                    <a:cubicBezTo>
                      <a:pt x="3034166" y="4305744"/>
                      <a:pt x="2880935" y="4348583"/>
                      <a:pt x="2727704" y="4393325"/>
                    </a:cubicBezTo>
                    <a:cubicBezTo>
                      <a:pt x="2670599" y="4409509"/>
                      <a:pt x="2614446" y="4426644"/>
                      <a:pt x="2550679" y="4444731"/>
                    </a:cubicBezTo>
                    <a:cubicBezTo>
                      <a:pt x="2556390" y="4422836"/>
                      <a:pt x="2559245" y="4408556"/>
                      <a:pt x="2563052" y="4394277"/>
                    </a:cubicBezTo>
                    <a:cubicBezTo>
                      <a:pt x="2619205" y="4197220"/>
                      <a:pt x="2674406" y="3999211"/>
                      <a:pt x="2732462" y="3802154"/>
                    </a:cubicBezTo>
                    <a:cubicBezTo>
                      <a:pt x="2740076" y="3775499"/>
                      <a:pt x="2755304" y="3748844"/>
                      <a:pt x="2775291" y="3728852"/>
                    </a:cubicBezTo>
                    <a:cubicBezTo>
                      <a:pt x="3053201" y="3448974"/>
                      <a:pt x="3332062" y="3170048"/>
                      <a:pt x="3610924" y="2893026"/>
                    </a:cubicBezTo>
                    <a:cubicBezTo>
                      <a:pt x="3636621" y="2867323"/>
                      <a:pt x="3647090" y="2841620"/>
                      <a:pt x="3647090" y="2804493"/>
                    </a:cubicBezTo>
                    <a:cubicBezTo>
                      <a:pt x="3646139" y="1941060"/>
                      <a:pt x="3646139" y="1077626"/>
                      <a:pt x="3646139" y="214192"/>
                    </a:cubicBezTo>
                    <a:cubicBezTo>
                      <a:pt x="3647090" y="195153"/>
                      <a:pt x="3647090" y="177066"/>
                      <a:pt x="3647090" y="157074"/>
                    </a:cubicBezTo>
                    <a:close/>
                    <a:moveTo>
                      <a:pt x="4010657" y="2719768"/>
                    </a:moveTo>
                    <a:cubicBezTo>
                      <a:pt x="3648042" y="3082467"/>
                      <a:pt x="3288282" y="3442310"/>
                      <a:pt x="2930426" y="3800250"/>
                    </a:cubicBezTo>
                    <a:cubicBezTo>
                      <a:pt x="2951364" y="3823097"/>
                      <a:pt x="2976109" y="3849752"/>
                      <a:pt x="2996096" y="3871647"/>
                    </a:cubicBezTo>
                    <a:cubicBezTo>
                      <a:pt x="3357759" y="3508948"/>
                      <a:pt x="3718471" y="3149105"/>
                      <a:pt x="4079183" y="2787358"/>
                    </a:cubicBezTo>
                    <a:cubicBezTo>
                      <a:pt x="4058245" y="2767366"/>
                      <a:pt x="4033499" y="2742615"/>
                      <a:pt x="4010657" y="2719768"/>
                    </a:cubicBezTo>
                    <a:close/>
                    <a:moveTo>
                      <a:pt x="3186445" y="4064897"/>
                    </a:moveTo>
                    <a:cubicBezTo>
                      <a:pt x="3549060" y="3701245"/>
                      <a:pt x="3907868" y="3341402"/>
                      <a:pt x="4265725" y="2982511"/>
                    </a:cubicBezTo>
                    <a:cubicBezTo>
                      <a:pt x="4242883" y="2959664"/>
                      <a:pt x="4218138" y="2933960"/>
                      <a:pt x="4197199" y="2913969"/>
                    </a:cubicBezTo>
                    <a:cubicBezTo>
                      <a:pt x="3837439" y="3273813"/>
                      <a:pt x="3477679" y="3633656"/>
                      <a:pt x="3116968" y="3994451"/>
                    </a:cubicBezTo>
                    <a:cubicBezTo>
                      <a:pt x="3137906" y="4016346"/>
                      <a:pt x="3162651" y="4041098"/>
                      <a:pt x="3186445" y="4064897"/>
                    </a:cubicBezTo>
                    <a:close/>
                    <a:moveTo>
                      <a:pt x="269344" y="759669"/>
                    </a:moveTo>
                    <a:cubicBezTo>
                      <a:pt x="283620" y="760621"/>
                      <a:pt x="293138" y="761573"/>
                      <a:pt x="303607" y="761573"/>
                    </a:cubicBezTo>
                    <a:cubicBezTo>
                      <a:pt x="441610" y="761573"/>
                      <a:pt x="579613" y="760621"/>
                      <a:pt x="716665" y="762525"/>
                    </a:cubicBezTo>
                    <a:cubicBezTo>
                      <a:pt x="750927" y="762525"/>
                      <a:pt x="761397" y="752053"/>
                      <a:pt x="760445" y="718735"/>
                    </a:cubicBezTo>
                    <a:cubicBezTo>
                      <a:pt x="758541" y="580700"/>
                      <a:pt x="759493" y="443616"/>
                      <a:pt x="759493" y="305581"/>
                    </a:cubicBezTo>
                    <a:cubicBezTo>
                      <a:pt x="759493" y="295110"/>
                      <a:pt x="756638" y="283686"/>
                      <a:pt x="755686" y="273214"/>
                    </a:cubicBezTo>
                    <a:cubicBezTo>
                      <a:pt x="593889" y="435049"/>
                      <a:pt x="433996" y="594979"/>
                      <a:pt x="269344" y="759669"/>
                    </a:cubicBezTo>
                    <a:close/>
                    <a:moveTo>
                      <a:pt x="4385645" y="2868275"/>
                    </a:moveTo>
                    <a:cubicBezTo>
                      <a:pt x="4427522" y="2828292"/>
                      <a:pt x="4475109" y="2789262"/>
                      <a:pt x="4515083" y="2742615"/>
                    </a:cubicBezTo>
                    <a:cubicBezTo>
                      <a:pt x="4578849" y="2669314"/>
                      <a:pt x="4571235" y="2556030"/>
                      <a:pt x="4503662" y="2487488"/>
                    </a:cubicBezTo>
                    <a:cubicBezTo>
                      <a:pt x="4435136" y="2417995"/>
                      <a:pt x="4323781" y="2408475"/>
                      <a:pt x="4248594" y="2471305"/>
                    </a:cubicBezTo>
                    <a:cubicBezTo>
                      <a:pt x="4201007" y="2511287"/>
                      <a:pt x="4161033" y="2559838"/>
                      <a:pt x="4119156" y="2602676"/>
                    </a:cubicBezTo>
                    <a:cubicBezTo>
                      <a:pt x="4207668" y="2690257"/>
                      <a:pt x="4296181" y="2778790"/>
                      <a:pt x="4385645" y="2868275"/>
                    </a:cubicBezTo>
                    <a:close/>
                    <a:moveTo>
                      <a:pt x="2846672" y="3952565"/>
                    </a:moveTo>
                    <a:cubicBezTo>
                      <a:pt x="2821927" y="4039194"/>
                      <a:pt x="2798133" y="4125823"/>
                      <a:pt x="2771484" y="4221019"/>
                    </a:cubicBezTo>
                    <a:cubicBezTo>
                      <a:pt x="2867610" y="4193412"/>
                      <a:pt x="2954219" y="4167709"/>
                      <a:pt x="3037021" y="4143910"/>
                    </a:cubicBezTo>
                    <a:cubicBezTo>
                      <a:pt x="2973254" y="4080128"/>
                      <a:pt x="2911391" y="4017298"/>
                      <a:pt x="2846672" y="3952565"/>
                    </a:cubicBezTo>
                    <a:close/>
                  </a:path>
                </a:pathLst>
              </a:custGeom>
              <a:grpFill/>
              <a:ln w="9514"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0F8E6826-798B-BD40-908C-D7B5302EE0C7}"/>
                  </a:ext>
                </a:extLst>
              </p:cNvPr>
              <p:cNvSpPr/>
              <p:nvPr/>
            </p:nvSpPr>
            <p:spPr>
              <a:xfrm>
                <a:off x="4321547" y="1521788"/>
                <a:ext cx="2432424" cy="1369773"/>
              </a:xfrm>
              <a:custGeom>
                <a:avLst/>
                <a:gdLst>
                  <a:gd name="connsiteX0" fmla="*/ 1217997 w 2432424"/>
                  <a:gd name="connsiteY0" fmla="*/ 423 h 1369773"/>
                  <a:gd name="connsiteX1" fmla="*/ 2023174 w 2432424"/>
                  <a:gd name="connsiteY1" fmla="*/ 423 h 1369773"/>
                  <a:gd name="connsiteX2" fmla="*/ 2432424 w 2432424"/>
                  <a:gd name="connsiteY2" fmla="*/ 412625 h 1369773"/>
                  <a:gd name="connsiteX3" fmla="*/ 2432424 w 2432424"/>
                  <a:gd name="connsiteY3" fmla="*/ 964765 h 1369773"/>
                  <a:gd name="connsiteX4" fmla="*/ 2028884 w 2432424"/>
                  <a:gd name="connsiteY4" fmla="*/ 1369351 h 1369773"/>
                  <a:gd name="connsiteX5" fmla="*/ 400447 w 2432424"/>
                  <a:gd name="connsiteY5" fmla="*/ 1369351 h 1369773"/>
                  <a:gd name="connsiteX6" fmla="*/ 714 w 2432424"/>
                  <a:gd name="connsiteY6" fmla="*/ 970477 h 1369773"/>
                  <a:gd name="connsiteX7" fmla="*/ 714 w 2432424"/>
                  <a:gd name="connsiteY7" fmla="*/ 395489 h 1369773"/>
                  <a:gd name="connsiteX8" fmla="*/ 398544 w 2432424"/>
                  <a:gd name="connsiteY8" fmla="*/ 423 h 1369773"/>
                  <a:gd name="connsiteX9" fmla="*/ 1217997 w 2432424"/>
                  <a:gd name="connsiteY9" fmla="*/ 423 h 1369773"/>
                  <a:gd name="connsiteX10" fmla="*/ 1215142 w 2432424"/>
                  <a:gd name="connsiteY10" fmla="*/ 1216084 h 1369773"/>
                  <a:gd name="connsiteX11" fmla="*/ 2033643 w 2432424"/>
                  <a:gd name="connsiteY11" fmla="*/ 1216084 h 1369773"/>
                  <a:gd name="connsiteX12" fmla="*/ 2279194 w 2432424"/>
                  <a:gd name="connsiteY12" fmla="*/ 974285 h 1369773"/>
                  <a:gd name="connsiteX13" fmla="*/ 2279194 w 2432424"/>
                  <a:gd name="connsiteY13" fmla="*/ 394537 h 1369773"/>
                  <a:gd name="connsiteX14" fmla="*/ 2038402 w 2432424"/>
                  <a:gd name="connsiteY14" fmla="*/ 152738 h 1369773"/>
                  <a:gd name="connsiteX15" fmla="*/ 396640 w 2432424"/>
                  <a:gd name="connsiteY15" fmla="*/ 152738 h 1369773"/>
                  <a:gd name="connsiteX16" fmla="*/ 152041 w 2432424"/>
                  <a:gd name="connsiteY16" fmla="*/ 401201 h 1369773"/>
                  <a:gd name="connsiteX17" fmla="*/ 152041 w 2432424"/>
                  <a:gd name="connsiteY17" fmla="*/ 966669 h 1369773"/>
                  <a:gd name="connsiteX18" fmla="*/ 401399 w 2432424"/>
                  <a:gd name="connsiteY18" fmla="*/ 1215132 h 1369773"/>
                  <a:gd name="connsiteX19" fmla="*/ 1215142 w 2432424"/>
                  <a:gd name="connsiteY19" fmla="*/ 1216084 h 1369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32424" h="1369773">
                    <a:moveTo>
                      <a:pt x="1217997" y="423"/>
                    </a:moveTo>
                    <a:cubicBezTo>
                      <a:pt x="1486389" y="423"/>
                      <a:pt x="1754782" y="423"/>
                      <a:pt x="2023174" y="423"/>
                    </a:cubicBezTo>
                    <a:cubicBezTo>
                      <a:pt x="2274435" y="423"/>
                      <a:pt x="2432424" y="160353"/>
                      <a:pt x="2432424" y="412625"/>
                    </a:cubicBezTo>
                    <a:cubicBezTo>
                      <a:pt x="2432424" y="596354"/>
                      <a:pt x="2432424" y="781036"/>
                      <a:pt x="2432424" y="964765"/>
                    </a:cubicBezTo>
                    <a:cubicBezTo>
                      <a:pt x="2432424" y="1207517"/>
                      <a:pt x="2270628" y="1369351"/>
                      <a:pt x="2028884" y="1369351"/>
                    </a:cubicBezTo>
                    <a:cubicBezTo>
                      <a:pt x="1486389" y="1369351"/>
                      <a:pt x="942942" y="1370303"/>
                      <a:pt x="400447" y="1369351"/>
                    </a:cubicBezTo>
                    <a:cubicBezTo>
                      <a:pt x="162511" y="1369351"/>
                      <a:pt x="2617" y="1208469"/>
                      <a:pt x="714" y="970477"/>
                    </a:cubicBezTo>
                    <a:cubicBezTo>
                      <a:pt x="-238" y="779132"/>
                      <a:pt x="-238" y="586834"/>
                      <a:pt x="714" y="395489"/>
                    </a:cubicBezTo>
                    <a:cubicBezTo>
                      <a:pt x="2617" y="160353"/>
                      <a:pt x="163462" y="1375"/>
                      <a:pt x="398544" y="423"/>
                    </a:cubicBezTo>
                    <a:cubicBezTo>
                      <a:pt x="671695" y="-529"/>
                      <a:pt x="944846" y="423"/>
                      <a:pt x="1217997" y="423"/>
                    </a:cubicBezTo>
                    <a:close/>
                    <a:moveTo>
                      <a:pt x="1215142" y="1216084"/>
                    </a:moveTo>
                    <a:cubicBezTo>
                      <a:pt x="1488293" y="1216084"/>
                      <a:pt x="1760492" y="1216084"/>
                      <a:pt x="2033643" y="1216084"/>
                    </a:cubicBezTo>
                    <a:cubicBezTo>
                      <a:pt x="2184971" y="1216084"/>
                      <a:pt x="2279194" y="1124696"/>
                      <a:pt x="2279194" y="974285"/>
                    </a:cubicBezTo>
                    <a:cubicBezTo>
                      <a:pt x="2280145" y="781036"/>
                      <a:pt x="2280145" y="587786"/>
                      <a:pt x="2279194" y="394537"/>
                    </a:cubicBezTo>
                    <a:cubicBezTo>
                      <a:pt x="2278242" y="246030"/>
                      <a:pt x="2186874" y="152738"/>
                      <a:pt x="2038402" y="152738"/>
                    </a:cubicBezTo>
                    <a:cubicBezTo>
                      <a:pt x="1491148" y="151786"/>
                      <a:pt x="943894" y="151786"/>
                      <a:pt x="396640" y="152738"/>
                    </a:cubicBezTo>
                    <a:cubicBezTo>
                      <a:pt x="243409" y="152738"/>
                      <a:pt x="152041" y="247934"/>
                      <a:pt x="152041" y="401201"/>
                    </a:cubicBezTo>
                    <a:cubicBezTo>
                      <a:pt x="152041" y="589690"/>
                      <a:pt x="152041" y="778180"/>
                      <a:pt x="152041" y="966669"/>
                    </a:cubicBezTo>
                    <a:cubicBezTo>
                      <a:pt x="152041" y="1121840"/>
                      <a:pt x="246264" y="1215132"/>
                      <a:pt x="401399" y="1215132"/>
                    </a:cubicBezTo>
                    <a:cubicBezTo>
                      <a:pt x="672646" y="1216084"/>
                      <a:pt x="943894" y="1216084"/>
                      <a:pt x="1215142" y="1216084"/>
                    </a:cubicBezTo>
                    <a:close/>
                  </a:path>
                </a:pathLst>
              </a:custGeom>
              <a:grpFill/>
              <a:ln w="9514"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D6BF4C3F-2DE9-CB4E-81C2-138179CE884C}"/>
                  </a:ext>
                </a:extLst>
              </p:cNvPr>
              <p:cNvSpPr/>
              <p:nvPr/>
            </p:nvSpPr>
            <p:spPr>
              <a:xfrm>
                <a:off x="3564070" y="4360023"/>
                <a:ext cx="1346369" cy="1271701"/>
              </a:xfrm>
              <a:custGeom>
                <a:avLst/>
                <a:gdLst>
                  <a:gd name="connsiteX0" fmla="*/ 907615 w 1346369"/>
                  <a:gd name="connsiteY0" fmla="*/ 357939 h 1271701"/>
                  <a:gd name="connsiteX1" fmla="*/ 1234063 w 1346369"/>
                  <a:gd name="connsiteY1" fmla="*/ 0 h 1271701"/>
                  <a:gd name="connsiteX2" fmla="*/ 1346369 w 1346369"/>
                  <a:gd name="connsiteY2" fmla="*/ 101861 h 1271701"/>
                  <a:gd name="connsiteX3" fmla="*/ 1129371 w 1346369"/>
                  <a:gd name="connsiteY3" fmla="*/ 341756 h 1271701"/>
                  <a:gd name="connsiteX4" fmla="*/ 1110336 w 1346369"/>
                  <a:gd name="connsiteY4" fmla="*/ 361747 h 1271701"/>
                  <a:gd name="connsiteX5" fmla="*/ 1016114 w 1346369"/>
                  <a:gd name="connsiteY5" fmla="*/ 472175 h 1271701"/>
                  <a:gd name="connsiteX6" fmla="*/ 1045618 w 1346369"/>
                  <a:gd name="connsiteY6" fmla="*/ 606403 h 1271701"/>
                  <a:gd name="connsiteX7" fmla="*/ 857172 w 1346369"/>
                  <a:gd name="connsiteY7" fmla="*/ 1151879 h 1271701"/>
                  <a:gd name="connsiteX8" fmla="*/ 280414 w 1346369"/>
                  <a:gd name="connsiteY8" fmla="*/ 1202333 h 1271701"/>
                  <a:gd name="connsiteX9" fmla="*/ 1552 w 1346369"/>
                  <a:gd name="connsiteY9" fmla="*/ 697792 h 1271701"/>
                  <a:gd name="connsiteX10" fmla="*/ 323243 w 1346369"/>
                  <a:gd name="connsiteY10" fmla="*/ 247511 h 1271701"/>
                  <a:gd name="connsiteX11" fmla="*/ 871448 w 1346369"/>
                  <a:gd name="connsiteY11" fmla="*/ 327477 h 1271701"/>
                  <a:gd name="connsiteX12" fmla="*/ 907615 w 1346369"/>
                  <a:gd name="connsiteY12" fmla="*/ 357939 h 1271701"/>
                  <a:gd name="connsiteX13" fmla="*/ 801019 w 1346369"/>
                  <a:gd name="connsiteY13" fmla="*/ 474079 h 1271701"/>
                  <a:gd name="connsiteX14" fmla="*/ 290883 w 1346369"/>
                  <a:gd name="connsiteY14" fmla="*/ 439809 h 1271701"/>
                  <a:gd name="connsiteX15" fmla="*/ 220454 w 1346369"/>
                  <a:gd name="connsiteY15" fmla="*/ 952918 h 1271701"/>
                  <a:gd name="connsiteX16" fmla="*/ 735348 w 1346369"/>
                  <a:gd name="connsiteY16" fmla="*/ 1053827 h 1271701"/>
                  <a:gd name="connsiteX17" fmla="*/ 881917 w 1346369"/>
                  <a:gd name="connsiteY17" fmla="*/ 613067 h 1271701"/>
                  <a:gd name="connsiteX18" fmla="*/ 543096 w 1346369"/>
                  <a:gd name="connsiteY18" fmla="*/ 985285 h 1271701"/>
                  <a:gd name="connsiteX19" fmla="*/ 261379 w 1346369"/>
                  <a:gd name="connsiteY19" fmla="*/ 796796 h 1271701"/>
                  <a:gd name="connsiteX20" fmla="*/ 345133 w 1346369"/>
                  <a:gd name="connsiteY20" fmla="*/ 671136 h 1271701"/>
                  <a:gd name="connsiteX21" fmla="*/ 519302 w 1346369"/>
                  <a:gd name="connsiteY21" fmla="*/ 785372 h 1271701"/>
                  <a:gd name="connsiteX22" fmla="*/ 781984 w 1346369"/>
                  <a:gd name="connsiteY22" fmla="*/ 495975 h 1271701"/>
                  <a:gd name="connsiteX23" fmla="*/ 801019 w 1346369"/>
                  <a:gd name="connsiteY23" fmla="*/ 474079 h 1271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346369" h="1271701">
                    <a:moveTo>
                      <a:pt x="907615" y="357939"/>
                    </a:moveTo>
                    <a:cubicBezTo>
                      <a:pt x="1016114" y="238944"/>
                      <a:pt x="1122709" y="121852"/>
                      <a:pt x="1234063" y="0"/>
                    </a:cubicBezTo>
                    <a:cubicBezTo>
                      <a:pt x="1271182" y="34271"/>
                      <a:pt x="1307348" y="66638"/>
                      <a:pt x="1346369" y="101861"/>
                    </a:cubicBezTo>
                    <a:cubicBezTo>
                      <a:pt x="1273085" y="182778"/>
                      <a:pt x="1200752" y="262743"/>
                      <a:pt x="1129371" y="341756"/>
                    </a:cubicBezTo>
                    <a:cubicBezTo>
                      <a:pt x="1123661" y="348420"/>
                      <a:pt x="1116999" y="355084"/>
                      <a:pt x="1110336" y="361747"/>
                    </a:cubicBezTo>
                    <a:cubicBezTo>
                      <a:pt x="1077025" y="397922"/>
                      <a:pt x="1028486" y="429337"/>
                      <a:pt x="1016114" y="472175"/>
                    </a:cubicBezTo>
                    <a:cubicBezTo>
                      <a:pt x="1005644" y="511206"/>
                      <a:pt x="1036100" y="560708"/>
                      <a:pt x="1045618" y="606403"/>
                    </a:cubicBezTo>
                    <a:cubicBezTo>
                      <a:pt x="1092253" y="826307"/>
                      <a:pt x="1033245" y="1012892"/>
                      <a:pt x="857172" y="1151879"/>
                    </a:cubicBezTo>
                    <a:cubicBezTo>
                      <a:pt x="679196" y="1291819"/>
                      <a:pt x="479329" y="1309906"/>
                      <a:pt x="280414" y="1202333"/>
                    </a:cubicBezTo>
                    <a:cubicBezTo>
                      <a:pt x="83403" y="1095713"/>
                      <a:pt x="-13675" y="921504"/>
                      <a:pt x="1552" y="697792"/>
                    </a:cubicBezTo>
                    <a:cubicBezTo>
                      <a:pt x="15829" y="486455"/>
                      <a:pt x="127183" y="331284"/>
                      <a:pt x="323243" y="247511"/>
                    </a:cubicBezTo>
                    <a:cubicBezTo>
                      <a:pt x="518351" y="163738"/>
                      <a:pt x="703941" y="195153"/>
                      <a:pt x="871448" y="327477"/>
                    </a:cubicBezTo>
                    <a:cubicBezTo>
                      <a:pt x="881917" y="336044"/>
                      <a:pt x="893338" y="345564"/>
                      <a:pt x="907615" y="357939"/>
                    </a:cubicBezTo>
                    <a:close/>
                    <a:moveTo>
                      <a:pt x="801019" y="474079"/>
                    </a:moveTo>
                    <a:cubicBezTo>
                      <a:pt x="671582" y="329380"/>
                      <a:pt x="444114" y="316053"/>
                      <a:pt x="290883" y="439809"/>
                    </a:cubicBezTo>
                    <a:cubicBezTo>
                      <a:pt x="136700" y="564516"/>
                      <a:pt x="105293" y="791084"/>
                      <a:pt x="220454" y="952918"/>
                    </a:cubicBezTo>
                    <a:cubicBezTo>
                      <a:pt x="337519" y="1118561"/>
                      <a:pt x="564986" y="1163303"/>
                      <a:pt x="735348" y="1053827"/>
                    </a:cubicBezTo>
                    <a:cubicBezTo>
                      <a:pt x="884773" y="957678"/>
                      <a:pt x="956154" y="746342"/>
                      <a:pt x="881917" y="613067"/>
                    </a:cubicBezTo>
                    <a:cubicBezTo>
                      <a:pt x="768660" y="736822"/>
                      <a:pt x="657305" y="859626"/>
                      <a:pt x="543096" y="985285"/>
                    </a:cubicBezTo>
                    <a:cubicBezTo>
                      <a:pt x="447921" y="921504"/>
                      <a:pt x="355602" y="859626"/>
                      <a:pt x="261379" y="796796"/>
                    </a:cubicBezTo>
                    <a:cubicBezTo>
                      <a:pt x="290883" y="753006"/>
                      <a:pt x="316580" y="713975"/>
                      <a:pt x="345133" y="671136"/>
                    </a:cubicBezTo>
                    <a:cubicBezTo>
                      <a:pt x="405093" y="710167"/>
                      <a:pt x="462197" y="747294"/>
                      <a:pt x="519302" y="785372"/>
                    </a:cubicBezTo>
                    <a:cubicBezTo>
                      <a:pt x="608766" y="687320"/>
                      <a:pt x="695375" y="592123"/>
                      <a:pt x="781984" y="495975"/>
                    </a:cubicBezTo>
                    <a:cubicBezTo>
                      <a:pt x="786743" y="490263"/>
                      <a:pt x="792453" y="483599"/>
                      <a:pt x="801019" y="474079"/>
                    </a:cubicBezTo>
                    <a:close/>
                  </a:path>
                </a:pathLst>
              </a:custGeom>
              <a:grpFill/>
              <a:ln w="9514"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7D7C5A54-925E-1C46-B720-28F9393B25E2}"/>
                  </a:ext>
                </a:extLst>
              </p:cNvPr>
              <p:cNvSpPr/>
              <p:nvPr/>
            </p:nvSpPr>
            <p:spPr>
              <a:xfrm>
                <a:off x="3563837" y="2991095"/>
                <a:ext cx="1345650" cy="1268459"/>
              </a:xfrm>
              <a:custGeom>
                <a:avLst/>
                <a:gdLst>
                  <a:gd name="connsiteX0" fmla="*/ 1233345 w 1345650"/>
                  <a:gd name="connsiteY0" fmla="*/ 0 h 1268459"/>
                  <a:gd name="connsiteX1" fmla="*/ 1345651 w 1345650"/>
                  <a:gd name="connsiteY1" fmla="*/ 101861 h 1268459"/>
                  <a:gd name="connsiteX2" fmla="*/ 1177192 w 1345650"/>
                  <a:gd name="connsiteY2" fmla="*/ 288446 h 1268459"/>
                  <a:gd name="connsiteX3" fmla="*/ 1046802 w 1345650"/>
                  <a:gd name="connsiteY3" fmla="*/ 430289 h 1268459"/>
                  <a:gd name="connsiteX4" fmla="*/ 1023961 w 1345650"/>
                  <a:gd name="connsiteY4" fmla="*/ 543573 h 1268459"/>
                  <a:gd name="connsiteX5" fmla="*/ 913558 w 1345650"/>
                  <a:gd name="connsiteY5" fmla="*/ 1100473 h 1268459"/>
                  <a:gd name="connsiteX6" fmla="*/ 371063 w 1345650"/>
                  <a:gd name="connsiteY6" fmla="*/ 1240412 h 1268459"/>
                  <a:gd name="connsiteX7" fmla="*/ 7496 w 1345650"/>
                  <a:gd name="connsiteY7" fmla="*/ 818691 h 1268459"/>
                  <a:gd name="connsiteX8" fmla="*/ 278743 w 1345650"/>
                  <a:gd name="connsiteY8" fmla="*/ 266551 h 1268459"/>
                  <a:gd name="connsiteX9" fmla="*/ 882150 w 1345650"/>
                  <a:gd name="connsiteY9" fmla="*/ 336996 h 1268459"/>
                  <a:gd name="connsiteX10" fmla="*/ 907848 w 1345650"/>
                  <a:gd name="connsiteY10" fmla="*/ 357939 h 1268459"/>
                  <a:gd name="connsiteX11" fmla="*/ 1233345 w 1345650"/>
                  <a:gd name="connsiteY11" fmla="*/ 0 h 1268459"/>
                  <a:gd name="connsiteX12" fmla="*/ 801252 w 1345650"/>
                  <a:gd name="connsiteY12" fmla="*/ 475983 h 1268459"/>
                  <a:gd name="connsiteX13" fmla="*/ 305392 w 1345650"/>
                  <a:gd name="connsiteY13" fmla="*/ 429337 h 1268459"/>
                  <a:gd name="connsiteX14" fmla="*/ 209266 w 1345650"/>
                  <a:gd name="connsiteY14" fmla="*/ 937687 h 1268459"/>
                  <a:gd name="connsiteX15" fmla="*/ 708933 w 1345650"/>
                  <a:gd name="connsiteY15" fmla="*/ 1070010 h 1268459"/>
                  <a:gd name="connsiteX16" fmla="*/ 883102 w 1345650"/>
                  <a:gd name="connsiteY16" fmla="*/ 612114 h 1268459"/>
                  <a:gd name="connsiteX17" fmla="*/ 542377 w 1345650"/>
                  <a:gd name="connsiteY17" fmla="*/ 986237 h 1268459"/>
                  <a:gd name="connsiteX18" fmla="*/ 260660 w 1345650"/>
                  <a:gd name="connsiteY18" fmla="*/ 797748 h 1268459"/>
                  <a:gd name="connsiteX19" fmla="*/ 344414 w 1345650"/>
                  <a:gd name="connsiteY19" fmla="*/ 672088 h 1268459"/>
                  <a:gd name="connsiteX20" fmla="*/ 518584 w 1345650"/>
                  <a:gd name="connsiteY20" fmla="*/ 787276 h 1268459"/>
                  <a:gd name="connsiteX21" fmla="*/ 801252 w 1345650"/>
                  <a:gd name="connsiteY21" fmla="*/ 475983 h 1268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45650" h="1268459">
                    <a:moveTo>
                      <a:pt x="1233345" y="0"/>
                    </a:moveTo>
                    <a:cubicBezTo>
                      <a:pt x="1271415" y="34271"/>
                      <a:pt x="1306629" y="66638"/>
                      <a:pt x="1345651" y="101861"/>
                    </a:cubicBezTo>
                    <a:cubicBezTo>
                      <a:pt x="1287594" y="165642"/>
                      <a:pt x="1232393" y="226568"/>
                      <a:pt x="1177192" y="288446"/>
                    </a:cubicBezTo>
                    <a:cubicBezTo>
                      <a:pt x="1134363" y="336044"/>
                      <a:pt x="1092486" y="385546"/>
                      <a:pt x="1046802" y="430289"/>
                    </a:cubicBezTo>
                    <a:cubicBezTo>
                      <a:pt x="1010636" y="464559"/>
                      <a:pt x="1004926" y="492167"/>
                      <a:pt x="1023961" y="543573"/>
                    </a:cubicBezTo>
                    <a:cubicBezTo>
                      <a:pt x="1102004" y="750149"/>
                      <a:pt x="1065837" y="940543"/>
                      <a:pt x="913558" y="1100473"/>
                    </a:cubicBezTo>
                    <a:cubicBezTo>
                      <a:pt x="764134" y="1257548"/>
                      <a:pt x="576640" y="1305146"/>
                      <a:pt x="371063" y="1240412"/>
                    </a:cubicBezTo>
                    <a:cubicBezTo>
                      <a:pt x="167389" y="1175679"/>
                      <a:pt x="42711" y="1030980"/>
                      <a:pt x="7496" y="818691"/>
                    </a:cubicBezTo>
                    <a:cubicBezTo>
                      <a:pt x="-30574" y="591171"/>
                      <a:pt x="78877" y="375075"/>
                      <a:pt x="278743" y="266551"/>
                    </a:cubicBezTo>
                    <a:cubicBezTo>
                      <a:pt x="473851" y="160882"/>
                      <a:pt x="710836" y="187538"/>
                      <a:pt x="882150" y="336996"/>
                    </a:cubicBezTo>
                    <a:cubicBezTo>
                      <a:pt x="888813" y="342708"/>
                      <a:pt x="896427" y="348420"/>
                      <a:pt x="907848" y="357939"/>
                    </a:cubicBezTo>
                    <a:cubicBezTo>
                      <a:pt x="1015395" y="239896"/>
                      <a:pt x="1123894" y="121852"/>
                      <a:pt x="1233345" y="0"/>
                    </a:cubicBezTo>
                    <a:close/>
                    <a:moveTo>
                      <a:pt x="801252" y="475983"/>
                    </a:moveTo>
                    <a:cubicBezTo>
                      <a:pt x="682284" y="336044"/>
                      <a:pt x="458624" y="317005"/>
                      <a:pt x="305392" y="429337"/>
                    </a:cubicBezTo>
                    <a:cubicBezTo>
                      <a:pt x="144547" y="548333"/>
                      <a:pt x="102670" y="769189"/>
                      <a:pt x="209266" y="937687"/>
                    </a:cubicBezTo>
                    <a:cubicBezTo>
                      <a:pt x="315862" y="1106185"/>
                      <a:pt x="533811" y="1164255"/>
                      <a:pt x="708933" y="1070010"/>
                    </a:cubicBezTo>
                    <a:cubicBezTo>
                      <a:pt x="873585" y="982429"/>
                      <a:pt x="954483" y="772997"/>
                      <a:pt x="883102" y="612114"/>
                    </a:cubicBezTo>
                    <a:cubicBezTo>
                      <a:pt x="768893" y="737774"/>
                      <a:pt x="656587" y="861530"/>
                      <a:pt x="542377" y="986237"/>
                    </a:cubicBezTo>
                    <a:cubicBezTo>
                      <a:pt x="446251" y="922455"/>
                      <a:pt x="354883" y="861530"/>
                      <a:pt x="260660" y="797748"/>
                    </a:cubicBezTo>
                    <a:cubicBezTo>
                      <a:pt x="289213" y="754909"/>
                      <a:pt x="315862" y="714927"/>
                      <a:pt x="344414" y="672088"/>
                    </a:cubicBezTo>
                    <a:cubicBezTo>
                      <a:pt x="403422" y="711119"/>
                      <a:pt x="459575" y="748246"/>
                      <a:pt x="518584" y="787276"/>
                    </a:cubicBezTo>
                    <a:cubicBezTo>
                      <a:pt x="612806" y="683512"/>
                      <a:pt x="706077" y="580700"/>
                      <a:pt x="801252" y="475983"/>
                    </a:cubicBezTo>
                    <a:close/>
                  </a:path>
                </a:pathLst>
              </a:custGeom>
              <a:grpFill/>
              <a:ln w="9514"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EE58BD98-C4EA-544A-8FAC-59360114E043}"/>
                  </a:ext>
                </a:extLst>
              </p:cNvPr>
              <p:cNvSpPr/>
              <p:nvPr/>
            </p:nvSpPr>
            <p:spPr>
              <a:xfrm>
                <a:off x="4932330" y="3349034"/>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0"/>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14DBA9D5-895E-A344-8952-5BCE1673749E}"/>
                  </a:ext>
                </a:extLst>
              </p:cNvPr>
              <p:cNvSpPr/>
              <p:nvPr/>
            </p:nvSpPr>
            <p:spPr>
              <a:xfrm>
                <a:off x="4932330" y="3956389"/>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1"/>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A0D83D89-1CE5-614F-9BD6-7215F8E99C02}"/>
                  </a:ext>
                </a:extLst>
              </p:cNvPr>
              <p:cNvSpPr/>
              <p:nvPr/>
            </p:nvSpPr>
            <p:spPr>
              <a:xfrm>
                <a:off x="4933282" y="3653664"/>
                <a:ext cx="1515179" cy="146602"/>
              </a:xfrm>
              <a:custGeom>
                <a:avLst/>
                <a:gdLst>
                  <a:gd name="connsiteX0" fmla="*/ 1515180 w 1515179"/>
                  <a:gd name="connsiteY0" fmla="*/ 0 h 146602"/>
                  <a:gd name="connsiteX1" fmla="*/ 1515180 w 1515179"/>
                  <a:gd name="connsiteY1" fmla="*/ 146603 h 146602"/>
                  <a:gd name="connsiteX2" fmla="*/ 0 w 1515179"/>
                  <a:gd name="connsiteY2" fmla="*/ 146603 h 146602"/>
                  <a:gd name="connsiteX3" fmla="*/ 0 w 1515179"/>
                  <a:gd name="connsiteY3" fmla="*/ 0 h 146602"/>
                  <a:gd name="connsiteX4" fmla="*/ 1515180 w 1515179"/>
                  <a:gd name="connsiteY4" fmla="*/ 0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5179" h="146602">
                    <a:moveTo>
                      <a:pt x="1515180" y="0"/>
                    </a:moveTo>
                    <a:cubicBezTo>
                      <a:pt x="1515180" y="49502"/>
                      <a:pt x="1515180" y="97100"/>
                      <a:pt x="1515180" y="146603"/>
                    </a:cubicBezTo>
                    <a:cubicBezTo>
                      <a:pt x="1009802" y="146603"/>
                      <a:pt x="506329" y="146603"/>
                      <a:pt x="0" y="146603"/>
                    </a:cubicBezTo>
                    <a:cubicBezTo>
                      <a:pt x="0" y="97100"/>
                      <a:pt x="0" y="50454"/>
                      <a:pt x="0" y="0"/>
                    </a:cubicBezTo>
                    <a:cubicBezTo>
                      <a:pt x="503474" y="0"/>
                      <a:pt x="1006947" y="0"/>
                      <a:pt x="1515180" y="0"/>
                    </a:cubicBezTo>
                    <a:close/>
                  </a:path>
                </a:pathLst>
              </a:custGeom>
              <a:grpFill/>
              <a:ln w="9514"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8B6AC22A-0ADF-A943-9775-1740FA4942D0}"/>
                  </a:ext>
                </a:extLst>
              </p:cNvPr>
              <p:cNvSpPr/>
              <p:nvPr/>
            </p:nvSpPr>
            <p:spPr>
              <a:xfrm>
                <a:off x="4934233" y="4717010"/>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50454"/>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3EC3D2F5-8A49-424F-9A35-B799AEA1E48C}"/>
                  </a:ext>
                </a:extLst>
              </p:cNvPr>
              <p:cNvSpPr/>
              <p:nvPr/>
            </p:nvSpPr>
            <p:spPr>
              <a:xfrm>
                <a:off x="4934233" y="5021639"/>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49502"/>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E6C00159-90AE-0449-98FC-C67142EAC4F3}"/>
                  </a:ext>
                </a:extLst>
              </p:cNvPr>
              <p:cNvSpPr/>
              <p:nvPr/>
            </p:nvSpPr>
            <p:spPr>
              <a:xfrm>
                <a:off x="4933282" y="5325317"/>
                <a:ext cx="829922" cy="145650"/>
              </a:xfrm>
              <a:custGeom>
                <a:avLst/>
                <a:gdLst>
                  <a:gd name="connsiteX0" fmla="*/ 0 w 829922"/>
                  <a:gd name="connsiteY0" fmla="*/ 0 h 145650"/>
                  <a:gd name="connsiteX1" fmla="*/ 829923 w 829922"/>
                  <a:gd name="connsiteY1" fmla="*/ 0 h 145650"/>
                  <a:gd name="connsiteX2" fmla="*/ 829923 w 829922"/>
                  <a:gd name="connsiteY2" fmla="*/ 145651 h 145650"/>
                  <a:gd name="connsiteX3" fmla="*/ 0 w 829922"/>
                  <a:gd name="connsiteY3" fmla="*/ 145651 h 145650"/>
                  <a:gd name="connsiteX4" fmla="*/ 0 w 829922"/>
                  <a:gd name="connsiteY4" fmla="*/ 0 h 145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922" h="145650">
                    <a:moveTo>
                      <a:pt x="0" y="0"/>
                    </a:moveTo>
                    <a:cubicBezTo>
                      <a:pt x="277910" y="0"/>
                      <a:pt x="552964" y="0"/>
                      <a:pt x="829923" y="0"/>
                    </a:cubicBezTo>
                    <a:cubicBezTo>
                      <a:pt x="829923" y="49502"/>
                      <a:pt x="829923" y="96148"/>
                      <a:pt x="829923" y="145651"/>
                    </a:cubicBezTo>
                    <a:cubicBezTo>
                      <a:pt x="552964" y="145651"/>
                      <a:pt x="277910" y="145651"/>
                      <a:pt x="0" y="145651"/>
                    </a:cubicBezTo>
                    <a:cubicBezTo>
                      <a:pt x="0" y="98052"/>
                      <a:pt x="0" y="51406"/>
                      <a:pt x="0" y="0"/>
                    </a:cubicBezTo>
                    <a:close/>
                  </a:path>
                </a:pathLst>
              </a:custGeom>
              <a:grpFill/>
              <a:ln w="9514"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710D8935-5754-1145-A359-0FAA51593559}"/>
                  </a:ext>
                </a:extLst>
              </p:cNvPr>
              <p:cNvSpPr/>
              <p:nvPr/>
            </p:nvSpPr>
            <p:spPr>
              <a:xfrm>
                <a:off x="6603596" y="3651760"/>
                <a:ext cx="146568" cy="148506"/>
              </a:xfrm>
              <a:custGeom>
                <a:avLst/>
                <a:gdLst>
                  <a:gd name="connsiteX0" fmla="*/ 146569 w 146568"/>
                  <a:gd name="connsiteY0" fmla="*/ 148507 h 148506"/>
                  <a:gd name="connsiteX1" fmla="*/ 0 w 146568"/>
                  <a:gd name="connsiteY1" fmla="*/ 148507 h 148506"/>
                  <a:gd name="connsiteX2" fmla="*/ 0 w 146568"/>
                  <a:gd name="connsiteY2" fmla="*/ 0 h 148506"/>
                  <a:gd name="connsiteX3" fmla="*/ 146569 w 146568"/>
                  <a:gd name="connsiteY3" fmla="*/ 0 h 148506"/>
                  <a:gd name="connsiteX4" fmla="*/ 146569 w 146568"/>
                  <a:gd name="connsiteY4" fmla="*/ 148507 h 148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568" h="148506">
                    <a:moveTo>
                      <a:pt x="146569" y="148507"/>
                    </a:moveTo>
                    <a:cubicBezTo>
                      <a:pt x="96126" y="148507"/>
                      <a:pt x="49491" y="148507"/>
                      <a:pt x="0" y="148507"/>
                    </a:cubicBezTo>
                    <a:cubicBezTo>
                      <a:pt x="0" y="98053"/>
                      <a:pt x="0" y="50454"/>
                      <a:pt x="0" y="0"/>
                    </a:cubicBezTo>
                    <a:cubicBezTo>
                      <a:pt x="49491" y="0"/>
                      <a:pt x="96126" y="0"/>
                      <a:pt x="146569" y="0"/>
                    </a:cubicBezTo>
                    <a:cubicBezTo>
                      <a:pt x="146569" y="49502"/>
                      <a:pt x="146569" y="97101"/>
                      <a:pt x="146569" y="148507"/>
                    </a:cubicBezTo>
                    <a:close/>
                  </a:path>
                </a:pathLst>
              </a:custGeom>
              <a:grpFill/>
              <a:ln w="9514"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AF11A4C9-C721-3040-ADF2-F1D5EFB2E9A7}"/>
                  </a:ext>
                </a:extLst>
              </p:cNvPr>
              <p:cNvSpPr/>
              <p:nvPr/>
            </p:nvSpPr>
            <p:spPr>
              <a:xfrm>
                <a:off x="5996382" y="1982011"/>
                <a:ext cx="451127" cy="449328"/>
              </a:xfrm>
              <a:custGeom>
                <a:avLst/>
                <a:gdLst>
                  <a:gd name="connsiteX0" fmla="*/ 451127 w 451127"/>
                  <a:gd name="connsiteY0" fmla="*/ 449328 h 449328"/>
                  <a:gd name="connsiteX1" fmla="*/ 0 w 451127"/>
                  <a:gd name="connsiteY1" fmla="*/ 449328 h 449328"/>
                  <a:gd name="connsiteX2" fmla="*/ 0 w 451127"/>
                  <a:gd name="connsiteY2" fmla="*/ 0 h 449328"/>
                  <a:gd name="connsiteX3" fmla="*/ 451127 w 451127"/>
                  <a:gd name="connsiteY3" fmla="*/ 0 h 449328"/>
                  <a:gd name="connsiteX4" fmla="*/ 451127 w 451127"/>
                  <a:gd name="connsiteY4" fmla="*/ 449328 h 449328"/>
                  <a:gd name="connsiteX5" fmla="*/ 297896 w 451127"/>
                  <a:gd name="connsiteY5" fmla="*/ 151363 h 449328"/>
                  <a:gd name="connsiteX6" fmla="*/ 153231 w 451127"/>
                  <a:gd name="connsiteY6" fmla="*/ 151363 h 449328"/>
                  <a:gd name="connsiteX7" fmla="*/ 153231 w 451127"/>
                  <a:gd name="connsiteY7" fmla="*/ 297966 h 449328"/>
                  <a:gd name="connsiteX8" fmla="*/ 297896 w 451127"/>
                  <a:gd name="connsiteY8" fmla="*/ 297966 h 449328"/>
                  <a:gd name="connsiteX9" fmla="*/ 297896 w 451127"/>
                  <a:gd name="connsiteY9" fmla="*/ 151363 h 449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1127" h="449328">
                    <a:moveTo>
                      <a:pt x="451127" y="449328"/>
                    </a:moveTo>
                    <a:cubicBezTo>
                      <a:pt x="298848" y="449328"/>
                      <a:pt x="151328" y="449328"/>
                      <a:pt x="0" y="449328"/>
                    </a:cubicBezTo>
                    <a:cubicBezTo>
                      <a:pt x="0" y="299869"/>
                      <a:pt x="0" y="151363"/>
                      <a:pt x="0" y="0"/>
                    </a:cubicBezTo>
                    <a:cubicBezTo>
                      <a:pt x="150376" y="0"/>
                      <a:pt x="298848" y="0"/>
                      <a:pt x="451127" y="0"/>
                    </a:cubicBezTo>
                    <a:cubicBezTo>
                      <a:pt x="451127" y="149459"/>
                      <a:pt x="451127" y="297013"/>
                      <a:pt x="451127" y="449328"/>
                    </a:cubicBezTo>
                    <a:close/>
                    <a:moveTo>
                      <a:pt x="297896" y="151363"/>
                    </a:moveTo>
                    <a:cubicBezTo>
                      <a:pt x="247454" y="151363"/>
                      <a:pt x="199867" y="151363"/>
                      <a:pt x="153231" y="151363"/>
                    </a:cubicBezTo>
                    <a:cubicBezTo>
                      <a:pt x="153231" y="201817"/>
                      <a:pt x="153231" y="248463"/>
                      <a:pt x="153231" y="297966"/>
                    </a:cubicBezTo>
                    <a:cubicBezTo>
                      <a:pt x="202722" y="297966"/>
                      <a:pt x="249357" y="297966"/>
                      <a:pt x="297896" y="297966"/>
                    </a:cubicBezTo>
                    <a:cubicBezTo>
                      <a:pt x="297896" y="247511"/>
                      <a:pt x="297896" y="199913"/>
                      <a:pt x="297896" y="151363"/>
                    </a:cubicBezTo>
                    <a:close/>
                  </a:path>
                </a:pathLst>
              </a:custGeom>
              <a:grpFill/>
              <a:ln w="9514"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0DCD7DB6-5FDB-8F4E-8A27-6CB94BF109F4}"/>
                  </a:ext>
                </a:extLst>
              </p:cNvPr>
              <p:cNvSpPr/>
              <p:nvPr/>
            </p:nvSpPr>
            <p:spPr>
              <a:xfrm>
                <a:off x="5313028" y="1981059"/>
                <a:ext cx="449224" cy="451232"/>
              </a:xfrm>
              <a:custGeom>
                <a:avLst/>
                <a:gdLst>
                  <a:gd name="connsiteX0" fmla="*/ 0 w 449224"/>
                  <a:gd name="connsiteY0" fmla="*/ 0 h 451232"/>
                  <a:gd name="connsiteX1" fmla="*/ 449224 w 449224"/>
                  <a:gd name="connsiteY1" fmla="*/ 0 h 451232"/>
                  <a:gd name="connsiteX2" fmla="*/ 449224 w 449224"/>
                  <a:gd name="connsiteY2" fmla="*/ 451232 h 451232"/>
                  <a:gd name="connsiteX3" fmla="*/ 0 w 449224"/>
                  <a:gd name="connsiteY3" fmla="*/ 451232 h 451232"/>
                  <a:gd name="connsiteX4" fmla="*/ 0 w 449224"/>
                  <a:gd name="connsiteY4" fmla="*/ 0 h 451232"/>
                  <a:gd name="connsiteX5" fmla="*/ 296945 w 449224"/>
                  <a:gd name="connsiteY5" fmla="*/ 299869 h 451232"/>
                  <a:gd name="connsiteX6" fmla="*/ 296945 w 449224"/>
                  <a:gd name="connsiteY6" fmla="*/ 151363 h 451232"/>
                  <a:gd name="connsiteX7" fmla="*/ 151328 w 449224"/>
                  <a:gd name="connsiteY7" fmla="*/ 151363 h 451232"/>
                  <a:gd name="connsiteX8" fmla="*/ 151328 w 449224"/>
                  <a:gd name="connsiteY8" fmla="*/ 299869 h 451232"/>
                  <a:gd name="connsiteX9" fmla="*/ 296945 w 449224"/>
                  <a:gd name="connsiteY9" fmla="*/ 299869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9224" h="451232">
                    <a:moveTo>
                      <a:pt x="0" y="0"/>
                    </a:moveTo>
                    <a:cubicBezTo>
                      <a:pt x="150376" y="0"/>
                      <a:pt x="297897" y="0"/>
                      <a:pt x="449224" y="0"/>
                    </a:cubicBezTo>
                    <a:cubicBezTo>
                      <a:pt x="449224" y="151363"/>
                      <a:pt x="449224" y="299869"/>
                      <a:pt x="449224" y="451232"/>
                    </a:cubicBezTo>
                    <a:cubicBezTo>
                      <a:pt x="298848" y="451232"/>
                      <a:pt x="151328" y="451232"/>
                      <a:pt x="0" y="451232"/>
                    </a:cubicBezTo>
                    <a:cubicBezTo>
                      <a:pt x="0" y="300821"/>
                      <a:pt x="0" y="151363"/>
                      <a:pt x="0" y="0"/>
                    </a:cubicBezTo>
                    <a:close/>
                    <a:moveTo>
                      <a:pt x="296945" y="299869"/>
                    </a:moveTo>
                    <a:cubicBezTo>
                      <a:pt x="296945" y="246559"/>
                      <a:pt x="296945" y="198961"/>
                      <a:pt x="296945" y="151363"/>
                    </a:cubicBezTo>
                    <a:cubicBezTo>
                      <a:pt x="246502" y="151363"/>
                      <a:pt x="199867" y="151363"/>
                      <a:pt x="151328" y="151363"/>
                    </a:cubicBezTo>
                    <a:cubicBezTo>
                      <a:pt x="151328" y="201817"/>
                      <a:pt x="151328" y="249415"/>
                      <a:pt x="151328" y="299869"/>
                    </a:cubicBezTo>
                    <a:cubicBezTo>
                      <a:pt x="201770" y="299869"/>
                      <a:pt x="248406" y="299869"/>
                      <a:pt x="296945" y="299869"/>
                    </a:cubicBezTo>
                    <a:close/>
                  </a:path>
                </a:pathLst>
              </a:custGeom>
              <a:grpFill/>
              <a:ln w="9514"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76767FB6-0515-6643-BC4B-839E246E0870}"/>
                  </a:ext>
                </a:extLst>
              </p:cNvPr>
              <p:cNvSpPr/>
              <p:nvPr/>
            </p:nvSpPr>
            <p:spPr>
              <a:xfrm>
                <a:off x="4629675" y="1981059"/>
                <a:ext cx="448272" cy="451232"/>
              </a:xfrm>
              <a:custGeom>
                <a:avLst/>
                <a:gdLst>
                  <a:gd name="connsiteX0" fmla="*/ 448272 w 448272"/>
                  <a:gd name="connsiteY0" fmla="*/ 451232 h 451232"/>
                  <a:gd name="connsiteX1" fmla="*/ 0 w 448272"/>
                  <a:gd name="connsiteY1" fmla="*/ 451232 h 451232"/>
                  <a:gd name="connsiteX2" fmla="*/ 0 w 448272"/>
                  <a:gd name="connsiteY2" fmla="*/ 0 h 451232"/>
                  <a:gd name="connsiteX3" fmla="*/ 448272 w 448272"/>
                  <a:gd name="connsiteY3" fmla="*/ 0 h 451232"/>
                  <a:gd name="connsiteX4" fmla="*/ 448272 w 448272"/>
                  <a:gd name="connsiteY4" fmla="*/ 451232 h 451232"/>
                  <a:gd name="connsiteX5" fmla="*/ 297896 w 448272"/>
                  <a:gd name="connsiteY5" fmla="*/ 151363 h 451232"/>
                  <a:gd name="connsiteX6" fmla="*/ 150376 w 448272"/>
                  <a:gd name="connsiteY6" fmla="*/ 151363 h 451232"/>
                  <a:gd name="connsiteX7" fmla="*/ 150376 w 448272"/>
                  <a:gd name="connsiteY7" fmla="*/ 297966 h 451232"/>
                  <a:gd name="connsiteX8" fmla="*/ 297896 w 448272"/>
                  <a:gd name="connsiteY8" fmla="*/ 297966 h 451232"/>
                  <a:gd name="connsiteX9" fmla="*/ 297896 w 448272"/>
                  <a:gd name="connsiteY9" fmla="*/ 151363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272" h="451232">
                    <a:moveTo>
                      <a:pt x="448272" y="451232"/>
                    </a:moveTo>
                    <a:cubicBezTo>
                      <a:pt x="296945" y="451232"/>
                      <a:pt x="150376" y="451232"/>
                      <a:pt x="0" y="451232"/>
                    </a:cubicBezTo>
                    <a:cubicBezTo>
                      <a:pt x="0" y="300821"/>
                      <a:pt x="0" y="152315"/>
                      <a:pt x="0" y="0"/>
                    </a:cubicBezTo>
                    <a:cubicBezTo>
                      <a:pt x="149424" y="0"/>
                      <a:pt x="297896" y="0"/>
                      <a:pt x="448272" y="0"/>
                    </a:cubicBezTo>
                    <a:cubicBezTo>
                      <a:pt x="448272" y="150411"/>
                      <a:pt x="448272" y="298918"/>
                      <a:pt x="448272" y="451232"/>
                    </a:cubicBezTo>
                    <a:close/>
                    <a:moveTo>
                      <a:pt x="297896" y="151363"/>
                    </a:moveTo>
                    <a:cubicBezTo>
                      <a:pt x="247454" y="151363"/>
                      <a:pt x="199867" y="151363"/>
                      <a:pt x="150376" y="151363"/>
                    </a:cubicBezTo>
                    <a:cubicBezTo>
                      <a:pt x="150376" y="201817"/>
                      <a:pt x="150376" y="249415"/>
                      <a:pt x="150376" y="297966"/>
                    </a:cubicBezTo>
                    <a:cubicBezTo>
                      <a:pt x="201770" y="297966"/>
                      <a:pt x="249357" y="297966"/>
                      <a:pt x="297896" y="297966"/>
                    </a:cubicBezTo>
                    <a:cubicBezTo>
                      <a:pt x="297896" y="246559"/>
                      <a:pt x="297896" y="199913"/>
                      <a:pt x="297896" y="151363"/>
                    </a:cubicBezTo>
                    <a:close/>
                  </a:path>
                </a:pathLst>
              </a:custGeom>
              <a:grpFill/>
              <a:ln w="9514" cap="flat">
                <a:noFill/>
                <a:prstDash val="solid"/>
                <a:miter/>
              </a:ln>
            </p:spPr>
            <p:txBody>
              <a:bodyPr rtlCol="0" anchor="ctr"/>
              <a:lstStyle/>
              <a:p>
                <a:endParaRPr lang="en-US"/>
              </a:p>
            </p:txBody>
          </p:sp>
        </p:grpSp>
      </p:grpSp>
      <p:sp>
        <p:nvSpPr>
          <p:cNvPr id="108" name="Text Placeholder 6">
            <a:extLst>
              <a:ext uri="{FF2B5EF4-FFF2-40B4-BE49-F238E27FC236}">
                <a16:creationId xmlns:a16="http://schemas.microsoft.com/office/drawing/2014/main" id="{93518E0E-B36B-F341-87A6-84C09CD01BBC}"/>
              </a:ext>
            </a:extLst>
          </p:cNvPr>
          <p:cNvSpPr txBox="1">
            <a:spLocks/>
          </p:cNvSpPr>
          <p:nvPr/>
        </p:nvSpPr>
        <p:spPr>
          <a:xfrm>
            <a:off x="1116203" y="8416517"/>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WHAT ARE YOUR </a:t>
            </a:r>
            <a:r>
              <a:rPr lang="en-US" sz="1200" b="1" dirty="0">
                <a:solidFill>
                  <a:schemeClr val="bg1"/>
                </a:solidFill>
                <a:highlight>
                  <a:srgbClr val="84BA41"/>
                </a:highlight>
              </a:rPr>
              <a:t>FUTURE PLANS </a:t>
            </a:r>
            <a:r>
              <a:rPr lang="en-US" sz="1200" b="1" dirty="0">
                <a:solidFill>
                  <a:srgbClr val="297239"/>
                </a:solidFill>
              </a:rPr>
              <a:t>AND NEXT STEPS?</a:t>
            </a:r>
          </a:p>
          <a:p>
            <a:endParaRPr lang="en-US" dirty="0"/>
          </a:p>
        </p:txBody>
      </p:sp>
      <p:grpSp>
        <p:nvGrpSpPr>
          <p:cNvPr id="109" name="Group 108">
            <a:extLst>
              <a:ext uri="{FF2B5EF4-FFF2-40B4-BE49-F238E27FC236}">
                <a16:creationId xmlns:a16="http://schemas.microsoft.com/office/drawing/2014/main" id="{C82912AF-DC20-7241-A17D-9CEC3A5B09E7}"/>
              </a:ext>
            </a:extLst>
          </p:cNvPr>
          <p:cNvGrpSpPr/>
          <p:nvPr/>
        </p:nvGrpSpPr>
        <p:grpSpPr>
          <a:xfrm>
            <a:off x="208463" y="8298602"/>
            <a:ext cx="7335303" cy="710005"/>
            <a:chOff x="224372" y="6981475"/>
            <a:chExt cx="7335303" cy="710005"/>
          </a:xfrm>
        </p:grpSpPr>
        <p:sp>
          <p:nvSpPr>
            <p:cNvPr id="110" name="Oval 109">
              <a:extLst>
                <a:ext uri="{FF2B5EF4-FFF2-40B4-BE49-F238E27FC236}">
                  <a16:creationId xmlns:a16="http://schemas.microsoft.com/office/drawing/2014/main" id="{A9C5B2FD-C610-2048-B90B-7417CA8219C5}"/>
                </a:ext>
              </a:extLst>
            </p:cNvPr>
            <p:cNvSpPr/>
            <p:nvPr/>
          </p:nvSpPr>
          <p:spPr>
            <a:xfrm>
              <a:off x="224372" y="698147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1" name="Straight Connector 110">
              <a:extLst>
                <a:ext uri="{FF2B5EF4-FFF2-40B4-BE49-F238E27FC236}">
                  <a16:creationId xmlns:a16="http://schemas.microsoft.com/office/drawing/2014/main" id="{139E6C8D-6A6C-424F-9EA2-6E27E2E19B50}"/>
                </a:ext>
              </a:extLst>
            </p:cNvPr>
            <p:cNvCxnSpPr>
              <a:cxnSpLocks/>
            </p:cNvCxnSpPr>
            <p:nvPr/>
          </p:nvCxnSpPr>
          <p:spPr>
            <a:xfrm>
              <a:off x="808852" y="753102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112" name="Group 111">
              <a:extLst>
                <a:ext uri="{FF2B5EF4-FFF2-40B4-BE49-F238E27FC236}">
                  <a16:creationId xmlns:a16="http://schemas.microsoft.com/office/drawing/2014/main" id="{ABE1C4B5-80A5-F446-A345-41BC04100C93}"/>
                </a:ext>
              </a:extLst>
            </p:cNvPr>
            <p:cNvGrpSpPr/>
            <p:nvPr/>
          </p:nvGrpSpPr>
          <p:grpSpPr>
            <a:xfrm>
              <a:off x="352563" y="7106625"/>
              <a:ext cx="453622" cy="459704"/>
              <a:chOff x="2899351" y="1724980"/>
              <a:chExt cx="3364829" cy="3409943"/>
            </a:xfrm>
            <a:solidFill>
              <a:schemeClr val="bg1"/>
            </a:solidFill>
          </p:grpSpPr>
          <p:sp>
            <p:nvSpPr>
              <p:cNvPr id="113" name="Freeform 112">
                <a:extLst>
                  <a:ext uri="{FF2B5EF4-FFF2-40B4-BE49-F238E27FC236}">
                    <a16:creationId xmlns:a16="http://schemas.microsoft.com/office/drawing/2014/main" id="{77D54461-6CCC-C441-A9F5-1F273B772A9B}"/>
                  </a:ext>
                </a:extLst>
              </p:cNvPr>
              <p:cNvSpPr/>
              <p:nvPr/>
            </p:nvSpPr>
            <p:spPr>
              <a:xfrm>
                <a:off x="3238658" y="2222541"/>
                <a:ext cx="2793401" cy="2672486"/>
              </a:xfrm>
              <a:custGeom>
                <a:avLst/>
                <a:gdLst>
                  <a:gd name="connsiteX0" fmla="*/ 2662550 w 2793401"/>
                  <a:gd name="connsiteY0" fmla="*/ 1257865 h 2672486"/>
                  <a:gd name="connsiteX1" fmla="*/ 2228554 w 2793401"/>
                  <a:gd name="connsiteY1" fmla="*/ 1257865 h 2672486"/>
                  <a:gd name="connsiteX2" fmla="*/ 2228554 w 2793401"/>
                  <a:gd name="connsiteY2" fmla="*/ 1145533 h 2672486"/>
                  <a:gd name="connsiteX3" fmla="*/ 2638756 w 2793401"/>
                  <a:gd name="connsiteY3" fmla="*/ 1145533 h 2672486"/>
                  <a:gd name="connsiteX4" fmla="*/ 2393206 w 2793401"/>
                  <a:gd name="connsiteY4" fmla="*/ 646702 h 2672486"/>
                  <a:gd name="connsiteX5" fmla="*/ 2258058 w 2793401"/>
                  <a:gd name="connsiteY5" fmla="*/ 735235 h 2672486"/>
                  <a:gd name="connsiteX6" fmla="*/ 2195243 w 2793401"/>
                  <a:gd name="connsiteY6" fmla="*/ 640991 h 2672486"/>
                  <a:gd name="connsiteX7" fmla="*/ 2315163 w 2793401"/>
                  <a:gd name="connsiteY7" fmla="*/ 559121 h 2672486"/>
                  <a:gd name="connsiteX8" fmla="*/ 1900201 w 2793401"/>
                  <a:gd name="connsiteY8" fmla="*/ 253540 h 2672486"/>
                  <a:gd name="connsiteX9" fmla="*/ 1817399 w 2793401"/>
                  <a:gd name="connsiteY9" fmla="*/ 377296 h 2672486"/>
                  <a:gd name="connsiteX10" fmla="*/ 1723177 w 2793401"/>
                  <a:gd name="connsiteY10" fmla="*/ 314466 h 2672486"/>
                  <a:gd name="connsiteX11" fmla="*/ 1794557 w 2793401"/>
                  <a:gd name="connsiteY11" fmla="*/ 205942 h 2672486"/>
                  <a:gd name="connsiteX12" fmla="*/ 1371982 w 2793401"/>
                  <a:gd name="connsiteY12" fmla="*/ 119313 h 2672486"/>
                  <a:gd name="connsiteX13" fmla="*/ 1371982 w 2793401"/>
                  <a:gd name="connsiteY13" fmla="*/ 572449 h 2672486"/>
                  <a:gd name="connsiteX14" fmla="*/ 1257773 w 2793401"/>
                  <a:gd name="connsiteY14" fmla="*/ 572449 h 2672486"/>
                  <a:gd name="connsiteX15" fmla="*/ 1257773 w 2793401"/>
                  <a:gd name="connsiteY15" fmla="*/ 122169 h 2672486"/>
                  <a:gd name="connsiteX16" fmla="*/ 768575 w 2793401"/>
                  <a:gd name="connsiteY16" fmla="*/ 251636 h 2672486"/>
                  <a:gd name="connsiteX17" fmla="*/ 847570 w 2793401"/>
                  <a:gd name="connsiteY17" fmla="*/ 371584 h 2672486"/>
                  <a:gd name="connsiteX18" fmla="*/ 753348 w 2793401"/>
                  <a:gd name="connsiteY18" fmla="*/ 434414 h 2672486"/>
                  <a:gd name="connsiteX19" fmla="*/ 668642 w 2793401"/>
                  <a:gd name="connsiteY19" fmla="*/ 308754 h 2672486"/>
                  <a:gd name="connsiteX20" fmla="*/ 306979 w 2793401"/>
                  <a:gd name="connsiteY20" fmla="*/ 670502 h 2672486"/>
                  <a:gd name="connsiteX21" fmla="*/ 432609 w 2793401"/>
                  <a:gd name="connsiteY21" fmla="*/ 755227 h 2672486"/>
                  <a:gd name="connsiteX22" fmla="*/ 369794 w 2793401"/>
                  <a:gd name="connsiteY22" fmla="*/ 850423 h 2672486"/>
                  <a:gd name="connsiteX23" fmla="*/ 249874 w 2793401"/>
                  <a:gd name="connsiteY23" fmla="*/ 771410 h 2672486"/>
                  <a:gd name="connsiteX24" fmla="*/ 129954 w 2793401"/>
                  <a:gd name="connsiteY24" fmla="*/ 1143629 h 2672486"/>
                  <a:gd name="connsiteX25" fmla="*/ 569661 w 2793401"/>
                  <a:gd name="connsiteY25" fmla="*/ 1143629 h 2672486"/>
                  <a:gd name="connsiteX26" fmla="*/ 569661 w 2793401"/>
                  <a:gd name="connsiteY26" fmla="*/ 1258817 h 2672486"/>
                  <a:gd name="connsiteX27" fmla="*/ 118533 w 2793401"/>
                  <a:gd name="connsiteY27" fmla="*/ 1258817 h 2672486"/>
                  <a:gd name="connsiteX28" fmla="*/ 157555 w 2793401"/>
                  <a:gd name="connsiteY28" fmla="*/ 1630084 h 2672486"/>
                  <a:gd name="connsiteX29" fmla="*/ 317448 w 2793401"/>
                  <a:gd name="connsiteY29" fmla="*/ 1551071 h 2672486"/>
                  <a:gd name="connsiteX30" fmla="*/ 367890 w 2793401"/>
                  <a:gd name="connsiteY30" fmla="*/ 1651979 h 2672486"/>
                  <a:gd name="connsiteX31" fmla="*/ 192769 w 2793401"/>
                  <a:gd name="connsiteY31" fmla="*/ 1740512 h 2672486"/>
                  <a:gd name="connsiteX32" fmla="*/ 549674 w 2793401"/>
                  <a:gd name="connsiteY32" fmla="*/ 2240294 h 2672486"/>
                  <a:gd name="connsiteX33" fmla="*/ 477341 w 2793401"/>
                  <a:gd name="connsiteY33" fmla="*/ 2326923 h 2672486"/>
                  <a:gd name="connsiteX34" fmla="*/ 227032 w 2793401"/>
                  <a:gd name="connsiteY34" fmla="*/ 2052757 h 2672486"/>
                  <a:gd name="connsiteX35" fmla="*/ 843763 w 2793401"/>
                  <a:gd name="connsiteY35" fmla="*/ 91706 h 2672486"/>
                  <a:gd name="connsiteX36" fmla="*/ 1904008 w 2793401"/>
                  <a:gd name="connsiteY36" fmla="*/ 129785 h 2672486"/>
                  <a:gd name="connsiteX37" fmla="*/ 2758676 w 2793401"/>
                  <a:gd name="connsiteY37" fmla="*/ 1181707 h 2672486"/>
                  <a:gd name="connsiteX38" fmla="*/ 2219988 w 2793401"/>
                  <a:gd name="connsiteY38" fmla="*/ 2658207 h 2672486"/>
                  <a:gd name="connsiteX39" fmla="*/ 2200953 w 2793401"/>
                  <a:gd name="connsiteY39" fmla="*/ 2672487 h 2672486"/>
                  <a:gd name="connsiteX40" fmla="*/ 2134331 w 2793401"/>
                  <a:gd name="connsiteY40" fmla="*/ 2583954 h 2672486"/>
                  <a:gd name="connsiteX41" fmla="*/ 2257106 w 2793401"/>
                  <a:gd name="connsiteY41" fmla="*/ 2475430 h 2672486"/>
                  <a:gd name="connsiteX42" fmla="*/ 2371316 w 2793401"/>
                  <a:gd name="connsiteY42" fmla="*/ 2357386 h 2672486"/>
                  <a:gd name="connsiteX43" fmla="*/ 2250444 w 2793401"/>
                  <a:gd name="connsiteY43" fmla="*/ 2275517 h 2672486"/>
                  <a:gd name="connsiteX44" fmla="*/ 2312307 w 2793401"/>
                  <a:gd name="connsiteY44" fmla="*/ 2181272 h 2672486"/>
                  <a:gd name="connsiteX45" fmla="*/ 2437938 w 2793401"/>
                  <a:gd name="connsiteY45" fmla="*/ 2263141 h 2672486"/>
                  <a:gd name="connsiteX46" fmla="*/ 2653032 w 2793401"/>
                  <a:gd name="connsiteY46" fmla="*/ 1752887 h 2672486"/>
                  <a:gd name="connsiteX47" fmla="*/ 2495043 w 2793401"/>
                  <a:gd name="connsiteY47" fmla="*/ 1711953 h 2672486"/>
                  <a:gd name="connsiteX48" fmla="*/ 2522643 w 2793401"/>
                  <a:gd name="connsiteY48" fmla="*/ 1603429 h 2672486"/>
                  <a:gd name="connsiteX49" fmla="*/ 2670164 w 2793401"/>
                  <a:gd name="connsiteY49" fmla="*/ 1638651 h 2672486"/>
                  <a:gd name="connsiteX50" fmla="*/ 2662550 w 2793401"/>
                  <a:gd name="connsiteY50" fmla="*/ 1257865 h 2672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2793401" h="2672486">
                    <a:moveTo>
                      <a:pt x="2662550" y="1257865"/>
                    </a:moveTo>
                    <a:cubicBezTo>
                      <a:pt x="2515029" y="1257865"/>
                      <a:pt x="2372267" y="1257865"/>
                      <a:pt x="2228554" y="1257865"/>
                    </a:cubicBezTo>
                    <a:cubicBezTo>
                      <a:pt x="2228554" y="1220738"/>
                      <a:pt x="2228554" y="1185515"/>
                      <a:pt x="2228554" y="1145533"/>
                    </a:cubicBezTo>
                    <a:cubicBezTo>
                      <a:pt x="2363701" y="1145533"/>
                      <a:pt x="2499801" y="1145533"/>
                      <a:pt x="2638756" y="1145533"/>
                    </a:cubicBezTo>
                    <a:cubicBezTo>
                      <a:pt x="2591169" y="959899"/>
                      <a:pt x="2509319" y="797113"/>
                      <a:pt x="2393206" y="646702"/>
                    </a:cubicBezTo>
                    <a:cubicBezTo>
                      <a:pt x="2348474" y="676213"/>
                      <a:pt x="2304693" y="704772"/>
                      <a:pt x="2258058" y="735235"/>
                    </a:cubicBezTo>
                    <a:cubicBezTo>
                      <a:pt x="2237119" y="703820"/>
                      <a:pt x="2217133" y="674309"/>
                      <a:pt x="2195243" y="640991"/>
                    </a:cubicBezTo>
                    <a:cubicBezTo>
                      <a:pt x="2236168" y="613384"/>
                      <a:pt x="2276141" y="585777"/>
                      <a:pt x="2315163" y="559121"/>
                    </a:cubicBezTo>
                    <a:cubicBezTo>
                      <a:pt x="2239023" y="458213"/>
                      <a:pt x="2013459" y="292571"/>
                      <a:pt x="1900201" y="253540"/>
                    </a:cubicBezTo>
                    <a:cubicBezTo>
                      <a:pt x="1873552" y="293523"/>
                      <a:pt x="1846903" y="333505"/>
                      <a:pt x="1817399" y="377296"/>
                    </a:cubicBezTo>
                    <a:cubicBezTo>
                      <a:pt x="1785992" y="356353"/>
                      <a:pt x="1755536" y="336361"/>
                      <a:pt x="1723177" y="314466"/>
                    </a:cubicBezTo>
                    <a:cubicBezTo>
                      <a:pt x="1746970" y="277339"/>
                      <a:pt x="1769812" y="243069"/>
                      <a:pt x="1794557" y="205942"/>
                    </a:cubicBezTo>
                    <a:cubicBezTo>
                      <a:pt x="1658458" y="152632"/>
                      <a:pt x="1519503" y="126929"/>
                      <a:pt x="1371982" y="119313"/>
                    </a:cubicBezTo>
                    <a:cubicBezTo>
                      <a:pt x="1371982" y="270676"/>
                      <a:pt x="1371982" y="420134"/>
                      <a:pt x="1371982" y="572449"/>
                    </a:cubicBezTo>
                    <a:cubicBezTo>
                      <a:pt x="1332009" y="572449"/>
                      <a:pt x="1297746" y="572449"/>
                      <a:pt x="1257773" y="572449"/>
                    </a:cubicBezTo>
                    <a:cubicBezTo>
                      <a:pt x="1257773" y="423942"/>
                      <a:pt x="1257773" y="274484"/>
                      <a:pt x="1257773" y="122169"/>
                    </a:cubicBezTo>
                    <a:cubicBezTo>
                      <a:pt x="1083603" y="129785"/>
                      <a:pt x="922758" y="172623"/>
                      <a:pt x="768575" y="251636"/>
                    </a:cubicBezTo>
                    <a:cubicBezTo>
                      <a:pt x="795224" y="292571"/>
                      <a:pt x="820921" y="330650"/>
                      <a:pt x="847570" y="371584"/>
                    </a:cubicBezTo>
                    <a:cubicBezTo>
                      <a:pt x="816163" y="392527"/>
                      <a:pt x="786659" y="412519"/>
                      <a:pt x="753348" y="434414"/>
                    </a:cubicBezTo>
                    <a:cubicBezTo>
                      <a:pt x="724795" y="392527"/>
                      <a:pt x="697194" y="352545"/>
                      <a:pt x="668642" y="308754"/>
                    </a:cubicBezTo>
                    <a:cubicBezTo>
                      <a:pt x="522073" y="402999"/>
                      <a:pt x="402153" y="522947"/>
                      <a:pt x="306979" y="670502"/>
                    </a:cubicBezTo>
                    <a:cubicBezTo>
                      <a:pt x="348856" y="699061"/>
                      <a:pt x="388829" y="725716"/>
                      <a:pt x="432609" y="755227"/>
                    </a:cubicBezTo>
                    <a:cubicBezTo>
                      <a:pt x="411671" y="786641"/>
                      <a:pt x="391684" y="817104"/>
                      <a:pt x="369794" y="850423"/>
                    </a:cubicBezTo>
                    <a:cubicBezTo>
                      <a:pt x="328869" y="823768"/>
                      <a:pt x="290799" y="798065"/>
                      <a:pt x="249874" y="771410"/>
                    </a:cubicBezTo>
                    <a:cubicBezTo>
                      <a:pt x="188010" y="889454"/>
                      <a:pt x="150892" y="1011306"/>
                      <a:pt x="129954" y="1143629"/>
                    </a:cubicBezTo>
                    <a:cubicBezTo>
                      <a:pt x="276523" y="1143629"/>
                      <a:pt x="422140" y="1143629"/>
                      <a:pt x="569661" y="1143629"/>
                    </a:cubicBezTo>
                    <a:cubicBezTo>
                      <a:pt x="569661" y="1183612"/>
                      <a:pt x="569661" y="1219786"/>
                      <a:pt x="569661" y="1258817"/>
                    </a:cubicBezTo>
                    <a:cubicBezTo>
                      <a:pt x="420236" y="1258817"/>
                      <a:pt x="271764" y="1258817"/>
                      <a:pt x="118533" y="1258817"/>
                    </a:cubicBezTo>
                    <a:cubicBezTo>
                      <a:pt x="109967" y="1386380"/>
                      <a:pt x="126147" y="1507280"/>
                      <a:pt x="157555" y="1630084"/>
                    </a:cubicBezTo>
                    <a:cubicBezTo>
                      <a:pt x="212756" y="1602477"/>
                      <a:pt x="264150" y="1577726"/>
                      <a:pt x="317448" y="1551071"/>
                    </a:cubicBezTo>
                    <a:cubicBezTo>
                      <a:pt x="334579" y="1584389"/>
                      <a:pt x="349807" y="1615804"/>
                      <a:pt x="367890" y="1651979"/>
                    </a:cubicBezTo>
                    <a:cubicBezTo>
                      <a:pt x="309834" y="1681490"/>
                      <a:pt x="253681" y="1710049"/>
                      <a:pt x="192769" y="1740512"/>
                    </a:cubicBezTo>
                    <a:cubicBezTo>
                      <a:pt x="267005" y="1938521"/>
                      <a:pt x="386925" y="2102259"/>
                      <a:pt x="549674" y="2240294"/>
                    </a:cubicBezTo>
                    <a:cubicBezTo>
                      <a:pt x="525880" y="2268853"/>
                      <a:pt x="502087" y="2297412"/>
                      <a:pt x="477341" y="2326923"/>
                    </a:cubicBezTo>
                    <a:cubicBezTo>
                      <a:pt x="379311" y="2246958"/>
                      <a:pt x="295558" y="2156521"/>
                      <a:pt x="227032" y="2052757"/>
                    </a:cubicBezTo>
                    <a:cubicBezTo>
                      <a:pt x="-245986" y="1344494"/>
                      <a:pt x="49055" y="399191"/>
                      <a:pt x="843763" y="91706"/>
                    </a:cubicBezTo>
                    <a:cubicBezTo>
                      <a:pt x="1200668" y="-46329"/>
                      <a:pt x="1558525" y="-24434"/>
                      <a:pt x="1904008" y="129785"/>
                    </a:cubicBezTo>
                    <a:cubicBezTo>
                      <a:pt x="2362750" y="335409"/>
                      <a:pt x="2659694" y="687637"/>
                      <a:pt x="2758676" y="1181707"/>
                    </a:cubicBezTo>
                    <a:cubicBezTo>
                      <a:pt x="2877644" y="1776686"/>
                      <a:pt x="2689199" y="2271709"/>
                      <a:pt x="2219988" y="2658207"/>
                    </a:cubicBezTo>
                    <a:cubicBezTo>
                      <a:pt x="2214277" y="2662967"/>
                      <a:pt x="2208567" y="2665823"/>
                      <a:pt x="2200953" y="2672487"/>
                    </a:cubicBezTo>
                    <a:cubicBezTo>
                      <a:pt x="2178111" y="2642024"/>
                      <a:pt x="2156221" y="2612513"/>
                      <a:pt x="2134331" y="2583954"/>
                    </a:cubicBezTo>
                    <a:cubicBezTo>
                      <a:pt x="2177159" y="2546827"/>
                      <a:pt x="2218084" y="2512557"/>
                      <a:pt x="2257106" y="2475430"/>
                    </a:cubicBezTo>
                    <a:cubicBezTo>
                      <a:pt x="2295176" y="2438303"/>
                      <a:pt x="2331342" y="2399272"/>
                      <a:pt x="2371316" y="2357386"/>
                    </a:cubicBezTo>
                    <a:cubicBezTo>
                      <a:pt x="2329439" y="2328827"/>
                      <a:pt x="2291369" y="2303124"/>
                      <a:pt x="2250444" y="2275517"/>
                    </a:cubicBezTo>
                    <a:cubicBezTo>
                      <a:pt x="2271382" y="2244102"/>
                      <a:pt x="2291369" y="2213639"/>
                      <a:pt x="2312307" y="2181272"/>
                    </a:cubicBezTo>
                    <a:cubicBezTo>
                      <a:pt x="2355136" y="2208879"/>
                      <a:pt x="2395109" y="2235534"/>
                      <a:pt x="2437938" y="2263141"/>
                    </a:cubicBezTo>
                    <a:cubicBezTo>
                      <a:pt x="2545485" y="2107971"/>
                      <a:pt x="2615914" y="1939473"/>
                      <a:pt x="2653032" y="1752887"/>
                    </a:cubicBezTo>
                    <a:cubicBezTo>
                      <a:pt x="2599735" y="1738608"/>
                      <a:pt x="2548340" y="1725280"/>
                      <a:pt x="2495043" y="1711953"/>
                    </a:cubicBezTo>
                    <a:cubicBezTo>
                      <a:pt x="2504560" y="1675778"/>
                      <a:pt x="2513126" y="1641507"/>
                      <a:pt x="2522643" y="1603429"/>
                    </a:cubicBezTo>
                    <a:cubicBezTo>
                      <a:pt x="2572134" y="1614852"/>
                      <a:pt x="2619721" y="1626276"/>
                      <a:pt x="2670164" y="1638651"/>
                    </a:cubicBezTo>
                    <a:cubicBezTo>
                      <a:pt x="2690150" y="1510136"/>
                      <a:pt x="2684440" y="1385428"/>
                      <a:pt x="2662550" y="1257865"/>
                    </a:cubicBezTo>
                    <a:close/>
                  </a:path>
                </a:pathLst>
              </a:custGeom>
              <a:grpFill/>
              <a:ln w="9514"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A85D4844-A48B-F340-A611-7393B24BD761}"/>
                  </a:ext>
                </a:extLst>
              </p:cNvPr>
              <p:cNvSpPr/>
              <p:nvPr/>
            </p:nvSpPr>
            <p:spPr>
              <a:xfrm>
                <a:off x="3869758" y="3084114"/>
                <a:ext cx="1368081" cy="2050809"/>
              </a:xfrm>
              <a:custGeom>
                <a:avLst/>
                <a:gdLst>
                  <a:gd name="connsiteX0" fmla="*/ 987383 w 1368081"/>
                  <a:gd name="connsiteY0" fmla="*/ 927489 h 2050809"/>
                  <a:gd name="connsiteX1" fmla="*/ 1316688 w 1368081"/>
                  <a:gd name="connsiteY1" fmla="*/ 1201655 h 2050809"/>
                  <a:gd name="connsiteX2" fmla="*/ 1367130 w 1368081"/>
                  <a:gd name="connsiteY2" fmla="*/ 1407280 h 2050809"/>
                  <a:gd name="connsiteX3" fmla="*/ 1368082 w 1368081"/>
                  <a:gd name="connsiteY3" fmla="*/ 1984172 h 2050809"/>
                  <a:gd name="connsiteX4" fmla="*/ 1299556 w 1368081"/>
                  <a:gd name="connsiteY4" fmla="*/ 2050809 h 2050809"/>
                  <a:gd name="connsiteX5" fmla="*/ 67045 w 1368081"/>
                  <a:gd name="connsiteY5" fmla="*/ 2050809 h 2050809"/>
                  <a:gd name="connsiteX6" fmla="*/ 423 w 1368081"/>
                  <a:gd name="connsiteY6" fmla="*/ 1979412 h 2050809"/>
                  <a:gd name="connsiteX7" fmla="*/ 423 w 1368081"/>
                  <a:gd name="connsiteY7" fmla="*/ 1431079 h 2050809"/>
                  <a:gd name="connsiteX8" fmla="*/ 358279 w 1368081"/>
                  <a:gd name="connsiteY8" fmla="*/ 936057 h 2050809"/>
                  <a:gd name="connsiteX9" fmla="*/ 378266 w 1368081"/>
                  <a:gd name="connsiteY9" fmla="*/ 928441 h 2050809"/>
                  <a:gd name="connsiteX10" fmla="*/ 344003 w 1368081"/>
                  <a:gd name="connsiteY10" fmla="*/ 126885 h 2050809"/>
                  <a:gd name="connsiteX11" fmla="*/ 1057813 w 1368081"/>
                  <a:gd name="connsiteY11" fmla="*/ 161156 h 2050809"/>
                  <a:gd name="connsiteX12" fmla="*/ 987383 w 1368081"/>
                  <a:gd name="connsiteY12" fmla="*/ 927489 h 2050809"/>
                  <a:gd name="connsiteX13" fmla="*/ 773241 w 1368081"/>
                  <a:gd name="connsiteY13" fmla="*/ 1027445 h 2050809"/>
                  <a:gd name="connsiteX14" fmla="*/ 787517 w 1368081"/>
                  <a:gd name="connsiteY14" fmla="*/ 1063620 h 2050809"/>
                  <a:gd name="connsiteX15" fmla="*/ 899823 w 1368081"/>
                  <a:gd name="connsiteY15" fmla="*/ 1329219 h 2050809"/>
                  <a:gd name="connsiteX16" fmla="*/ 900775 w 1368081"/>
                  <a:gd name="connsiteY16" fmla="*/ 1402520 h 2050809"/>
                  <a:gd name="connsiteX17" fmla="*/ 742785 w 1368081"/>
                  <a:gd name="connsiteY17" fmla="*/ 1775691 h 2050809"/>
                  <a:gd name="connsiteX18" fmla="*/ 686632 w 1368081"/>
                  <a:gd name="connsiteY18" fmla="*/ 1822337 h 2050809"/>
                  <a:gd name="connsiteX19" fmla="*/ 626672 w 1368081"/>
                  <a:gd name="connsiteY19" fmla="*/ 1775691 h 2050809"/>
                  <a:gd name="connsiteX20" fmla="*/ 466779 w 1368081"/>
                  <a:gd name="connsiteY20" fmla="*/ 1403472 h 2050809"/>
                  <a:gd name="connsiteX21" fmla="*/ 467730 w 1368081"/>
                  <a:gd name="connsiteY21" fmla="*/ 1328267 h 2050809"/>
                  <a:gd name="connsiteX22" fmla="*/ 581940 w 1368081"/>
                  <a:gd name="connsiteY22" fmla="*/ 1063620 h 2050809"/>
                  <a:gd name="connsiteX23" fmla="*/ 597168 w 1368081"/>
                  <a:gd name="connsiteY23" fmla="*/ 1024589 h 2050809"/>
                  <a:gd name="connsiteX24" fmla="*/ 528642 w 1368081"/>
                  <a:gd name="connsiteY24" fmla="*/ 1024589 h 2050809"/>
                  <a:gd name="connsiteX25" fmla="*/ 114633 w 1368081"/>
                  <a:gd name="connsiteY25" fmla="*/ 1436791 h 2050809"/>
                  <a:gd name="connsiteX26" fmla="*/ 114633 w 1368081"/>
                  <a:gd name="connsiteY26" fmla="*/ 1900398 h 2050809"/>
                  <a:gd name="connsiteX27" fmla="*/ 116536 w 1368081"/>
                  <a:gd name="connsiteY27" fmla="*/ 1934669 h 2050809"/>
                  <a:gd name="connsiteX28" fmla="*/ 1253872 w 1368081"/>
                  <a:gd name="connsiteY28" fmla="*/ 1934669 h 2050809"/>
                  <a:gd name="connsiteX29" fmla="*/ 1251969 w 1368081"/>
                  <a:gd name="connsiteY29" fmla="*/ 1391096 h 2050809"/>
                  <a:gd name="connsiteX30" fmla="*/ 1215802 w 1368081"/>
                  <a:gd name="connsiteY30" fmla="*/ 1254965 h 2050809"/>
                  <a:gd name="connsiteX31" fmla="*/ 773241 w 1368081"/>
                  <a:gd name="connsiteY31" fmla="*/ 1027445 h 2050809"/>
                  <a:gd name="connsiteX32" fmla="*/ 687584 w 1368081"/>
                  <a:gd name="connsiteY32" fmla="*/ 351549 h 2050809"/>
                  <a:gd name="connsiteX33" fmla="*/ 315451 w 1368081"/>
                  <a:gd name="connsiteY33" fmla="*/ 441034 h 2050809"/>
                  <a:gd name="connsiteX34" fmla="*/ 284995 w 1368081"/>
                  <a:gd name="connsiteY34" fmla="*/ 491488 h 2050809"/>
                  <a:gd name="connsiteX35" fmla="*/ 680921 w 1368081"/>
                  <a:gd name="connsiteY35" fmla="*/ 910353 h 2050809"/>
                  <a:gd name="connsiteX36" fmla="*/ 1082558 w 1368081"/>
                  <a:gd name="connsiteY36" fmla="*/ 493392 h 2050809"/>
                  <a:gd name="connsiteX37" fmla="*/ 1047343 w 1368081"/>
                  <a:gd name="connsiteY37" fmla="*/ 439130 h 2050809"/>
                  <a:gd name="connsiteX38" fmla="*/ 687584 w 1368081"/>
                  <a:gd name="connsiteY38" fmla="*/ 351549 h 2050809"/>
                  <a:gd name="connsiteX39" fmla="*/ 1014984 w 1368081"/>
                  <a:gd name="connsiteY39" fmla="*/ 295383 h 2050809"/>
                  <a:gd name="connsiteX40" fmla="*/ 659031 w 1368081"/>
                  <a:gd name="connsiteY40" fmla="*/ 113558 h 2050809"/>
                  <a:gd name="connsiteX41" fmla="*/ 352569 w 1368081"/>
                  <a:gd name="connsiteY41" fmla="*/ 295383 h 2050809"/>
                  <a:gd name="connsiteX42" fmla="*/ 1014984 w 1368081"/>
                  <a:gd name="connsiteY42" fmla="*/ 295383 h 2050809"/>
                  <a:gd name="connsiteX43" fmla="*/ 683777 w 1368081"/>
                  <a:gd name="connsiteY43" fmla="*/ 1620520 h 2050809"/>
                  <a:gd name="connsiteX44" fmla="*/ 786565 w 1368081"/>
                  <a:gd name="connsiteY44" fmla="*/ 1378721 h 2050809"/>
                  <a:gd name="connsiteX45" fmla="*/ 782758 w 1368081"/>
                  <a:gd name="connsiteY45" fmla="*/ 1345402 h 2050809"/>
                  <a:gd name="connsiteX46" fmla="*/ 693294 w 1368081"/>
                  <a:gd name="connsiteY46" fmla="*/ 1136922 h 2050809"/>
                  <a:gd name="connsiteX47" fmla="*/ 680921 w 1368081"/>
                  <a:gd name="connsiteY47" fmla="*/ 1117882 h 2050809"/>
                  <a:gd name="connsiteX48" fmla="*/ 581940 w 1368081"/>
                  <a:gd name="connsiteY48" fmla="*/ 1350162 h 2050809"/>
                  <a:gd name="connsiteX49" fmla="*/ 580036 w 1368081"/>
                  <a:gd name="connsiteY49" fmla="*/ 1376817 h 2050809"/>
                  <a:gd name="connsiteX50" fmla="*/ 683777 w 1368081"/>
                  <a:gd name="connsiteY50" fmla="*/ 1620520 h 2050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368081" h="2050809">
                    <a:moveTo>
                      <a:pt x="987383" y="927489"/>
                    </a:moveTo>
                    <a:cubicBezTo>
                      <a:pt x="1137759" y="974135"/>
                      <a:pt x="1248162" y="1063620"/>
                      <a:pt x="1316688" y="1201655"/>
                    </a:cubicBezTo>
                    <a:cubicBezTo>
                      <a:pt x="1349047" y="1266389"/>
                      <a:pt x="1366178" y="1334930"/>
                      <a:pt x="1367130" y="1407280"/>
                    </a:cubicBezTo>
                    <a:cubicBezTo>
                      <a:pt x="1368082" y="1599577"/>
                      <a:pt x="1368082" y="1791874"/>
                      <a:pt x="1368082" y="1984172"/>
                    </a:cubicBezTo>
                    <a:cubicBezTo>
                      <a:pt x="1368082" y="2029866"/>
                      <a:pt x="1346192" y="2050809"/>
                      <a:pt x="1299556" y="2050809"/>
                    </a:cubicBezTo>
                    <a:cubicBezTo>
                      <a:pt x="888402" y="2050809"/>
                      <a:pt x="478199" y="2050809"/>
                      <a:pt x="67045" y="2050809"/>
                    </a:cubicBezTo>
                    <a:cubicBezTo>
                      <a:pt x="19458" y="2050809"/>
                      <a:pt x="423" y="2028914"/>
                      <a:pt x="423" y="1979412"/>
                    </a:cubicBezTo>
                    <a:cubicBezTo>
                      <a:pt x="423" y="1796634"/>
                      <a:pt x="-529" y="1613856"/>
                      <a:pt x="423" y="1431079"/>
                    </a:cubicBezTo>
                    <a:cubicBezTo>
                      <a:pt x="1375" y="1199751"/>
                      <a:pt x="137474" y="1011262"/>
                      <a:pt x="358279" y="936057"/>
                    </a:cubicBezTo>
                    <a:cubicBezTo>
                      <a:pt x="364942" y="934153"/>
                      <a:pt x="370652" y="931297"/>
                      <a:pt x="378266" y="928441"/>
                    </a:cubicBezTo>
                    <a:cubicBezTo>
                      <a:pt x="66093" y="679026"/>
                      <a:pt x="153654" y="290623"/>
                      <a:pt x="344003" y="126885"/>
                    </a:cubicBezTo>
                    <a:cubicBezTo>
                      <a:pt x="552436" y="-53037"/>
                      <a:pt x="864608" y="-41613"/>
                      <a:pt x="1057813" y="161156"/>
                    </a:cubicBezTo>
                    <a:cubicBezTo>
                      <a:pt x="1247210" y="359165"/>
                      <a:pt x="1259583" y="711392"/>
                      <a:pt x="987383" y="927489"/>
                    </a:cubicBezTo>
                    <a:close/>
                    <a:moveTo>
                      <a:pt x="773241" y="1027445"/>
                    </a:moveTo>
                    <a:cubicBezTo>
                      <a:pt x="777999" y="1039821"/>
                      <a:pt x="782758" y="1052196"/>
                      <a:pt x="787517" y="1063620"/>
                    </a:cubicBezTo>
                    <a:cubicBezTo>
                      <a:pt x="825587" y="1152153"/>
                      <a:pt x="864608" y="1239734"/>
                      <a:pt x="899823" y="1329219"/>
                    </a:cubicBezTo>
                    <a:cubicBezTo>
                      <a:pt x="908389" y="1351114"/>
                      <a:pt x="909340" y="1381577"/>
                      <a:pt x="900775" y="1402520"/>
                    </a:cubicBezTo>
                    <a:cubicBezTo>
                      <a:pt x="850332" y="1528180"/>
                      <a:pt x="795131" y="1650983"/>
                      <a:pt x="742785" y="1775691"/>
                    </a:cubicBezTo>
                    <a:cubicBezTo>
                      <a:pt x="731364" y="1801394"/>
                      <a:pt x="717088" y="1821385"/>
                      <a:pt x="686632" y="1822337"/>
                    </a:cubicBezTo>
                    <a:cubicBezTo>
                      <a:pt x="654272" y="1823289"/>
                      <a:pt x="639044" y="1802346"/>
                      <a:pt x="626672" y="1775691"/>
                    </a:cubicBezTo>
                    <a:cubicBezTo>
                      <a:pt x="574326" y="1650983"/>
                      <a:pt x="521028" y="1527228"/>
                      <a:pt x="466779" y="1403472"/>
                    </a:cubicBezTo>
                    <a:cubicBezTo>
                      <a:pt x="455358" y="1377769"/>
                      <a:pt x="456309" y="1353970"/>
                      <a:pt x="467730" y="1328267"/>
                    </a:cubicBezTo>
                    <a:cubicBezTo>
                      <a:pt x="506752" y="1240686"/>
                      <a:pt x="543870" y="1152153"/>
                      <a:pt x="581940" y="1063620"/>
                    </a:cubicBezTo>
                    <a:cubicBezTo>
                      <a:pt x="586698" y="1052196"/>
                      <a:pt x="591457" y="1039821"/>
                      <a:pt x="597168" y="1024589"/>
                    </a:cubicBezTo>
                    <a:cubicBezTo>
                      <a:pt x="571471" y="1024589"/>
                      <a:pt x="550532" y="1024589"/>
                      <a:pt x="528642" y="1024589"/>
                    </a:cubicBezTo>
                    <a:cubicBezTo>
                      <a:pt x="287850" y="1025541"/>
                      <a:pt x="115584" y="1197847"/>
                      <a:pt x="114633" y="1436791"/>
                    </a:cubicBezTo>
                    <a:cubicBezTo>
                      <a:pt x="114633" y="1591009"/>
                      <a:pt x="114633" y="1745228"/>
                      <a:pt x="114633" y="1900398"/>
                    </a:cubicBezTo>
                    <a:cubicBezTo>
                      <a:pt x="114633" y="1911822"/>
                      <a:pt x="115584" y="1923246"/>
                      <a:pt x="116536" y="1934669"/>
                    </a:cubicBezTo>
                    <a:cubicBezTo>
                      <a:pt x="497234" y="1934669"/>
                      <a:pt x="875078" y="1934669"/>
                      <a:pt x="1253872" y="1934669"/>
                    </a:cubicBezTo>
                    <a:cubicBezTo>
                      <a:pt x="1253872" y="1751892"/>
                      <a:pt x="1256727" y="1571018"/>
                      <a:pt x="1251969" y="1391096"/>
                    </a:cubicBezTo>
                    <a:cubicBezTo>
                      <a:pt x="1251017" y="1345402"/>
                      <a:pt x="1234837" y="1296852"/>
                      <a:pt x="1215802" y="1254965"/>
                    </a:cubicBezTo>
                    <a:cubicBezTo>
                      <a:pt x="1139663" y="1090275"/>
                      <a:pt x="975962" y="1007454"/>
                      <a:pt x="773241" y="1027445"/>
                    </a:cubicBezTo>
                    <a:close/>
                    <a:moveTo>
                      <a:pt x="687584" y="351549"/>
                    </a:moveTo>
                    <a:cubicBezTo>
                      <a:pt x="554339" y="350597"/>
                      <a:pt x="431564" y="382012"/>
                      <a:pt x="315451" y="441034"/>
                    </a:cubicBezTo>
                    <a:cubicBezTo>
                      <a:pt x="293561" y="452457"/>
                      <a:pt x="285947" y="466737"/>
                      <a:pt x="284995" y="491488"/>
                    </a:cubicBezTo>
                    <a:cubicBezTo>
                      <a:pt x="275478" y="718056"/>
                      <a:pt x="455358" y="908450"/>
                      <a:pt x="680921" y="910353"/>
                    </a:cubicBezTo>
                    <a:cubicBezTo>
                      <a:pt x="908389" y="911305"/>
                      <a:pt x="1091124" y="721864"/>
                      <a:pt x="1082558" y="493392"/>
                    </a:cubicBezTo>
                    <a:cubicBezTo>
                      <a:pt x="1081606" y="465785"/>
                      <a:pt x="1071137" y="451506"/>
                      <a:pt x="1047343" y="439130"/>
                    </a:cubicBezTo>
                    <a:cubicBezTo>
                      <a:pt x="933134" y="381060"/>
                      <a:pt x="813214" y="351549"/>
                      <a:pt x="687584" y="351549"/>
                    </a:cubicBezTo>
                    <a:close/>
                    <a:moveTo>
                      <a:pt x="1014984" y="295383"/>
                    </a:moveTo>
                    <a:cubicBezTo>
                      <a:pt x="929327" y="168772"/>
                      <a:pt x="811310" y="104990"/>
                      <a:pt x="659031" y="113558"/>
                    </a:cubicBezTo>
                    <a:cubicBezTo>
                      <a:pt x="527690" y="121173"/>
                      <a:pt x="425853" y="184955"/>
                      <a:pt x="352569" y="295383"/>
                    </a:cubicBezTo>
                    <a:cubicBezTo>
                      <a:pt x="574326" y="216370"/>
                      <a:pt x="794179" y="217322"/>
                      <a:pt x="1014984" y="295383"/>
                    </a:cubicBezTo>
                    <a:close/>
                    <a:moveTo>
                      <a:pt x="683777" y="1620520"/>
                    </a:moveTo>
                    <a:cubicBezTo>
                      <a:pt x="720895" y="1532939"/>
                      <a:pt x="755158" y="1456782"/>
                      <a:pt x="786565" y="1378721"/>
                    </a:cubicBezTo>
                    <a:cubicBezTo>
                      <a:pt x="790372" y="1369201"/>
                      <a:pt x="787517" y="1355874"/>
                      <a:pt x="782758" y="1345402"/>
                    </a:cubicBezTo>
                    <a:cubicBezTo>
                      <a:pt x="753254" y="1275908"/>
                      <a:pt x="723750" y="1206415"/>
                      <a:pt x="693294" y="1136922"/>
                    </a:cubicBezTo>
                    <a:cubicBezTo>
                      <a:pt x="690439" y="1131210"/>
                      <a:pt x="686632" y="1126450"/>
                      <a:pt x="680921" y="1117882"/>
                    </a:cubicBezTo>
                    <a:cubicBezTo>
                      <a:pt x="646658" y="1197847"/>
                      <a:pt x="613347" y="1274005"/>
                      <a:pt x="581940" y="1350162"/>
                    </a:cubicBezTo>
                    <a:cubicBezTo>
                      <a:pt x="578133" y="1357778"/>
                      <a:pt x="576229" y="1369201"/>
                      <a:pt x="580036" y="1376817"/>
                    </a:cubicBezTo>
                    <a:cubicBezTo>
                      <a:pt x="612396" y="1455830"/>
                      <a:pt x="646658" y="1532939"/>
                      <a:pt x="683777" y="1620520"/>
                    </a:cubicBezTo>
                    <a:close/>
                  </a:path>
                </a:pathLst>
              </a:custGeom>
              <a:grpFill/>
              <a:ln w="9514"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34F7D2EE-0EA5-AD4F-B3B2-1A552FADF96B}"/>
                  </a:ext>
                </a:extLst>
              </p:cNvPr>
              <p:cNvSpPr/>
              <p:nvPr/>
            </p:nvSpPr>
            <p:spPr>
              <a:xfrm>
                <a:off x="2899351" y="1724980"/>
                <a:ext cx="3364829" cy="3213838"/>
              </a:xfrm>
              <a:custGeom>
                <a:avLst/>
                <a:gdLst>
                  <a:gd name="connsiteX0" fmla="*/ 3108452 w 3364829"/>
                  <a:gd name="connsiteY0" fmla="*/ 209433 h 3213838"/>
                  <a:gd name="connsiteX1" fmla="*/ 2934283 w 3364829"/>
                  <a:gd name="connsiteY1" fmla="*/ 92341 h 3213838"/>
                  <a:gd name="connsiteX2" fmla="*/ 2996146 w 3364829"/>
                  <a:gd name="connsiteY2" fmla="*/ 0 h 3213838"/>
                  <a:gd name="connsiteX3" fmla="*/ 3018988 w 3364829"/>
                  <a:gd name="connsiteY3" fmla="*/ 12376 h 3213838"/>
                  <a:gd name="connsiteX4" fmla="*/ 3323547 w 3364829"/>
                  <a:gd name="connsiteY4" fmla="*/ 216096 h 3213838"/>
                  <a:gd name="connsiteX5" fmla="*/ 3322595 w 3364829"/>
                  <a:gd name="connsiteY5" fmla="*/ 332236 h 3213838"/>
                  <a:gd name="connsiteX6" fmla="*/ 2997098 w 3364829"/>
                  <a:gd name="connsiteY6" fmla="*/ 549285 h 3213838"/>
                  <a:gd name="connsiteX7" fmla="*/ 2934283 w 3364829"/>
                  <a:gd name="connsiteY7" fmla="*/ 455040 h 3213838"/>
                  <a:gd name="connsiteX8" fmla="*/ 3108452 w 3364829"/>
                  <a:gd name="connsiteY8" fmla="*/ 337948 h 3213838"/>
                  <a:gd name="connsiteX9" fmla="*/ 3106549 w 3364829"/>
                  <a:gd name="connsiteY9" fmla="*/ 331284 h 3213838"/>
                  <a:gd name="connsiteX10" fmla="*/ 3076093 w 3364829"/>
                  <a:gd name="connsiteY10" fmla="*/ 331284 h 3213838"/>
                  <a:gd name="connsiteX11" fmla="*/ 1604693 w 3364829"/>
                  <a:gd name="connsiteY11" fmla="*/ 331284 h 3213838"/>
                  <a:gd name="connsiteX12" fmla="*/ 191351 w 3364829"/>
                  <a:gd name="connsiteY12" fmla="*/ 1344177 h 3213838"/>
                  <a:gd name="connsiteX13" fmla="*/ 848055 w 3364829"/>
                  <a:gd name="connsiteY13" fmla="*/ 3093891 h 3213838"/>
                  <a:gd name="connsiteX14" fmla="*/ 882318 w 3364829"/>
                  <a:gd name="connsiteY14" fmla="*/ 3113882 h 3213838"/>
                  <a:gd name="connsiteX15" fmla="*/ 827117 w 3364829"/>
                  <a:gd name="connsiteY15" fmla="*/ 3213839 h 3213838"/>
                  <a:gd name="connsiteX16" fmla="*/ 729087 w 3364829"/>
                  <a:gd name="connsiteY16" fmla="*/ 3154817 h 3213838"/>
                  <a:gd name="connsiteX17" fmla="*/ 9567 w 3364829"/>
                  <a:gd name="connsiteY17" fmla="*/ 1981042 h 3213838"/>
                  <a:gd name="connsiteX18" fmla="*/ 1012707 w 3364829"/>
                  <a:gd name="connsiteY18" fmla="*/ 328428 h 3213838"/>
                  <a:gd name="connsiteX19" fmla="*/ 1614211 w 3364829"/>
                  <a:gd name="connsiteY19" fmla="*/ 217048 h 3213838"/>
                  <a:gd name="connsiteX20" fmla="*/ 3067527 w 3364829"/>
                  <a:gd name="connsiteY20" fmla="*/ 217048 h 3213838"/>
                  <a:gd name="connsiteX21" fmla="*/ 3106549 w 3364829"/>
                  <a:gd name="connsiteY21" fmla="*/ 217048 h 3213838"/>
                  <a:gd name="connsiteX22" fmla="*/ 3108452 w 3364829"/>
                  <a:gd name="connsiteY22" fmla="*/ 209433 h 3213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364829" h="3213838">
                    <a:moveTo>
                      <a:pt x="3108452" y="209433"/>
                    </a:moveTo>
                    <a:cubicBezTo>
                      <a:pt x="3050395" y="170402"/>
                      <a:pt x="2993291" y="132323"/>
                      <a:pt x="2934283" y="92341"/>
                    </a:cubicBezTo>
                    <a:cubicBezTo>
                      <a:pt x="2956173" y="59974"/>
                      <a:pt x="2975207" y="30463"/>
                      <a:pt x="2996146" y="0"/>
                    </a:cubicBezTo>
                    <a:cubicBezTo>
                      <a:pt x="3004712" y="4760"/>
                      <a:pt x="3012326" y="7616"/>
                      <a:pt x="3018988" y="12376"/>
                    </a:cubicBezTo>
                    <a:cubicBezTo>
                      <a:pt x="3120825" y="79965"/>
                      <a:pt x="3222661" y="147555"/>
                      <a:pt x="3323547" y="216096"/>
                    </a:cubicBezTo>
                    <a:cubicBezTo>
                      <a:pt x="3378748" y="253223"/>
                      <a:pt x="3378748" y="295110"/>
                      <a:pt x="3322595" y="332236"/>
                    </a:cubicBezTo>
                    <a:cubicBezTo>
                      <a:pt x="3215048" y="403634"/>
                      <a:pt x="3107500" y="475983"/>
                      <a:pt x="2997098" y="549285"/>
                    </a:cubicBezTo>
                    <a:cubicBezTo>
                      <a:pt x="2975207" y="516918"/>
                      <a:pt x="2955221" y="486455"/>
                      <a:pt x="2934283" y="455040"/>
                    </a:cubicBezTo>
                    <a:cubicBezTo>
                      <a:pt x="2994242" y="415057"/>
                      <a:pt x="3051347" y="376027"/>
                      <a:pt x="3108452" y="337948"/>
                    </a:cubicBezTo>
                    <a:cubicBezTo>
                      <a:pt x="3107500" y="336044"/>
                      <a:pt x="3106549" y="334140"/>
                      <a:pt x="3106549" y="331284"/>
                    </a:cubicBezTo>
                    <a:cubicBezTo>
                      <a:pt x="3096079" y="331284"/>
                      <a:pt x="3086562" y="331284"/>
                      <a:pt x="3076093" y="331284"/>
                    </a:cubicBezTo>
                    <a:cubicBezTo>
                      <a:pt x="2585943" y="331284"/>
                      <a:pt x="2095794" y="330332"/>
                      <a:pt x="1604693" y="331284"/>
                    </a:cubicBezTo>
                    <a:cubicBezTo>
                      <a:pt x="957506" y="332236"/>
                      <a:pt x="398831" y="733966"/>
                      <a:pt x="191351" y="1344177"/>
                    </a:cubicBezTo>
                    <a:cubicBezTo>
                      <a:pt x="-32309" y="2003889"/>
                      <a:pt x="245600" y="2744519"/>
                      <a:pt x="848055" y="3093891"/>
                    </a:cubicBezTo>
                    <a:cubicBezTo>
                      <a:pt x="858525" y="3099603"/>
                      <a:pt x="868042" y="3106266"/>
                      <a:pt x="882318" y="3113882"/>
                    </a:cubicBezTo>
                    <a:cubicBezTo>
                      <a:pt x="864235" y="3146249"/>
                      <a:pt x="847104" y="3177664"/>
                      <a:pt x="827117" y="3213839"/>
                    </a:cubicBezTo>
                    <a:cubicBezTo>
                      <a:pt x="792854" y="3192895"/>
                      <a:pt x="760495" y="3174808"/>
                      <a:pt x="729087" y="3154817"/>
                    </a:cubicBezTo>
                    <a:cubicBezTo>
                      <a:pt x="310319" y="2873987"/>
                      <a:pt x="65720" y="2482728"/>
                      <a:pt x="9567" y="1981042"/>
                    </a:cubicBezTo>
                    <a:cubicBezTo>
                      <a:pt x="-69428" y="1270875"/>
                      <a:pt x="347437" y="590219"/>
                      <a:pt x="1012707" y="328428"/>
                    </a:cubicBezTo>
                    <a:cubicBezTo>
                      <a:pt x="1205912" y="252271"/>
                      <a:pt x="1406730" y="216096"/>
                      <a:pt x="1614211" y="217048"/>
                    </a:cubicBezTo>
                    <a:cubicBezTo>
                      <a:pt x="2098650" y="217048"/>
                      <a:pt x="2583088" y="217048"/>
                      <a:pt x="3067527" y="217048"/>
                    </a:cubicBezTo>
                    <a:cubicBezTo>
                      <a:pt x="3080851" y="217048"/>
                      <a:pt x="3093224" y="217048"/>
                      <a:pt x="3106549" y="217048"/>
                    </a:cubicBezTo>
                    <a:cubicBezTo>
                      <a:pt x="3107500" y="214192"/>
                      <a:pt x="3107500" y="212289"/>
                      <a:pt x="3108452" y="209433"/>
                    </a:cubicBezTo>
                    <a:close/>
                  </a:path>
                </a:pathLst>
              </a:custGeom>
              <a:grpFill/>
              <a:ln w="9514"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4E12EF26-1014-ED4F-A12F-2D3C96D0BCD4}"/>
                  </a:ext>
                </a:extLst>
              </p:cNvPr>
              <p:cNvSpPr/>
              <p:nvPr/>
            </p:nvSpPr>
            <p:spPr>
              <a:xfrm>
                <a:off x="4212810" y="3594642"/>
                <a:ext cx="281716" cy="142806"/>
              </a:xfrm>
              <a:custGeom>
                <a:avLst/>
                <a:gdLst>
                  <a:gd name="connsiteX0" fmla="*/ 0 w 281716"/>
                  <a:gd name="connsiteY0" fmla="*/ 952 h 142806"/>
                  <a:gd name="connsiteX1" fmla="*/ 94223 w 281716"/>
                  <a:gd name="connsiteY1" fmla="*/ 952 h 142806"/>
                  <a:gd name="connsiteX2" fmla="*/ 114210 w 281716"/>
                  <a:gd name="connsiteY2" fmla="*/ 10472 h 142806"/>
                  <a:gd name="connsiteX3" fmla="*/ 167507 w 281716"/>
                  <a:gd name="connsiteY3" fmla="*/ 11424 h 142806"/>
                  <a:gd name="connsiteX4" fmla="*/ 186542 w 281716"/>
                  <a:gd name="connsiteY4" fmla="*/ 952 h 142806"/>
                  <a:gd name="connsiteX5" fmla="*/ 281717 w 281716"/>
                  <a:gd name="connsiteY5" fmla="*/ 0 h 142806"/>
                  <a:gd name="connsiteX6" fmla="*/ 141810 w 281716"/>
                  <a:gd name="connsiteY6" fmla="*/ 142795 h 142806"/>
                  <a:gd name="connsiteX7" fmla="*/ 0 w 281716"/>
                  <a:gd name="connsiteY7" fmla="*/ 952 h 142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2806">
                    <a:moveTo>
                      <a:pt x="0" y="952"/>
                    </a:moveTo>
                    <a:cubicBezTo>
                      <a:pt x="33311" y="952"/>
                      <a:pt x="63767" y="0"/>
                      <a:pt x="94223" y="952"/>
                    </a:cubicBezTo>
                    <a:cubicBezTo>
                      <a:pt x="100885" y="952"/>
                      <a:pt x="110402" y="4760"/>
                      <a:pt x="114210" y="10472"/>
                    </a:cubicBezTo>
                    <a:cubicBezTo>
                      <a:pt x="132293" y="35223"/>
                      <a:pt x="148472" y="36175"/>
                      <a:pt x="167507" y="11424"/>
                    </a:cubicBezTo>
                    <a:cubicBezTo>
                      <a:pt x="171314" y="5712"/>
                      <a:pt x="179880" y="952"/>
                      <a:pt x="186542" y="952"/>
                    </a:cubicBezTo>
                    <a:cubicBezTo>
                      <a:pt x="217950" y="0"/>
                      <a:pt x="250309" y="0"/>
                      <a:pt x="281717" y="0"/>
                    </a:cubicBezTo>
                    <a:cubicBezTo>
                      <a:pt x="279813" y="81869"/>
                      <a:pt x="218902" y="141843"/>
                      <a:pt x="141810" y="142795"/>
                    </a:cubicBezTo>
                    <a:cubicBezTo>
                      <a:pt x="64719" y="143747"/>
                      <a:pt x="3807" y="84725"/>
                      <a:pt x="0" y="952"/>
                    </a:cubicBezTo>
                    <a:close/>
                  </a:path>
                </a:pathLst>
              </a:custGeom>
              <a:grpFill/>
              <a:ln w="9514"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3B389AA4-681C-384B-899B-5B5E60ADCC98}"/>
                  </a:ext>
                </a:extLst>
              </p:cNvPr>
              <p:cNvSpPr/>
              <p:nvPr/>
            </p:nvSpPr>
            <p:spPr>
              <a:xfrm>
                <a:off x="4612543" y="3594584"/>
                <a:ext cx="281716" cy="143804"/>
              </a:xfrm>
              <a:custGeom>
                <a:avLst/>
                <a:gdLst>
                  <a:gd name="connsiteX0" fmla="*/ 0 w 281716"/>
                  <a:gd name="connsiteY0" fmla="*/ 1009 h 143804"/>
                  <a:gd name="connsiteX1" fmla="*/ 94223 w 281716"/>
                  <a:gd name="connsiteY1" fmla="*/ 1961 h 143804"/>
                  <a:gd name="connsiteX2" fmla="*/ 118017 w 281716"/>
                  <a:gd name="connsiteY2" fmla="*/ 16241 h 143804"/>
                  <a:gd name="connsiteX3" fmla="*/ 154183 w 281716"/>
                  <a:gd name="connsiteY3" fmla="*/ 23856 h 143804"/>
                  <a:gd name="connsiteX4" fmla="*/ 236033 w 281716"/>
                  <a:gd name="connsiteY4" fmla="*/ 1009 h 143804"/>
                  <a:gd name="connsiteX5" fmla="*/ 281717 w 281716"/>
                  <a:gd name="connsiteY5" fmla="*/ 1009 h 143804"/>
                  <a:gd name="connsiteX6" fmla="*/ 141810 w 281716"/>
                  <a:gd name="connsiteY6" fmla="*/ 143804 h 143804"/>
                  <a:gd name="connsiteX7" fmla="*/ 0 w 281716"/>
                  <a:gd name="connsiteY7" fmla="*/ 1009 h 143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3804">
                    <a:moveTo>
                      <a:pt x="0" y="1009"/>
                    </a:moveTo>
                    <a:cubicBezTo>
                      <a:pt x="33311" y="1009"/>
                      <a:pt x="63767" y="57"/>
                      <a:pt x="94223" y="1961"/>
                    </a:cubicBezTo>
                    <a:cubicBezTo>
                      <a:pt x="102789" y="2913"/>
                      <a:pt x="109451" y="13385"/>
                      <a:pt x="118017" y="16241"/>
                    </a:cubicBezTo>
                    <a:cubicBezTo>
                      <a:pt x="129437" y="21000"/>
                      <a:pt x="151328" y="27664"/>
                      <a:pt x="154183" y="23856"/>
                    </a:cubicBezTo>
                    <a:cubicBezTo>
                      <a:pt x="175121" y="-10415"/>
                      <a:pt x="207481" y="2913"/>
                      <a:pt x="236033" y="1009"/>
                    </a:cubicBezTo>
                    <a:cubicBezTo>
                      <a:pt x="251261" y="57"/>
                      <a:pt x="266489" y="1009"/>
                      <a:pt x="281717" y="1009"/>
                    </a:cubicBezTo>
                    <a:cubicBezTo>
                      <a:pt x="279814" y="82878"/>
                      <a:pt x="218902" y="142852"/>
                      <a:pt x="141810" y="143804"/>
                    </a:cubicBezTo>
                    <a:cubicBezTo>
                      <a:pt x="63767" y="143804"/>
                      <a:pt x="3807" y="84782"/>
                      <a:pt x="0" y="1009"/>
                    </a:cubicBezTo>
                    <a:close/>
                  </a:path>
                </a:pathLst>
              </a:custGeom>
              <a:grpFill/>
              <a:ln w="9514" cap="flat">
                <a:noFill/>
                <a:prstDash val="solid"/>
                <a:miter/>
              </a:ln>
            </p:spPr>
            <p:txBody>
              <a:bodyPr rtlCol="0" anchor="ctr"/>
              <a:lstStyle/>
              <a:p>
                <a:endParaRPr lang="en-US"/>
              </a:p>
            </p:txBody>
          </p:sp>
        </p:grpSp>
      </p:grpSp>
      <p:sp>
        <p:nvSpPr>
          <p:cNvPr id="120" name="Text Placeholder 6">
            <a:extLst>
              <a:ext uri="{FF2B5EF4-FFF2-40B4-BE49-F238E27FC236}">
                <a16:creationId xmlns:a16="http://schemas.microsoft.com/office/drawing/2014/main" id="{7F7F45D5-A539-9F45-A93D-F1B93192E370}"/>
              </a:ext>
            </a:extLst>
          </p:cNvPr>
          <p:cNvSpPr txBox="1">
            <a:spLocks/>
          </p:cNvSpPr>
          <p:nvPr/>
        </p:nvSpPr>
        <p:spPr>
          <a:xfrm>
            <a:off x="1116203" y="1162592"/>
            <a:ext cx="4088474" cy="517624"/>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sz="1200" b="1" dirty="0">
                <a:solidFill>
                  <a:srgbClr val="297239"/>
                </a:solidFill>
              </a:rPr>
              <a:t>WHAT</a:t>
            </a:r>
            <a:r>
              <a:rPr lang="en-GB" sz="1200" b="1" dirty="0">
                <a:solidFill>
                  <a:schemeClr val="bg1"/>
                </a:solidFill>
              </a:rPr>
              <a:t> </a:t>
            </a:r>
            <a:r>
              <a:rPr lang="en-GB" sz="1200" b="1" dirty="0">
                <a:solidFill>
                  <a:schemeClr val="bg1"/>
                </a:solidFill>
                <a:highlight>
                  <a:srgbClr val="84BA41"/>
                </a:highlight>
              </a:rPr>
              <a:t>ACTIONS</a:t>
            </a:r>
            <a:r>
              <a:rPr lang="en-GB" sz="1200" b="1" dirty="0">
                <a:solidFill>
                  <a:schemeClr val="bg1"/>
                </a:solidFill>
              </a:rPr>
              <a:t> </a:t>
            </a:r>
            <a:r>
              <a:rPr lang="en-GB" sz="1200" b="1" dirty="0">
                <a:solidFill>
                  <a:srgbClr val="297239"/>
                </a:solidFill>
              </a:rPr>
              <a:t>DID YOU TAKE? </a:t>
            </a:r>
          </a:p>
        </p:txBody>
      </p:sp>
      <p:grpSp>
        <p:nvGrpSpPr>
          <p:cNvPr id="121" name="Group 120">
            <a:extLst>
              <a:ext uri="{FF2B5EF4-FFF2-40B4-BE49-F238E27FC236}">
                <a16:creationId xmlns:a16="http://schemas.microsoft.com/office/drawing/2014/main" id="{9356D1A2-1F35-E24F-ACE9-38AD9A858837}"/>
              </a:ext>
            </a:extLst>
          </p:cNvPr>
          <p:cNvGrpSpPr/>
          <p:nvPr/>
        </p:nvGrpSpPr>
        <p:grpSpPr>
          <a:xfrm>
            <a:off x="216086" y="989676"/>
            <a:ext cx="7335303" cy="710005"/>
            <a:chOff x="224372" y="5970988"/>
            <a:chExt cx="7335303" cy="710005"/>
          </a:xfrm>
        </p:grpSpPr>
        <p:grpSp>
          <p:nvGrpSpPr>
            <p:cNvPr id="122" name="Group 121">
              <a:extLst>
                <a:ext uri="{FF2B5EF4-FFF2-40B4-BE49-F238E27FC236}">
                  <a16:creationId xmlns:a16="http://schemas.microsoft.com/office/drawing/2014/main" id="{95F021FC-3C10-4D42-B15E-FB2B1DE670FD}"/>
                </a:ext>
              </a:extLst>
            </p:cNvPr>
            <p:cNvGrpSpPr/>
            <p:nvPr/>
          </p:nvGrpSpPr>
          <p:grpSpPr>
            <a:xfrm>
              <a:off x="224372" y="5970988"/>
              <a:ext cx="7335303" cy="710005"/>
              <a:chOff x="224371" y="5492523"/>
              <a:chExt cx="7335303" cy="710005"/>
            </a:xfrm>
          </p:grpSpPr>
          <p:sp>
            <p:nvSpPr>
              <p:cNvPr id="129" name="Oval 128">
                <a:extLst>
                  <a:ext uri="{FF2B5EF4-FFF2-40B4-BE49-F238E27FC236}">
                    <a16:creationId xmlns:a16="http://schemas.microsoft.com/office/drawing/2014/main" id="{3FCD13A0-8410-7C4C-B703-1FB209DEB8E0}"/>
                  </a:ext>
                </a:extLst>
              </p:cNvPr>
              <p:cNvSpPr/>
              <p:nvPr/>
            </p:nvSpPr>
            <p:spPr>
              <a:xfrm>
                <a:off x="224371" y="5492523"/>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0" name="Straight Connector 129">
                <a:extLst>
                  <a:ext uri="{FF2B5EF4-FFF2-40B4-BE49-F238E27FC236}">
                    <a16:creationId xmlns:a16="http://schemas.microsoft.com/office/drawing/2014/main" id="{69A3B79D-8A8B-7D43-A23C-ED0E68C1BF68}"/>
                  </a:ext>
                </a:extLst>
              </p:cNvPr>
              <p:cNvCxnSpPr>
                <a:cxnSpLocks/>
              </p:cNvCxnSpPr>
              <p:nvPr/>
            </p:nvCxnSpPr>
            <p:spPr>
              <a:xfrm>
                <a:off x="808851" y="6042071"/>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grpSp>
          <p:nvGrpSpPr>
            <p:cNvPr id="123" name="Graphic 2">
              <a:extLst>
                <a:ext uri="{FF2B5EF4-FFF2-40B4-BE49-F238E27FC236}">
                  <a16:creationId xmlns:a16="http://schemas.microsoft.com/office/drawing/2014/main" id="{98A2D5C6-4F8A-1449-9954-94BEA7DBAC99}"/>
                </a:ext>
              </a:extLst>
            </p:cNvPr>
            <p:cNvGrpSpPr/>
            <p:nvPr/>
          </p:nvGrpSpPr>
          <p:grpSpPr>
            <a:xfrm>
              <a:off x="367594" y="6109112"/>
              <a:ext cx="434229" cy="433755"/>
              <a:chOff x="7257599" y="768348"/>
              <a:chExt cx="868457" cy="867509"/>
            </a:xfrm>
            <a:solidFill>
              <a:schemeClr val="bg1"/>
            </a:solidFill>
          </p:grpSpPr>
          <p:sp>
            <p:nvSpPr>
              <p:cNvPr id="124" name="Freeform 123">
                <a:extLst>
                  <a:ext uri="{FF2B5EF4-FFF2-40B4-BE49-F238E27FC236}">
                    <a16:creationId xmlns:a16="http://schemas.microsoft.com/office/drawing/2014/main" id="{81B6546E-6564-C34A-8622-200A18B79092}"/>
                  </a:ext>
                </a:extLst>
              </p:cNvPr>
              <p:cNvSpPr/>
              <p:nvPr/>
            </p:nvSpPr>
            <p:spPr>
              <a:xfrm>
                <a:off x="7257599" y="768348"/>
                <a:ext cx="868457" cy="867509"/>
              </a:xfrm>
              <a:custGeom>
                <a:avLst/>
                <a:gdLst>
                  <a:gd name="connsiteX0" fmla="*/ 0 w 868457"/>
                  <a:gd name="connsiteY0" fmla="*/ 621711 h 867509"/>
                  <a:gd name="connsiteX1" fmla="*/ 61426 w 868457"/>
                  <a:gd name="connsiteY1" fmla="*/ 704816 h 867509"/>
                  <a:gd name="connsiteX2" fmla="*/ 158984 w 868457"/>
                  <a:gd name="connsiteY2" fmla="*/ 670490 h 867509"/>
                  <a:gd name="connsiteX3" fmla="*/ 350489 w 868457"/>
                  <a:gd name="connsiteY3" fmla="*/ 758113 h 867509"/>
                  <a:gd name="connsiteX4" fmla="*/ 347779 w 868457"/>
                  <a:gd name="connsiteY4" fmla="*/ 780696 h 867509"/>
                  <a:gd name="connsiteX5" fmla="*/ 395655 w 868457"/>
                  <a:gd name="connsiteY5" fmla="*/ 858381 h 867509"/>
                  <a:gd name="connsiteX6" fmla="*/ 485987 w 868457"/>
                  <a:gd name="connsiteY6" fmla="*/ 850251 h 867509"/>
                  <a:gd name="connsiteX7" fmla="*/ 468824 w 868457"/>
                  <a:gd name="connsiteY7" fmla="*/ 826765 h 867509"/>
                  <a:gd name="connsiteX8" fmla="*/ 434497 w 868457"/>
                  <a:gd name="connsiteY8" fmla="*/ 838508 h 867509"/>
                  <a:gd name="connsiteX9" fmla="*/ 386621 w 868457"/>
                  <a:gd name="connsiteY9" fmla="*/ 812312 h 867509"/>
                  <a:gd name="connsiteX10" fmla="*/ 382105 w 868457"/>
                  <a:gd name="connsiteY10" fmla="*/ 758113 h 867509"/>
                  <a:gd name="connsiteX11" fmla="*/ 383008 w 868457"/>
                  <a:gd name="connsiteY11" fmla="*/ 746370 h 867509"/>
                  <a:gd name="connsiteX12" fmla="*/ 374878 w 868457"/>
                  <a:gd name="connsiteY12" fmla="*/ 737336 h 867509"/>
                  <a:gd name="connsiteX13" fmla="*/ 171631 w 868457"/>
                  <a:gd name="connsiteY13" fmla="*/ 644294 h 867509"/>
                  <a:gd name="connsiteX14" fmla="*/ 170727 w 868457"/>
                  <a:gd name="connsiteY14" fmla="*/ 595515 h 867509"/>
                  <a:gd name="connsiteX15" fmla="*/ 282740 w 868457"/>
                  <a:gd name="connsiteY15" fmla="*/ 534089 h 867509"/>
                  <a:gd name="connsiteX16" fmla="*/ 269190 w 868457"/>
                  <a:gd name="connsiteY16" fmla="*/ 508796 h 867509"/>
                  <a:gd name="connsiteX17" fmla="*/ 158081 w 868457"/>
                  <a:gd name="connsiteY17" fmla="*/ 569318 h 867509"/>
                  <a:gd name="connsiteX18" fmla="*/ 102978 w 868457"/>
                  <a:gd name="connsiteY18" fmla="*/ 535896 h 867509"/>
                  <a:gd name="connsiteX19" fmla="*/ 102978 w 868457"/>
                  <a:gd name="connsiteY19" fmla="*/ 330842 h 867509"/>
                  <a:gd name="connsiteX20" fmla="*/ 149951 w 868457"/>
                  <a:gd name="connsiteY20" fmla="*/ 306452 h 867509"/>
                  <a:gd name="connsiteX21" fmla="*/ 270093 w 868457"/>
                  <a:gd name="connsiteY21" fmla="*/ 366974 h 867509"/>
                  <a:gd name="connsiteX22" fmla="*/ 282740 w 868457"/>
                  <a:gd name="connsiteY22" fmla="*/ 340778 h 867509"/>
                  <a:gd name="connsiteX23" fmla="*/ 166211 w 868457"/>
                  <a:gd name="connsiteY23" fmla="*/ 282966 h 867509"/>
                  <a:gd name="connsiteX24" fmla="*/ 171631 w 868457"/>
                  <a:gd name="connsiteY24" fmla="*/ 223346 h 867509"/>
                  <a:gd name="connsiteX25" fmla="*/ 363135 w 868457"/>
                  <a:gd name="connsiteY25" fmla="*/ 135724 h 867509"/>
                  <a:gd name="connsiteX26" fmla="*/ 420044 w 868457"/>
                  <a:gd name="connsiteY26" fmla="*/ 172760 h 867509"/>
                  <a:gd name="connsiteX27" fmla="*/ 420044 w 868457"/>
                  <a:gd name="connsiteY27" fmla="*/ 245929 h 867509"/>
                  <a:gd name="connsiteX28" fmla="*/ 448950 w 868457"/>
                  <a:gd name="connsiteY28" fmla="*/ 245929 h 867509"/>
                  <a:gd name="connsiteX29" fmla="*/ 448950 w 868457"/>
                  <a:gd name="connsiteY29" fmla="*/ 172760 h 867509"/>
                  <a:gd name="connsiteX30" fmla="*/ 505860 w 868457"/>
                  <a:gd name="connsiteY30" fmla="*/ 135724 h 867509"/>
                  <a:gd name="connsiteX31" fmla="*/ 697364 w 868457"/>
                  <a:gd name="connsiteY31" fmla="*/ 223346 h 867509"/>
                  <a:gd name="connsiteX32" fmla="*/ 698267 w 868457"/>
                  <a:gd name="connsiteY32" fmla="*/ 272126 h 867509"/>
                  <a:gd name="connsiteX33" fmla="*/ 586255 w 868457"/>
                  <a:gd name="connsiteY33" fmla="*/ 333551 h 867509"/>
                  <a:gd name="connsiteX34" fmla="*/ 599805 w 868457"/>
                  <a:gd name="connsiteY34" fmla="*/ 358844 h 867509"/>
                  <a:gd name="connsiteX35" fmla="*/ 710914 w 868457"/>
                  <a:gd name="connsiteY35" fmla="*/ 298322 h 867509"/>
                  <a:gd name="connsiteX36" fmla="*/ 766017 w 868457"/>
                  <a:gd name="connsiteY36" fmla="*/ 331745 h 867509"/>
                  <a:gd name="connsiteX37" fmla="*/ 766017 w 868457"/>
                  <a:gd name="connsiteY37" fmla="*/ 536799 h 867509"/>
                  <a:gd name="connsiteX38" fmla="*/ 710914 w 868457"/>
                  <a:gd name="connsiteY38" fmla="*/ 570222 h 867509"/>
                  <a:gd name="connsiteX39" fmla="*/ 734400 w 868457"/>
                  <a:gd name="connsiteY39" fmla="*/ 587385 h 867509"/>
                  <a:gd name="connsiteX40" fmla="*/ 808473 w 868457"/>
                  <a:gd name="connsiteY40" fmla="*/ 571125 h 867509"/>
                  <a:gd name="connsiteX41" fmla="*/ 835572 w 868457"/>
                  <a:gd name="connsiteY41" fmla="*/ 641584 h 867509"/>
                  <a:gd name="connsiteX42" fmla="*/ 769629 w 868457"/>
                  <a:gd name="connsiteY42" fmla="*/ 678620 h 867509"/>
                  <a:gd name="connsiteX43" fmla="*/ 764210 w 868457"/>
                  <a:gd name="connsiteY43" fmla="*/ 706623 h 867509"/>
                  <a:gd name="connsiteX44" fmla="*/ 781373 w 868457"/>
                  <a:gd name="connsiteY44" fmla="*/ 708430 h 867509"/>
                  <a:gd name="connsiteX45" fmla="*/ 867189 w 868457"/>
                  <a:gd name="connsiteY45" fmla="*/ 628938 h 867509"/>
                  <a:gd name="connsiteX46" fmla="*/ 795826 w 868457"/>
                  <a:gd name="connsiteY46" fmla="*/ 535896 h 867509"/>
                  <a:gd name="connsiteX47" fmla="*/ 795826 w 868457"/>
                  <a:gd name="connsiteY47" fmla="*/ 330842 h 867509"/>
                  <a:gd name="connsiteX48" fmla="*/ 868092 w 868457"/>
                  <a:gd name="connsiteY48" fmla="*/ 253156 h 867509"/>
                  <a:gd name="connsiteX49" fmla="*/ 811183 w 868457"/>
                  <a:gd name="connsiteY49" fmla="*/ 163727 h 867509"/>
                  <a:gd name="connsiteX50" fmla="*/ 710010 w 868457"/>
                  <a:gd name="connsiteY50" fmla="*/ 197150 h 867509"/>
                  <a:gd name="connsiteX51" fmla="*/ 518506 w 868457"/>
                  <a:gd name="connsiteY51" fmla="*/ 109528 h 867509"/>
                  <a:gd name="connsiteX52" fmla="*/ 485083 w 868457"/>
                  <a:gd name="connsiteY52" fmla="*/ 15582 h 867509"/>
                  <a:gd name="connsiteX53" fmla="*/ 385718 w 868457"/>
                  <a:gd name="connsiteY53" fmla="*/ 15582 h 867509"/>
                  <a:gd name="connsiteX54" fmla="*/ 352295 w 868457"/>
                  <a:gd name="connsiteY54" fmla="*/ 109528 h 867509"/>
                  <a:gd name="connsiteX55" fmla="*/ 160791 w 868457"/>
                  <a:gd name="connsiteY55" fmla="*/ 197150 h 867509"/>
                  <a:gd name="connsiteX56" fmla="*/ 59619 w 868457"/>
                  <a:gd name="connsiteY56" fmla="*/ 163727 h 867509"/>
                  <a:gd name="connsiteX57" fmla="*/ 2710 w 868457"/>
                  <a:gd name="connsiteY57" fmla="*/ 253156 h 867509"/>
                  <a:gd name="connsiteX58" fmla="*/ 74976 w 868457"/>
                  <a:gd name="connsiteY58" fmla="*/ 330842 h 867509"/>
                  <a:gd name="connsiteX59" fmla="*/ 74976 w 868457"/>
                  <a:gd name="connsiteY59" fmla="*/ 535896 h 867509"/>
                  <a:gd name="connsiteX60" fmla="*/ 0 w 868457"/>
                  <a:gd name="connsiteY60" fmla="*/ 621711 h 867509"/>
                  <a:gd name="connsiteX61" fmla="*/ 780469 w 868457"/>
                  <a:gd name="connsiteY61" fmla="*/ 188117 h 867509"/>
                  <a:gd name="connsiteX62" fmla="*/ 838282 w 868457"/>
                  <a:gd name="connsiteY62" fmla="*/ 245929 h 867509"/>
                  <a:gd name="connsiteX63" fmla="*/ 780469 w 868457"/>
                  <a:gd name="connsiteY63" fmla="*/ 303742 h 867509"/>
                  <a:gd name="connsiteX64" fmla="*/ 722657 w 868457"/>
                  <a:gd name="connsiteY64" fmla="*/ 245929 h 867509"/>
                  <a:gd name="connsiteX65" fmla="*/ 780469 w 868457"/>
                  <a:gd name="connsiteY65" fmla="*/ 188117 h 867509"/>
                  <a:gd name="connsiteX66" fmla="*/ 433594 w 868457"/>
                  <a:gd name="connsiteY66" fmla="*/ 29132 h 867509"/>
                  <a:gd name="connsiteX67" fmla="*/ 491407 w 868457"/>
                  <a:gd name="connsiteY67" fmla="*/ 86945 h 867509"/>
                  <a:gd name="connsiteX68" fmla="*/ 433594 w 868457"/>
                  <a:gd name="connsiteY68" fmla="*/ 144757 h 867509"/>
                  <a:gd name="connsiteX69" fmla="*/ 375782 w 868457"/>
                  <a:gd name="connsiteY69" fmla="*/ 86945 h 867509"/>
                  <a:gd name="connsiteX70" fmla="*/ 433594 w 868457"/>
                  <a:gd name="connsiteY70" fmla="*/ 29132 h 867509"/>
                  <a:gd name="connsiteX71" fmla="*/ 144531 w 868457"/>
                  <a:gd name="connsiteY71" fmla="*/ 621711 h 867509"/>
                  <a:gd name="connsiteX72" fmla="*/ 86719 w 868457"/>
                  <a:gd name="connsiteY72" fmla="*/ 679524 h 867509"/>
                  <a:gd name="connsiteX73" fmla="*/ 28906 w 868457"/>
                  <a:gd name="connsiteY73" fmla="*/ 621711 h 867509"/>
                  <a:gd name="connsiteX74" fmla="*/ 86719 w 868457"/>
                  <a:gd name="connsiteY74" fmla="*/ 563898 h 867509"/>
                  <a:gd name="connsiteX75" fmla="*/ 144531 w 868457"/>
                  <a:gd name="connsiteY75" fmla="*/ 621711 h 867509"/>
                  <a:gd name="connsiteX76" fmla="*/ 28906 w 868457"/>
                  <a:gd name="connsiteY76" fmla="*/ 245929 h 867509"/>
                  <a:gd name="connsiteX77" fmla="*/ 86719 w 868457"/>
                  <a:gd name="connsiteY77" fmla="*/ 188117 h 867509"/>
                  <a:gd name="connsiteX78" fmla="*/ 144531 w 868457"/>
                  <a:gd name="connsiteY78" fmla="*/ 245929 h 867509"/>
                  <a:gd name="connsiteX79" fmla="*/ 86719 w 868457"/>
                  <a:gd name="connsiteY79" fmla="*/ 303742 h 867509"/>
                  <a:gd name="connsiteX80" fmla="*/ 28906 w 868457"/>
                  <a:gd name="connsiteY80" fmla="*/ 245929 h 867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868457" h="867509">
                    <a:moveTo>
                      <a:pt x="0" y="621711"/>
                    </a:moveTo>
                    <a:cubicBezTo>
                      <a:pt x="0" y="659650"/>
                      <a:pt x="25293" y="693073"/>
                      <a:pt x="61426" y="704816"/>
                    </a:cubicBezTo>
                    <a:cubicBezTo>
                      <a:pt x="97559" y="716560"/>
                      <a:pt x="137304" y="702107"/>
                      <a:pt x="158984" y="670490"/>
                    </a:cubicBezTo>
                    <a:lnTo>
                      <a:pt x="350489" y="758113"/>
                    </a:lnTo>
                    <a:cubicBezTo>
                      <a:pt x="348682" y="765339"/>
                      <a:pt x="347779" y="772566"/>
                      <a:pt x="347779" y="780696"/>
                    </a:cubicBezTo>
                    <a:cubicBezTo>
                      <a:pt x="347779" y="813215"/>
                      <a:pt x="366748" y="843928"/>
                      <a:pt x="395655" y="858381"/>
                    </a:cubicBezTo>
                    <a:cubicBezTo>
                      <a:pt x="425464" y="872835"/>
                      <a:pt x="459790" y="870125"/>
                      <a:pt x="485987" y="850251"/>
                    </a:cubicBezTo>
                    <a:lnTo>
                      <a:pt x="468824" y="826765"/>
                    </a:lnTo>
                    <a:cubicBezTo>
                      <a:pt x="458887" y="833992"/>
                      <a:pt x="446240" y="838508"/>
                      <a:pt x="434497" y="838508"/>
                    </a:cubicBezTo>
                    <a:cubicBezTo>
                      <a:pt x="415528" y="838508"/>
                      <a:pt x="396558" y="828572"/>
                      <a:pt x="386621" y="812312"/>
                    </a:cubicBezTo>
                    <a:cubicBezTo>
                      <a:pt x="375782" y="796052"/>
                      <a:pt x="373975" y="775276"/>
                      <a:pt x="382105" y="758113"/>
                    </a:cubicBezTo>
                    <a:cubicBezTo>
                      <a:pt x="383912" y="754499"/>
                      <a:pt x="384815" y="749982"/>
                      <a:pt x="383008" y="746370"/>
                    </a:cubicBezTo>
                    <a:cubicBezTo>
                      <a:pt x="382105" y="742756"/>
                      <a:pt x="378491" y="739143"/>
                      <a:pt x="374878" y="737336"/>
                    </a:cubicBezTo>
                    <a:lnTo>
                      <a:pt x="171631" y="644294"/>
                    </a:lnTo>
                    <a:cubicBezTo>
                      <a:pt x="176148" y="628034"/>
                      <a:pt x="175244" y="611774"/>
                      <a:pt x="170727" y="595515"/>
                    </a:cubicBezTo>
                    <a:lnTo>
                      <a:pt x="282740" y="534089"/>
                    </a:lnTo>
                    <a:lnTo>
                      <a:pt x="269190" y="508796"/>
                    </a:lnTo>
                    <a:lnTo>
                      <a:pt x="158081" y="569318"/>
                    </a:lnTo>
                    <a:cubicBezTo>
                      <a:pt x="144531" y="551252"/>
                      <a:pt x="124658" y="539509"/>
                      <a:pt x="102978" y="535896"/>
                    </a:cubicBezTo>
                    <a:lnTo>
                      <a:pt x="102978" y="330842"/>
                    </a:lnTo>
                    <a:cubicBezTo>
                      <a:pt x="121045" y="328132"/>
                      <a:pt x="137304" y="319099"/>
                      <a:pt x="149951" y="306452"/>
                    </a:cubicBezTo>
                    <a:lnTo>
                      <a:pt x="270093" y="366974"/>
                    </a:lnTo>
                    <a:lnTo>
                      <a:pt x="282740" y="340778"/>
                    </a:lnTo>
                    <a:lnTo>
                      <a:pt x="166211" y="282966"/>
                    </a:lnTo>
                    <a:cubicBezTo>
                      <a:pt x="175244" y="263996"/>
                      <a:pt x="177051" y="243219"/>
                      <a:pt x="171631" y="223346"/>
                    </a:cubicBezTo>
                    <a:lnTo>
                      <a:pt x="363135" y="135724"/>
                    </a:lnTo>
                    <a:cubicBezTo>
                      <a:pt x="376685" y="155597"/>
                      <a:pt x="397461" y="168244"/>
                      <a:pt x="420044" y="172760"/>
                    </a:cubicBezTo>
                    <a:lnTo>
                      <a:pt x="420044" y="245929"/>
                    </a:lnTo>
                    <a:lnTo>
                      <a:pt x="448950" y="245929"/>
                    </a:lnTo>
                    <a:lnTo>
                      <a:pt x="448950" y="172760"/>
                    </a:lnTo>
                    <a:cubicBezTo>
                      <a:pt x="472437" y="169147"/>
                      <a:pt x="493213" y="155597"/>
                      <a:pt x="505860" y="135724"/>
                    </a:cubicBezTo>
                    <a:lnTo>
                      <a:pt x="697364" y="223346"/>
                    </a:lnTo>
                    <a:cubicBezTo>
                      <a:pt x="692847" y="239606"/>
                      <a:pt x="693751" y="255866"/>
                      <a:pt x="698267" y="272126"/>
                    </a:cubicBezTo>
                    <a:lnTo>
                      <a:pt x="586255" y="333551"/>
                    </a:lnTo>
                    <a:lnTo>
                      <a:pt x="599805" y="358844"/>
                    </a:lnTo>
                    <a:lnTo>
                      <a:pt x="710914" y="298322"/>
                    </a:lnTo>
                    <a:cubicBezTo>
                      <a:pt x="724463" y="316388"/>
                      <a:pt x="744337" y="328132"/>
                      <a:pt x="766017" y="331745"/>
                    </a:cubicBezTo>
                    <a:lnTo>
                      <a:pt x="766017" y="536799"/>
                    </a:lnTo>
                    <a:cubicBezTo>
                      <a:pt x="744337" y="540412"/>
                      <a:pt x="724463" y="552155"/>
                      <a:pt x="710914" y="570222"/>
                    </a:cubicBezTo>
                    <a:lnTo>
                      <a:pt x="734400" y="587385"/>
                    </a:lnTo>
                    <a:cubicBezTo>
                      <a:pt x="751563" y="564802"/>
                      <a:pt x="783179" y="557575"/>
                      <a:pt x="808473" y="571125"/>
                    </a:cubicBezTo>
                    <a:cubicBezTo>
                      <a:pt x="833766" y="584675"/>
                      <a:pt x="845509" y="614484"/>
                      <a:pt x="835572" y="641584"/>
                    </a:cubicBezTo>
                    <a:cubicBezTo>
                      <a:pt x="825636" y="668684"/>
                      <a:pt x="797633" y="684040"/>
                      <a:pt x="769629" y="678620"/>
                    </a:cubicBezTo>
                    <a:lnTo>
                      <a:pt x="764210" y="706623"/>
                    </a:lnTo>
                    <a:cubicBezTo>
                      <a:pt x="769629" y="707527"/>
                      <a:pt x="775953" y="708430"/>
                      <a:pt x="781373" y="708430"/>
                    </a:cubicBezTo>
                    <a:cubicBezTo>
                      <a:pt x="826539" y="708430"/>
                      <a:pt x="863575" y="674104"/>
                      <a:pt x="867189" y="628938"/>
                    </a:cubicBezTo>
                    <a:cubicBezTo>
                      <a:pt x="870802" y="583772"/>
                      <a:pt x="840089" y="544025"/>
                      <a:pt x="795826" y="535896"/>
                    </a:cubicBezTo>
                    <a:lnTo>
                      <a:pt x="795826" y="330842"/>
                    </a:lnTo>
                    <a:cubicBezTo>
                      <a:pt x="834669" y="324518"/>
                      <a:pt x="864478" y="291999"/>
                      <a:pt x="868092" y="253156"/>
                    </a:cubicBezTo>
                    <a:cubicBezTo>
                      <a:pt x="871705" y="213410"/>
                      <a:pt x="848219" y="177277"/>
                      <a:pt x="811183" y="163727"/>
                    </a:cubicBezTo>
                    <a:cubicBezTo>
                      <a:pt x="774146" y="150177"/>
                      <a:pt x="732594" y="163727"/>
                      <a:pt x="710010" y="197150"/>
                    </a:cubicBezTo>
                    <a:lnTo>
                      <a:pt x="518506" y="109528"/>
                    </a:lnTo>
                    <a:cubicBezTo>
                      <a:pt x="528443" y="74298"/>
                      <a:pt x="514893" y="37262"/>
                      <a:pt x="485083" y="15582"/>
                    </a:cubicBezTo>
                    <a:cubicBezTo>
                      <a:pt x="455274" y="-5194"/>
                      <a:pt x="415528" y="-5194"/>
                      <a:pt x="385718" y="15582"/>
                    </a:cubicBezTo>
                    <a:cubicBezTo>
                      <a:pt x="355908" y="36359"/>
                      <a:pt x="342359" y="74298"/>
                      <a:pt x="352295" y="109528"/>
                    </a:cubicBezTo>
                    <a:lnTo>
                      <a:pt x="160791" y="197150"/>
                    </a:lnTo>
                    <a:cubicBezTo>
                      <a:pt x="138208" y="164630"/>
                      <a:pt x="97559" y="151080"/>
                      <a:pt x="59619" y="163727"/>
                    </a:cubicBezTo>
                    <a:cubicBezTo>
                      <a:pt x="22583" y="177277"/>
                      <a:pt x="-904" y="213410"/>
                      <a:pt x="2710" y="253156"/>
                    </a:cubicBezTo>
                    <a:cubicBezTo>
                      <a:pt x="6323" y="292902"/>
                      <a:pt x="36133" y="324518"/>
                      <a:pt x="74976" y="330842"/>
                    </a:cubicBezTo>
                    <a:lnTo>
                      <a:pt x="74976" y="535896"/>
                    </a:lnTo>
                    <a:cubicBezTo>
                      <a:pt x="30713" y="543122"/>
                      <a:pt x="0" y="579255"/>
                      <a:pt x="0" y="621711"/>
                    </a:cubicBezTo>
                    <a:close/>
                    <a:moveTo>
                      <a:pt x="780469" y="188117"/>
                    </a:moveTo>
                    <a:cubicBezTo>
                      <a:pt x="812086" y="188117"/>
                      <a:pt x="838282" y="214313"/>
                      <a:pt x="838282" y="245929"/>
                    </a:cubicBezTo>
                    <a:cubicBezTo>
                      <a:pt x="838282" y="277545"/>
                      <a:pt x="812086" y="303742"/>
                      <a:pt x="780469" y="303742"/>
                    </a:cubicBezTo>
                    <a:cubicBezTo>
                      <a:pt x="748853" y="303742"/>
                      <a:pt x="722657" y="277545"/>
                      <a:pt x="722657" y="245929"/>
                    </a:cubicBezTo>
                    <a:cubicBezTo>
                      <a:pt x="722657" y="213410"/>
                      <a:pt x="748853" y="188117"/>
                      <a:pt x="780469" y="188117"/>
                    </a:cubicBezTo>
                    <a:close/>
                    <a:moveTo>
                      <a:pt x="433594" y="29132"/>
                    </a:moveTo>
                    <a:cubicBezTo>
                      <a:pt x="465211" y="29132"/>
                      <a:pt x="491407" y="55329"/>
                      <a:pt x="491407" y="86945"/>
                    </a:cubicBezTo>
                    <a:cubicBezTo>
                      <a:pt x="491407" y="118561"/>
                      <a:pt x="465211" y="144757"/>
                      <a:pt x="433594" y="144757"/>
                    </a:cubicBezTo>
                    <a:cubicBezTo>
                      <a:pt x="401978" y="144757"/>
                      <a:pt x="375782" y="118561"/>
                      <a:pt x="375782" y="86945"/>
                    </a:cubicBezTo>
                    <a:cubicBezTo>
                      <a:pt x="375782" y="55329"/>
                      <a:pt x="401978" y="29132"/>
                      <a:pt x="433594" y="29132"/>
                    </a:cubicBezTo>
                    <a:close/>
                    <a:moveTo>
                      <a:pt x="144531" y="621711"/>
                    </a:moveTo>
                    <a:cubicBezTo>
                      <a:pt x="144531" y="653328"/>
                      <a:pt x="118335" y="679524"/>
                      <a:pt x="86719" y="679524"/>
                    </a:cubicBezTo>
                    <a:cubicBezTo>
                      <a:pt x="55102" y="679524"/>
                      <a:pt x="28906" y="653328"/>
                      <a:pt x="28906" y="621711"/>
                    </a:cubicBezTo>
                    <a:cubicBezTo>
                      <a:pt x="28906" y="590095"/>
                      <a:pt x="55102" y="563898"/>
                      <a:pt x="86719" y="563898"/>
                    </a:cubicBezTo>
                    <a:cubicBezTo>
                      <a:pt x="118335" y="563898"/>
                      <a:pt x="144531" y="589191"/>
                      <a:pt x="144531" y="621711"/>
                    </a:cubicBezTo>
                    <a:close/>
                    <a:moveTo>
                      <a:pt x="28906" y="245929"/>
                    </a:moveTo>
                    <a:cubicBezTo>
                      <a:pt x="28906" y="214313"/>
                      <a:pt x="55102" y="188117"/>
                      <a:pt x="86719" y="188117"/>
                    </a:cubicBezTo>
                    <a:cubicBezTo>
                      <a:pt x="118335" y="188117"/>
                      <a:pt x="144531" y="214313"/>
                      <a:pt x="144531" y="245929"/>
                    </a:cubicBezTo>
                    <a:cubicBezTo>
                      <a:pt x="144531" y="277545"/>
                      <a:pt x="118335" y="303742"/>
                      <a:pt x="86719" y="303742"/>
                    </a:cubicBezTo>
                    <a:cubicBezTo>
                      <a:pt x="55102" y="303742"/>
                      <a:pt x="28906" y="277545"/>
                      <a:pt x="28906" y="245929"/>
                    </a:cubicBezTo>
                    <a:close/>
                  </a:path>
                </a:pathLst>
              </a:custGeom>
              <a:grpFill/>
              <a:ln w="9028" cap="flat">
                <a:noFill/>
                <a:prstDash val="solid"/>
                <a:miter/>
              </a:ln>
            </p:spPr>
            <p:txBody>
              <a:bodyPr rtlCol="0" anchor="ctr"/>
              <a:lstStyle/>
              <a:p>
                <a:endParaRPr lang="en-US"/>
              </a:p>
            </p:txBody>
          </p:sp>
          <p:sp>
            <p:nvSpPr>
              <p:cNvPr id="125" name="Freeform 124">
                <a:extLst>
                  <a:ext uri="{FF2B5EF4-FFF2-40B4-BE49-F238E27FC236}">
                    <a16:creationId xmlns:a16="http://schemas.microsoft.com/office/drawing/2014/main" id="{67DFA58C-F330-244F-9B5E-52EE134A0D92}"/>
                  </a:ext>
                </a:extLst>
              </p:cNvPr>
              <p:cNvSpPr/>
              <p:nvPr/>
            </p:nvSpPr>
            <p:spPr>
              <a:xfrm>
                <a:off x="7618928" y="1129902"/>
                <a:ext cx="144531" cy="144531"/>
              </a:xfrm>
              <a:custGeom>
                <a:avLst/>
                <a:gdLst>
                  <a:gd name="connsiteX0" fmla="*/ 72266 w 144531"/>
                  <a:gd name="connsiteY0" fmla="*/ 0 h 144531"/>
                  <a:gd name="connsiteX1" fmla="*/ 0 w 144531"/>
                  <a:gd name="connsiteY1" fmla="*/ 72266 h 144531"/>
                  <a:gd name="connsiteX2" fmla="*/ 72266 w 144531"/>
                  <a:gd name="connsiteY2" fmla="*/ 144531 h 144531"/>
                  <a:gd name="connsiteX3" fmla="*/ 144531 w 144531"/>
                  <a:gd name="connsiteY3" fmla="*/ 72266 h 144531"/>
                  <a:gd name="connsiteX4" fmla="*/ 72266 w 144531"/>
                  <a:gd name="connsiteY4" fmla="*/ 0 h 144531"/>
                  <a:gd name="connsiteX5" fmla="*/ 72266 w 144531"/>
                  <a:gd name="connsiteY5" fmla="*/ 115626 h 144531"/>
                  <a:gd name="connsiteX6" fmla="*/ 28906 w 144531"/>
                  <a:gd name="connsiteY6" fmla="*/ 72266 h 144531"/>
                  <a:gd name="connsiteX7" fmla="*/ 72266 w 144531"/>
                  <a:gd name="connsiteY7" fmla="*/ 28906 h 144531"/>
                  <a:gd name="connsiteX8" fmla="*/ 115625 w 144531"/>
                  <a:gd name="connsiteY8" fmla="*/ 72266 h 144531"/>
                  <a:gd name="connsiteX9" fmla="*/ 72266 w 144531"/>
                  <a:gd name="connsiteY9" fmla="*/ 115626 h 14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4531" h="144531">
                    <a:moveTo>
                      <a:pt x="72266" y="0"/>
                    </a:moveTo>
                    <a:cubicBezTo>
                      <a:pt x="32519" y="0"/>
                      <a:pt x="0" y="32520"/>
                      <a:pt x="0" y="72266"/>
                    </a:cubicBezTo>
                    <a:cubicBezTo>
                      <a:pt x="0" y="112012"/>
                      <a:pt x="32519" y="144531"/>
                      <a:pt x="72266" y="144531"/>
                    </a:cubicBezTo>
                    <a:cubicBezTo>
                      <a:pt x="112012" y="144531"/>
                      <a:pt x="144531" y="112012"/>
                      <a:pt x="144531" y="72266"/>
                    </a:cubicBezTo>
                    <a:cubicBezTo>
                      <a:pt x="144531" y="31616"/>
                      <a:pt x="112012" y="0"/>
                      <a:pt x="72266" y="0"/>
                    </a:cubicBezTo>
                    <a:close/>
                    <a:moveTo>
                      <a:pt x="72266" y="115626"/>
                    </a:moveTo>
                    <a:cubicBezTo>
                      <a:pt x="48779" y="115626"/>
                      <a:pt x="28906" y="96656"/>
                      <a:pt x="28906" y="72266"/>
                    </a:cubicBezTo>
                    <a:cubicBezTo>
                      <a:pt x="28906" y="48780"/>
                      <a:pt x="47876" y="28906"/>
                      <a:pt x="72266" y="28906"/>
                    </a:cubicBezTo>
                    <a:cubicBezTo>
                      <a:pt x="96655" y="28906"/>
                      <a:pt x="115625" y="47876"/>
                      <a:pt x="115625" y="72266"/>
                    </a:cubicBezTo>
                    <a:cubicBezTo>
                      <a:pt x="115625" y="95752"/>
                      <a:pt x="96655" y="115626"/>
                      <a:pt x="72266" y="115626"/>
                    </a:cubicBezTo>
                    <a:close/>
                  </a:path>
                </a:pathLst>
              </a:custGeom>
              <a:grpFill/>
              <a:ln w="9028"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748F1EFF-86AE-B34E-AB6A-655B7071F92A}"/>
                  </a:ext>
                </a:extLst>
              </p:cNvPr>
              <p:cNvSpPr/>
              <p:nvPr/>
            </p:nvSpPr>
            <p:spPr>
              <a:xfrm>
                <a:off x="7531306" y="1043183"/>
                <a:ext cx="317969" cy="317065"/>
              </a:xfrm>
              <a:custGeom>
                <a:avLst/>
                <a:gdLst>
                  <a:gd name="connsiteX0" fmla="*/ 27100 w 317969"/>
                  <a:gd name="connsiteY0" fmla="*/ 250220 h 317065"/>
                  <a:gd name="connsiteX1" fmla="*/ 67749 w 317969"/>
                  <a:gd name="connsiteY1" fmla="*/ 290870 h 317065"/>
                  <a:gd name="connsiteX2" fmla="*/ 88525 w 317969"/>
                  <a:gd name="connsiteY2" fmla="*/ 290870 h 317065"/>
                  <a:gd name="connsiteX3" fmla="*/ 103882 w 317969"/>
                  <a:gd name="connsiteY3" fmla="*/ 275513 h 317065"/>
                  <a:gd name="connsiteX4" fmla="*/ 116528 w 317969"/>
                  <a:gd name="connsiteY4" fmla="*/ 280933 h 317065"/>
                  <a:gd name="connsiteX5" fmla="*/ 116528 w 317969"/>
                  <a:gd name="connsiteY5" fmla="*/ 302613 h 317065"/>
                  <a:gd name="connsiteX6" fmla="*/ 130982 w 317969"/>
                  <a:gd name="connsiteY6" fmla="*/ 317066 h 317065"/>
                  <a:gd name="connsiteX7" fmla="*/ 174341 w 317969"/>
                  <a:gd name="connsiteY7" fmla="*/ 317066 h 317065"/>
                  <a:gd name="connsiteX8" fmla="*/ 174341 w 317969"/>
                  <a:gd name="connsiteY8" fmla="*/ 289063 h 317065"/>
                  <a:gd name="connsiteX9" fmla="*/ 145435 w 317969"/>
                  <a:gd name="connsiteY9" fmla="*/ 289063 h 317065"/>
                  <a:gd name="connsiteX10" fmla="*/ 145435 w 317969"/>
                  <a:gd name="connsiteY10" fmla="*/ 270996 h 317065"/>
                  <a:gd name="connsiteX11" fmla="*/ 134595 w 317969"/>
                  <a:gd name="connsiteY11" fmla="*/ 257447 h 317065"/>
                  <a:gd name="connsiteX12" fmla="*/ 108399 w 317969"/>
                  <a:gd name="connsiteY12" fmla="*/ 246607 h 317065"/>
                  <a:gd name="connsiteX13" fmla="*/ 91235 w 317969"/>
                  <a:gd name="connsiteY13" fmla="*/ 249317 h 317065"/>
                  <a:gd name="connsiteX14" fmla="*/ 78589 w 317969"/>
                  <a:gd name="connsiteY14" fmla="*/ 261963 h 317065"/>
                  <a:gd name="connsiteX15" fmla="*/ 57812 w 317969"/>
                  <a:gd name="connsiteY15" fmla="*/ 241187 h 317065"/>
                  <a:gd name="connsiteX16" fmla="*/ 70459 w 317969"/>
                  <a:gd name="connsiteY16" fmla="*/ 228540 h 317065"/>
                  <a:gd name="connsiteX17" fmla="*/ 73169 w 317969"/>
                  <a:gd name="connsiteY17" fmla="*/ 211377 h 317065"/>
                  <a:gd name="connsiteX18" fmla="*/ 62329 w 317969"/>
                  <a:gd name="connsiteY18" fmla="*/ 185181 h 317065"/>
                  <a:gd name="connsiteX19" fmla="*/ 48779 w 317969"/>
                  <a:gd name="connsiteY19" fmla="*/ 174341 h 317065"/>
                  <a:gd name="connsiteX20" fmla="*/ 30713 w 317969"/>
                  <a:gd name="connsiteY20" fmla="*/ 174341 h 317065"/>
                  <a:gd name="connsiteX21" fmla="*/ 30713 w 317969"/>
                  <a:gd name="connsiteY21" fmla="*/ 144531 h 317065"/>
                  <a:gd name="connsiteX22" fmla="*/ 48779 w 317969"/>
                  <a:gd name="connsiteY22" fmla="*/ 144531 h 317065"/>
                  <a:gd name="connsiteX23" fmla="*/ 62329 w 317969"/>
                  <a:gd name="connsiteY23" fmla="*/ 133691 h 317065"/>
                  <a:gd name="connsiteX24" fmla="*/ 73169 w 317969"/>
                  <a:gd name="connsiteY24" fmla="*/ 107495 h 317065"/>
                  <a:gd name="connsiteX25" fmla="*/ 70459 w 317969"/>
                  <a:gd name="connsiteY25" fmla="*/ 90332 h 317065"/>
                  <a:gd name="connsiteX26" fmla="*/ 57812 w 317969"/>
                  <a:gd name="connsiteY26" fmla="*/ 77685 h 317065"/>
                  <a:gd name="connsiteX27" fmla="*/ 78589 w 317969"/>
                  <a:gd name="connsiteY27" fmla="*/ 56909 h 317065"/>
                  <a:gd name="connsiteX28" fmla="*/ 91235 w 317969"/>
                  <a:gd name="connsiteY28" fmla="*/ 69556 h 317065"/>
                  <a:gd name="connsiteX29" fmla="*/ 108399 w 317969"/>
                  <a:gd name="connsiteY29" fmla="*/ 72266 h 317065"/>
                  <a:gd name="connsiteX30" fmla="*/ 134595 w 317969"/>
                  <a:gd name="connsiteY30" fmla="*/ 61426 h 317065"/>
                  <a:gd name="connsiteX31" fmla="*/ 145435 w 317969"/>
                  <a:gd name="connsiteY31" fmla="*/ 47876 h 317065"/>
                  <a:gd name="connsiteX32" fmla="*/ 145435 w 317969"/>
                  <a:gd name="connsiteY32" fmla="*/ 29809 h 317065"/>
                  <a:gd name="connsiteX33" fmla="*/ 174341 w 317969"/>
                  <a:gd name="connsiteY33" fmla="*/ 29809 h 317065"/>
                  <a:gd name="connsiteX34" fmla="*/ 174341 w 317969"/>
                  <a:gd name="connsiteY34" fmla="*/ 47876 h 317065"/>
                  <a:gd name="connsiteX35" fmla="*/ 185181 w 317969"/>
                  <a:gd name="connsiteY35" fmla="*/ 61426 h 317065"/>
                  <a:gd name="connsiteX36" fmla="*/ 211377 w 317969"/>
                  <a:gd name="connsiteY36" fmla="*/ 72266 h 317065"/>
                  <a:gd name="connsiteX37" fmla="*/ 228540 w 317969"/>
                  <a:gd name="connsiteY37" fmla="*/ 69556 h 317065"/>
                  <a:gd name="connsiteX38" fmla="*/ 241187 w 317969"/>
                  <a:gd name="connsiteY38" fmla="*/ 56909 h 317065"/>
                  <a:gd name="connsiteX39" fmla="*/ 261963 w 317969"/>
                  <a:gd name="connsiteY39" fmla="*/ 77685 h 317065"/>
                  <a:gd name="connsiteX40" fmla="*/ 249317 w 317969"/>
                  <a:gd name="connsiteY40" fmla="*/ 90332 h 317065"/>
                  <a:gd name="connsiteX41" fmla="*/ 246607 w 317969"/>
                  <a:gd name="connsiteY41" fmla="*/ 107495 h 317065"/>
                  <a:gd name="connsiteX42" fmla="*/ 257447 w 317969"/>
                  <a:gd name="connsiteY42" fmla="*/ 133691 h 317065"/>
                  <a:gd name="connsiteX43" fmla="*/ 270996 w 317969"/>
                  <a:gd name="connsiteY43" fmla="*/ 144531 h 317065"/>
                  <a:gd name="connsiteX44" fmla="*/ 289063 w 317969"/>
                  <a:gd name="connsiteY44" fmla="*/ 144531 h 317065"/>
                  <a:gd name="connsiteX45" fmla="*/ 289063 w 317969"/>
                  <a:gd name="connsiteY45" fmla="*/ 187891 h 317065"/>
                  <a:gd name="connsiteX46" fmla="*/ 317969 w 317969"/>
                  <a:gd name="connsiteY46" fmla="*/ 187891 h 317065"/>
                  <a:gd name="connsiteX47" fmla="*/ 317969 w 317969"/>
                  <a:gd name="connsiteY47" fmla="*/ 130079 h 317065"/>
                  <a:gd name="connsiteX48" fmla="*/ 303516 w 317969"/>
                  <a:gd name="connsiteY48" fmla="*/ 115625 h 317065"/>
                  <a:gd name="connsiteX49" fmla="*/ 281836 w 317969"/>
                  <a:gd name="connsiteY49" fmla="*/ 115625 h 317065"/>
                  <a:gd name="connsiteX50" fmla="*/ 276416 w 317969"/>
                  <a:gd name="connsiteY50" fmla="*/ 102979 h 317065"/>
                  <a:gd name="connsiteX51" fmla="*/ 291773 w 317969"/>
                  <a:gd name="connsiteY51" fmla="*/ 87622 h 317065"/>
                  <a:gd name="connsiteX52" fmla="*/ 291773 w 317969"/>
                  <a:gd name="connsiteY52" fmla="*/ 66846 h 317065"/>
                  <a:gd name="connsiteX53" fmla="*/ 251123 w 317969"/>
                  <a:gd name="connsiteY53" fmla="*/ 26197 h 317065"/>
                  <a:gd name="connsiteX54" fmla="*/ 230347 w 317969"/>
                  <a:gd name="connsiteY54" fmla="*/ 26197 h 317065"/>
                  <a:gd name="connsiteX55" fmla="*/ 214990 w 317969"/>
                  <a:gd name="connsiteY55" fmla="*/ 41553 h 317065"/>
                  <a:gd name="connsiteX56" fmla="*/ 202344 w 317969"/>
                  <a:gd name="connsiteY56" fmla="*/ 36133 h 317065"/>
                  <a:gd name="connsiteX57" fmla="*/ 202344 w 317969"/>
                  <a:gd name="connsiteY57" fmla="*/ 14453 h 317065"/>
                  <a:gd name="connsiteX58" fmla="*/ 187891 w 317969"/>
                  <a:gd name="connsiteY58" fmla="*/ 0 h 317065"/>
                  <a:gd name="connsiteX59" fmla="*/ 130078 w 317969"/>
                  <a:gd name="connsiteY59" fmla="*/ 0 h 317065"/>
                  <a:gd name="connsiteX60" fmla="*/ 115625 w 317969"/>
                  <a:gd name="connsiteY60" fmla="*/ 14453 h 317065"/>
                  <a:gd name="connsiteX61" fmla="*/ 115625 w 317969"/>
                  <a:gd name="connsiteY61" fmla="*/ 36133 h 317065"/>
                  <a:gd name="connsiteX62" fmla="*/ 102978 w 317969"/>
                  <a:gd name="connsiteY62" fmla="*/ 41553 h 317065"/>
                  <a:gd name="connsiteX63" fmla="*/ 87622 w 317969"/>
                  <a:gd name="connsiteY63" fmla="*/ 26197 h 317065"/>
                  <a:gd name="connsiteX64" fmla="*/ 66845 w 317969"/>
                  <a:gd name="connsiteY64" fmla="*/ 26197 h 317065"/>
                  <a:gd name="connsiteX65" fmla="*/ 26196 w 317969"/>
                  <a:gd name="connsiteY65" fmla="*/ 66846 h 317065"/>
                  <a:gd name="connsiteX66" fmla="*/ 26196 w 317969"/>
                  <a:gd name="connsiteY66" fmla="*/ 87622 h 317065"/>
                  <a:gd name="connsiteX67" fmla="*/ 41553 w 317969"/>
                  <a:gd name="connsiteY67" fmla="*/ 102979 h 317065"/>
                  <a:gd name="connsiteX68" fmla="*/ 36133 w 317969"/>
                  <a:gd name="connsiteY68" fmla="*/ 115625 h 317065"/>
                  <a:gd name="connsiteX69" fmla="*/ 14453 w 317969"/>
                  <a:gd name="connsiteY69" fmla="*/ 115625 h 317065"/>
                  <a:gd name="connsiteX70" fmla="*/ 0 w 317969"/>
                  <a:gd name="connsiteY70" fmla="*/ 130079 h 317065"/>
                  <a:gd name="connsiteX71" fmla="*/ 0 w 317969"/>
                  <a:gd name="connsiteY71" fmla="*/ 187891 h 317065"/>
                  <a:gd name="connsiteX72" fmla="*/ 14453 w 317969"/>
                  <a:gd name="connsiteY72" fmla="*/ 202344 h 317065"/>
                  <a:gd name="connsiteX73" fmla="*/ 36133 w 317969"/>
                  <a:gd name="connsiteY73" fmla="*/ 202344 h 317065"/>
                  <a:gd name="connsiteX74" fmla="*/ 41553 w 317969"/>
                  <a:gd name="connsiteY74" fmla="*/ 214990 h 317065"/>
                  <a:gd name="connsiteX75" fmla="*/ 26196 w 317969"/>
                  <a:gd name="connsiteY75" fmla="*/ 230347 h 317065"/>
                  <a:gd name="connsiteX76" fmla="*/ 27100 w 317969"/>
                  <a:gd name="connsiteY76" fmla="*/ 250220 h 317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317969" h="317065">
                    <a:moveTo>
                      <a:pt x="27100" y="250220"/>
                    </a:moveTo>
                    <a:lnTo>
                      <a:pt x="67749" y="290870"/>
                    </a:lnTo>
                    <a:cubicBezTo>
                      <a:pt x="73169" y="296289"/>
                      <a:pt x="82202" y="296289"/>
                      <a:pt x="88525" y="290870"/>
                    </a:cubicBezTo>
                    <a:lnTo>
                      <a:pt x="103882" y="275513"/>
                    </a:lnTo>
                    <a:cubicBezTo>
                      <a:pt x="108399" y="277320"/>
                      <a:pt x="112012" y="279127"/>
                      <a:pt x="116528" y="280933"/>
                    </a:cubicBezTo>
                    <a:lnTo>
                      <a:pt x="116528" y="302613"/>
                    </a:lnTo>
                    <a:cubicBezTo>
                      <a:pt x="116528" y="310743"/>
                      <a:pt x="122852" y="317066"/>
                      <a:pt x="130982" y="317066"/>
                    </a:cubicBezTo>
                    <a:lnTo>
                      <a:pt x="174341" y="317066"/>
                    </a:lnTo>
                    <a:lnTo>
                      <a:pt x="174341" y="289063"/>
                    </a:lnTo>
                    <a:lnTo>
                      <a:pt x="145435" y="289063"/>
                    </a:lnTo>
                    <a:lnTo>
                      <a:pt x="145435" y="270996"/>
                    </a:lnTo>
                    <a:cubicBezTo>
                      <a:pt x="145435" y="264673"/>
                      <a:pt x="140918" y="258350"/>
                      <a:pt x="134595" y="257447"/>
                    </a:cubicBezTo>
                    <a:cubicBezTo>
                      <a:pt x="125561" y="254737"/>
                      <a:pt x="116528" y="251123"/>
                      <a:pt x="108399" y="246607"/>
                    </a:cubicBezTo>
                    <a:cubicBezTo>
                      <a:pt x="102978" y="242994"/>
                      <a:pt x="95752" y="243897"/>
                      <a:pt x="91235" y="249317"/>
                    </a:cubicBezTo>
                    <a:lnTo>
                      <a:pt x="78589" y="261963"/>
                    </a:lnTo>
                    <a:lnTo>
                      <a:pt x="57812" y="241187"/>
                    </a:lnTo>
                    <a:lnTo>
                      <a:pt x="70459" y="228540"/>
                    </a:lnTo>
                    <a:cubicBezTo>
                      <a:pt x="74976" y="224024"/>
                      <a:pt x="75879" y="216797"/>
                      <a:pt x="73169" y="211377"/>
                    </a:cubicBezTo>
                    <a:cubicBezTo>
                      <a:pt x="68652" y="203247"/>
                      <a:pt x="65039" y="194214"/>
                      <a:pt x="62329" y="185181"/>
                    </a:cubicBezTo>
                    <a:cubicBezTo>
                      <a:pt x="60523" y="178858"/>
                      <a:pt x="55102" y="174341"/>
                      <a:pt x="48779" y="174341"/>
                    </a:cubicBezTo>
                    <a:lnTo>
                      <a:pt x="30713" y="174341"/>
                    </a:lnTo>
                    <a:lnTo>
                      <a:pt x="30713" y="144531"/>
                    </a:lnTo>
                    <a:lnTo>
                      <a:pt x="48779" y="144531"/>
                    </a:lnTo>
                    <a:cubicBezTo>
                      <a:pt x="55102" y="144531"/>
                      <a:pt x="61426" y="140015"/>
                      <a:pt x="62329" y="133691"/>
                    </a:cubicBezTo>
                    <a:cubicBezTo>
                      <a:pt x="65039" y="124658"/>
                      <a:pt x="68652" y="115625"/>
                      <a:pt x="73169" y="107495"/>
                    </a:cubicBezTo>
                    <a:cubicBezTo>
                      <a:pt x="76782" y="102075"/>
                      <a:pt x="75879" y="94849"/>
                      <a:pt x="70459" y="90332"/>
                    </a:cubicBezTo>
                    <a:lnTo>
                      <a:pt x="57812" y="77685"/>
                    </a:lnTo>
                    <a:lnTo>
                      <a:pt x="78589" y="56909"/>
                    </a:lnTo>
                    <a:lnTo>
                      <a:pt x="91235" y="69556"/>
                    </a:lnTo>
                    <a:cubicBezTo>
                      <a:pt x="95752" y="74072"/>
                      <a:pt x="102978" y="74976"/>
                      <a:pt x="108399" y="72266"/>
                    </a:cubicBezTo>
                    <a:cubicBezTo>
                      <a:pt x="116528" y="67749"/>
                      <a:pt x="125561" y="64136"/>
                      <a:pt x="134595" y="61426"/>
                    </a:cubicBezTo>
                    <a:cubicBezTo>
                      <a:pt x="140918" y="59619"/>
                      <a:pt x="145435" y="54199"/>
                      <a:pt x="145435" y="47876"/>
                    </a:cubicBezTo>
                    <a:lnTo>
                      <a:pt x="145435" y="29809"/>
                    </a:lnTo>
                    <a:lnTo>
                      <a:pt x="174341" y="29809"/>
                    </a:lnTo>
                    <a:lnTo>
                      <a:pt x="174341" y="47876"/>
                    </a:lnTo>
                    <a:cubicBezTo>
                      <a:pt x="174341" y="54199"/>
                      <a:pt x="178858" y="60523"/>
                      <a:pt x="185181" y="61426"/>
                    </a:cubicBezTo>
                    <a:cubicBezTo>
                      <a:pt x="194214" y="64136"/>
                      <a:pt x="203247" y="67749"/>
                      <a:pt x="211377" y="72266"/>
                    </a:cubicBezTo>
                    <a:cubicBezTo>
                      <a:pt x="216797" y="75879"/>
                      <a:pt x="224024" y="74976"/>
                      <a:pt x="228540" y="69556"/>
                    </a:cubicBezTo>
                    <a:lnTo>
                      <a:pt x="241187" y="56909"/>
                    </a:lnTo>
                    <a:lnTo>
                      <a:pt x="261963" y="77685"/>
                    </a:lnTo>
                    <a:lnTo>
                      <a:pt x="249317" y="90332"/>
                    </a:lnTo>
                    <a:cubicBezTo>
                      <a:pt x="244800" y="94849"/>
                      <a:pt x="243897" y="102075"/>
                      <a:pt x="246607" y="107495"/>
                    </a:cubicBezTo>
                    <a:cubicBezTo>
                      <a:pt x="251123" y="115625"/>
                      <a:pt x="254737" y="124658"/>
                      <a:pt x="257447" y="133691"/>
                    </a:cubicBezTo>
                    <a:cubicBezTo>
                      <a:pt x="259253" y="140015"/>
                      <a:pt x="264673" y="144531"/>
                      <a:pt x="270996" y="144531"/>
                    </a:cubicBezTo>
                    <a:lnTo>
                      <a:pt x="289063" y="144531"/>
                    </a:lnTo>
                    <a:lnTo>
                      <a:pt x="289063" y="187891"/>
                    </a:lnTo>
                    <a:lnTo>
                      <a:pt x="317969" y="187891"/>
                    </a:lnTo>
                    <a:lnTo>
                      <a:pt x="317969" y="130079"/>
                    </a:lnTo>
                    <a:cubicBezTo>
                      <a:pt x="317969" y="121948"/>
                      <a:pt x="311646" y="115625"/>
                      <a:pt x="303516" y="115625"/>
                    </a:cubicBezTo>
                    <a:lnTo>
                      <a:pt x="281836" y="115625"/>
                    </a:lnTo>
                    <a:cubicBezTo>
                      <a:pt x="280030" y="111108"/>
                      <a:pt x="278223" y="107495"/>
                      <a:pt x="276416" y="102979"/>
                    </a:cubicBezTo>
                    <a:lnTo>
                      <a:pt x="291773" y="87622"/>
                    </a:lnTo>
                    <a:cubicBezTo>
                      <a:pt x="297192" y="82202"/>
                      <a:pt x="297192" y="73169"/>
                      <a:pt x="291773" y="66846"/>
                    </a:cubicBezTo>
                    <a:lnTo>
                      <a:pt x="251123" y="26197"/>
                    </a:lnTo>
                    <a:cubicBezTo>
                      <a:pt x="245704" y="20776"/>
                      <a:pt x="236670" y="20776"/>
                      <a:pt x="230347" y="26197"/>
                    </a:cubicBezTo>
                    <a:lnTo>
                      <a:pt x="214990" y="41553"/>
                    </a:lnTo>
                    <a:cubicBezTo>
                      <a:pt x="210474" y="39746"/>
                      <a:pt x="206860" y="37940"/>
                      <a:pt x="202344" y="36133"/>
                    </a:cubicBezTo>
                    <a:lnTo>
                      <a:pt x="202344" y="14453"/>
                    </a:lnTo>
                    <a:cubicBezTo>
                      <a:pt x="202344" y="6323"/>
                      <a:pt x="196021" y="0"/>
                      <a:pt x="187891" y="0"/>
                    </a:cubicBezTo>
                    <a:lnTo>
                      <a:pt x="130078" y="0"/>
                    </a:lnTo>
                    <a:cubicBezTo>
                      <a:pt x="121948" y="0"/>
                      <a:pt x="115625" y="6323"/>
                      <a:pt x="115625" y="14453"/>
                    </a:cubicBezTo>
                    <a:lnTo>
                      <a:pt x="115625" y="36133"/>
                    </a:lnTo>
                    <a:cubicBezTo>
                      <a:pt x="111108" y="37940"/>
                      <a:pt x="107495" y="39746"/>
                      <a:pt x="102978" y="41553"/>
                    </a:cubicBezTo>
                    <a:lnTo>
                      <a:pt x="87622" y="26197"/>
                    </a:lnTo>
                    <a:cubicBezTo>
                      <a:pt x="82202" y="20776"/>
                      <a:pt x="73169" y="20776"/>
                      <a:pt x="66845" y="26197"/>
                    </a:cubicBezTo>
                    <a:lnTo>
                      <a:pt x="26196" y="66846"/>
                    </a:lnTo>
                    <a:cubicBezTo>
                      <a:pt x="20776" y="72266"/>
                      <a:pt x="20776" y="81299"/>
                      <a:pt x="26196" y="87622"/>
                    </a:cubicBezTo>
                    <a:lnTo>
                      <a:pt x="41553" y="102979"/>
                    </a:lnTo>
                    <a:cubicBezTo>
                      <a:pt x="39746" y="107495"/>
                      <a:pt x="37940" y="111108"/>
                      <a:pt x="36133" y="115625"/>
                    </a:cubicBezTo>
                    <a:lnTo>
                      <a:pt x="14453" y="115625"/>
                    </a:lnTo>
                    <a:cubicBezTo>
                      <a:pt x="6323" y="115625"/>
                      <a:pt x="0" y="121948"/>
                      <a:pt x="0" y="130079"/>
                    </a:cubicBezTo>
                    <a:lnTo>
                      <a:pt x="0" y="187891"/>
                    </a:lnTo>
                    <a:cubicBezTo>
                      <a:pt x="0" y="196021"/>
                      <a:pt x="6323" y="202344"/>
                      <a:pt x="14453" y="202344"/>
                    </a:cubicBezTo>
                    <a:lnTo>
                      <a:pt x="36133" y="202344"/>
                    </a:lnTo>
                    <a:cubicBezTo>
                      <a:pt x="37940" y="206861"/>
                      <a:pt x="39746" y="210474"/>
                      <a:pt x="41553" y="214990"/>
                    </a:cubicBezTo>
                    <a:lnTo>
                      <a:pt x="26196" y="230347"/>
                    </a:lnTo>
                    <a:cubicBezTo>
                      <a:pt x="21679" y="235767"/>
                      <a:pt x="21679" y="244800"/>
                      <a:pt x="27100" y="250220"/>
                    </a:cubicBezTo>
                    <a:close/>
                  </a:path>
                </a:pathLst>
              </a:custGeom>
              <a:grpFill/>
              <a:ln w="9028"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A052142B-B807-EA43-90DD-BC59005C0074}"/>
                  </a:ext>
                </a:extLst>
              </p:cNvPr>
              <p:cNvSpPr/>
              <p:nvPr/>
            </p:nvSpPr>
            <p:spPr>
              <a:xfrm>
                <a:off x="7843855" y="1268111"/>
                <a:ext cx="113818" cy="76782"/>
              </a:xfrm>
              <a:custGeom>
                <a:avLst/>
                <a:gdLst>
                  <a:gd name="connsiteX0" fmla="*/ 0 w 113818"/>
                  <a:gd name="connsiteY0" fmla="*/ 26196 h 76782"/>
                  <a:gd name="connsiteX1" fmla="*/ 12647 w 113818"/>
                  <a:gd name="connsiteY1" fmla="*/ 0 h 76782"/>
                  <a:gd name="connsiteX2" fmla="*/ 113819 w 113818"/>
                  <a:gd name="connsiteY2" fmla="*/ 50586 h 76782"/>
                  <a:gd name="connsiteX3" fmla="*/ 101172 w 113818"/>
                  <a:gd name="connsiteY3" fmla="*/ 76782 h 76782"/>
                  <a:gd name="connsiteX4" fmla="*/ 0 w 113818"/>
                  <a:gd name="connsiteY4" fmla="*/ 26196 h 767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818" h="76782">
                    <a:moveTo>
                      <a:pt x="0" y="26196"/>
                    </a:moveTo>
                    <a:lnTo>
                      <a:pt x="12647" y="0"/>
                    </a:lnTo>
                    <a:lnTo>
                      <a:pt x="113819" y="50586"/>
                    </a:lnTo>
                    <a:lnTo>
                      <a:pt x="101172" y="76782"/>
                    </a:lnTo>
                    <a:lnTo>
                      <a:pt x="0" y="26196"/>
                    </a:lnTo>
                    <a:close/>
                  </a:path>
                </a:pathLst>
              </a:custGeom>
              <a:grpFill/>
              <a:ln w="9028"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E8F0B714-9AD3-754B-85E3-59223D6B44F6}"/>
                  </a:ext>
                </a:extLst>
              </p:cNvPr>
              <p:cNvSpPr/>
              <p:nvPr/>
            </p:nvSpPr>
            <p:spPr>
              <a:xfrm>
                <a:off x="7633296" y="1245528"/>
                <a:ext cx="361413" cy="332422"/>
              </a:xfrm>
              <a:custGeom>
                <a:avLst/>
                <a:gdLst>
                  <a:gd name="connsiteX0" fmla="*/ 17248 w 361413"/>
                  <a:gd name="connsiteY0" fmla="*/ 264673 h 332422"/>
                  <a:gd name="connsiteX1" fmla="*/ 107581 w 361413"/>
                  <a:gd name="connsiteY1" fmla="*/ 329712 h 332422"/>
                  <a:gd name="connsiteX2" fmla="*/ 115710 w 361413"/>
                  <a:gd name="connsiteY2" fmla="*/ 332422 h 332422"/>
                  <a:gd name="connsiteX3" fmla="*/ 346961 w 361413"/>
                  <a:gd name="connsiteY3" fmla="*/ 332422 h 332422"/>
                  <a:gd name="connsiteX4" fmla="*/ 361414 w 361413"/>
                  <a:gd name="connsiteY4" fmla="*/ 317969 h 332422"/>
                  <a:gd name="connsiteX5" fmla="*/ 361414 w 361413"/>
                  <a:gd name="connsiteY5" fmla="*/ 160791 h 332422"/>
                  <a:gd name="connsiteX6" fmla="*/ 325281 w 361413"/>
                  <a:gd name="connsiteY6" fmla="*/ 116528 h 332422"/>
                  <a:gd name="connsiteX7" fmla="*/ 290051 w 361413"/>
                  <a:gd name="connsiteY7" fmla="*/ 126465 h 332422"/>
                  <a:gd name="connsiteX8" fmla="*/ 289148 w 361413"/>
                  <a:gd name="connsiteY8" fmla="*/ 127368 h 332422"/>
                  <a:gd name="connsiteX9" fmla="*/ 231335 w 361413"/>
                  <a:gd name="connsiteY9" fmla="*/ 127368 h 332422"/>
                  <a:gd name="connsiteX10" fmla="*/ 187976 w 361413"/>
                  <a:gd name="connsiteY10" fmla="*/ 118335 h 332422"/>
                  <a:gd name="connsiteX11" fmla="*/ 187976 w 361413"/>
                  <a:gd name="connsiteY11" fmla="*/ 43359 h 332422"/>
                  <a:gd name="connsiteX12" fmla="*/ 144617 w 361413"/>
                  <a:gd name="connsiteY12" fmla="*/ 0 h 332422"/>
                  <a:gd name="connsiteX13" fmla="*/ 101257 w 361413"/>
                  <a:gd name="connsiteY13" fmla="*/ 43359 h 332422"/>
                  <a:gd name="connsiteX14" fmla="*/ 101257 w 361413"/>
                  <a:gd name="connsiteY14" fmla="*/ 220410 h 332422"/>
                  <a:gd name="connsiteX15" fmla="*/ 63318 w 361413"/>
                  <a:gd name="connsiteY15" fmla="*/ 197827 h 332422"/>
                  <a:gd name="connsiteX16" fmla="*/ 24475 w 361413"/>
                  <a:gd name="connsiteY16" fmla="*/ 196020 h 332422"/>
                  <a:gd name="connsiteX17" fmla="*/ 21765 w 361413"/>
                  <a:gd name="connsiteY17" fmla="*/ 196924 h 332422"/>
                  <a:gd name="connsiteX18" fmla="*/ 85 w 361413"/>
                  <a:gd name="connsiteY18" fmla="*/ 229443 h 332422"/>
                  <a:gd name="connsiteX19" fmla="*/ 17248 w 361413"/>
                  <a:gd name="connsiteY19" fmla="*/ 264673 h 332422"/>
                  <a:gd name="connsiteX20" fmla="*/ 17248 w 361413"/>
                  <a:gd name="connsiteY20" fmla="*/ 264673 h 332422"/>
                  <a:gd name="connsiteX21" fmla="*/ 35315 w 361413"/>
                  <a:gd name="connsiteY21" fmla="*/ 222217 h 332422"/>
                  <a:gd name="connsiteX22" fmla="*/ 38025 w 361413"/>
                  <a:gd name="connsiteY22" fmla="*/ 221314 h 332422"/>
                  <a:gd name="connsiteX23" fmla="*/ 48865 w 361413"/>
                  <a:gd name="connsiteY23" fmla="*/ 221314 h 332422"/>
                  <a:gd name="connsiteX24" fmla="*/ 109387 w 361413"/>
                  <a:gd name="connsiteY24" fmla="*/ 257447 h 332422"/>
                  <a:gd name="connsiteX25" fmla="*/ 123840 w 361413"/>
                  <a:gd name="connsiteY25" fmla="*/ 257447 h 332422"/>
                  <a:gd name="connsiteX26" fmla="*/ 131067 w 361413"/>
                  <a:gd name="connsiteY26" fmla="*/ 244800 h 332422"/>
                  <a:gd name="connsiteX27" fmla="*/ 131067 w 361413"/>
                  <a:gd name="connsiteY27" fmla="*/ 42456 h 332422"/>
                  <a:gd name="connsiteX28" fmla="*/ 145520 w 361413"/>
                  <a:gd name="connsiteY28" fmla="*/ 28003 h 332422"/>
                  <a:gd name="connsiteX29" fmla="*/ 159973 w 361413"/>
                  <a:gd name="connsiteY29" fmla="*/ 42456 h 332422"/>
                  <a:gd name="connsiteX30" fmla="*/ 159973 w 361413"/>
                  <a:gd name="connsiteY30" fmla="*/ 158984 h 332422"/>
                  <a:gd name="connsiteX31" fmla="*/ 174426 w 361413"/>
                  <a:gd name="connsiteY31" fmla="*/ 173437 h 332422"/>
                  <a:gd name="connsiteX32" fmla="*/ 188880 w 361413"/>
                  <a:gd name="connsiteY32" fmla="*/ 158984 h 332422"/>
                  <a:gd name="connsiteX33" fmla="*/ 203332 w 361413"/>
                  <a:gd name="connsiteY33" fmla="*/ 144531 h 332422"/>
                  <a:gd name="connsiteX34" fmla="*/ 217785 w 361413"/>
                  <a:gd name="connsiteY34" fmla="*/ 158984 h 332422"/>
                  <a:gd name="connsiteX35" fmla="*/ 232239 w 361413"/>
                  <a:gd name="connsiteY35" fmla="*/ 173437 h 332422"/>
                  <a:gd name="connsiteX36" fmla="*/ 246692 w 361413"/>
                  <a:gd name="connsiteY36" fmla="*/ 158984 h 332422"/>
                  <a:gd name="connsiteX37" fmla="*/ 261145 w 361413"/>
                  <a:gd name="connsiteY37" fmla="*/ 144531 h 332422"/>
                  <a:gd name="connsiteX38" fmla="*/ 275598 w 361413"/>
                  <a:gd name="connsiteY38" fmla="*/ 158984 h 332422"/>
                  <a:gd name="connsiteX39" fmla="*/ 290051 w 361413"/>
                  <a:gd name="connsiteY39" fmla="*/ 173437 h 332422"/>
                  <a:gd name="connsiteX40" fmla="*/ 304505 w 361413"/>
                  <a:gd name="connsiteY40" fmla="*/ 158984 h 332422"/>
                  <a:gd name="connsiteX41" fmla="*/ 309924 w 361413"/>
                  <a:gd name="connsiteY41" fmla="*/ 148144 h 332422"/>
                  <a:gd name="connsiteX42" fmla="*/ 321667 w 361413"/>
                  <a:gd name="connsiteY42" fmla="*/ 145435 h 332422"/>
                  <a:gd name="connsiteX43" fmla="*/ 333411 w 361413"/>
                  <a:gd name="connsiteY43" fmla="*/ 160791 h 332422"/>
                  <a:gd name="connsiteX44" fmla="*/ 333411 w 361413"/>
                  <a:gd name="connsiteY44" fmla="*/ 303516 h 332422"/>
                  <a:gd name="connsiteX45" fmla="*/ 121130 w 361413"/>
                  <a:gd name="connsiteY45" fmla="*/ 303516 h 332422"/>
                  <a:gd name="connsiteX46" fmla="*/ 34411 w 361413"/>
                  <a:gd name="connsiteY46" fmla="*/ 241186 h 332422"/>
                  <a:gd name="connsiteX47" fmla="*/ 29895 w 361413"/>
                  <a:gd name="connsiteY47" fmla="*/ 231250 h 332422"/>
                  <a:gd name="connsiteX48" fmla="*/ 35315 w 361413"/>
                  <a:gd name="connsiteY48" fmla="*/ 222217 h 332422"/>
                  <a:gd name="connsiteX49" fmla="*/ 35315 w 361413"/>
                  <a:gd name="connsiteY49" fmla="*/ 222217 h 332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361413" h="332422">
                    <a:moveTo>
                      <a:pt x="17248" y="264673"/>
                    </a:moveTo>
                    <a:lnTo>
                      <a:pt x="107581" y="329712"/>
                    </a:lnTo>
                    <a:cubicBezTo>
                      <a:pt x="110290" y="331519"/>
                      <a:pt x="113000" y="332422"/>
                      <a:pt x="115710" y="332422"/>
                    </a:cubicBezTo>
                    <a:lnTo>
                      <a:pt x="346961" y="332422"/>
                    </a:lnTo>
                    <a:cubicBezTo>
                      <a:pt x="355090" y="332422"/>
                      <a:pt x="361414" y="326099"/>
                      <a:pt x="361414" y="317969"/>
                    </a:cubicBezTo>
                    <a:lnTo>
                      <a:pt x="361414" y="160791"/>
                    </a:lnTo>
                    <a:cubicBezTo>
                      <a:pt x="361414" y="139111"/>
                      <a:pt x="346057" y="120142"/>
                      <a:pt x="325281" y="116528"/>
                    </a:cubicBezTo>
                    <a:cubicBezTo>
                      <a:pt x="312634" y="114721"/>
                      <a:pt x="299988" y="118335"/>
                      <a:pt x="290051" y="126465"/>
                    </a:cubicBezTo>
                    <a:cubicBezTo>
                      <a:pt x="290051" y="126465"/>
                      <a:pt x="289148" y="127368"/>
                      <a:pt x="289148" y="127368"/>
                    </a:cubicBezTo>
                    <a:cubicBezTo>
                      <a:pt x="272888" y="112915"/>
                      <a:pt x="247595" y="112915"/>
                      <a:pt x="231335" y="127368"/>
                    </a:cubicBezTo>
                    <a:cubicBezTo>
                      <a:pt x="219592" y="117432"/>
                      <a:pt x="203332" y="113818"/>
                      <a:pt x="187976" y="118335"/>
                    </a:cubicBezTo>
                    <a:lnTo>
                      <a:pt x="187976" y="43359"/>
                    </a:lnTo>
                    <a:cubicBezTo>
                      <a:pt x="187976" y="19873"/>
                      <a:pt x="169006" y="0"/>
                      <a:pt x="144617" y="0"/>
                    </a:cubicBezTo>
                    <a:cubicBezTo>
                      <a:pt x="121130" y="0"/>
                      <a:pt x="101257" y="18970"/>
                      <a:pt x="101257" y="43359"/>
                    </a:cubicBezTo>
                    <a:lnTo>
                      <a:pt x="101257" y="220410"/>
                    </a:lnTo>
                    <a:lnTo>
                      <a:pt x="63318" y="197827"/>
                    </a:lnTo>
                    <a:cubicBezTo>
                      <a:pt x="51575" y="190601"/>
                      <a:pt x="37121" y="190601"/>
                      <a:pt x="24475" y="196020"/>
                    </a:cubicBezTo>
                    <a:lnTo>
                      <a:pt x="21765" y="196924"/>
                    </a:lnTo>
                    <a:cubicBezTo>
                      <a:pt x="9118" y="203247"/>
                      <a:pt x="988" y="215894"/>
                      <a:pt x="85" y="229443"/>
                    </a:cubicBezTo>
                    <a:cubicBezTo>
                      <a:pt x="-818" y="242993"/>
                      <a:pt x="5505" y="256543"/>
                      <a:pt x="17248" y="264673"/>
                    </a:cubicBezTo>
                    <a:lnTo>
                      <a:pt x="17248" y="264673"/>
                    </a:lnTo>
                    <a:close/>
                    <a:moveTo>
                      <a:pt x="35315" y="222217"/>
                    </a:moveTo>
                    <a:lnTo>
                      <a:pt x="38025" y="221314"/>
                    </a:lnTo>
                    <a:cubicBezTo>
                      <a:pt x="41638" y="219507"/>
                      <a:pt x="45251" y="219507"/>
                      <a:pt x="48865" y="221314"/>
                    </a:cubicBezTo>
                    <a:lnTo>
                      <a:pt x="109387" y="257447"/>
                    </a:lnTo>
                    <a:cubicBezTo>
                      <a:pt x="113903" y="260156"/>
                      <a:pt x="119324" y="260156"/>
                      <a:pt x="123840" y="257447"/>
                    </a:cubicBezTo>
                    <a:cubicBezTo>
                      <a:pt x="128357" y="254736"/>
                      <a:pt x="131067" y="250220"/>
                      <a:pt x="131067" y="244800"/>
                    </a:cubicBezTo>
                    <a:lnTo>
                      <a:pt x="131067" y="42456"/>
                    </a:lnTo>
                    <a:cubicBezTo>
                      <a:pt x="131067" y="34326"/>
                      <a:pt x="137390" y="28003"/>
                      <a:pt x="145520" y="28003"/>
                    </a:cubicBezTo>
                    <a:cubicBezTo>
                      <a:pt x="153650" y="28003"/>
                      <a:pt x="159973" y="34326"/>
                      <a:pt x="159973" y="42456"/>
                    </a:cubicBezTo>
                    <a:lnTo>
                      <a:pt x="159973" y="158984"/>
                    </a:lnTo>
                    <a:cubicBezTo>
                      <a:pt x="159973" y="167114"/>
                      <a:pt x="166296" y="173437"/>
                      <a:pt x="174426" y="173437"/>
                    </a:cubicBezTo>
                    <a:cubicBezTo>
                      <a:pt x="182556" y="173437"/>
                      <a:pt x="188880" y="167114"/>
                      <a:pt x="188880" y="158984"/>
                    </a:cubicBezTo>
                    <a:cubicBezTo>
                      <a:pt x="188880" y="150854"/>
                      <a:pt x="195202" y="144531"/>
                      <a:pt x="203332" y="144531"/>
                    </a:cubicBezTo>
                    <a:cubicBezTo>
                      <a:pt x="211463" y="144531"/>
                      <a:pt x="217785" y="150854"/>
                      <a:pt x="217785" y="158984"/>
                    </a:cubicBezTo>
                    <a:cubicBezTo>
                      <a:pt x="217785" y="167114"/>
                      <a:pt x="224109" y="173437"/>
                      <a:pt x="232239" y="173437"/>
                    </a:cubicBezTo>
                    <a:cubicBezTo>
                      <a:pt x="240368" y="173437"/>
                      <a:pt x="246692" y="167114"/>
                      <a:pt x="246692" y="158984"/>
                    </a:cubicBezTo>
                    <a:cubicBezTo>
                      <a:pt x="246692" y="150854"/>
                      <a:pt x="253015" y="144531"/>
                      <a:pt x="261145" y="144531"/>
                    </a:cubicBezTo>
                    <a:cubicBezTo>
                      <a:pt x="269275" y="144531"/>
                      <a:pt x="275598" y="150854"/>
                      <a:pt x="275598" y="158984"/>
                    </a:cubicBezTo>
                    <a:cubicBezTo>
                      <a:pt x="275598" y="167114"/>
                      <a:pt x="281922" y="173437"/>
                      <a:pt x="290051" y="173437"/>
                    </a:cubicBezTo>
                    <a:cubicBezTo>
                      <a:pt x="298181" y="173437"/>
                      <a:pt x="304505" y="167114"/>
                      <a:pt x="304505" y="158984"/>
                    </a:cubicBezTo>
                    <a:cubicBezTo>
                      <a:pt x="304505" y="154468"/>
                      <a:pt x="306311" y="150854"/>
                      <a:pt x="309924" y="148144"/>
                    </a:cubicBezTo>
                    <a:cubicBezTo>
                      <a:pt x="313538" y="145435"/>
                      <a:pt x="317151" y="144531"/>
                      <a:pt x="321667" y="145435"/>
                    </a:cubicBezTo>
                    <a:cubicBezTo>
                      <a:pt x="328894" y="147241"/>
                      <a:pt x="334314" y="153565"/>
                      <a:pt x="333411" y="160791"/>
                    </a:cubicBezTo>
                    <a:lnTo>
                      <a:pt x="333411" y="303516"/>
                    </a:lnTo>
                    <a:lnTo>
                      <a:pt x="121130" y="303516"/>
                    </a:lnTo>
                    <a:lnTo>
                      <a:pt x="34411" y="241186"/>
                    </a:lnTo>
                    <a:cubicBezTo>
                      <a:pt x="31701" y="239380"/>
                      <a:pt x="29895" y="234864"/>
                      <a:pt x="29895" y="231250"/>
                    </a:cubicBezTo>
                    <a:cubicBezTo>
                      <a:pt x="29895" y="227637"/>
                      <a:pt x="31701" y="224024"/>
                      <a:pt x="35315" y="222217"/>
                    </a:cubicBezTo>
                    <a:lnTo>
                      <a:pt x="35315" y="222217"/>
                    </a:lnTo>
                    <a:close/>
                  </a:path>
                </a:pathLst>
              </a:custGeom>
              <a:grpFill/>
              <a:ln w="9028" cap="flat">
                <a:noFill/>
                <a:prstDash val="solid"/>
                <a:miter/>
              </a:ln>
            </p:spPr>
            <p:txBody>
              <a:bodyPr rtlCol="0" anchor="ctr"/>
              <a:lstStyle/>
              <a:p>
                <a:endParaRPr lang="en-US"/>
              </a:p>
            </p:txBody>
          </p:sp>
        </p:grpSp>
      </p:grpSp>
      <p:sp>
        <p:nvSpPr>
          <p:cNvPr id="136" name="Text Placeholder 3">
            <a:extLst>
              <a:ext uri="{FF2B5EF4-FFF2-40B4-BE49-F238E27FC236}">
                <a16:creationId xmlns:a16="http://schemas.microsoft.com/office/drawing/2014/main" id="{E8F85693-2944-2840-B2FA-D5E356C3ABE4}"/>
              </a:ext>
            </a:extLst>
          </p:cNvPr>
          <p:cNvSpPr txBox="1">
            <a:spLocks/>
          </p:cNvSpPr>
          <p:nvPr/>
        </p:nvSpPr>
        <p:spPr>
          <a:xfrm>
            <a:off x="1127621" y="6154402"/>
            <a:ext cx="5910006" cy="735336"/>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dirty="0"/>
              <a:t>Not Applicable </a:t>
            </a:r>
          </a:p>
        </p:txBody>
      </p:sp>
      <p:sp>
        <p:nvSpPr>
          <p:cNvPr id="118" name="Text Placeholder 2">
            <a:extLst>
              <a:ext uri="{FF2B5EF4-FFF2-40B4-BE49-F238E27FC236}">
                <a16:creationId xmlns:a16="http://schemas.microsoft.com/office/drawing/2014/main" id="{9A96369A-B52D-474E-A585-7941B7E95F05}"/>
              </a:ext>
            </a:extLst>
          </p:cNvPr>
          <p:cNvSpPr txBox="1">
            <a:spLocks/>
          </p:cNvSpPr>
          <p:nvPr/>
        </p:nvSpPr>
        <p:spPr>
          <a:xfrm>
            <a:off x="1116203" y="4092621"/>
            <a:ext cx="5910006" cy="1215393"/>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Main stake holders:</a:t>
            </a:r>
          </a:p>
          <a:p>
            <a:pPr marL="171450" indent="-171450">
              <a:buFont typeface="Arial" panose="020B0604020202020204" pitchFamily="34" charset="0"/>
              <a:buChar char="•"/>
            </a:pPr>
            <a:r>
              <a:rPr lang="en-GB" dirty="0" err="1"/>
              <a:t>Kadans</a:t>
            </a:r>
            <a:r>
              <a:rPr lang="en-GB" dirty="0"/>
              <a:t>; estate agent and owner. This company owns more buildings at the </a:t>
            </a:r>
            <a:r>
              <a:rPr lang="en-GB" dirty="0" err="1"/>
              <a:t>Wageningen</a:t>
            </a:r>
            <a:r>
              <a:rPr lang="en-GB" dirty="0"/>
              <a:t> Campus as well as in other cities. Sustainability and flexibility for future users are key words for </a:t>
            </a:r>
            <a:r>
              <a:rPr lang="en-GB" dirty="0" err="1"/>
              <a:t>Kadans</a:t>
            </a:r>
            <a:r>
              <a:rPr lang="en-GB" dirty="0"/>
              <a:t>.</a:t>
            </a:r>
          </a:p>
          <a:p>
            <a:pPr marL="171450" indent="-171450">
              <a:buFont typeface="Arial" panose="020B0604020202020204" pitchFamily="34" charset="0"/>
              <a:buChar char="•"/>
            </a:pPr>
            <a:endParaRPr lang="en-GB" dirty="0"/>
          </a:p>
          <a:p>
            <a:pPr marL="171450" indent="-171450">
              <a:buFont typeface="Arial" panose="020B0604020202020204" pitchFamily="34" charset="0"/>
              <a:buChar char="•"/>
            </a:pPr>
            <a:r>
              <a:rPr lang="en-GB" dirty="0" err="1"/>
              <a:t>Wageningen</a:t>
            </a:r>
            <a:r>
              <a:rPr lang="en-GB" dirty="0"/>
              <a:t> UR is owner of the Campus, is also tenant.</a:t>
            </a:r>
          </a:p>
          <a:p>
            <a:pPr marL="171450" indent="-171450">
              <a:buFont typeface="Arial" panose="020B0604020202020204" pitchFamily="34" charset="0"/>
              <a:buChar char="•"/>
            </a:pPr>
            <a:r>
              <a:rPr lang="en-GB" dirty="0"/>
              <a:t>Architect: “Proof of the sum”.</a:t>
            </a:r>
          </a:p>
          <a:p>
            <a:pPr marL="171450" indent="-171450">
              <a:buFont typeface="Arial" panose="020B0604020202020204" pitchFamily="34" charset="0"/>
              <a:buChar char="•"/>
            </a:pPr>
            <a:r>
              <a:rPr lang="en-GB" dirty="0"/>
              <a:t>Construction company: Hendriks </a:t>
            </a:r>
            <a:r>
              <a:rPr lang="en-GB" dirty="0" err="1"/>
              <a:t>Bouw</a:t>
            </a:r>
            <a:r>
              <a:rPr lang="en-GB" dirty="0"/>
              <a:t>, Oss.</a:t>
            </a:r>
          </a:p>
        </p:txBody>
      </p:sp>
      <p:sp>
        <p:nvSpPr>
          <p:cNvPr id="119" name="Text Placeholder 5">
            <a:extLst>
              <a:ext uri="{FF2B5EF4-FFF2-40B4-BE49-F238E27FC236}">
                <a16:creationId xmlns:a16="http://schemas.microsoft.com/office/drawing/2014/main" id="{AAF365E6-2133-E44D-A831-FF9FF0D1ED01}"/>
              </a:ext>
            </a:extLst>
          </p:cNvPr>
          <p:cNvSpPr txBox="1">
            <a:spLocks/>
          </p:cNvSpPr>
          <p:nvPr/>
        </p:nvSpPr>
        <p:spPr>
          <a:xfrm>
            <a:off x="1089129" y="7428475"/>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Plus Ultra has been opened in 2015. Since then, about 25 companies and organisations have found their place. Companies come and go. Some grow fast and leave for a bigger place. Others are not successful and stop. And a group stays for a longer. </a:t>
            </a:r>
          </a:p>
          <a:p>
            <a:endParaRPr lang="en-US" dirty="0"/>
          </a:p>
        </p:txBody>
      </p:sp>
      <p:sp>
        <p:nvSpPr>
          <p:cNvPr id="131" name="Text Placeholder 2">
            <a:extLst>
              <a:ext uri="{FF2B5EF4-FFF2-40B4-BE49-F238E27FC236}">
                <a16:creationId xmlns:a16="http://schemas.microsoft.com/office/drawing/2014/main" id="{9A96369A-B52D-474E-A585-7941B7E95F05}"/>
              </a:ext>
            </a:extLst>
          </p:cNvPr>
          <p:cNvSpPr txBox="1">
            <a:spLocks/>
          </p:cNvSpPr>
          <p:nvPr/>
        </p:nvSpPr>
        <p:spPr>
          <a:xfrm>
            <a:off x="1138524" y="1597228"/>
            <a:ext cx="5910006" cy="1215393"/>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Design: Open design, with a big central staircase.</a:t>
            </a:r>
          </a:p>
          <a:p>
            <a:r>
              <a:rPr lang="en-GB" dirty="0"/>
              <a:t>Construction: Use of natural materials, such as glass, concrete and wood. Related to SDG 9 and 11.</a:t>
            </a:r>
          </a:p>
          <a:p>
            <a:r>
              <a:rPr lang="en-GB" dirty="0"/>
              <a:t>Energy: Solar panels on the roof. LED lights, monitored by sensors. Temperature per room monitored.  Related to SDG 7.</a:t>
            </a:r>
          </a:p>
          <a:p>
            <a:r>
              <a:rPr lang="en-GB" dirty="0"/>
              <a:t>Human factor: Shared meeting rooms and little canteens for coffee and tea. Outside: gardens with little demand for water and maintenance. Parking with facilities for electric cars and bicycles.</a:t>
            </a:r>
          </a:p>
          <a:p>
            <a:r>
              <a:rPr lang="en-GB" dirty="0"/>
              <a:t>Related to SDG 17. </a:t>
            </a:r>
          </a:p>
          <a:p>
            <a:endParaRPr lang="en-GB" dirty="0"/>
          </a:p>
          <a:p>
            <a:r>
              <a:rPr lang="en-GB" dirty="0"/>
              <a:t>In general: The building got a BREEAM certification See www.BREEAM.nl. This certification asks for sustainability in all phases: design, construction and exploitation.</a:t>
            </a:r>
          </a:p>
        </p:txBody>
      </p:sp>
      <p:sp>
        <p:nvSpPr>
          <p:cNvPr id="132" name="Text Placeholder 2">
            <a:extLst>
              <a:ext uri="{FF2B5EF4-FFF2-40B4-BE49-F238E27FC236}">
                <a16:creationId xmlns:a16="http://schemas.microsoft.com/office/drawing/2014/main" id="{9A96369A-B52D-474E-A585-7941B7E95F05}"/>
              </a:ext>
            </a:extLst>
          </p:cNvPr>
          <p:cNvSpPr txBox="1">
            <a:spLocks/>
          </p:cNvSpPr>
          <p:nvPr/>
        </p:nvSpPr>
        <p:spPr>
          <a:xfrm>
            <a:off x="1113419" y="8945725"/>
            <a:ext cx="5910006" cy="1215393"/>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Plus Ultra is very popular among tenants. That is why </a:t>
            </a:r>
            <a:r>
              <a:rPr lang="en-GB" dirty="0" err="1"/>
              <a:t>Kadans</a:t>
            </a:r>
            <a:r>
              <a:rPr lang="en-GB" dirty="0"/>
              <a:t> decided to build a second, comparable building. This plan has been realized: Plus Ultra II opened on the 4th of May 2020. The second building is 1.5 times bigger. </a:t>
            </a:r>
          </a:p>
          <a:p>
            <a:endParaRPr lang="en-GB" dirty="0"/>
          </a:p>
          <a:p>
            <a:endParaRPr lang="en-GB" dirty="0"/>
          </a:p>
          <a:p>
            <a:r>
              <a:rPr lang="en-GB" dirty="0"/>
              <a:t>Main tenants are </a:t>
            </a:r>
            <a:r>
              <a:rPr lang="en-GB" dirty="0" err="1"/>
              <a:t>Wageningen</a:t>
            </a:r>
            <a:r>
              <a:rPr lang="en-GB" dirty="0"/>
              <a:t> University &amp; Research and One Planet Research </a:t>
            </a:r>
            <a:r>
              <a:rPr lang="en-GB" dirty="0" err="1"/>
              <a:t>Center</a:t>
            </a:r>
            <a:r>
              <a:rPr lang="en-GB" dirty="0"/>
              <a:t>. But, also some smaller companies found their way.</a:t>
            </a:r>
          </a:p>
          <a:p>
            <a:r>
              <a:rPr lang="en-GB" dirty="0"/>
              <a:t>Latest developments: Plus Ultra III is planned. The model can already be admired in the central hall of building.</a:t>
            </a:r>
          </a:p>
          <a:p>
            <a:r>
              <a:rPr lang="en-GB" dirty="0"/>
              <a:t>.</a:t>
            </a:r>
          </a:p>
        </p:txBody>
      </p:sp>
    </p:spTree>
    <p:extLst>
      <p:ext uri="{BB962C8B-B14F-4D97-AF65-F5344CB8AC3E}">
        <p14:creationId xmlns:p14="http://schemas.microsoft.com/office/powerpoint/2010/main" val="3950925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 Placeholder 54">
            <a:extLst>
              <a:ext uri="{FF2B5EF4-FFF2-40B4-BE49-F238E27FC236}">
                <a16:creationId xmlns:a16="http://schemas.microsoft.com/office/drawing/2014/main" id="{A963FD0B-158F-BF4A-80D5-541A82114C55}"/>
              </a:ext>
            </a:extLst>
          </p:cNvPr>
          <p:cNvSpPr>
            <a:spLocks noGrp="1"/>
          </p:cNvSpPr>
          <p:nvPr>
            <p:ph type="body" sz="quarter" idx="50"/>
          </p:nvPr>
        </p:nvSpPr>
        <p:spPr>
          <a:xfrm>
            <a:off x="1125529" y="2254003"/>
            <a:ext cx="3010628" cy="2288154"/>
          </a:xfrm>
        </p:spPr>
        <p:txBody>
          <a:bodyPr/>
          <a:lstStyle/>
          <a:p>
            <a:pPr marL="228600" lvl="0" indent="-228600" algn="l">
              <a:spcAft>
                <a:spcPts val="300"/>
              </a:spcAft>
              <a:buClr>
                <a:srgbClr val="84BA41"/>
              </a:buClr>
              <a:buFont typeface="+mj-lt"/>
              <a:buAutoNum type="arabicPeriod"/>
            </a:pPr>
            <a:r>
              <a:rPr lang="en-GB" dirty="0"/>
              <a:t>Financial resources</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Good communication with local government</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Marketing tools</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Advice about sustainable gardens around the building.</a:t>
            </a:r>
          </a:p>
          <a:p>
            <a:pPr marL="228600" lvl="0" indent="-228600" algn="l">
              <a:spcAft>
                <a:spcPts val="300"/>
              </a:spcAft>
              <a:buClr>
                <a:srgbClr val="84BA41"/>
              </a:buClr>
              <a:buFont typeface="+mj-lt"/>
              <a:buAutoNum type="arabicPeriod"/>
            </a:pPr>
            <a:endParaRPr lang="en-GB" dirty="0"/>
          </a:p>
          <a:p>
            <a:pPr>
              <a:spcAft>
                <a:spcPts val="300"/>
              </a:spcAft>
            </a:pPr>
            <a:endParaRPr lang="en-US" dirty="0"/>
          </a:p>
        </p:txBody>
      </p:sp>
      <p:sp>
        <p:nvSpPr>
          <p:cNvPr id="57" name="Text Placeholder 56">
            <a:extLst>
              <a:ext uri="{FF2B5EF4-FFF2-40B4-BE49-F238E27FC236}">
                <a16:creationId xmlns:a16="http://schemas.microsoft.com/office/drawing/2014/main" id="{E11F3FBE-006F-884E-B9EE-9B27AF5908EB}"/>
              </a:ext>
            </a:extLst>
          </p:cNvPr>
          <p:cNvSpPr>
            <a:spLocks noGrp="1"/>
          </p:cNvSpPr>
          <p:nvPr>
            <p:ph type="body" sz="quarter" idx="53"/>
          </p:nvPr>
        </p:nvSpPr>
        <p:spPr>
          <a:xfrm>
            <a:off x="4340052" y="2254003"/>
            <a:ext cx="2995251" cy="2288154"/>
          </a:xfrm>
        </p:spPr>
        <p:txBody>
          <a:bodyPr/>
          <a:lstStyle/>
          <a:p>
            <a:pPr marL="228600" lvl="0" indent="-228600" algn="l">
              <a:spcAft>
                <a:spcPts val="300"/>
              </a:spcAft>
              <a:buClr>
                <a:srgbClr val="84BA41"/>
              </a:buClr>
              <a:buFont typeface="+mj-lt"/>
              <a:buAutoNum type="arabicPeriod"/>
            </a:pPr>
            <a:r>
              <a:rPr lang="en-GB" dirty="0"/>
              <a:t>Install monitored LED light.</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Install monitored heating systems</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Discourage the use of elevators </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Have a good contact with the tenants. They also come with valuable suggestions.</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Anticipate on the future growing use of electric cars.</a:t>
            </a:r>
          </a:p>
          <a:p>
            <a:pPr algn="l">
              <a:spcAft>
                <a:spcPts val="300"/>
              </a:spcAft>
            </a:pPr>
            <a:endParaRPr lang="en-US" dirty="0"/>
          </a:p>
        </p:txBody>
      </p:sp>
      <p:sp>
        <p:nvSpPr>
          <p:cNvPr id="43" name="Text Placeholder 42">
            <a:extLst>
              <a:ext uri="{FF2B5EF4-FFF2-40B4-BE49-F238E27FC236}">
                <a16:creationId xmlns:a16="http://schemas.microsoft.com/office/drawing/2014/main" id="{5B2E82B6-A9E0-2F4A-9F29-0906A25B1A8A}"/>
              </a:ext>
            </a:extLst>
          </p:cNvPr>
          <p:cNvSpPr>
            <a:spLocks noGrp="1"/>
          </p:cNvSpPr>
          <p:nvPr>
            <p:ph type="body" sz="quarter" idx="54"/>
          </p:nvPr>
        </p:nvSpPr>
        <p:spPr/>
        <p:txBody>
          <a:bodyPr/>
          <a:lstStyle/>
          <a:p>
            <a:r>
              <a:rPr lang="en-GB" dirty="0"/>
              <a:t>RECOMMENDATIONS</a:t>
            </a:r>
            <a:endParaRPr lang="en-US" dirty="0"/>
          </a:p>
          <a:p>
            <a:endParaRPr lang="en-US" dirty="0"/>
          </a:p>
        </p:txBody>
      </p:sp>
      <p:sp>
        <p:nvSpPr>
          <p:cNvPr id="68" name="Text Placeholder 67">
            <a:extLst>
              <a:ext uri="{FF2B5EF4-FFF2-40B4-BE49-F238E27FC236}">
                <a16:creationId xmlns:a16="http://schemas.microsoft.com/office/drawing/2014/main" id="{DA6882D1-274B-4841-B67E-C694A1D196A1}"/>
              </a:ext>
            </a:extLst>
          </p:cNvPr>
          <p:cNvSpPr>
            <a:spLocks noGrp="1"/>
          </p:cNvSpPr>
          <p:nvPr>
            <p:ph type="body" sz="quarter" idx="55"/>
          </p:nvPr>
        </p:nvSpPr>
        <p:spPr>
          <a:xfrm>
            <a:off x="4136157" y="5839159"/>
            <a:ext cx="3063276" cy="610137"/>
          </a:xfrm>
        </p:spPr>
        <p:txBody>
          <a:bodyPr/>
          <a:lstStyle/>
          <a:p>
            <a:r>
              <a:rPr lang="en-GB" dirty="0"/>
              <a:t>For the development of building III, the same procedure will be followed: sustainable construction materials, inside and outside the building: 1-3 years</a:t>
            </a:r>
            <a:endParaRPr lang="en-US" dirty="0"/>
          </a:p>
        </p:txBody>
      </p:sp>
      <p:sp>
        <p:nvSpPr>
          <p:cNvPr id="79" name="Text Placeholder 78">
            <a:extLst>
              <a:ext uri="{FF2B5EF4-FFF2-40B4-BE49-F238E27FC236}">
                <a16:creationId xmlns:a16="http://schemas.microsoft.com/office/drawing/2014/main" id="{FF1487FC-6BA9-474C-B730-C72D0650FE08}"/>
              </a:ext>
            </a:extLst>
          </p:cNvPr>
          <p:cNvSpPr>
            <a:spLocks noGrp="1"/>
          </p:cNvSpPr>
          <p:nvPr>
            <p:ph type="body" sz="quarter" idx="56"/>
          </p:nvPr>
        </p:nvSpPr>
        <p:spPr/>
        <p:txBody>
          <a:bodyPr/>
          <a:lstStyle/>
          <a:p>
            <a:r>
              <a:rPr lang="en-GB" sz="1100" b="1" dirty="0">
                <a:highlight>
                  <a:srgbClr val="84BA41"/>
                </a:highlight>
              </a:rPr>
              <a:t>Sustainable Infrastructure/Buildings </a:t>
            </a:r>
            <a:r>
              <a:rPr lang="en-GB" dirty="0">
                <a:highlight>
                  <a:srgbClr val="84BA41"/>
                </a:highlight>
              </a:rPr>
              <a:t>– SDG11 Sustainable cities and Communities and SDG13 Climate action: </a:t>
            </a:r>
            <a:endParaRPr lang="en-IE" dirty="0">
              <a:highlight>
                <a:srgbClr val="84BA41"/>
              </a:highlight>
            </a:endParaRPr>
          </a:p>
          <a:p>
            <a:endParaRPr lang="en-US" dirty="0"/>
          </a:p>
        </p:txBody>
      </p:sp>
      <p:sp>
        <p:nvSpPr>
          <p:cNvPr id="70" name="Text Placeholder 69">
            <a:extLst>
              <a:ext uri="{FF2B5EF4-FFF2-40B4-BE49-F238E27FC236}">
                <a16:creationId xmlns:a16="http://schemas.microsoft.com/office/drawing/2014/main" id="{F0D132A6-8BFB-C944-87D1-2AD025B2B10A}"/>
              </a:ext>
            </a:extLst>
          </p:cNvPr>
          <p:cNvSpPr>
            <a:spLocks noGrp="1"/>
          </p:cNvSpPr>
          <p:nvPr>
            <p:ph type="body" sz="quarter" idx="57"/>
          </p:nvPr>
        </p:nvSpPr>
        <p:spPr>
          <a:xfrm>
            <a:off x="4136157" y="6650713"/>
            <a:ext cx="3063276" cy="610137"/>
          </a:xfrm>
        </p:spPr>
        <p:txBody>
          <a:bodyPr/>
          <a:lstStyle/>
          <a:p>
            <a:r>
              <a:rPr lang="en-GB" dirty="0"/>
              <a:t>Light and temperature monitoring are essential. Also, the water consumption is monitored 24/7 per working room. Looking at more options in next 1-3 years</a:t>
            </a:r>
            <a:endParaRPr lang="en-IE" dirty="0"/>
          </a:p>
        </p:txBody>
      </p:sp>
      <p:sp>
        <p:nvSpPr>
          <p:cNvPr id="80" name="Text Placeholder 79">
            <a:extLst>
              <a:ext uri="{FF2B5EF4-FFF2-40B4-BE49-F238E27FC236}">
                <a16:creationId xmlns:a16="http://schemas.microsoft.com/office/drawing/2014/main" id="{9D530281-1A1D-E84A-9ADD-51382E1AB4CC}"/>
              </a:ext>
            </a:extLst>
          </p:cNvPr>
          <p:cNvSpPr>
            <a:spLocks noGrp="1"/>
          </p:cNvSpPr>
          <p:nvPr>
            <p:ph type="body" sz="quarter" idx="58"/>
          </p:nvPr>
        </p:nvSpPr>
        <p:spPr/>
        <p:txBody>
          <a:bodyPr/>
          <a:lstStyle/>
          <a:p>
            <a:pPr marL="444500"/>
            <a:r>
              <a:rPr lang="en-GB" sz="1100" b="1" dirty="0">
                <a:highlight>
                  <a:srgbClr val="84BA41"/>
                </a:highlight>
              </a:rPr>
              <a:t>Energy and Resource Efficiency </a:t>
            </a:r>
            <a:r>
              <a:rPr lang="en-GB" dirty="0">
                <a:highlight>
                  <a:srgbClr val="84BA41"/>
                </a:highlight>
              </a:rPr>
              <a:t>– SDG 7 Affordable and clean energy and SDG12 Responsible consumption and production: </a:t>
            </a:r>
            <a:endParaRPr lang="en-IE" dirty="0">
              <a:highlight>
                <a:srgbClr val="84BA41"/>
              </a:highlight>
            </a:endParaRPr>
          </a:p>
        </p:txBody>
      </p:sp>
      <p:sp>
        <p:nvSpPr>
          <p:cNvPr id="72" name="Text Placeholder 71">
            <a:extLst>
              <a:ext uri="{FF2B5EF4-FFF2-40B4-BE49-F238E27FC236}">
                <a16:creationId xmlns:a16="http://schemas.microsoft.com/office/drawing/2014/main" id="{0F4640E6-160F-4C41-A50E-75AE28E1BD74}"/>
              </a:ext>
            </a:extLst>
          </p:cNvPr>
          <p:cNvSpPr>
            <a:spLocks noGrp="1"/>
          </p:cNvSpPr>
          <p:nvPr>
            <p:ph type="body" sz="quarter" idx="59"/>
          </p:nvPr>
        </p:nvSpPr>
        <p:spPr>
          <a:xfrm>
            <a:off x="4136157" y="8443750"/>
            <a:ext cx="3063276" cy="610137"/>
          </a:xfrm>
        </p:spPr>
        <p:txBody>
          <a:bodyPr/>
          <a:lstStyle/>
          <a:p>
            <a:r>
              <a:rPr lang="en-GB" dirty="0"/>
              <a:t>Digital technology is used for monitoring. Digital safety has priority. Patch closets can only be opened with a digital code. Digital data protection is an ongoing process: 1-3 years</a:t>
            </a:r>
            <a:endParaRPr lang="en-IE" dirty="0"/>
          </a:p>
          <a:p>
            <a:endParaRPr lang="en-US" dirty="0"/>
          </a:p>
        </p:txBody>
      </p:sp>
      <p:sp>
        <p:nvSpPr>
          <p:cNvPr id="81" name="Text Placeholder 80">
            <a:extLst>
              <a:ext uri="{FF2B5EF4-FFF2-40B4-BE49-F238E27FC236}">
                <a16:creationId xmlns:a16="http://schemas.microsoft.com/office/drawing/2014/main" id="{1AB0A2CA-86A7-074B-9414-DD286DBECC6E}"/>
              </a:ext>
            </a:extLst>
          </p:cNvPr>
          <p:cNvSpPr>
            <a:spLocks noGrp="1"/>
          </p:cNvSpPr>
          <p:nvPr>
            <p:ph type="body" sz="quarter" idx="60"/>
          </p:nvPr>
        </p:nvSpPr>
        <p:spPr/>
        <p:txBody>
          <a:bodyPr/>
          <a:lstStyle/>
          <a:p>
            <a:pPr marL="444500"/>
            <a:r>
              <a:rPr lang="en-GB" sz="1100" b="1" dirty="0">
                <a:highlight>
                  <a:srgbClr val="84BA41"/>
                </a:highlight>
              </a:rPr>
              <a:t>Digital Technology for Sustainable Enterprise Centres </a:t>
            </a:r>
            <a:r>
              <a:rPr lang="en-GB" dirty="0">
                <a:highlight>
                  <a:srgbClr val="84BA41"/>
                </a:highlight>
              </a:rPr>
              <a:t>– SDG8 Decent work and Economic Growth and SDG13 Climate action: </a:t>
            </a:r>
            <a:endParaRPr lang="en-IE" dirty="0">
              <a:highlight>
                <a:srgbClr val="84BA41"/>
              </a:highlight>
            </a:endParaRPr>
          </a:p>
        </p:txBody>
      </p:sp>
      <p:sp>
        <p:nvSpPr>
          <p:cNvPr id="74" name="Text Placeholder 73">
            <a:extLst>
              <a:ext uri="{FF2B5EF4-FFF2-40B4-BE49-F238E27FC236}">
                <a16:creationId xmlns:a16="http://schemas.microsoft.com/office/drawing/2014/main" id="{655CA124-ED87-C146-B5B0-2456D7FB7577}"/>
              </a:ext>
            </a:extLst>
          </p:cNvPr>
          <p:cNvSpPr>
            <a:spLocks noGrp="1"/>
          </p:cNvSpPr>
          <p:nvPr>
            <p:ph type="body" sz="quarter" idx="61"/>
          </p:nvPr>
        </p:nvSpPr>
        <p:spPr/>
        <p:txBody>
          <a:bodyPr/>
          <a:lstStyle/>
          <a:p>
            <a:r>
              <a:rPr lang="en-GB" dirty="0"/>
              <a:t>All results of monitoring and are discussed with the tenants on a regular basis. Once per year, the analyses are used to make improvements: 6-12 months</a:t>
            </a:r>
          </a:p>
          <a:p>
            <a:endParaRPr lang="en-US" dirty="0"/>
          </a:p>
        </p:txBody>
      </p:sp>
      <p:sp>
        <p:nvSpPr>
          <p:cNvPr id="82" name="Text Placeholder 81">
            <a:extLst>
              <a:ext uri="{FF2B5EF4-FFF2-40B4-BE49-F238E27FC236}">
                <a16:creationId xmlns:a16="http://schemas.microsoft.com/office/drawing/2014/main" id="{7F984B70-40C2-3645-A617-598D1200817F}"/>
              </a:ext>
            </a:extLst>
          </p:cNvPr>
          <p:cNvSpPr>
            <a:spLocks noGrp="1"/>
          </p:cNvSpPr>
          <p:nvPr>
            <p:ph type="body" sz="quarter" idx="62"/>
          </p:nvPr>
        </p:nvSpPr>
        <p:spPr/>
        <p:txBody>
          <a:bodyPr/>
          <a:lstStyle/>
          <a:p>
            <a:pPr marL="444500"/>
            <a:r>
              <a:rPr lang="en-GB" sz="1100" b="1" dirty="0">
                <a:highlight>
                  <a:srgbClr val="84BA41"/>
                </a:highlight>
              </a:rPr>
              <a:t>Sustainable Eco-systems and Collective Action </a:t>
            </a:r>
            <a:r>
              <a:rPr lang="en-GB" dirty="0">
                <a:highlight>
                  <a:srgbClr val="84BA41"/>
                </a:highlight>
              </a:rPr>
              <a:t>– SDG4 Quality Education, SDG12 Responsible consumption and production and SDG17 Partnership for the Goals: </a:t>
            </a:r>
            <a:endParaRPr lang="en-IE" dirty="0">
              <a:highlight>
                <a:srgbClr val="84BA41"/>
              </a:highlight>
            </a:endParaRPr>
          </a:p>
        </p:txBody>
      </p:sp>
      <p:sp>
        <p:nvSpPr>
          <p:cNvPr id="76" name="Text Placeholder 75">
            <a:extLst>
              <a:ext uri="{FF2B5EF4-FFF2-40B4-BE49-F238E27FC236}">
                <a16:creationId xmlns:a16="http://schemas.microsoft.com/office/drawing/2014/main" id="{D036920B-E5DC-E246-9BF5-E9FDA63BF79F}"/>
              </a:ext>
            </a:extLst>
          </p:cNvPr>
          <p:cNvSpPr>
            <a:spLocks noGrp="1"/>
          </p:cNvSpPr>
          <p:nvPr>
            <p:ph type="body" sz="quarter" idx="63"/>
          </p:nvPr>
        </p:nvSpPr>
        <p:spPr>
          <a:xfrm>
            <a:off x="4136157" y="9242252"/>
            <a:ext cx="3063276" cy="833227"/>
          </a:xfrm>
        </p:spPr>
        <p:txBody>
          <a:bodyPr/>
          <a:lstStyle/>
          <a:p>
            <a:r>
              <a:rPr lang="en-US" dirty="0"/>
              <a:t>In </a:t>
            </a:r>
            <a:r>
              <a:rPr lang="en-US"/>
              <a:t>the future. </a:t>
            </a:r>
            <a:endParaRPr lang="en-US" dirty="0"/>
          </a:p>
        </p:txBody>
      </p:sp>
      <p:sp>
        <p:nvSpPr>
          <p:cNvPr id="83" name="Text Placeholder 82">
            <a:extLst>
              <a:ext uri="{FF2B5EF4-FFF2-40B4-BE49-F238E27FC236}">
                <a16:creationId xmlns:a16="http://schemas.microsoft.com/office/drawing/2014/main" id="{05B169DA-5A21-9949-8247-65F8C2CD1CCF}"/>
              </a:ext>
            </a:extLst>
          </p:cNvPr>
          <p:cNvSpPr>
            <a:spLocks noGrp="1"/>
          </p:cNvSpPr>
          <p:nvPr>
            <p:ph type="body" sz="quarter" idx="64"/>
          </p:nvPr>
        </p:nvSpPr>
        <p:spPr/>
        <p:txBody>
          <a:bodyPr/>
          <a:lstStyle/>
          <a:p>
            <a:pPr marL="444500"/>
            <a:r>
              <a:rPr lang="en-GB" sz="1100" b="1" dirty="0">
                <a:highlight>
                  <a:srgbClr val="84BA41"/>
                </a:highlight>
              </a:rPr>
              <a:t>Sustainable Futures for Enterprise Centres </a:t>
            </a:r>
            <a:r>
              <a:rPr lang="en-GB" dirty="0">
                <a:highlight>
                  <a:srgbClr val="84BA41"/>
                </a:highlight>
              </a:rPr>
              <a:t>– SDG 9 -Industrial innovation &amp; infrastructure and SDG17 Partnership for the Goals: </a:t>
            </a:r>
            <a:endParaRPr lang="en-IE" dirty="0">
              <a:highlight>
                <a:srgbClr val="84BA41"/>
              </a:highlight>
            </a:endParaRPr>
          </a:p>
        </p:txBody>
      </p:sp>
      <p:sp>
        <p:nvSpPr>
          <p:cNvPr id="78" name="Text Placeholder 77">
            <a:extLst>
              <a:ext uri="{FF2B5EF4-FFF2-40B4-BE49-F238E27FC236}">
                <a16:creationId xmlns:a16="http://schemas.microsoft.com/office/drawing/2014/main" id="{0190B6FC-1C8C-7F45-9757-33D221767971}"/>
              </a:ext>
            </a:extLst>
          </p:cNvPr>
          <p:cNvSpPr>
            <a:spLocks noGrp="1"/>
          </p:cNvSpPr>
          <p:nvPr>
            <p:ph type="body" sz="quarter" idx="65"/>
          </p:nvPr>
        </p:nvSpPr>
        <p:spPr/>
        <p:txBody>
          <a:bodyPr/>
          <a:lstStyle/>
          <a:p>
            <a:r>
              <a:rPr lang="en-GB" dirty="0"/>
              <a:t>WHAT </a:t>
            </a:r>
            <a:r>
              <a:rPr lang="en-GB" dirty="0">
                <a:solidFill>
                  <a:srgbClr val="84BA41"/>
                </a:solidFill>
              </a:rPr>
              <a:t>SUSTAINABLE GOALS </a:t>
            </a:r>
            <a:r>
              <a:rPr lang="en-GB" dirty="0"/>
              <a:t>WOULD YOU LIKE TO IMPLEMENT IN THE FUTURE?</a:t>
            </a:r>
            <a:r>
              <a:rPr lang="en-IE" dirty="0"/>
              <a:t> </a:t>
            </a:r>
            <a:endParaRPr lang="en-US" dirty="0"/>
          </a:p>
        </p:txBody>
      </p:sp>
      <p:sp>
        <p:nvSpPr>
          <p:cNvPr id="84" name="Text Placeholder 83">
            <a:extLst>
              <a:ext uri="{FF2B5EF4-FFF2-40B4-BE49-F238E27FC236}">
                <a16:creationId xmlns:a16="http://schemas.microsoft.com/office/drawing/2014/main" id="{899E2726-A568-EE49-AFF9-8A3E35E4B45D}"/>
              </a:ext>
            </a:extLst>
          </p:cNvPr>
          <p:cNvSpPr>
            <a:spLocks noGrp="1"/>
          </p:cNvSpPr>
          <p:nvPr>
            <p:ph type="body" sz="quarter" idx="66"/>
          </p:nvPr>
        </p:nvSpPr>
        <p:spPr/>
        <p:txBody>
          <a:bodyPr/>
          <a:lstStyle/>
          <a:p>
            <a:r>
              <a:rPr lang="en-US" dirty="0"/>
              <a:t>01</a:t>
            </a:r>
          </a:p>
        </p:txBody>
      </p:sp>
      <p:sp>
        <p:nvSpPr>
          <p:cNvPr id="85" name="Text Placeholder 84">
            <a:extLst>
              <a:ext uri="{FF2B5EF4-FFF2-40B4-BE49-F238E27FC236}">
                <a16:creationId xmlns:a16="http://schemas.microsoft.com/office/drawing/2014/main" id="{8F5A720F-02CD-BB4B-B1FC-F81CF135BEAC}"/>
              </a:ext>
            </a:extLst>
          </p:cNvPr>
          <p:cNvSpPr>
            <a:spLocks noGrp="1"/>
          </p:cNvSpPr>
          <p:nvPr>
            <p:ph type="body" sz="quarter" idx="67"/>
          </p:nvPr>
        </p:nvSpPr>
        <p:spPr/>
        <p:txBody>
          <a:bodyPr/>
          <a:lstStyle/>
          <a:p>
            <a:r>
              <a:rPr lang="en-US" dirty="0"/>
              <a:t>02</a:t>
            </a:r>
          </a:p>
        </p:txBody>
      </p:sp>
      <p:sp>
        <p:nvSpPr>
          <p:cNvPr id="86" name="Text Placeholder 85">
            <a:extLst>
              <a:ext uri="{FF2B5EF4-FFF2-40B4-BE49-F238E27FC236}">
                <a16:creationId xmlns:a16="http://schemas.microsoft.com/office/drawing/2014/main" id="{4A327279-11D9-B247-95E1-C815BBA0C69D}"/>
              </a:ext>
            </a:extLst>
          </p:cNvPr>
          <p:cNvSpPr>
            <a:spLocks noGrp="1"/>
          </p:cNvSpPr>
          <p:nvPr>
            <p:ph type="body" sz="quarter" idx="68"/>
          </p:nvPr>
        </p:nvSpPr>
        <p:spPr/>
        <p:txBody>
          <a:bodyPr/>
          <a:lstStyle/>
          <a:p>
            <a:r>
              <a:rPr lang="en-US" dirty="0"/>
              <a:t>03</a:t>
            </a:r>
          </a:p>
        </p:txBody>
      </p:sp>
      <p:sp>
        <p:nvSpPr>
          <p:cNvPr id="87" name="Text Placeholder 86">
            <a:extLst>
              <a:ext uri="{FF2B5EF4-FFF2-40B4-BE49-F238E27FC236}">
                <a16:creationId xmlns:a16="http://schemas.microsoft.com/office/drawing/2014/main" id="{50B1FB11-A2EF-7248-B597-69BBC05EFBFF}"/>
              </a:ext>
            </a:extLst>
          </p:cNvPr>
          <p:cNvSpPr>
            <a:spLocks noGrp="1"/>
          </p:cNvSpPr>
          <p:nvPr>
            <p:ph type="body" sz="quarter" idx="69"/>
          </p:nvPr>
        </p:nvSpPr>
        <p:spPr/>
        <p:txBody>
          <a:bodyPr/>
          <a:lstStyle/>
          <a:p>
            <a:r>
              <a:rPr lang="en-US" dirty="0"/>
              <a:t>04</a:t>
            </a:r>
          </a:p>
        </p:txBody>
      </p:sp>
      <p:sp>
        <p:nvSpPr>
          <p:cNvPr id="88" name="Text Placeholder 87">
            <a:extLst>
              <a:ext uri="{FF2B5EF4-FFF2-40B4-BE49-F238E27FC236}">
                <a16:creationId xmlns:a16="http://schemas.microsoft.com/office/drawing/2014/main" id="{EAE43CA7-1505-F843-B1C3-CA1A8CBE4643}"/>
              </a:ext>
            </a:extLst>
          </p:cNvPr>
          <p:cNvSpPr>
            <a:spLocks noGrp="1"/>
          </p:cNvSpPr>
          <p:nvPr>
            <p:ph type="body" sz="quarter" idx="70"/>
          </p:nvPr>
        </p:nvSpPr>
        <p:spPr/>
        <p:txBody>
          <a:bodyPr/>
          <a:lstStyle/>
          <a:p>
            <a:r>
              <a:rPr lang="en-US" dirty="0"/>
              <a:t>05</a:t>
            </a:r>
          </a:p>
        </p:txBody>
      </p:sp>
      <p:sp>
        <p:nvSpPr>
          <p:cNvPr id="56" name="Text Placeholder 55">
            <a:extLst>
              <a:ext uri="{FF2B5EF4-FFF2-40B4-BE49-F238E27FC236}">
                <a16:creationId xmlns:a16="http://schemas.microsoft.com/office/drawing/2014/main" id="{2D17D0EF-3908-D64F-BE83-3E6D1012983B}"/>
              </a:ext>
            </a:extLst>
          </p:cNvPr>
          <p:cNvSpPr>
            <a:spLocks noGrp="1"/>
          </p:cNvSpPr>
          <p:nvPr>
            <p:ph type="body" sz="quarter" idx="51"/>
          </p:nvPr>
        </p:nvSpPr>
        <p:spPr>
          <a:prstGeom prst="rect">
            <a:avLst/>
          </a:prstGeom>
        </p:spPr>
        <p:txBody>
          <a:bodyPr/>
          <a:lstStyle/>
          <a:p>
            <a:r>
              <a:rPr lang="en-US" dirty="0"/>
              <a:t>WHAT KIND OF </a:t>
            </a:r>
            <a:r>
              <a:rPr lang="en-US" dirty="0">
                <a:solidFill>
                  <a:schemeClr val="bg1"/>
                </a:solidFill>
                <a:highlight>
                  <a:srgbClr val="84BA41"/>
                </a:highlight>
              </a:rPr>
              <a:t>HELP AND TOOLS </a:t>
            </a:r>
            <a:r>
              <a:rPr lang="en-US" dirty="0"/>
              <a:t>DO YOU NEED TO REALISE YOUR </a:t>
            </a:r>
            <a:r>
              <a:rPr lang="en-US" dirty="0">
                <a:solidFill>
                  <a:schemeClr val="bg1"/>
                </a:solidFill>
                <a:highlight>
                  <a:srgbClr val="84BA41"/>
                </a:highlight>
              </a:rPr>
              <a:t>FUTURE GOALS</a:t>
            </a:r>
            <a:r>
              <a:rPr lang="en-US" dirty="0"/>
              <a:t>?</a:t>
            </a:r>
            <a:endParaRPr lang="en-US" b="1" dirty="0">
              <a:solidFill>
                <a:srgbClr val="297239"/>
              </a:solidFill>
            </a:endParaRPr>
          </a:p>
        </p:txBody>
      </p:sp>
      <p:sp>
        <p:nvSpPr>
          <p:cNvPr id="54" name="Text Placeholder 53">
            <a:extLst>
              <a:ext uri="{FF2B5EF4-FFF2-40B4-BE49-F238E27FC236}">
                <a16:creationId xmlns:a16="http://schemas.microsoft.com/office/drawing/2014/main" id="{91E28C8F-E8A5-154E-9C61-88CE72CB82A1}"/>
              </a:ext>
            </a:extLst>
          </p:cNvPr>
          <p:cNvSpPr>
            <a:spLocks noGrp="1"/>
          </p:cNvSpPr>
          <p:nvPr>
            <p:ph type="body" sz="quarter" idx="71"/>
          </p:nvPr>
        </p:nvSpPr>
        <p:spPr>
          <a:xfrm>
            <a:off x="4340052" y="1155401"/>
            <a:ext cx="2995251" cy="1073272"/>
          </a:xfrm>
          <a:prstGeom prst="rect">
            <a:avLst/>
          </a:prstGeom>
        </p:spPr>
        <p:txBody>
          <a:bodyPr/>
          <a:lstStyle/>
          <a:p>
            <a:r>
              <a:rPr lang="en-US" dirty="0"/>
              <a:t>WHAT ARE YOUR MOST IMPORTANT </a:t>
            </a:r>
            <a:r>
              <a:rPr lang="en-US" dirty="0">
                <a:solidFill>
                  <a:schemeClr val="bg1"/>
                </a:solidFill>
                <a:highlight>
                  <a:srgbClr val="84BA41"/>
                </a:highlight>
              </a:rPr>
              <a:t>TIPS &amp; ADVICE </a:t>
            </a:r>
            <a:r>
              <a:rPr lang="en-US" dirty="0"/>
              <a:t>TO GIVE TO OTHER ORGANISATIONS TO IMPLEMENT SDG WITHIN THEIR BUSINESS? </a:t>
            </a:r>
          </a:p>
        </p:txBody>
      </p:sp>
      <p:grpSp>
        <p:nvGrpSpPr>
          <p:cNvPr id="94" name="Group 93">
            <a:extLst>
              <a:ext uri="{FF2B5EF4-FFF2-40B4-BE49-F238E27FC236}">
                <a16:creationId xmlns:a16="http://schemas.microsoft.com/office/drawing/2014/main" id="{14ACC8E5-FDAF-F046-B1BD-B3EAEFDDB5C4}"/>
              </a:ext>
            </a:extLst>
          </p:cNvPr>
          <p:cNvGrpSpPr/>
          <p:nvPr/>
        </p:nvGrpSpPr>
        <p:grpSpPr>
          <a:xfrm>
            <a:off x="224372" y="1596180"/>
            <a:ext cx="7335303" cy="710005"/>
            <a:chOff x="224372" y="1650610"/>
            <a:chExt cx="7335303" cy="710005"/>
          </a:xfrm>
        </p:grpSpPr>
        <p:sp>
          <p:nvSpPr>
            <p:cNvPr id="89" name="Oval 88">
              <a:extLst>
                <a:ext uri="{FF2B5EF4-FFF2-40B4-BE49-F238E27FC236}">
                  <a16:creationId xmlns:a16="http://schemas.microsoft.com/office/drawing/2014/main" id="{A0824785-D1AE-3F45-9656-3270EC7178B9}"/>
                </a:ext>
              </a:extLst>
            </p:cNvPr>
            <p:cNvSpPr/>
            <p:nvPr/>
          </p:nvSpPr>
          <p:spPr>
            <a:xfrm>
              <a:off x="224372" y="1650610"/>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Connector 89">
              <a:extLst>
                <a:ext uri="{FF2B5EF4-FFF2-40B4-BE49-F238E27FC236}">
                  <a16:creationId xmlns:a16="http://schemas.microsoft.com/office/drawing/2014/main" id="{8C33ECD6-6BFA-3A49-B5DF-8B38C3ABE8C5}"/>
                </a:ext>
              </a:extLst>
            </p:cNvPr>
            <p:cNvCxnSpPr>
              <a:cxnSpLocks/>
            </p:cNvCxnSpPr>
            <p:nvPr/>
          </p:nvCxnSpPr>
          <p:spPr>
            <a:xfrm>
              <a:off x="808852" y="2200158"/>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1" name="Graphic 2">
              <a:extLst>
                <a:ext uri="{FF2B5EF4-FFF2-40B4-BE49-F238E27FC236}">
                  <a16:creationId xmlns:a16="http://schemas.microsoft.com/office/drawing/2014/main" id="{BA1D1682-D9C6-734A-B0DC-8DA969DE9218}"/>
                </a:ext>
              </a:extLst>
            </p:cNvPr>
            <p:cNvGrpSpPr>
              <a:grpSpLocks noChangeAspect="1"/>
            </p:cNvGrpSpPr>
            <p:nvPr/>
          </p:nvGrpSpPr>
          <p:grpSpPr>
            <a:xfrm>
              <a:off x="339907" y="1777796"/>
              <a:ext cx="468459" cy="468000"/>
              <a:chOff x="10376768" y="2334933"/>
              <a:chExt cx="920484" cy="919581"/>
            </a:xfrm>
            <a:solidFill>
              <a:schemeClr val="bg1"/>
            </a:solidFill>
          </p:grpSpPr>
          <p:sp>
            <p:nvSpPr>
              <p:cNvPr id="92" name="Freeform 91">
                <a:extLst>
                  <a:ext uri="{FF2B5EF4-FFF2-40B4-BE49-F238E27FC236}">
                    <a16:creationId xmlns:a16="http://schemas.microsoft.com/office/drawing/2014/main" id="{00C2E140-87E2-B348-89FF-A5CD4754F11E}"/>
                  </a:ext>
                </a:extLst>
              </p:cNvPr>
              <p:cNvSpPr/>
              <p:nvPr/>
            </p:nvSpPr>
            <p:spPr>
              <a:xfrm>
                <a:off x="11043419" y="2944675"/>
                <a:ext cx="88525" cy="88525"/>
              </a:xfrm>
              <a:custGeom>
                <a:avLst/>
                <a:gdLst>
                  <a:gd name="connsiteX0" fmla="*/ 44263 w 88525"/>
                  <a:gd name="connsiteY0" fmla="*/ 88525 h 88525"/>
                  <a:gd name="connsiteX1" fmla="*/ 88525 w 88525"/>
                  <a:gd name="connsiteY1" fmla="*/ 44263 h 88525"/>
                  <a:gd name="connsiteX2" fmla="*/ 44263 w 88525"/>
                  <a:gd name="connsiteY2" fmla="*/ 0 h 88525"/>
                  <a:gd name="connsiteX3" fmla="*/ 0 w 88525"/>
                  <a:gd name="connsiteY3" fmla="*/ 44263 h 88525"/>
                  <a:gd name="connsiteX4" fmla="*/ 44263 w 88525"/>
                  <a:gd name="connsiteY4" fmla="*/ 88525 h 88525"/>
                  <a:gd name="connsiteX5" fmla="*/ 44263 w 88525"/>
                  <a:gd name="connsiteY5" fmla="*/ 28906 h 88525"/>
                  <a:gd name="connsiteX6" fmla="*/ 58716 w 88525"/>
                  <a:gd name="connsiteY6" fmla="*/ 43359 h 88525"/>
                  <a:gd name="connsiteX7" fmla="*/ 44263 w 88525"/>
                  <a:gd name="connsiteY7" fmla="*/ 57813 h 88525"/>
                  <a:gd name="connsiteX8" fmla="*/ 29809 w 88525"/>
                  <a:gd name="connsiteY8" fmla="*/ 43359 h 88525"/>
                  <a:gd name="connsiteX9" fmla="*/ 44263 w 88525"/>
                  <a:gd name="connsiteY9" fmla="*/ 28906 h 88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8525" h="88525">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grpFill/>
              <a:ln w="9028"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89CC6469-01D2-1D44-8FCD-D6539110441F}"/>
                  </a:ext>
                </a:extLst>
              </p:cNvPr>
              <p:cNvSpPr/>
              <p:nvPr/>
            </p:nvSpPr>
            <p:spPr>
              <a:xfrm>
                <a:off x="10376768" y="2334933"/>
                <a:ext cx="920484" cy="919581"/>
              </a:xfrm>
              <a:custGeom>
                <a:avLst/>
                <a:gdLst>
                  <a:gd name="connsiteX0" fmla="*/ 861768 w 920484"/>
                  <a:gd name="connsiteY0" fmla="*/ 590772 h 919581"/>
                  <a:gd name="connsiteX1" fmla="*/ 868092 w 920484"/>
                  <a:gd name="connsiteY1" fmla="*/ 559156 h 919581"/>
                  <a:gd name="connsiteX2" fmla="*/ 889772 w 920484"/>
                  <a:gd name="connsiteY2" fmla="*/ 537476 h 919581"/>
                  <a:gd name="connsiteX3" fmla="*/ 826539 w 920484"/>
                  <a:gd name="connsiteY3" fmla="*/ 474244 h 919581"/>
                  <a:gd name="connsiteX4" fmla="*/ 804859 w 920484"/>
                  <a:gd name="connsiteY4" fmla="*/ 495924 h 919581"/>
                  <a:gd name="connsiteX5" fmla="*/ 773243 w 920484"/>
                  <a:gd name="connsiteY5" fmla="*/ 501343 h 919581"/>
                  <a:gd name="connsiteX6" fmla="*/ 756080 w 920484"/>
                  <a:gd name="connsiteY6" fmla="*/ 475147 h 919581"/>
                  <a:gd name="connsiteX7" fmla="*/ 756080 w 920484"/>
                  <a:gd name="connsiteY7" fmla="*/ 444434 h 919581"/>
                  <a:gd name="connsiteX8" fmla="*/ 725367 w 920484"/>
                  <a:gd name="connsiteY8" fmla="*/ 444434 h 919581"/>
                  <a:gd name="connsiteX9" fmla="*/ 711817 w 920484"/>
                  <a:gd name="connsiteY9" fmla="*/ 375782 h 919581"/>
                  <a:gd name="connsiteX10" fmla="*/ 883448 w 920484"/>
                  <a:gd name="connsiteY10" fmla="*/ 204150 h 919581"/>
                  <a:gd name="connsiteX11" fmla="*/ 918678 w 920484"/>
                  <a:gd name="connsiteY11" fmla="*/ 119239 h 919581"/>
                  <a:gd name="connsiteX12" fmla="*/ 799440 w 920484"/>
                  <a:gd name="connsiteY12" fmla="*/ 0 h 919581"/>
                  <a:gd name="connsiteX13" fmla="*/ 714527 w 920484"/>
                  <a:gd name="connsiteY13" fmla="*/ 35230 h 919581"/>
                  <a:gd name="connsiteX14" fmla="*/ 542896 w 920484"/>
                  <a:gd name="connsiteY14" fmla="*/ 206861 h 919581"/>
                  <a:gd name="connsiteX15" fmla="*/ 473340 w 920484"/>
                  <a:gd name="connsiteY15" fmla="*/ 194214 h 919581"/>
                  <a:gd name="connsiteX16" fmla="*/ 370362 w 920484"/>
                  <a:gd name="connsiteY16" fmla="*/ 134595 h 919581"/>
                  <a:gd name="connsiteX17" fmla="*/ 337842 w 920484"/>
                  <a:gd name="connsiteY17" fmla="*/ 139112 h 919581"/>
                  <a:gd name="connsiteX18" fmla="*/ 207764 w 920484"/>
                  <a:gd name="connsiteY18" fmla="*/ 60523 h 919581"/>
                  <a:gd name="connsiteX19" fmla="*/ 59619 w 920484"/>
                  <a:gd name="connsiteY19" fmla="*/ 208667 h 919581"/>
                  <a:gd name="connsiteX20" fmla="*/ 63233 w 920484"/>
                  <a:gd name="connsiteY20" fmla="*/ 242090 h 919581"/>
                  <a:gd name="connsiteX21" fmla="*/ 0 w 920484"/>
                  <a:gd name="connsiteY21" fmla="*/ 327002 h 919581"/>
                  <a:gd name="connsiteX22" fmla="*/ 88525 w 920484"/>
                  <a:gd name="connsiteY22" fmla="*/ 415528 h 919581"/>
                  <a:gd name="connsiteX23" fmla="*/ 196021 w 920484"/>
                  <a:gd name="connsiteY23" fmla="*/ 415528 h 919581"/>
                  <a:gd name="connsiteX24" fmla="*/ 192407 w 920484"/>
                  <a:gd name="connsiteY24" fmla="*/ 459791 h 919581"/>
                  <a:gd name="connsiteX25" fmla="*/ 207764 w 920484"/>
                  <a:gd name="connsiteY25" fmla="*/ 541993 h 919581"/>
                  <a:gd name="connsiteX26" fmla="*/ 75879 w 920484"/>
                  <a:gd name="connsiteY26" fmla="*/ 673878 h 919581"/>
                  <a:gd name="connsiteX27" fmla="*/ 2710 w 920484"/>
                  <a:gd name="connsiteY27" fmla="*/ 865382 h 919581"/>
                  <a:gd name="connsiteX28" fmla="*/ 0 w 920484"/>
                  <a:gd name="connsiteY28" fmla="*/ 879835 h 919581"/>
                  <a:gd name="connsiteX29" fmla="*/ 39746 w 920484"/>
                  <a:gd name="connsiteY29" fmla="*/ 919581 h 919581"/>
                  <a:gd name="connsiteX30" fmla="*/ 54199 w 920484"/>
                  <a:gd name="connsiteY30" fmla="*/ 916871 h 919581"/>
                  <a:gd name="connsiteX31" fmla="*/ 245704 w 920484"/>
                  <a:gd name="connsiteY31" fmla="*/ 843702 h 919581"/>
                  <a:gd name="connsiteX32" fmla="*/ 342359 w 920484"/>
                  <a:gd name="connsiteY32" fmla="*/ 747047 h 919581"/>
                  <a:gd name="connsiteX33" fmla="*/ 341455 w 920484"/>
                  <a:gd name="connsiteY33" fmla="*/ 756983 h 919581"/>
                  <a:gd name="connsiteX34" fmla="*/ 353198 w 920484"/>
                  <a:gd name="connsiteY34" fmla="*/ 786793 h 919581"/>
                  <a:gd name="connsiteX35" fmla="*/ 341455 w 920484"/>
                  <a:gd name="connsiteY35" fmla="*/ 816603 h 919581"/>
                  <a:gd name="connsiteX36" fmla="*/ 374878 w 920484"/>
                  <a:gd name="connsiteY36" fmla="*/ 859059 h 919581"/>
                  <a:gd name="connsiteX37" fmla="*/ 460694 w 920484"/>
                  <a:gd name="connsiteY37" fmla="*/ 919581 h 919581"/>
                  <a:gd name="connsiteX38" fmla="*/ 546510 w 920484"/>
                  <a:gd name="connsiteY38" fmla="*/ 859059 h 919581"/>
                  <a:gd name="connsiteX39" fmla="*/ 579933 w 920484"/>
                  <a:gd name="connsiteY39" fmla="*/ 816603 h 919581"/>
                  <a:gd name="connsiteX40" fmla="*/ 579933 w 920484"/>
                  <a:gd name="connsiteY40" fmla="*/ 812989 h 919581"/>
                  <a:gd name="connsiteX41" fmla="*/ 597999 w 920484"/>
                  <a:gd name="connsiteY41" fmla="*/ 831056 h 919581"/>
                  <a:gd name="connsiteX42" fmla="*/ 619678 w 920484"/>
                  <a:gd name="connsiteY42" fmla="*/ 809376 h 919581"/>
                  <a:gd name="connsiteX43" fmla="*/ 651295 w 920484"/>
                  <a:gd name="connsiteY43" fmla="*/ 803956 h 919581"/>
                  <a:gd name="connsiteX44" fmla="*/ 668458 w 920484"/>
                  <a:gd name="connsiteY44" fmla="*/ 830153 h 919581"/>
                  <a:gd name="connsiteX45" fmla="*/ 668458 w 920484"/>
                  <a:gd name="connsiteY45" fmla="*/ 860865 h 919581"/>
                  <a:gd name="connsiteX46" fmla="*/ 756983 w 920484"/>
                  <a:gd name="connsiteY46" fmla="*/ 860865 h 919581"/>
                  <a:gd name="connsiteX47" fmla="*/ 756983 w 920484"/>
                  <a:gd name="connsiteY47" fmla="*/ 831056 h 919581"/>
                  <a:gd name="connsiteX48" fmla="*/ 775050 w 920484"/>
                  <a:gd name="connsiteY48" fmla="*/ 804859 h 919581"/>
                  <a:gd name="connsiteX49" fmla="*/ 805763 w 920484"/>
                  <a:gd name="connsiteY49" fmla="*/ 811183 h 919581"/>
                  <a:gd name="connsiteX50" fmla="*/ 827442 w 920484"/>
                  <a:gd name="connsiteY50" fmla="*/ 832863 h 919581"/>
                  <a:gd name="connsiteX51" fmla="*/ 890675 w 920484"/>
                  <a:gd name="connsiteY51" fmla="*/ 769630 h 919581"/>
                  <a:gd name="connsiteX52" fmla="*/ 868995 w 920484"/>
                  <a:gd name="connsiteY52" fmla="*/ 747950 h 919581"/>
                  <a:gd name="connsiteX53" fmla="*/ 863575 w 920484"/>
                  <a:gd name="connsiteY53" fmla="*/ 716334 h 919581"/>
                  <a:gd name="connsiteX54" fmla="*/ 889772 w 920484"/>
                  <a:gd name="connsiteY54" fmla="*/ 699171 h 919581"/>
                  <a:gd name="connsiteX55" fmla="*/ 920484 w 920484"/>
                  <a:gd name="connsiteY55" fmla="*/ 699171 h 919581"/>
                  <a:gd name="connsiteX56" fmla="*/ 920484 w 920484"/>
                  <a:gd name="connsiteY56" fmla="*/ 610645 h 919581"/>
                  <a:gd name="connsiteX57" fmla="*/ 889772 w 920484"/>
                  <a:gd name="connsiteY57" fmla="*/ 610645 h 919581"/>
                  <a:gd name="connsiteX58" fmla="*/ 861768 w 920484"/>
                  <a:gd name="connsiteY58" fmla="*/ 590772 h 919581"/>
                  <a:gd name="connsiteX59" fmla="*/ 861768 w 920484"/>
                  <a:gd name="connsiteY59" fmla="*/ 590772 h 919581"/>
                  <a:gd name="connsiteX60" fmla="*/ 639552 w 920484"/>
                  <a:gd name="connsiteY60" fmla="*/ 635035 h 919581"/>
                  <a:gd name="connsiteX61" fmla="*/ 685621 w 920484"/>
                  <a:gd name="connsiteY61" fmla="*/ 584449 h 919581"/>
                  <a:gd name="connsiteX62" fmla="*/ 710914 w 920484"/>
                  <a:gd name="connsiteY62" fmla="*/ 579933 h 919581"/>
                  <a:gd name="connsiteX63" fmla="*/ 784986 w 920484"/>
                  <a:gd name="connsiteY63" fmla="*/ 654005 h 919581"/>
                  <a:gd name="connsiteX64" fmla="*/ 710914 w 920484"/>
                  <a:gd name="connsiteY64" fmla="*/ 728077 h 919581"/>
                  <a:gd name="connsiteX65" fmla="*/ 636842 w 920484"/>
                  <a:gd name="connsiteY65" fmla="*/ 654005 h 919581"/>
                  <a:gd name="connsiteX66" fmla="*/ 639552 w 920484"/>
                  <a:gd name="connsiteY66" fmla="*/ 635035 h 919581"/>
                  <a:gd name="connsiteX67" fmla="*/ 639552 w 920484"/>
                  <a:gd name="connsiteY67" fmla="*/ 635035 h 919581"/>
                  <a:gd name="connsiteX68" fmla="*/ 657618 w 920484"/>
                  <a:gd name="connsiteY68" fmla="*/ 283643 h 919581"/>
                  <a:gd name="connsiteX69" fmla="*/ 726270 w 920484"/>
                  <a:gd name="connsiteY69" fmla="*/ 214990 h 919581"/>
                  <a:gd name="connsiteX70" fmla="*/ 779566 w 920484"/>
                  <a:gd name="connsiteY70" fmla="*/ 268287 h 919581"/>
                  <a:gd name="connsiteX71" fmla="*/ 700074 w 920484"/>
                  <a:gd name="connsiteY71" fmla="*/ 347779 h 919581"/>
                  <a:gd name="connsiteX72" fmla="*/ 657618 w 920484"/>
                  <a:gd name="connsiteY72" fmla="*/ 283643 h 919581"/>
                  <a:gd name="connsiteX73" fmla="*/ 672975 w 920484"/>
                  <a:gd name="connsiteY73" fmla="*/ 120142 h 919581"/>
                  <a:gd name="connsiteX74" fmla="*/ 696461 w 920484"/>
                  <a:gd name="connsiteY74" fmla="*/ 96656 h 919581"/>
                  <a:gd name="connsiteX75" fmla="*/ 823829 w 920484"/>
                  <a:gd name="connsiteY75" fmla="*/ 224024 h 919581"/>
                  <a:gd name="connsiteX76" fmla="*/ 800343 w 920484"/>
                  <a:gd name="connsiteY76" fmla="*/ 247510 h 919581"/>
                  <a:gd name="connsiteX77" fmla="*/ 672975 w 920484"/>
                  <a:gd name="connsiteY77" fmla="*/ 120142 h 919581"/>
                  <a:gd name="connsiteX78" fmla="*/ 799440 w 920484"/>
                  <a:gd name="connsiteY78" fmla="*/ 30713 h 919581"/>
                  <a:gd name="connsiteX79" fmla="*/ 889772 w 920484"/>
                  <a:gd name="connsiteY79" fmla="*/ 121045 h 919581"/>
                  <a:gd name="connsiteX80" fmla="*/ 863575 w 920484"/>
                  <a:gd name="connsiteY80" fmla="*/ 184278 h 919581"/>
                  <a:gd name="connsiteX81" fmla="*/ 845509 w 920484"/>
                  <a:gd name="connsiteY81" fmla="*/ 202344 h 919581"/>
                  <a:gd name="connsiteX82" fmla="*/ 718141 w 920484"/>
                  <a:gd name="connsiteY82" fmla="*/ 74976 h 919581"/>
                  <a:gd name="connsiteX83" fmla="*/ 736207 w 920484"/>
                  <a:gd name="connsiteY83" fmla="*/ 56909 h 919581"/>
                  <a:gd name="connsiteX84" fmla="*/ 799440 w 920484"/>
                  <a:gd name="connsiteY84" fmla="*/ 30713 h 919581"/>
                  <a:gd name="connsiteX85" fmla="*/ 799440 w 920484"/>
                  <a:gd name="connsiteY85" fmla="*/ 30713 h 919581"/>
                  <a:gd name="connsiteX86" fmla="*/ 652198 w 920484"/>
                  <a:gd name="connsiteY86" fmla="*/ 140918 h 919581"/>
                  <a:gd name="connsiteX87" fmla="*/ 705494 w 920484"/>
                  <a:gd name="connsiteY87" fmla="*/ 194214 h 919581"/>
                  <a:gd name="connsiteX88" fmla="*/ 636842 w 920484"/>
                  <a:gd name="connsiteY88" fmla="*/ 262866 h 919581"/>
                  <a:gd name="connsiteX89" fmla="*/ 572706 w 920484"/>
                  <a:gd name="connsiteY89" fmla="*/ 220411 h 919581"/>
                  <a:gd name="connsiteX90" fmla="*/ 652198 w 920484"/>
                  <a:gd name="connsiteY90" fmla="*/ 140918 h 919581"/>
                  <a:gd name="connsiteX91" fmla="*/ 696461 w 920484"/>
                  <a:gd name="connsiteY91" fmla="*/ 460694 h 919581"/>
                  <a:gd name="connsiteX92" fmla="*/ 616065 w 920484"/>
                  <a:gd name="connsiteY92" fmla="*/ 616065 h 919581"/>
                  <a:gd name="connsiteX93" fmla="*/ 541993 w 920484"/>
                  <a:gd name="connsiteY93" fmla="*/ 713624 h 919581"/>
                  <a:gd name="connsiteX94" fmla="*/ 532960 w 920484"/>
                  <a:gd name="connsiteY94" fmla="*/ 712721 h 919581"/>
                  <a:gd name="connsiteX95" fmla="*/ 473340 w 920484"/>
                  <a:gd name="connsiteY95" fmla="*/ 712721 h 919581"/>
                  <a:gd name="connsiteX96" fmla="*/ 473340 w 920484"/>
                  <a:gd name="connsiteY96" fmla="*/ 638648 h 919581"/>
                  <a:gd name="connsiteX97" fmla="*/ 429078 w 920484"/>
                  <a:gd name="connsiteY97" fmla="*/ 594385 h 919581"/>
                  <a:gd name="connsiteX98" fmla="*/ 399268 w 920484"/>
                  <a:gd name="connsiteY98" fmla="*/ 594385 h 919581"/>
                  <a:gd name="connsiteX99" fmla="*/ 384815 w 920484"/>
                  <a:gd name="connsiteY99" fmla="*/ 579933 h 919581"/>
                  <a:gd name="connsiteX100" fmla="*/ 399268 w 920484"/>
                  <a:gd name="connsiteY100" fmla="*/ 565479 h 919581"/>
                  <a:gd name="connsiteX101" fmla="*/ 547413 w 920484"/>
                  <a:gd name="connsiteY101" fmla="*/ 565479 h 919581"/>
                  <a:gd name="connsiteX102" fmla="*/ 591676 w 920484"/>
                  <a:gd name="connsiteY102" fmla="*/ 521217 h 919581"/>
                  <a:gd name="connsiteX103" fmla="*/ 547413 w 920484"/>
                  <a:gd name="connsiteY103" fmla="*/ 476954 h 919581"/>
                  <a:gd name="connsiteX104" fmla="*/ 429078 w 920484"/>
                  <a:gd name="connsiteY104" fmla="*/ 476954 h 919581"/>
                  <a:gd name="connsiteX105" fmla="*/ 414624 w 920484"/>
                  <a:gd name="connsiteY105" fmla="*/ 462501 h 919581"/>
                  <a:gd name="connsiteX106" fmla="*/ 414624 w 920484"/>
                  <a:gd name="connsiteY106" fmla="*/ 418238 h 919581"/>
                  <a:gd name="connsiteX107" fmla="*/ 488697 w 920484"/>
                  <a:gd name="connsiteY107" fmla="*/ 418238 h 919581"/>
                  <a:gd name="connsiteX108" fmla="*/ 562769 w 920484"/>
                  <a:gd name="connsiteY108" fmla="*/ 344165 h 919581"/>
                  <a:gd name="connsiteX109" fmla="*/ 488697 w 920484"/>
                  <a:gd name="connsiteY109" fmla="*/ 270093 h 919581"/>
                  <a:gd name="connsiteX110" fmla="*/ 487794 w 920484"/>
                  <a:gd name="connsiteY110" fmla="*/ 270093 h 919581"/>
                  <a:gd name="connsiteX111" fmla="*/ 488697 w 920484"/>
                  <a:gd name="connsiteY111" fmla="*/ 254737 h 919581"/>
                  <a:gd name="connsiteX112" fmla="*/ 485084 w 920484"/>
                  <a:gd name="connsiteY112" fmla="*/ 226733 h 919581"/>
                  <a:gd name="connsiteX113" fmla="*/ 696461 w 920484"/>
                  <a:gd name="connsiteY113" fmla="*/ 460694 h 919581"/>
                  <a:gd name="connsiteX114" fmla="*/ 696461 w 920484"/>
                  <a:gd name="connsiteY114" fmla="*/ 460694 h 919581"/>
                  <a:gd name="connsiteX115" fmla="*/ 370362 w 920484"/>
                  <a:gd name="connsiteY115" fmla="*/ 756983 h 919581"/>
                  <a:gd name="connsiteX116" fmla="*/ 384815 w 920484"/>
                  <a:gd name="connsiteY116" fmla="*/ 742530 h 919581"/>
                  <a:gd name="connsiteX117" fmla="*/ 532960 w 920484"/>
                  <a:gd name="connsiteY117" fmla="*/ 742530 h 919581"/>
                  <a:gd name="connsiteX118" fmla="*/ 547413 w 920484"/>
                  <a:gd name="connsiteY118" fmla="*/ 756983 h 919581"/>
                  <a:gd name="connsiteX119" fmla="*/ 532960 w 920484"/>
                  <a:gd name="connsiteY119" fmla="*/ 771437 h 919581"/>
                  <a:gd name="connsiteX120" fmla="*/ 384815 w 920484"/>
                  <a:gd name="connsiteY120" fmla="*/ 771437 h 919581"/>
                  <a:gd name="connsiteX121" fmla="*/ 370362 w 920484"/>
                  <a:gd name="connsiteY121" fmla="*/ 756983 h 919581"/>
                  <a:gd name="connsiteX122" fmla="*/ 184277 w 920484"/>
                  <a:gd name="connsiteY122" fmla="*/ 756983 h 919581"/>
                  <a:gd name="connsiteX123" fmla="*/ 293579 w 920484"/>
                  <a:gd name="connsiteY123" fmla="*/ 647682 h 919581"/>
                  <a:gd name="connsiteX124" fmla="*/ 341455 w 920484"/>
                  <a:gd name="connsiteY124" fmla="*/ 706398 h 919581"/>
                  <a:gd name="connsiteX125" fmla="*/ 237573 w 920484"/>
                  <a:gd name="connsiteY125" fmla="*/ 810279 h 919581"/>
                  <a:gd name="connsiteX126" fmla="*/ 184277 w 920484"/>
                  <a:gd name="connsiteY126" fmla="*/ 756983 h 919581"/>
                  <a:gd name="connsiteX127" fmla="*/ 29809 w 920484"/>
                  <a:gd name="connsiteY127" fmla="*/ 327906 h 919581"/>
                  <a:gd name="connsiteX128" fmla="*/ 89428 w 920484"/>
                  <a:gd name="connsiteY128" fmla="*/ 268287 h 919581"/>
                  <a:gd name="connsiteX129" fmla="*/ 149048 w 920484"/>
                  <a:gd name="connsiteY129" fmla="*/ 327906 h 919581"/>
                  <a:gd name="connsiteX130" fmla="*/ 178858 w 920484"/>
                  <a:gd name="connsiteY130" fmla="*/ 327906 h 919581"/>
                  <a:gd name="connsiteX131" fmla="*/ 93945 w 920484"/>
                  <a:gd name="connsiteY131" fmla="*/ 239380 h 919581"/>
                  <a:gd name="connsiteX132" fmla="*/ 90332 w 920484"/>
                  <a:gd name="connsiteY132" fmla="*/ 209571 h 919581"/>
                  <a:gd name="connsiteX133" fmla="*/ 208667 w 920484"/>
                  <a:gd name="connsiteY133" fmla="*/ 91235 h 919581"/>
                  <a:gd name="connsiteX134" fmla="*/ 311646 w 920484"/>
                  <a:gd name="connsiteY134" fmla="*/ 151758 h 919581"/>
                  <a:gd name="connsiteX135" fmla="*/ 253833 w 920484"/>
                  <a:gd name="connsiteY135" fmla="*/ 241187 h 919581"/>
                  <a:gd name="connsiteX136" fmla="*/ 208667 w 920484"/>
                  <a:gd name="connsiteY136" fmla="*/ 298999 h 919581"/>
                  <a:gd name="connsiteX137" fmla="*/ 238477 w 920484"/>
                  <a:gd name="connsiteY137" fmla="*/ 298999 h 919581"/>
                  <a:gd name="connsiteX138" fmla="*/ 268287 w 920484"/>
                  <a:gd name="connsiteY138" fmla="*/ 269190 h 919581"/>
                  <a:gd name="connsiteX139" fmla="*/ 298096 w 920484"/>
                  <a:gd name="connsiteY139" fmla="*/ 298999 h 919581"/>
                  <a:gd name="connsiteX140" fmla="*/ 327906 w 920484"/>
                  <a:gd name="connsiteY140" fmla="*/ 298999 h 919581"/>
                  <a:gd name="connsiteX141" fmla="*/ 284546 w 920484"/>
                  <a:gd name="connsiteY141" fmla="*/ 242090 h 919581"/>
                  <a:gd name="connsiteX142" fmla="*/ 372169 w 920484"/>
                  <a:gd name="connsiteY142" fmla="*/ 165308 h 919581"/>
                  <a:gd name="connsiteX143" fmla="*/ 460694 w 920484"/>
                  <a:gd name="connsiteY143" fmla="*/ 253833 h 919581"/>
                  <a:gd name="connsiteX144" fmla="*/ 457080 w 920484"/>
                  <a:gd name="connsiteY144" fmla="*/ 276416 h 919581"/>
                  <a:gd name="connsiteX145" fmla="*/ 415528 w 920484"/>
                  <a:gd name="connsiteY145" fmla="*/ 342359 h 919581"/>
                  <a:gd name="connsiteX146" fmla="*/ 445337 w 920484"/>
                  <a:gd name="connsiteY146" fmla="*/ 342359 h 919581"/>
                  <a:gd name="connsiteX147" fmla="*/ 489600 w 920484"/>
                  <a:gd name="connsiteY147" fmla="*/ 298096 h 919581"/>
                  <a:gd name="connsiteX148" fmla="*/ 533863 w 920484"/>
                  <a:gd name="connsiteY148" fmla="*/ 342359 h 919581"/>
                  <a:gd name="connsiteX149" fmla="*/ 489600 w 920484"/>
                  <a:gd name="connsiteY149" fmla="*/ 386621 h 919581"/>
                  <a:gd name="connsiteX150" fmla="*/ 88525 w 920484"/>
                  <a:gd name="connsiteY150" fmla="*/ 386621 h 919581"/>
                  <a:gd name="connsiteX151" fmla="*/ 29809 w 920484"/>
                  <a:gd name="connsiteY151" fmla="*/ 327906 h 919581"/>
                  <a:gd name="connsiteX152" fmla="*/ 384815 w 920484"/>
                  <a:gd name="connsiteY152" fmla="*/ 416431 h 919581"/>
                  <a:gd name="connsiteX153" fmla="*/ 384815 w 920484"/>
                  <a:gd name="connsiteY153" fmla="*/ 460694 h 919581"/>
                  <a:gd name="connsiteX154" fmla="*/ 429078 w 920484"/>
                  <a:gd name="connsiteY154" fmla="*/ 504957 h 919581"/>
                  <a:gd name="connsiteX155" fmla="*/ 547413 w 920484"/>
                  <a:gd name="connsiteY155" fmla="*/ 504957 h 919581"/>
                  <a:gd name="connsiteX156" fmla="*/ 561866 w 920484"/>
                  <a:gd name="connsiteY156" fmla="*/ 519410 h 919581"/>
                  <a:gd name="connsiteX157" fmla="*/ 547413 w 920484"/>
                  <a:gd name="connsiteY157" fmla="*/ 533863 h 919581"/>
                  <a:gd name="connsiteX158" fmla="*/ 399268 w 920484"/>
                  <a:gd name="connsiteY158" fmla="*/ 533863 h 919581"/>
                  <a:gd name="connsiteX159" fmla="*/ 355005 w 920484"/>
                  <a:gd name="connsiteY159" fmla="*/ 578126 h 919581"/>
                  <a:gd name="connsiteX160" fmla="*/ 399268 w 920484"/>
                  <a:gd name="connsiteY160" fmla="*/ 622389 h 919581"/>
                  <a:gd name="connsiteX161" fmla="*/ 429078 w 920484"/>
                  <a:gd name="connsiteY161" fmla="*/ 622389 h 919581"/>
                  <a:gd name="connsiteX162" fmla="*/ 443531 w 920484"/>
                  <a:gd name="connsiteY162" fmla="*/ 636842 h 919581"/>
                  <a:gd name="connsiteX163" fmla="*/ 443531 w 920484"/>
                  <a:gd name="connsiteY163" fmla="*/ 710914 h 919581"/>
                  <a:gd name="connsiteX164" fmla="*/ 383912 w 920484"/>
                  <a:gd name="connsiteY164" fmla="*/ 710914 h 919581"/>
                  <a:gd name="connsiteX165" fmla="*/ 374878 w 920484"/>
                  <a:gd name="connsiteY165" fmla="*/ 711817 h 919581"/>
                  <a:gd name="connsiteX166" fmla="*/ 300806 w 920484"/>
                  <a:gd name="connsiteY166" fmla="*/ 614259 h 919581"/>
                  <a:gd name="connsiteX167" fmla="*/ 220410 w 920484"/>
                  <a:gd name="connsiteY167" fmla="*/ 458887 h 919581"/>
                  <a:gd name="connsiteX168" fmla="*/ 224927 w 920484"/>
                  <a:gd name="connsiteY168" fmla="*/ 414625 h 919581"/>
                  <a:gd name="connsiteX169" fmla="*/ 384815 w 920484"/>
                  <a:gd name="connsiteY169" fmla="*/ 414625 h 919581"/>
                  <a:gd name="connsiteX170" fmla="*/ 271900 w 920484"/>
                  <a:gd name="connsiteY170" fmla="*/ 627808 h 919581"/>
                  <a:gd name="connsiteX171" fmla="*/ 163501 w 920484"/>
                  <a:gd name="connsiteY171" fmla="*/ 736207 h 919581"/>
                  <a:gd name="connsiteX172" fmla="*/ 110205 w 920484"/>
                  <a:gd name="connsiteY172" fmla="*/ 682911 h 919581"/>
                  <a:gd name="connsiteX173" fmla="*/ 223121 w 920484"/>
                  <a:gd name="connsiteY173" fmla="*/ 569996 h 919581"/>
                  <a:gd name="connsiteX174" fmla="*/ 271900 w 920484"/>
                  <a:gd name="connsiteY174" fmla="*/ 627808 h 919581"/>
                  <a:gd name="connsiteX175" fmla="*/ 271900 w 920484"/>
                  <a:gd name="connsiteY175" fmla="*/ 627808 h 919581"/>
                  <a:gd name="connsiteX176" fmla="*/ 94849 w 920484"/>
                  <a:gd name="connsiteY176" fmla="*/ 710010 h 919581"/>
                  <a:gd name="connsiteX177" fmla="*/ 210474 w 920484"/>
                  <a:gd name="connsiteY177" fmla="*/ 825636 h 919581"/>
                  <a:gd name="connsiteX178" fmla="*/ 112012 w 920484"/>
                  <a:gd name="connsiteY178" fmla="*/ 863575 h 919581"/>
                  <a:gd name="connsiteX179" fmla="*/ 56909 w 920484"/>
                  <a:gd name="connsiteY179" fmla="*/ 808473 h 919581"/>
                  <a:gd name="connsiteX180" fmla="*/ 94849 w 920484"/>
                  <a:gd name="connsiteY180" fmla="*/ 710010 h 919581"/>
                  <a:gd name="connsiteX181" fmla="*/ 43359 w 920484"/>
                  <a:gd name="connsiteY181" fmla="*/ 889772 h 919581"/>
                  <a:gd name="connsiteX182" fmla="*/ 29809 w 920484"/>
                  <a:gd name="connsiteY182" fmla="*/ 879835 h 919581"/>
                  <a:gd name="connsiteX183" fmla="*/ 30713 w 920484"/>
                  <a:gd name="connsiteY183" fmla="*/ 876222 h 919581"/>
                  <a:gd name="connsiteX184" fmla="*/ 45166 w 920484"/>
                  <a:gd name="connsiteY184" fmla="*/ 837379 h 919581"/>
                  <a:gd name="connsiteX185" fmla="*/ 82202 w 920484"/>
                  <a:gd name="connsiteY185" fmla="*/ 874415 h 919581"/>
                  <a:gd name="connsiteX186" fmla="*/ 43359 w 920484"/>
                  <a:gd name="connsiteY186" fmla="*/ 889772 h 919581"/>
                  <a:gd name="connsiteX187" fmla="*/ 458887 w 920484"/>
                  <a:gd name="connsiteY187" fmla="*/ 890675 h 919581"/>
                  <a:gd name="connsiteX188" fmla="*/ 406495 w 920484"/>
                  <a:gd name="connsiteY188" fmla="*/ 860865 h 919581"/>
                  <a:gd name="connsiteX189" fmla="*/ 511280 w 920484"/>
                  <a:gd name="connsiteY189" fmla="*/ 860865 h 919581"/>
                  <a:gd name="connsiteX190" fmla="*/ 458887 w 920484"/>
                  <a:gd name="connsiteY190" fmla="*/ 890675 h 919581"/>
                  <a:gd name="connsiteX191" fmla="*/ 458887 w 920484"/>
                  <a:gd name="connsiteY191" fmla="*/ 890675 h 919581"/>
                  <a:gd name="connsiteX192" fmla="*/ 533863 w 920484"/>
                  <a:gd name="connsiteY192" fmla="*/ 831056 h 919581"/>
                  <a:gd name="connsiteX193" fmla="*/ 385718 w 920484"/>
                  <a:gd name="connsiteY193" fmla="*/ 831056 h 919581"/>
                  <a:gd name="connsiteX194" fmla="*/ 371265 w 920484"/>
                  <a:gd name="connsiteY194" fmla="*/ 816603 h 919581"/>
                  <a:gd name="connsiteX195" fmla="*/ 385718 w 920484"/>
                  <a:gd name="connsiteY195" fmla="*/ 802149 h 919581"/>
                  <a:gd name="connsiteX196" fmla="*/ 533863 w 920484"/>
                  <a:gd name="connsiteY196" fmla="*/ 802149 h 919581"/>
                  <a:gd name="connsiteX197" fmla="*/ 548316 w 920484"/>
                  <a:gd name="connsiteY197" fmla="*/ 816603 h 919581"/>
                  <a:gd name="connsiteX198" fmla="*/ 533863 w 920484"/>
                  <a:gd name="connsiteY198" fmla="*/ 831056 h 919581"/>
                  <a:gd name="connsiteX199" fmla="*/ 888868 w 920484"/>
                  <a:gd name="connsiteY199" fmla="*/ 668458 h 919581"/>
                  <a:gd name="connsiteX200" fmla="*/ 888868 w 920484"/>
                  <a:gd name="connsiteY200" fmla="*/ 668458 h 919581"/>
                  <a:gd name="connsiteX201" fmla="*/ 834669 w 920484"/>
                  <a:gd name="connsiteY201" fmla="*/ 704591 h 919581"/>
                  <a:gd name="connsiteX202" fmla="*/ 847315 w 920484"/>
                  <a:gd name="connsiteY202" fmla="*/ 767823 h 919581"/>
                  <a:gd name="connsiteX203" fmla="*/ 848219 w 920484"/>
                  <a:gd name="connsiteY203" fmla="*/ 768726 h 919581"/>
                  <a:gd name="connsiteX204" fmla="*/ 827442 w 920484"/>
                  <a:gd name="connsiteY204" fmla="*/ 789503 h 919581"/>
                  <a:gd name="connsiteX205" fmla="*/ 826539 w 920484"/>
                  <a:gd name="connsiteY205" fmla="*/ 788600 h 919581"/>
                  <a:gd name="connsiteX206" fmla="*/ 762403 w 920484"/>
                  <a:gd name="connsiteY206" fmla="*/ 775953 h 919581"/>
                  <a:gd name="connsiteX207" fmla="*/ 726270 w 920484"/>
                  <a:gd name="connsiteY207" fmla="*/ 829249 h 919581"/>
                  <a:gd name="connsiteX208" fmla="*/ 726270 w 920484"/>
                  <a:gd name="connsiteY208" fmla="*/ 830153 h 919581"/>
                  <a:gd name="connsiteX209" fmla="*/ 696461 w 920484"/>
                  <a:gd name="connsiteY209" fmla="*/ 830153 h 919581"/>
                  <a:gd name="connsiteX210" fmla="*/ 696461 w 920484"/>
                  <a:gd name="connsiteY210" fmla="*/ 831056 h 919581"/>
                  <a:gd name="connsiteX211" fmla="*/ 660328 w 920484"/>
                  <a:gd name="connsiteY211" fmla="*/ 776856 h 919581"/>
                  <a:gd name="connsiteX212" fmla="*/ 597095 w 920484"/>
                  <a:gd name="connsiteY212" fmla="*/ 789503 h 919581"/>
                  <a:gd name="connsiteX213" fmla="*/ 596192 w 920484"/>
                  <a:gd name="connsiteY213" fmla="*/ 790406 h 919581"/>
                  <a:gd name="connsiteX214" fmla="*/ 576319 w 920484"/>
                  <a:gd name="connsiteY214" fmla="*/ 770533 h 919581"/>
                  <a:gd name="connsiteX215" fmla="*/ 578126 w 920484"/>
                  <a:gd name="connsiteY215" fmla="*/ 757887 h 919581"/>
                  <a:gd name="connsiteX216" fmla="*/ 568189 w 920484"/>
                  <a:gd name="connsiteY216" fmla="*/ 729884 h 919581"/>
                  <a:gd name="connsiteX217" fmla="*/ 608838 w 920484"/>
                  <a:gd name="connsiteY217" fmla="*/ 666651 h 919581"/>
                  <a:gd name="connsiteX218" fmla="*/ 711817 w 920484"/>
                  <a:gd name="connsiteY218" fmla="*/ 757887 h 919581"/>
                  <a:gd name="connsiteX219" fmla="*/ 815699 w 920484"/>
                  <a:gd name="connsiteY219" fmla="*/ 654005 h 919581"/>
                  <a:gd name="connsiteX220" fmla="*/ 711817 w 920484"/>
                  <a:gd name="connsiteY220" fmla="*/ 550123 h 919581"/>
                  <a:gd name="connsiteX221" fmla="*/ 707301 w 920484"/>
                  <a:gd name="connsiteY221" fmla="*/ 550123 h 919581"/>
                  <a:gd name="connsiteX222" fmla="*/ 726270 w 920484"/>
                  <a:gd name="connsiteY222" fmla="*/ 476051 h 919581"/>
                  <a:gd name="connsiteX223" fmla="*/ 727174 w 920484"/>
                  <a:gd name="connsiteY223" fmla="*/ 476051 h 919581"/>
                  <a:gd name="connsiteX224" fmla="*/ 727174 w 920484"/>
                  <a:gd name="connsiteY224" fmla="*/ 476954 h 919581"/>
                  <a:gd name="connsiteX225" fmla="*/ 763307 w 920484"/>
                  <a:gd name="connsiteY225" fmla="*/ 531153 h 919581"/>
                  <a:gd name="connsiteX226" fmla="*/ 826539 w 920484"/>
                  <a:gd name="connsiteY226" fmla="*/ 518507 h 919581"/>
                  <a:gd name="connsiteX227" fmla="*/ 827442 w 920484"/>
                  <a:gd name="connsiteY227" fmla="*/ 517603 h 919581"/>
                  <a:gd name="connsiteX228" fmla="*/ 848219 w 920484"/>
                  <a:gd name="connsiteY228" fmla="*/ 538379 h 919581"/>
                  <a:gd name="connsiteX229" fmla="*/ 847315 w 920484"/>
                  <a:gd name="connsiteY229" fmla="*/ 539283 h 919581"/>
                  <a:gd name="connsiteX230" fmla="*/ 834669 w 920484"/>
                  <a:gd name="connsiteY230" fmla="*/ 603419 h 919581"/>
                  <a:gd name="connsiteX231" fmla="*/ 887965 w 920484"/>
                  <a:gd name="connsiteY231" fmla="*/ 639552 h 919581"/>
                  <a:gd name="connsiteX232" fmla="*/ 888868 w 920484"/>
                  <a:gd name="connsiteY232" fmla="*/ 639552 h 919581"/>
                  <a:gd name="connsiteX233" fmla="*/ 888868 w 920484"/>
                  <a:gd name="connsiteY233" fmla="*/ 668458 h 919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Lst>
                <a:rect l="l" t="t" r="r" b="b"/>
                <a:pathLst>
                  <a:path w="920484" h="919581">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grpFill/>
              <a:ln w="902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859005807"/>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B665A067CB52648AD10275D9981F6E9" ma:contentTypeVersion="14" ma:contentTypeDescription="Create a new document." ma:contentTypeScope="" ma:versionID="a863f5d3d18e094d9fabb2b76174c92c">
  <xsd:schema xmlns:xsd="http://www.w3.org/2001/XMLSchema" xmlns:xs="http://www.w3.org/2001/XMLSchema" xmlns:p="http://schemas.microsoft.com/office/2006/metadata/properties" xmlns:ns3="5a96bb8c-aa49-4f7e-b12a-1d018b5931c3" xmlns:ns4="bd7d76e0-c20f-457d-a5c3-91e787aaf778" targetNamespace="http://schemas.microsoft.com/office/2006/metadata/properties" ma:root="true" ma:fieldsID="a352378842bb654477992db38e84d2fa" ns3:_="" ns4:_="">
    <xsd:import namespace="5a96bb8c-aa49-4f7e-b12a-1d018b5931c3"/>
    <xsd:import namespace="bd7d76e0-c20f-457d-a5c3-91e787aaf77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96bb8c-aa49-4f7e-b12a-1d018b5931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d7d76e0-c20f-457d-a5c3-91e787aaf77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5a96bb8c-aa49-4f7e-b12a-1d018b5931c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5D36A99-23E6-4573-9779-7E6E18DF03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96bb8c-aa49-4f7e-b12a-1d018b5931c3"/>
    <ds:schemaRef ds:uri="bd7d76e0-c20f-457d-a5c3-91e787aaf7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69AD2B3-D789-4FC7-A14D-89ADA76B73A8}">
  <ds:schemaRef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bd7d76e0-c20f-457d-a5c3-91e787aaf778"/>
    <ds:schemaRef ds:uri="5a96bb8c-aa49-4f7e-b12a-1d018b5931c3"/>
    <ds:schemaRef ds:uri="http://www.w3.org/XML/1998/namespace"/>
  </ds:schemaRefs>
</ds:datastoreItem>
</file>

<file path=customXml/itemProps3.xml><?xml version="1.0" encoding="utf-8"?>
<ds:datastoreItem xmlns:ds="http://schemas.openxmlformats.org/officeDocument/2006/customXml" ds:itemID="{B39800E7-4362-4A70-9B48-B5AE1C9F476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Magazine layout</Template>
  <TotalTime>4593</TotalTime>
  <Words>1169</Words>
  <Application>Microsoft Macintosh PowerPoint</Application>
  <PresentationFormat>Custom</PresentationFormat>
  <Paragraphs>101</Paragraphs>
  <Slides>4</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vt:i4>
      </vt:variant>
    </vt:vector>
  </HeadingPairs>
  <TitlesOfParts>
    <vt:vector size="14" baseType="lpstr">
      <vt:lpstr>Arial</vt:lpstr>
      <vt:lpstr>Avenir</vt:lpstr>
      <vt:lpstr>Avenir Black</vt:lpstr>
      <vt:lpstr>Avenir Book</vt:lpstr>
      <vt:lpstr>Calibri</vt:lpstr>
      <vt:lpstr>Century Schoolbook</vt:lpstr>
      <vt:lpstr>Montserrat</vt:lpstr>
      <vt:lpstr>Poppins</vt:lpstr>
      <vt:lpstr>Poppins SemiBold</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Ian Sayers</cp:lastModifiedBy>
  <cp:revision>324</cp:revision>
  <dcterms:created xsi:type="dcterms:W3CDTF">2021-06-15T11:45:52Z</dcterms:created>
  <dcterms:modified xsi:type="dcterms:W3CDTF">2022-04-06T11:08:14Z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0x0101003B665A067CB52648AD10275D9981F6E9</vt:lpwstr>
  </property>
</Properties>
</file>