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828" r:id="rId4"/>
    <p:sldMasterId id="2147483648" r:id="rId5"/>
  </p:sldMasterIdLst>
  <p:notesMasterIdLst>
    <p:notesMasterId r:id="rId75"/>
  </p:notesMasterIdLst>
  <p:sldIdLst>
    <p:sldId id="4286" r:id="rId6"/>
    <p:sldId id="4394" r:id="rId7"/>
    <p:sldId id="4320" r:id="rId8"/>
    <p:sldId id="4395" r:id="rId9"/>
    <p:sldId id="4413" r:id="rId10"/>
    <p:sldId id="4492" r:id="rId11"/>
    <p:sldId id="4491" r:id="rId12"/>
    <p:sldId id="4328" r:id="rId13"/>
    <p:sldId id="4398" r:id="rId14"/>
    <p:sldId id="4405" r:id="rId15"/>
    <p:sldId id="4407" r:id="rId16"/>
    <p:sldId id="4415" r:id="rId17"/>
    <p:sldId id="4406" r:id="rId18"/>
    <p:sldId id="4474" r:id="rId19"/>
    <p:sldId id="4506" r:id="rId20"/>
    <p:sldId id="4508" r:id="rId21"/>
    <p:sldId id="4509" r:id="rId22"/>
    <p:sldId id="4510" r:id="rId23"/>
    <p:sldId id="4498" r:id="rId24"/>
    <p:sldId id="4507" r:id="rId25"/>
    <p:sldId id="4493" r:id="rId26"/>
    <p:sldId id="4404" r:id="rId27"/>
    <p:sldId id="4400" r:id="rId28"/>
    <p:sldId id="4475" r:id="rId29"/>
    <p:sldId id="4403" r:id="rId30"/>
    <p:sldId id="4402" r:id="rId31"/>
    <p:sldId id="4477" r:id="rId32"/>
    <p:sldId id="4319" r:id="rId33"/>
    <p:sldId id="4424" r:id="rId34"/>
    <p:sldId id="4426" r:id="rId35"/>
    <p:sldId id="4436" r:id="rId36"/>
    <p:sldId id="4430" r:id="rId37"/>
    <p:sldId id="4431" r:id="rId38"/>
    <p:sldId id="4437" r:id="rId39"/>
    <p:sldId id="4439" r:id="rId40"/>
    <p:sldId id="4440" r:id="rId41"/>
    <p:sldId id="4443" r:id="rId42"/>
    <p:sldId id="4445" r:id="rId43"/>
    <p:sldId id="4448" r:id="rId44"/>
    <p:sldId id="4449" r:id="rId45"/>
    <p:sldId id="4450" r:id="rId46"/>
    <p:sldId id="4451" r:id="rId47"/>
    <p:sldId id="4452" r:id="rId48"/>
    <p:sldId id="4453" r:id="rId49"/>
    <p:sldId id="4454" r:id="rId50"/>
    <p:sldId id="4456" r:id="rId51"/>
    <p:sldId id="4457" r:id="rId52"/>
    <p:sldId id="4324" r:id="rId53"/>
    <p:sldId id="4419" r:id="rId54"/>
    <p:sldId id="4480" r:id="rId55"/>
    <p:sldId id="4482" r:id="rId56"/>
    <p:sldId id="4483" r:id="rId57"/>
    <p:sldId id="4484" r:id="rId58"/>
    <p:sldId id="4499" r:id="rId59"/>
    <p:sldId id="4500" r:id="rId60"/>
    <p:sldId id="4501" r:id="rId61"/>
    <p:sldId id="4485" r:id="rId62"/>
    <p:sldId id="4423" r:id="rId63"/>
    <p:sldId id="4486" r:id="rId64"/>
    <p:sldId id="4502" r:id="rId65"/>
    <p:sldId id="4503" r:id="rId66"/>
    <p:sldId id="4505" r:id="rId67"/>
    <p:sldId id="4321" r:id="rId68"/>
    <p:sldId id="4490" r:id="rId69"/>
    <p:sldId id="4458" r:id="rId70"/>
    <p:sldId id="4487" r:id="rId71"/>
    <p:sldId id="4488" r:id="rId72"/>
    <p:sldId id="4489" r:id="rId73"/>
    <p:sldId id="4511" r:id="rId74"/>
  </p:sldIdLst>
  <p:sldSz cx="12192000" cy="6858000"/>
  <p:notesSz cx="6797675" cy="9926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7FF37E58-0D04-4B31-B6D2-CB64D02CCC06}">
          <p14:sldIdLst>
            <p14:sldId id="4286"/>
            <p14:sldId id="4394"/>
          </p14:sldIdLst>
        </p14:section>
        <p14:section name="The Importance of Sustainability and SME’s for Europe’s Future" id="{7847F788-B1B1-474F-9165-C45CF7EA6809}">
          <p14:sldIdLst>
            <p14:sldId id="4320"/>
            <p14:sldId id="4395"/>
            <p14:sldId id="4413"/>
            <p14:sldId id="4492"/>
            <p14:sldId id="4491"/>
            <p14:sldId id="4328"/>
            <p14:sldId id="4398"/>
            <p14:sldId id="4405"/>
            <p14:sldId id="4407"/>
            <p14:sldId id="4415"/>
            <p14:sldId id="4406"/>
            <p14:sldId id="4474"/>
            <p14:sldId id="4506"/>
            <p14:sldId id="4508"/>
            <p14:sldId id="4509"/>
            <p14:sldId id="4510"/>
            <p14:sldId id="4498"/>
            <p14:sldId id="4507"/>
            <p14:sldId id="4493"/>
            <p14:sldId id="4404"/>
            <p14:sldId id="4400"/>
            <p14:sldId id="4475"/>
            <p14:sldId id="4403"/>
            <p14:sldId id="4402"/>
            <p14:sldId id="4477"/>
          </p14:sldIdLst>
        </p14:section>
        <p14:section name="Sustainability in Depth: Environmental" id="{BC94C8A4-A70C-4A4D-A5FF-6D064D952217}">
          <p14:sldIdLst>
            <p14:sldId id="4319"/>
            <p14:sldId id="4424"/>
            <p14:sldId id="4426"/>
            <p14:sldId id="4436"/>
            <p14:sldId id="4430"/>
            <p14:sldId id="4431"/>
            <p14:sldId id="4437"/>
            <p14:sldId id="4439"/>
            <p14:sldId id="4440"/>
            <p14:sldId id="4443"/>
            <p14:sldId id="4445"/>
            <p14:sldId id="4448"/>
            <p14:sldId id="4449"/>
            <p14:sldId id="4450"/>
            <p14:sldId id="4451"/>
            <p14:sldId id="4452"/>
            <p14:sldId id="4453"/>
            <p14:sldId id="4454"/>
            <p14:sldId id="4456"/>
            <p14:sldId id="4457"/>
            <p14:sldId id="4324"/>
            <p14:sldId id="4419"/>
            <p14:sldId id="4480"/>
            <p14:sldId id="4482"/>
            <p14:sldId id="4483"/>
            <p14:sldId id="4484"/>
            <p14:sldId id="4499"/>
            <p14:sldId id="4500"/>
            <p14:sldId id="4501"/>
            <p14:sldId id="4485"/>
            <p14:sldId id="4423"/>
            <p14:sldId id="4486"/>
            <p14:sldId id="4502"/>
            <p14:sldId id="4503"/>
            <p14:sldId id="4505"/>
          </p14:sldIdLst>
        </p14:section>
        <p14:section name="Business Case" id="{51FE84E1-EA59-4FB2-A8B2-C37997E5F1F7}">
          <p14:sldIdLst>
            <p14:sldId id="4321"/>
            <p14:sldId id="4490"/>
            <p14:sldId id="4458"/>
            <p14:sldId id="4487"/>
            <p14:sldId id="4488"/>
            <p14:sldId id="4489"/>
            <p14:sldId id="4511"/>
          </p14:sldIdLst>
        </p14:section>
      </p14:sectionLst>
    </p:ex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9FC022A4-579A-D4FE-3333-9FB9725D3274}" name="Mark Bolger ( Momentum Consulting )" initials="MB(MC)" userId="Mark Bolger ( Momentum Consulting )" providerId="None"/>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68940"/>
    <a:srgbClr val="000000"/>
    <a:srgbClr val="63A043"/>
    <a:srgbClr val="84BA41"/>
    <a:srgbClr val="B9B9B9"/>
    <a:srgbClr val="74AD42"/>
    <a:srgbClr val="559542"/>
    <a:srgbClr val="297239"/>
    <a:srgbClr val="0B582E"/>
    <a:srgbClr val="A2CC3A"/>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10CC3FB-92CD-4773-A18B-D24EEF1E6A30}" v="417" dt="2022-11-13T10:07:48.789"/>
    <p1510:client id="{1A481FB7-5A5C-4372-9772-0CF655C7694E}" v="1229" dt="2022-11-13T09:27:50.382"/>
    <p1510:client id="{AD95EF6C-A494-46E8-BBBE-C1BE8A78E4F0}" v="33" dt="2022-11-04T10:15:07.681"/>
    <p1510:client id="{B1A57E80-026E-4040-A85A-FAB91B472EC0}" v="151" dt="2022-11-11T13:20:49.242"/>
    <p1510:client id="{BA280229-422B-4875-83EC-D32D23652EB8}" v="149" dt="2022-11-04T18:54:23.253"/>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993" autoAdjust="0"/>
    <p:restoredTop sz="83884" autoAdjust="0"/>
  </p:normalViewPr>
  <p:slideViewPr>
    <p:cSldViewPr snapToGrid="0" snapToObjects="1">
      <p:cViewPr varScale="1">
        <p:scale>
          <a:sx n="28" d="100"/>
          <a:sy n="28" d="100"/>
        </p:scale>
        <p:origin x="1184" y="32"/>
      </p:cViewPr>
      <p:guideLst/>
    </p:cSldViewPr>
  </p:slideViewPr>
  <p:notesTextViewPr>
    <p:cViewPr>
      <p:scale>
        <a:sx n="20" d="100"/>
        <a:sy n="20" d="100"/>
      </p:scale>
      <p:origin x="0" y="0"/>
    </p:cViewPr>
  </p:notesTextViewPr>
  <p:sorterViewPr>
    <p:cViewPr>
      <p:scale>
        <a:sx n="1" d="1"/>
        <a:sy n="1" d="1"/>
      </p:scale>
      <p:origin x="0" y="0"/>
    </p:cViewPr>
  </p:sorter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1.xml"/><Relationship Id="rId21" Type="http://schemas.openxmlformats.org/officeDocument/2006/relationships/slide" Target="slides/slide16.xml"/><Relationship Id="rId42" Type="http://schemas.openxmlformats.org/officeDocument/2006/relationships/slide" Target="slides/slide37.xml"/><Relationship Id="rId47" Type="http://schemas.openxmlformats.org/officeDocument/2006/relationships/slide" Target="slides/slide42.xml"/><Relationship Id="rId63" Type="http://schemas.openxmlformats.org/officeDocument/2006/relationships/slide" Target="slides/slide58.xml"/><Relationship Id="rId68" Type="http://schemas.openxmlformats.org/officeDocument/2006/relationships/slide" Target="slides/slide63.xml"/><Relationship Id="rId16" Type="http://schemas.openxmlformats.org/officeDocument/2006/relationships/slide" Target="slides/slide11.xml"/><Relationship Id="rId11" Type="http://schemas.openxmlformats.org/officeDocument/2006/relationships/slide" Target="slides/slide6.xml"/><Relationship Id="rId32" Type="http://schemas.openxmlformats.org/officeDocument/2006/relationships/slide" Target="slides/slide27.xml"/><Relationship Id="rId37" Type="http://schemas.openxmlformats.org/officeDocument/2006/relationships/slide" Target="slides/slide32.xml"/><Relationship Id="rId53" Type="http://schemas.openxmlformats.org/officeDocument/2006/relationships/slide" Target="slides/slide48.xml"/><Relationship Id="rId58" Type="http://schemas.openxmlformats.org/officeDocument/2006/relationships/slide" Target="slides/slide53.xml"/><Relationship Id="rId74" Type="http://schemas.openxmlformats.org/officeDocument/2006/relationships/slide" Target="slides/slide69.xml"/><Relationship Id="rId79" Type="http://schemas.openxmlformats.org/officeDocument/2006/relationships/tableStyles" Target="tableStyles.xml"/><Relationship Id="rId5" Type="http://schemas.openxmlformats.org/officeDocument/2006/relationships/slideMaster" Target="slideMasters/slideMaster2.xml"/><Relationship Id="rId61" Type="http://schemas.openxmlformats.org/officeDocument/2006/relationships/slide" Target="slides/slide56.xml"/><Relationship Id="rId19" Type="http://schemas.openxmlformats.org/officeDocument/2006/relationships/slide" Target="slides/slide1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slide" Target="slides/slide38.xml"/><Relationship Id="rId48" Type="http://schemas.openxmlformats.org/officeDocument/2006/relationships/slide" Target="slides/slide43.xml"/><Relationship Id="rId56" Type="http://schemas.openxmlformats.org/officeDocument/2006/relationships/slide" Target="slides/slide51.xml"/><Relationship Id="rId64" Type="http://schemas.openxmlformats.org/officeDocument/2006/relationships/slide" Target="slides/slide59.xml"/><Relationship Id="rId69" Type="http://schemas.openxmlformats.org/officeDocument/2006/relationships/slide" Target="slides/slide64.xml"/><Relationship Id="rId77" Type="http://schemas.openxmlformats.org/officeDocument/2006/relationships/viewProps" Target="viewProps.xml"/><Relationship Id="rId8" Type="http://schemas.openxmlformats.org/officeDocument/2006/relationships/slide" Target="slides/slide3.xml"/><Relationship Id="rId51" Type="http://schemas.openxmlformats.org/officeDocument/2006/relationships/slide" Target="slides/slide46.xml"/><Relationship Id="rId72" Type="http://schemas.openxmlformats.org/officeDocument/2006/relationships/slide" Target="slides/slide67.xml"/><Relationship Id="rId80" Type="http://schemas.microsoft.com/office/2015/10/relationships/revisionInfo" Target="revisionInfo.xml"/><Relationship Id="rId3" Type="http://schemas.openxmlformats.org/officeDocument/2006/relationships/customXml" Target="../customXml/item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slide" Target="slides/slide41.xml"/><Relationship Id="rId59" Type="http://schemas.openxmlformats.org/officeDocument/2006/relationships/slide" Target="slides/slide54.xml"/><Relationship Id="rId67" Type="http://schemas.openxmlformats.org/officeDocument/2006/relationships/slide" Target="slides/slide62.xml"/><Relationship Id="rId20" Type="http://schemas.openxmlformats.org/officeDocument/2006/relationships/slide" Target="slides/slide15.xml"/><Relationship Id="rId41" Type="http://schemas.openxmlformats.org/officeDocument/2006/relationships/slide" Target="slides/slide36.xml"/><Relationship Id="rId54" Type="http://schemas.openxmlformats.org/officeDocument/2006/relationships/slide" Target="slides/slide49.xml"/><Relationship Id="rId62" Type="http://schemas.openxmlformats.org/officeDocument/2006/relationships/slide" Target="slides/slide57.xml"/><Relationship Id="rId70" Type="http://schemas.openxmlformats.org/officeDocument/2006/relationships/slide" Target="slides/slide65.xml"/><Relationship Id="rId75"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 Target="slides/slide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slide" Target="slides/slide44.xml"/><Relationship Id="rId57" Type="http://schemas.openxmlformats.org/officeDocument/2006/relationships/slide" Target="slides/slide52.xml"/><Relationship Id="rId10" Type="http://schemas.openxmlformats.org/officeDocument/2006/relationships/slide" Target="slides/slide5.xml"/><Relationship Id="rId31" Type="http://schemas.openxmlformats.org/officeDocument/2006/relationships/slide" Target="slides/slide26.xml"/><Relationship Id="rId44" Type="http://schemas.openxmlformats.org/officeDocument/2006/relationships/slide" Target="slides/slide39.xml"/><Relationship Id="rId52" Type="http://schemas.openxmlformats.org/officeDocument/2006/relationships/slide" Target="slides/slide47.xml"/><Relationship Id="rId60" Type="http://schemas.openxmlformats.org/officeDocument/2006/relationships/slide" Target="slides/slide55.xml"/><Relationship Id="rId65" Type="http://schemas.openxmlformats.org/officeDocument/2006/relationships/slide" Target="slides/slide60.xml"/><Relationship Id="rId73" Type="http://schemas.openxmlformats.org/officeDocument/2006/relationships/slide" Target="slides/slide68.xml"/><Relationship Id="rId78" Type="http://schemas.openxmlformats.org/officeDocument/2006/relationships/theme" Target="theme/theme1.xml"/><Relationship Id="rId81" Type="http://schemas.microsoft.com/office/2018/10/relationships/authors" Target="authors.xml"/><Relationship Id="rId4" Type="http://schemas.openxmlformats.org/officeDocument/2006/relationships/slideMaster" Target="slideMasters/slideMaster1.xml"/><Relationship Id="rId9" Type="http://schemas.openxmlformats.org/officeDocument/2006/relationships/slide" Target="slides/slide4.xml"/><Relationship Id="rId13" Type="http://schemas.openxmlformats.org/officeDocument/2006/relationships/slide" Target="slides/slide8.xml"/><Relationship Id="rId18" Type="http://schemas.openxmlformats.org/officeDocument/2006/relationships/slide" Target="slides/slide13.xml"/><Relationship Id="rId39" Type="http://schemas.openxmlformats.org/officeDocument/2006/relationships/slide" Target="slides/slide34.xml"/><Relationship Id="rId34" Type="http://schemas.openxmlformats.org/officeDocument/2006/relationships/slide" Target="slides/slide29.xml"/><Relationship Id="rId50" Type="http://schemas.openxmlformats.org/officeDocument/2006/relationships/slide" Target="slides/slide45.xml"/><Relationship Id="rId55" Type="http://schemas.openxmlformats.org/officeDocument/2006/relationships/slide" Target="slides/slide50.xml"/><Relationship Id="rId76" Type="http://schemas.openxmlformats.org/officeDocument/2006/relationships/presProps" Target="presProps.xml"/><Relationship Id="rId7" Type="http://schemas.openxmlformats.org/officeDocument/2006/relationships/slide" Target="slides/slide2.xml"/><Relationship Id="rId71" Type="http://schemas.openxmlformats.org/officeDocument/2006/relationships/slide" Target="slides/slide66.xml"/><Relationship Id="rId2" Type="http://schemas.openxmlformats.org/officeDocument/2006/relationships/customXml" Target="../customXml/item2.xml"/><Relationship Id="rId29" Type="http://schemas.openxmlformats.org/officeDocument/2006/relationships/slide" Target="slides/slide24.xml"/><Relationship Id="rId24" Type="http://schemas.openxmlformats.org/officeDocument/2006/relationships/slide" Target="slides/slide19.xml"/><Relationship Id="rId40" Type="http://schemas.openxmlformats.org/officeDocument/2006/relationships/slide" Target="slides/slide35.xml"/><Relationship Id="rId45" Type="http://schemas.openxmlformats.org/officeDocument/2006/relationships/slide" Target="slides/slide40.xml"/><Relationship Id="rId66" Type="http://schemas.openxmlformats.org/officeDocument/2006/relationships/slide" Target="slides/slide6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en-IE"/>
          </a:p>
        </p:txBody>
      </p:sp>
      <p:sp>
        <p:nvSpPr>
          <p:cNvPr id="3" name="Date Placeholder 2"/>
          <p:cNvSpPr>
            <a:spLocks noGrp="1"/>
          </p:cNvSpPr>
          <p:nvPr>
            <p:ph type="dt" idx="1"/>
          </p:nvPr>
        </p:nvSpPr>
        <p:spPr>
          <a:xfrm>
            <a:off x="3850443" y="0"/>
            <a:ext cx="2945659" cy="498056"/>
          </a:xfrm>
          <a:prstGeom prst="rect">
            <a:avLst/>
          </a:prstGeom>
        </p:spPr>
        <p:txBody>
          <a:bodyPr vert="horz" lIns="91440" tIns="45720" rIns="91440" bIns="45720" rtlCol="0"/>
          <a:lstStyle>
            <a:lvl1pPr algn="r">
              <a:defRPr sz="1200"/>
            </a:lvl1pPr>
          </a:lstStyle>
          <a:p>
            <a:fld id="{20C7E5E2-8BBD-4ABB-85DA-FB750B6BA38E}" type="datetimeFigureOut">
              <a:rPr lang="en-IE" smtClean="0"/>
              <a:t>13/11/2022</a:t>
            </a:fld>
            <a:endParaRPr lang="en-IE"/>
          </a:p>
        </p:txBody>
      </p:sp>
      <p:sp>
        <p:nvSpPr>
          <p:cNvPr id="4" name="Slide Image Placeholder 3"/>
          <p:cNvSpPr>
            <a:spLocks noGrp="1" noRot="1" noChangeAspect="1"/>
          </p:cNvSpPr>
          <p:nvPr>
            <p:ph type="sldImg" idx="2"/>
          </p:nvPr>
        </p:nvSpPr>
        <p:spPr>
          <a:xfrm>
            <a:off x="422275" y="1241425"/>
            <a:ext cx="5953125" cy="3349625"/>
          </a:xfrm>
          <a:prstGeom prst="rect">
            <a:avLst/>
          </a:prstGeom>
          <a:noFill/>
          <a:ln w="12700">
            <a:solidFill>
              <a:prstClr val="black"/>
            </a:solidFill>
          </a:ln>
        </p:spPr>
        <p:txBody>
          <a:bodyPr vert="horz" lIns="91440" tIns="45720" rIns="91440" bIns="45720" rtlCol="0" anchor="ctr"/>
          <a:lstStyle/>
          <a:p>
            <a:endParaRPr lang="en-IE"/>
          </a:p>
        </p:txBody>
      </p:sp>
      <p:sp>
        <p:nvSpPr>
          <p:cNvPr id="5" name="Notes Placeholder 4"/>
          <p:cNvSpPr>
            <a:spLocks noGrp="1"/>
          </p:cNvSpPr>
          <p:nvPr>
            <p:ph type="body" sz="quarter" idx="3"/>
          </p:nvPr>
        </p:nvSpPr>
        <p:spPr>
          <a:xfrm>
            <a:off x="679768" y="4777194"/>
            <a:ext cx="5438140" cy="3908614"/>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6" name="Footer Placeholder 5"/>
          <p:cNvSpPr>
            <a:spLocks noGrp="1"/>
          </p:cNvSpPr>
          <p:nvPr>
            <p:ph type="ftr" sz="quarter" idx="4"/>
          </p:nvPr>
        </p:nvSpPr>
        <p:spPr>
          <a:xfrm>
            <a:off x="0" y="9428584"/>
            <a:ext cx="2945659" cy="498055"/>
          </a:xfrm>
          <a:prstGeom prst="rect">
            <a:avLst/>
          </a:prstGeom>
        </p:spPr>
        <p:txBody>
          <a:bodyPr vert="horz" lIns="91440" tIns="45720" rIns="91440" bIns="45720" rtlCol="0" anchor="b"/>
          <a:lstStyle>
            <a:lvl1pPr algn="l">
              <a:defRPr sz="1200"/>
            </a:lvl1pPr>
          </a:lstStyle>
          <a:p>
            <a:endParaRPr lang="en-IE"/>
          </a:p>
        </p:txBody>
      </p:sp>
      <p:sp>
        <p:nvSpPr>
          <p:cNvPr id="7" name="Slide Number Placeholder 6"/>
          <p:cNvSpPr>
            <a:spLocks noGrp="1"/>
          </p:cNvSpPr>
          <p:nvPr>
            <p:ph type="sldNum" sz="quarter" idx="5"/>
          </p:nvPr>
        </p:nvSpPr>
        <p:spPr>
          <a:xfrm>
            <a:off x="3850443" y="9428584"/>
            <a:ext cx="2945659" cy="498055"/>
          </a:xfrm>
          <a:prstGeom prst="rect">
            <a:avLst/>
          </a:prstGeom>
        </p:spPr>
        <p:txBody>
          <a:bodyPr vert="horz" lIns="91440" tIns="45720" rIns="91440" bIns="45720" rtlCol="0" anchor="b"/>
          <a:lstStyle>
            <a:lvl1pPr algn="r">
              <a:defRPr sz="1200"/>
            </a:lvl1pPr>
          </a:lstStyle>
          <a:p>
            <a:fld id="{A33D4B31-1C11-4072-8318-EDB8FBADD21A}" type="slidenum">
              <a:rPr lang="en-IE" smtClean="0"/>
              <a:t>‹#›</a:t>
            </a:fld>
            <a:endParaRPr lang="en-IE"/>
          </a:p>
        </p:txBody>
      </p:sp>
    </p:spTree>
    <p:extLst>
      <p:ext uri="{BB962C8B-B14F-4D97-AF65-F5344CB8AC3E}">
        <p14:creationId xmlns:p14="http://schemas.microsoft.com/office/powerpoint/2010/main" val="292081537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dirty="0"/>
          </a:p>
        </p:txBody>
      </p:sp>
      <p:sp>
        <p:nvSpPr>
          <p:cNvPr id="4" name="Slide Number Placeholder 3"/>
          <p:cNvSpPr>
            <a:spLocks noGrp="1"/>
          </p:cNvSpPr>
          <p:nvPr>
            <p:ph type="sldNum" sz="quarter" idx="5"/>
          </p:nvPr>
        </p:nvSpPr>
        <p:spPr/>
        <p:txBody>
          <a:bodyPr/>
          <a:lstStyle/>
          <a:p>
            <a:fld id="{A33D4B31-1C11-4072-8318-EDB8FBADD21A}" type="slidenum">
              <a:rPr lang="en-IE" smtClean="0"/>
              <a:t>4</a:t>
            </a:fld>
            <a:endParaRPr lang="en-IE"/>
          </a:p>
        </p:txBody>
      </p:sp>
    </p:spTree>
    <p:extLst>
      <p:ext uri="{BB962C8B-B14F-4D97-AF65-F5344CB8AC3E}">
        <p14:creationId xmlns:p14="http://schemas.microsoft.com/office/powerpoint/2010/main" val="294579716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dirty="0"/>
          </a:p>
        </p:txBody>
      </p:sp>
      <p:sp>
        <p:nvSpPr>
          <p:cNvPr id="4" name="Slide Number Placeholder 3"/>
          <p:cNvSpPr>
            <a:spLocks noGrp="1"/>
          </p:cNvSpPr>
          <p:nvPr>
            <p:ph type="sldNum" sz="quarter" idx="5"/>
          </p:nvPr>
        </p:nvSpPr>
        <p:spPr/>
        <p:txBody>
          <a:bodyPr/>
          <a:lstStyle/>
          <a:p>
            <a:fld id="{A33D4B31-1C11-4072-8318-EDB8FBADD21A}" type="slidenum">
              <a:rPr lang="en-IE" smtClean="0"/>
              <a:t>15</a:t>
            </a:fld>
            <a:endParaRPr lang="en-IE"/>
          </a:p>
        </p:txBody>
      </p:sp>
    </p:spTree>
    <p:extLst>
      <p:ext uri="{BB962C8B-B14F-4D97-AF65-F5344CB8AC3E}">
        <p14:creationId xmlns:p14="http://schemas.microsoft.com/office/powerpoint/2010/main" val="385935310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dirty="0"/>
          </a:p>
        </p:txBody>
      </p:sp>
      <p:sp>
        <p:nvSpPr>
          <p:cNvPr id="4" name="Slide Number Placeholder 3"/>
          <p:cNvSpPr>
            <a:spLocks noGrp="1"/>
          </p:cNvSpPr>
          <p:nvPr>
            <p:ph type="sldNum" sz="quarter" idx="5"/>
          </p:nvPr>
        </p:nvSpPr>
        <p:spPr/>
        <p:txBody>
          <a:bodyPr/>
          <a:lstStyle/>
          <a:p>
            <a:fld id="{A33D4B31-1C11-4072-8318-EDB8FBADD21A}" type="slidenum">
              <a:rPr lang="en-IE" smtClean="0"/>
              <a:t>16</a:t>
            </a:fld>
            <a:endParaRPr lang="en-IE"/>
          </a:p>
        </p:txBody>
      </p:sp>
    </p:spTree>
    <p:extLst>
      <p:ext uri="{BB962C8B-B14F-4D97-AF65-F5344CB8AC3E}">
        <p14:creationId xmlns:p14="http://schemas.microsoft.com/office/powerpoint/2010/main" val="75996626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dirty="0"/>
          </a:p>
        </p:txBody>
      </p:sp>
      <p:sp>
        <p:nvSpPr>
          <p:cNvPr id="4" name="Slide Number Placeholder 3"/>
          <p:cNvSpPr>
            <a:spLocks noGrp="1"/>
          </p:cNvSpPr>
          <p:nvPr>
            <p:ph type="sldNum" sz="quarter" idx="5"/>
          </p:nvPr>
        </p:nvSpPr>
        <p:spPr/>
        <p:txBody>
          <a:bodyPr/>
          <a:lstStyle/>
          <a:p>
            <a:fld id="{A33D4B31-1C11-4072-8318-EDB8FBADD21A}" type="slidenum">
              <a:rPr lang="en-IE" smtClean="0"/>
              <a:t>17</a:t>
            </a:fld>
            <a:endParaRPr lang="en-IE"/>
          </a:p>
        </p:txBody>
      </p:sp>
    </p:spTree>
    <p:extLst>
      <p:ext uri="{BB962C8B-B14F-4D97-AF65-F5344CB8AC3E}">
        <p14:creationId xmlns:p14="http://schemas.microsoft.com/office/powerpoint/2010/main" val="382312324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dirty="0"/>
          </a:p>
        </p:txBody>
      </p:sp>
      <p:sp>
        <p:nvSpPr>
          <p:cNvPr id="4" name="Slide Number Placeholder 3"/>
          <p:cNvSpPr>
            <a:spLocks noGrp="1"/>
          </p:cNvSpPr>
          <p:nvPr>
            <p:ph type="sldNum" sz="quarter" idx="5"/>
          </p:nvPr>
        </p:nvSpPr>
        <p:spPr/>
        <p:txBody>
          <a:bodyPr/>
          <a:lstStyle/>
          <a:p>
            <a:fld id="{A33D4B31-1C11-4072-8318-EDB8FBADD21A}" type="slidenum">
              <a:rPr lang="en-IE" smtClean="0"/>
              <a:t>18</a:t>
            </a:fld>
            <a:endParaRPr lang="en-IE"/>
          </a:p>
        </p:txBody>
      </p:sp>
    </p:spTree>
    <p:extLst>
      <p:ext uri="{BB962C8B-B14F-4D97-AF65-F5344CB8AC3E}">
        <p14:creationId xmlns:p14="http://schemas.microsoft.com/office/powerpoint/2010/main" val="106841444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dirty="0"/>
          </a:p>
        </p:txBody>
      </p:sp>
      <p:sp>
        <p:nvSpPr>
          <p:cNvPr id="4" name="Slide Number Placeholder 3"/>
          <p:cNvSpPr>
            <a:spLocks noGrp="1"/>
          </p:cNvSpPr>
          <p:nvPr>
            <p:ph type="sldNum" sz="quarter" idx="5"/>
          </p:nvPr>
        </p:nvSpPr>
        <p:spPr/>
        <p:txBody>
          <a:bodyPr/>
          <a:lstStyle/>
          <a:p>
            <a:fld id="{A33D4B31-1C11-4072-8318-EDB8FBADD21A}" type="slidenum">
              <a:rPr lang="en-IE" smtClean="0"/>
              <a:t>19</a:t>
            </a:fld>
            <a:endParaRPr lang="en-IE"/>
          </a:p>
        </p:txBody>
      </p:sp>
    </p:spTree>
    <p:extLst>
      <p:ext uri="{BB962C8B-B14F-4D97-AF65-F5344CB8AC3E}">
        <p14:creationId xmlns:p14="http://schemas.microsoft.com/office/powerpoint/2010/main" val="249212693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dirty="0"/>
          </a:p>
        </p:txBody>
      </p:sp>
      <p:sp>
        <p:nvSpPr>
          <p:cNvPr id="4" name="Slide Number Placeholder 3"/>
          <p:cNvSpPr>
            <a:spLocks noGrp="1"/>
          </p:cNvSpPr>
          <p:nvPr>
            <p:ph type="sldNum" sz="quarter" idx="5"/>
          </p:nvPr>
        </p:nvSpPr>
        <p:spPr/>
        <p:txBody>
          <a:bodyPr/>
          <a:lstStyle/>
          <a:p>
            <a:fld id="{A33D4B31-1C11-4072-8318-EDB8FBADD21A}" type="slidenum">
              <a:rPr lang="en-IE" smtClean="0"/>
              <a:t>20</a:t>
            </a:fld>
            <a:endParaRPr lang="en-IE"/>
          </a:p>
        </p:txBody>
      </p:sp>
    </p:spTree>
    <p:extLst>
      <p:ext uri="{BB962C8B-B14F-4D97-AF65-F5344CB8AC3E}">
        <p14:creationId xmlns:p14="http://schemas.microsoft.com/office/powerpoint/2010/main" val="111657640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dirty="0"/>
          </a:p>
        </p:txBody>
      </p:sp>
      <p:sp>
        <p:nvSpPr>
          <p:cNvPr id="4" name="Slide Number Placeholder 3"/>
          <p:cNvSpPr>
            <a:spLocks noGrp="1"/>
          </p:cNvSpPr>
          <p:nvPr>
            <p:ph type="sldNum" sz="quarter" idx="5"/>
          </p:nvPr>
        </p:nvSpPr>
        <p:spPr/>
        <p:txBody>
          <a:bodyPr/>
          <a:lstStyle/>
          <a:p>
            <a:fld id="{A33D4B31-1C11-4072-8318-EDB8FBADD21A}" type="slidenum">
              <a:rPr lang="en-IE" smtClean="0"/>
              <a:t>21</a:t>
            </a:fld>
            <a:endParaRPr lang="en-IE"/>
          </a:p>
        </p:txBody>
      </p:sp>
    </p:spTree>
    <p:extLst>
      <p:ext uri="{BB962C8B-B14F-4D97-AF65-F5344CB8AC3E}">
        <p14:creationId xmlns:p14="http://schemas.microsoft.com/office/powerpoint/2010/main" val="369134526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endParaRPr lang="en-US" b="0" i="0" dirty="0">
              <a:solidFill>
                <a:srgbClr val="111111"/>
              </a:solidFill>
              <a:effectLst/>
              <a:latin typeface="SourceSansPro"/>
            </a:endParaRPr>
          </a:p>
          <a:p>
            <a:pPr algn="l"/>
            <a:endParaRPr lang="en-US" b="0" i="0" dirty="0">
              <a:solidFill>
                <a:srgbClr val="111111"/>
              </a:solidFill>
              <a:effectLst/>
              <a:latin typeface="SourceSansPro"/>
            </a:endParaRPr>
          </a:p>
          <a:p>
            <a:endParaRPr lang="en-IE" dirty="0"/>
          </a:p>
        </p:txBody>
      </p:sp>
      <p:sp>
        <p:nvSpPr>
          <p:cNvPr id="4" name="Slide Number Placeholder 3"/>
          <p:cNvSpPr>
            <a:spLocks noGrp="1"/>
          </p:cNvSpPr>
          <p:nvPr>
            <p:ph type="sldNum" sz="quarter" idx="5"/>
          </p:nvPr>
        </p:nvSpPr>
        <p:spPr/>
        <p:txBody>
          <a:bodyPr/>
          <a:lstStyle/>
          <a:p>
            <a:fld id="{A33D4B31-1C11-4072-8318-EDB8FBADD21A}" type="slidenum">
              <a:rPr lang="en-IE" smtClean="0"/>
              <a:t>22</a:t>
            </a:fld>
            <a:endParaRPr lang="en-IE"/>
          </a:p>
        </p:txBody>
      </p:sp>
    </p:spTree>
    <p:extLst>
      <p:ext uri="{BB962C8B-B14F-4D97-AF65-F5344CB8AC3E}">
        <p14:creationId xmlns:p14="http://schemas.microsoft.com/office/powerpoint/2010/main" val="338015555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dirty="0"/>
          </a:p>
        </p:txBody>
      </p:sp>
      <p:sp>
        <p:nvSpPr>
          <p:cNvPr id="4" name="Slide Number Placeholder 3"/>
          <p:cNvSpPr>
            <a:spLocks noGrp="1"/>
          </p:cNvSpPr>
          <p:nvPr>
            <p:ph type="sldNum" sz="quarter" idx="5"/>
          </p:nvPr>
        </p:nvSpPr>
        <p:spPr/>
        <p:txBody>
          <a:bodyPr/>
          <a:lstStyle/>
          <a:p>
            <a:fld id="{A33D4B31-1C11-4072-8318-EDB8FBADD21A}" type="slidenum">
              <a:rPr lang="en-IE" smtClean="0"/>
              <a:t>23</a:t>
            </a:fld>
            <a:endParaRPr lang="en-IE"/>
          </a:p>
        </p:txBody>
      </p:sp>
    </p:spTree>
    <p:extLst>
      <p:ext uri="{BB962C8B-B14F-4D97-AF65-F5344CB8AC3E}">
        <p14:creationId xmlns:p14="http://schemas.microsoft.com/office/powerpoint/2010/main" val="251910575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dirty="0"/>
          </a:p>
        </p:txBody>
      </p:sp>
      <p:sp>
        <p:nvSpPr>
          <p:cNvPr id="4" name="Slide Number Placeholder 3"/>
          <p:cNvSpPr>
            <a:spLocks noGrp="1"/>
          </p:cNvSpPr>
          <p:nvPr>
            <p:ph type="sldNum" sz="quarter" idx="5"/>
          </p:nvPr>
        </p:nvSpPr>
        <p:spPr/>
        <p:txBody>
          <a:bodyPr/>
          <a:lstStyle/>
          <a:p>
            <a:fld id="{A33D4B31-1C11-4072-8318-EDB8FBADD21A}" type="slidenum">
              <a:rPr lang="en-IE" smtClean="0"/>
              <a:t>24</a:t>
            </a:fld>
            <a:endParaRPr lang="en-IE"/>
          </a:p>
        </p:txBody>
      </p:sp>
    </p:spTree>
    <p:extLst>
      <p:ext uri="{BB962C8B-B14F-4D97-AF65-F5344CB8AC3E}">
        <p14:creationId xmlns:p14="http://schemas.microsoft.com/office/powerpoint/2010/main" val="27790328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dirty="0"/>
          </a:p>
        </p:txBody>
      </p:sp>
      <p:sp>
        <p:nvSpPr>
          <p:cNvPr id="4" name="Slide Number Placeholder 3"/>
          <p:cNvSpPr>
            <a:spLocks noGrp="1"/>
          </p:cNvSpPr>
          <p:nvPr>
            <p:ph type="sldNum" sz="quarter" idx="5"/>
          </p:nvPr>
        </p:nvSpPr>
        <p:spPr/>
        <p:txBody>
          <a:bodyPr/>
          <a:lstStyle/>
          <a:p>
            <a:fld id="{A33D4B31-1C11-4072-8318-EDB8FBADD21A}" type="slidenum">
              <a:rPr lang="en-IE" smtClean="0"/>
              <a:t>6</a:t>
            </a:fld>
            <a:endParaRPr lang="en-IE"/>
          </a:p>
        </p:txBody>
      </p:sp>
    </p:spTree>
    <p:extLst>
      <p:ext uri="{BB962C8B-B14F-4D97-AF65-F5344CB8AC3E}">
        <p14:creationId xmlns:p14="http://schemas.microsoft.com/office/powerpoint/2010/main" val="77791444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dirty="0"/>
          </a:p>
        </p:txBody>
      </p:sp>
      <p:sp>
        <p:nvSpPr>
          <p:cNvPr id="4" name="Slide Number Placeholder 3"/>
          <p:cNvSpPr>
            <a:spLocks noGrp="1"/>
          </p:cNvSpPr>
          <p:nvPr>
            <p:ph type="sldNum" sz="quarter" idx="5"/>
          </p:nvPr>
        </p:nvSpPr>
        <p:spPr/>
        <p:txBody>
          <a:bodyPr/>
          <a:lstStyle/>
          <a:p>
            <a:fld id="{A33D4B31-1C11-4072-8318-EDB8FBADD21A}" type="slidenum">
              <a:rPr lang="en-IE" smtClean="0"/>
              <a:t>25</a:t>
            </a:fld>
            <a:endParaRPr lang="en-IE"/>
          </a:p>
        </p:txBody>
      </p:sp>
    </p:spTree>
    <p:extLst>
      <p:ext uri="{BB962C8B-B14F-4D97-AF65-F5344CB8AC3E}">
        <p14:creationId xmlns:p14="http://schemas.microsoft.com/office/powerpoint/2010/main" val="391358507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dirty="0"/>
          </a:p>
        </p:txBody>
      </p:sp>
      <p:sp>
        <p:nvSpPr>
          <p:cNvPr id="4" name="Slide Number Placeholder 3"/>
          <p:cNvSpPr>
            <a:spLocks noGrp="1"/>
          </p:cNvSpPr>
          <p:nvPr>
            <p:ph type="sldNum" sz="quarter" idx="5"/>
          </p:nvPr>
        </p:nvSpPr>
        <p:spPr/>
        <p:txBody>
          <a:bodyPr/>
          <a:lstStyle/>
          <a:p>
            <a:fld id="{A33D4B31-1C11-4072-8318-EDB8FBADD21A}" type="slidenum">
              <a:rPr lang="en-IE" smtClean="0"/>
              <a:t>26</a:t>
            </a:fld>
            <a:endParaRPr lang="en-IE"/>
          </a:p>
        </p:txBody>
      </p:sp>
    </p:spTree>
    <p:extLst>
      <p:ext uri="{BB962C8B-B14F-4D97-AF65-F5344CB8AC3E}">
        <p14:creationId xmlns:p14="http://schemas.microsoft.com/office/powerpoint/2010/main" val="372678128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dirty="0"/>
          </a:p>
        </p:txBody>
      </p:sp>
      <p:sp>
        <p:nvSpPr>
          <p:cNvPr id="4" name="Slide Number Placeholder 3"/>
          <p:cNvSpPr>
            <a:spLocks noGrp="1"/>
          </p:cNvSpPr>
          <p:nvPr>
            <p:ph type="sldNum" sz="quarter" idx="5"/>
          </p:nvPr>
        </p:nvSpPr>
        <p:spPr/>
        <p:txBody>
          <a:bodyPr/>
          <a:lstStyle/>
          <a:p>
            <a:fld id="{A33D4B31-1C11-4072-8318-EDB8FBADD21A}" type="slidenum">
              <a:rPr lang="en-IE" smtClean="0"/>
              <a:t>27</a:t>
            </a:fld>
            <a:endParaRPr lang="en-IE"/>
          </a:p>
        </p:txBody>
      </p:sp>
    </p:spTree>
    <p:extLst>
      <p:ext uri="{BB962C8B-B14F-4D97-AF65-F5344CB8AC3E}">
        <p14:creationId xmlns:p14="http://schemas.microsoft.com/office/powerpoint/2010/main" val="9525437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E" dirty="0"/>
              <a:t>Sustainability In Depth: Environmental </a:t>
            </a:r>
          </a:p>
          <a:p>
            <a:endParaRPr lang="en-IE" dirty="0"/>
          </a:p>
        </p:txBody>
      </p:sp>
      <p:sp>
        <p:nvSpPr>
          <p:cNvPr id="4" name="Slide Number Placeholder 3"/>
          <p:cNvSpPr>
            <a:spLocks noGrp="1"/>
          </p:cNvSpPr>
          <p:nvPr>
            <p:ph type="sldNum" sz="quarter" idx="5"/>
          </p:nvPr>
        </p:nvSpPr>
        <p:spPr/>
        <p:txBody>
          <a:bodyPr/>
          <a:lstStyle/>
          <a:p>
            <a:fld id="{A33D4B31-1C11-4072-8318-EDB8FBADD21A}" type="slidenum">
              <a:rPr lang="en-IE" smtClean="0"/>
              <a:t>28</a:t>
            </a:fld>
            <a:endParaRPr lang="en-IE"/>
          </a:p>
        </p:txBody>
      </p:sp>
    </p:spTree>
    <p:extLst>
      <p:ext uri="{BB962C8B-B14F-4D97-AF65-F5344CB8AC3E}">
        <p14:creationId xmlns:p14="http://schemas.microsoft.com/office/powerpoint/2010/main" val="1870002275"/>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dirty="0"/>
          </a:p>
        </p:txBody>
      </p:sp>
      <p:sp>
        <p:nvSpPr>
          <p:cNvPr id="4" name="Slide Number Placeholder 3"/>
          <p:cNvSpPr>
            <a:spLocks noGrp="1"/>
          </p:cNvSpPr>
          <p:nvPr>
            <p:ph type="sldNum" sz="quarter" idx="5"/>
          </p:nvPr>
        </p:nvSpPr>
        <p:spPr/>
        <p:txBody>
          <a:bodyPr/>
          <a:lstStyle/>
          <a:p>
            <a:fld id="{A33D4B31-1C11-4072-8318-EDB8FBADD21A}" type="slidenum">
              <a:rPr lang="en-IE" smtClean="0"/>
              <a:t>29</a:t>
            </a:fld>
            <a:endParaRPr lang="en-IE"/>
          </a:p>
        </p:txBody>
      </p:sp>
    </p:spTree>
    <p:extLst>
      <p:ext uri="{BB962C8B-B14F-4D97-AF65-F5344CB8AC3E}">
        <p14:creationId xmlns:p14="http://schemas.microsoft.com/office/powerpoint/2010/main" val="2815910928"/>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dirty="0"/>
          </a:p>
        </p:txBody>
      </p:sp>
      <p:sp>
        <p:nvSpPr>
          <p:cNvPr id="4" name="Slide Number Placeholder 3"/>
          <p:cNvSpPr>
            <a:spLocks noGrp="1"/>
          </p:cNvSpPr>
          <p:nvPr>
            <p:ph type="sldNum" sz="quarter" idx="5"/>
          </p:nvPr>
        </p:nvSpPr>
        <p:spPr/>
        <p:txBody>
          <a:bodyPr/>
          <a:lstStyle/>
          <a:p>
            <a:fld id="{A33D4B31-1C11-4072-8318-EDB8FBADD21A}" type="slidenum">
              <a:rPr lang="en-IE" smtClean="0"/>
              <a:t>44</a:t>
            </a:fld>
            <a:endParaRPr lang="en-IE"/>
          </a:p>
        </p:txBody>
      </p:sp>
    </p:spTree>
    <p:extLst>
      <p:ext uri="{BB962C8B-B14F-4D97-AF65-F5344CB8AC3E}">
        <p14:creationId xmlns:p14="http://schemas.microsoft.com/office/powerpoint/2010/main" val="3793403127"/>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dirty="0"/>
          </a:p>
        </p:txBody>
      </p:sp>
      <p:sp>
        <p:nvSpPr>
          <p:cNvPr id="4" name="Slide Number Placeholder 3"/>
          <p:cNvSpPr>
            <a:spLocks noGrp="1"/>
          </p:cNvSpPr>
          <p:nvPr>
            <p:ph type="sldNum" sz="quarter" idx="5"/>
          </p:nvPr>
        </p:nvSpPr>
        <p:spPr/>
        <p:txBody>
          <a:bodyPr/>
          <a:lstStyle/>
          <a:p>
            <a:fld id="{A33D4B31-1C11-4072-8318-EDB8FBADD21A}" type="slidenum">
              <a:rPr lang="en-IE" smtClean="0"/>
              <a:t>45</a:t>
            </a:fld>
            <a:endParaRPr lang="en-IE"/>
          </a:p>
        </p:txBody>
      </p:sp>
    </p:spTree>
    <p:extLst>
      <p:ext uri="{BB962C8B-B14F-4D97-AF65-F5344CB8AC3E}">
        <p14:creationId xmlns:p14="http://schemas.microsoft.com/office/powerpoint/2010/main" val="2253645998"/>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dirty="0"/>
          </a:p>
        </p:txBody>
      </p:sp>
      <p:sp>
        <p:nvSpPr>
          <p:cNvPr id="4" name="Slide Number Placeholder 3"/>
          <p:cNvSpPr>
            <a:spLocks noGrp="1"/>
          </p:cNvSpPr>
          <p:nvPr>
            <p:ph type="sldNum" sz="quarter" idx="5"/>
          </p:nvPr>
        </p:nvSpPr>
        <p:spPr/>
        <p:txBody>
          <a:bodyPr/>
          <a:lstStyle/>
          <a:p>
            <a:fld id="{A33D4B31-1C11-4072-8318-EDB8FBADD21A}" type="slidenum">
              <a:rPr lang="en-IE" smtClean="0"/>
              <a:t>46</a:t>
            </a:fld>
            <a:endParaRPr lang="en-IE"/>
          </a:p>
        </p:txBody>
      </p:sp>
    </p:spTree>
    <p:extLst>
      <p:ext uri="{BB962C8B-B14F-4D97-AF65-F5344CB8AC3E}">
        <p14:creationId xmlns:p14="http://schemas.microsoft.com/office/powerpoint/2010/main" val="3100308346"/>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dirty="0"/>
          </a:p>
        </p:txBody>
      </p:sp>
      <p:sp>
        <p:nvSpPr>
          <p:cNvPr id="4" name="Slide Number Placeholder 3"/>
          <p:cNvSpPr>
            <a:spLocks noGrp="1"/>
          </p:cNvSpPr>
          <p:nvPr>
            <p:ph type="sldNum" sz="quarter" idx="5"/>
          </p:nvPr>
        </p:nvSpPr>
        <p:spPr/>
        <p:txBody>
          <a:bodyPr/>
          <a:lstStyle/>
          <a:p>
            <a:fld id="{A33D4B31-1C11-4072-8318-EDB8FBADD21A}" type="slidenum">
              <a:rPr lang="en-IE" smtClean="0"/>
              <a:t>47</a:t>
            </a:fld>
            <a:endParaRPr lang="en-IE"/>
          </a:p>
        </p:txBody>
      </p:sp>
    </p:spTree>
    <p:extLst>
      <p:ext uri="{BB962C8B-B14F-4D97-AF65-F5344CB8AC3E}">
        <p14:creationId xmlns:p14="http://schemas.microsoft.com/office/powerpoint/2010/main" val="212175836"/>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E" dirty="0"/>
              <a:t>Sustainability In Depth: Environmental </a:t>
            </a:r>
          </a:p>
          <a:p>
            <a:endParaRPr lang="en-IE" dirty="0"/>
          </a:p>
        </p:txBody>
      </p:sp>
      <p:sp>
        <p:nvSpPr>
          <p:cNvPr id="4" name="Slide Number Placeholder 3"/>
          <p:cNvSpPr>
            <a:spLocks noGrp="1"/>
          </p:cNvSpPr>
          <p:nvPr>
            <p:ph type="sldNum" sz="quarter" idx="5"/>
          </p:nvPr>
        </p:nvSpPr>
        <p:spPr/>
        <p:txBody>
          <a:bodyPr/>
          <a:lstStyle/>
          <a:p>
            <a:fld id="{A33D4B31-1C11-4072-8318-EDB8FBADD21A}" type="slidenum">
              <a:rPr lang="en-IE" smtClean="0"/>
              <a:t>49</a:t>
            </a:fld>
            <a:endParaRPr lang="en-IE"/>
          </a:p>
        </p:txBody>
      </p:sp>
    </p:spTree>
    <p:extLst>
      <p:ext uri="{BB962C8B-B14F-4D97-AF65-F5344CB8AC3E}">
        <p14:creationId xmlns:p14="http://schemas.microsoft.com/office/powerpoint/2010/main" val="171746946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dirty="0"/>
          </a:p>
        </p:txBody>
      </p:sp>
      <p:sp>
        <p:nvSpPr>
          <p:cNvPr id="4" name="Slide Number Placeholder 3"/>
          <p:cNvSpPr>
            <a:spLocks noGrp="1"/>
          </p:cNvSpPr>
          <p:nvPr>
            <p:ph type="sldNum" sz="quarter" idx="5"/>
          </p:nvPr>
        </p:nvSpPr>
        <p:spPr/>
        <p:txBody>
          <a:bodyPr/>
          <a:lstStyle/>
          <a:p>
            <a:fld id="{A33D4B31-1C11-4072-8318-EDB8FBADD21A}" type="slidenum">
              <a:rPr lang="en-IE" smtClean="0"/>
              <a:t>7</a:t>
            </a:fld>
            <a:endParaRPr lang="en-IE"/>
          </a:p>
        </p:txBody>
      </p:sp>
    </p:spTree>
    <p:extLst>
      <p:ext uri="{BB962C8B-B14F-4D97-AF65-F5344CB8AC3E}">
        <p14:creationId xmlns:p14="http://schemas.microsoft.com/office/powerpoint/2010/main" val="2904630154"/>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A33D4B31-1C11-4072-8318-EDB8FBADD21A}" type="slidenum">
              <a:rPr lang="en-IE" smtClean="0"/>
              <a:t>55</a:t>
            </a:fld>
            <a:endParaRPr lang="en-IE"/>
          </a:p>
        </p:txBody>
      </p:sp>
    </p:spTree>
    <p:extLst>
      <p:ext uri="{BB962C8B-B14F-4D97-AF65-F5344CB8AC3E}">
        <p14:creationId xmlns:p14="http://schemas.microsoft.com/office/powerpoint/2010/main" val="24304779"/>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IE" dirty="0"/>
              <a:t>https://www.linkedin.com/posts/b-corp-uk_b-corp-certification-topics-activity-6996772964167786496-l3hn?utm_source=share&amp;utm_medium=member_desktop</a:t>
            </a:r>
          </a:p>
          <a:p>
            <a:r>
              <a:rPr lang="en-IE" dirty="0"/>
              <a:t>- Good link to B Lab issues </a:t>
            </a:r>
          </a:p>
        </p:txBody>
      </p:sp>
      <p:sp>
        <p:nvSpPr>
          <p:cNvPr id="4" name="Slide Number Placeholder 3"/>
          <p:cNvSpPr>
            <a:spLocks noGrp="1"/>
          </p:cNvSpPr>
          <p:nvPr>
            <p:ph type="sldNum" sz="quarter" idx="5"/>
          </p:nvPr>
        </p:nvSpPr>
        <p:spPr/>
        <p:txBody>
          <a:bodyPr/>
          <a:lstStyle/>
          <a:p>
            <a:fld id="{A33D4B31-1C11-4072-8318-EDB8FBADD21A}" type="slidenum">
              <a:rPr lang="en-IE" smtClean="0"/>
              <a:t>58</a:t>
            </a:fld>
            <a:endParaRPr lang="en-IE"/>
          </a:p>
        </p:txBody>
      </p:sp>
    </p:spTree>
    <p:extLst>
      <p:ext uri="{BB962C8B-B14F-4D97-AF65-F5344CB8AC3E}">
        <p14:creationId xmlns:p14="http://schemas.microsoft.com/office/powerpoint/2010/main" val="348158407"/>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dirty="0"/>
          </a:p>
        </p:txBody>
      </p:sp>
      <p:sp>
        <p:nvSpPr>
          <p:cNvPr id="4" name="Slide Number Placeholder 3"/>
          <p:cNvSpPr>
            <a:spLocks noGrp="1"/>
          </p:cNvSpPr>
          <p:nvPr>
            <p:ph type="sldNum" sz="quarter" idx="5"/>
          </p:nvPr>
        </p:nvSpPr>
        <p:spPr/>
        <p:txBody>
          <a:bodyPr/>
          <a:lstStyle/>
          <a:p>
            <a:fld id="{A33D4B31-1C11-4072-8318-EDB8FBADD21A}" type="slidenum">
              <a:rPr lang="en-IE" smtClean="0"/>
              <a:t>60</a:t>
            </a:fld>
            <a:endParaRPr lang="en-IE"/>
          </a:p>
        </p:txBody>
      </p:sp>
    </p:spTree>
    <p:extLst>
      <p:ext uri="{BB962C8B-B14F-4D97-AF65-F5344CB8AC3E}">
        <p14:creationId xmlns:p14="http://schemas.microsoft.com/office/powerpoint/2010/main" val="3825703095"/>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dirty="0"/>
          </a:p>
        </p:txBody>
      </p:sp>
      <p:sp>
        <p:nvSpPr>
          <p:cNvPr id="4" name="Slide Number Placeholder 3"/>
          <p:cNvSpPr>
            <a:spLocks noGrp="1"/>
          </p:cNvSpPr>
          <p:nvPr>
            <p:ph type="sldNum" sz="quarter" idx="5"/>
          </p:nvPr>
        </p:nvSpPr>
        <p:spPr/>
        <p:txBody>
          <a:bodyPr/>
          <a:lstStyle/>
          <a:p>
            <a:fld id="{A33D4B31-1C11-4072-8318-EDB8FBADD21A}" type="slidenum">
              <a:rPr lang="en-IE" smtClean="0"/>
              <a:t>61</a:t>
            </a:fld>
            <a:endParaRPr lang="en-IE"/>
          </a:p>
        </p:txBody>
      </p:sp>
    </p:spTree>
    <p:extLst>
      <p:ext uri="{BB962C8B-B14F-4D97-AF65-F5344CB8AC3E}">
        <p14:creationId xmlns:p14="http://schemas.microsoft.com/office/powerpoint/2010/main" val="17951761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dirty="0"/>
          </a:p>
        </p:txBody>
      </p:sp>
      <p:sp>
        <p:nvSpPr>
          <p:cNvPr id="4" name="Slide Number Placeholder 3"/>
          <p:cNvSpPr>
            <a:spLocks noGrp="1"/>
          </p:cNvSpPr>
          <p:nvPr>
            <p:ph type="sldNum" sz="quarter" idx="5"/>
          </p:nvPr>
        </p:nvSpPr>
        <p:spPr/>
        <p:txBody>
          <a:bodyPr/>
          <a:lstStyle/>
          <a:p>
            <a:fld id="{A33D4B31-1C11-4072-8318-EDB8FBADD21A}" type="slidenum">
              <a:rPr lang="en-IE" smtClean="0"/>
              <a:t>9</a:t>
            </a:fld>
            <a:endParaRPr lang="en-IE"/>
          </a:p>
        </p:txBody>
      </p:sp>
    </p:spTree>
    <p:extLst>
      <p:ext uri="{BB962C8B-B14F-4D97-AF65-F5344CB8AC3E}">
        <p14:creationId xmlns:p14="http://schemas.microsoft.com/office/powerpoint/2010/main" val="286094316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IE" dirty="0"/>
              <a:t>Photo Credit: </a:t>
            </a:r>
          </a:p>
          <a:p>
            <a:r>
              <a:rPr lang="en-IE" dirty="0"/>
              <a:t>https://www.americanyawp.com/text/27-the-sixties/</a:t>
            </a:r>
          </a:p>
          <a:p>
            <a:r>
              <a:rPr lang="en-IE" dirty="0"/>
              <a:t>https://geneticliteracyproject.org/2018/05/01/how-does-the-science-of-rachel-carsons-silent-spring-stand-up-more-the-50-years-later/</a:t>
            </a:r>
          </a:p>
          <a:p>
            <a:endParaRPr lang="en-IE" dirty="0"/>
          </a:p>
        </p:txBody>
      </p:sp>
      <p:sp>
        <p:nvSpPr>
          <p:cNvPr id="4" name="Slide Number Placeholder 3"/>
          <p:cNvSpPr>
            <a:spLocks noGrp="1"/>
          </p:cNvSpPr>
          <p:nvPr>
            <p:ph type="sldNum" sz="quarter" idx="5"/>
          </p:nvPr>
        </p:nvSpPr>
        <p:spPr/>
        <p:txBody>
          <a:bodyPr/>
          <a:lstStyle/>
          <a:p>
            <a:fld id="{A33D4B31-1C11-4072-8318-EDB8FBADD21A}" type="slidenum">
              <a:rPr lang="en-IE" smtClean="0"/>
              <a:t>10</a:t>
            </a:fld>
            <a:endParaRPr lang="en-IE"/>
          </a:p>
        </p:txBody>
      </p:sp>
    </p:spTree>
    <p:extLst>
      <p:ext uri="{BB962C8B-B14F-4D97-AF65-F5344CB8AC3E}">
        <p14:creationId xmlns:p14="http://schemas.microsoft.com/office/powerpoint/2010/main" val="207683928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IE" dirty="0"/>
              <a:t>Photo credits:</a:t>
            </a:r>
          </a:p>
          <a:p>
            <a:r>
              <a:rPr lang="en-IE" dirty="0"/>
              <a:t>https://www.nasa.gov/multimedia/imagegallery/image_feature_1249.html</a:t>
            </a:r>
          </a:p>
          <a:p>
            <a:r>
              <a:rPr lang="en-IE" dirty="0"/>
              <a:t>https://www.history.com/this-day-in-history/the-first-earth-day</a:t>
            </a:r>
          </a:p>
          <a:p>
            <a:r>
              <a:rPr lang="en-IE" dirty="0"/>
              <a:t>https://climatechronology.org/1979/climate-conference/</a:t>
            </a:r>
          </a:p>
        </p:txBody>
      </p:sp>
      <p:sp>
        <p:nvSpPr>
          <p:cNvPr id="4" name="Slide Number Placeholder 3"/>
          <p:cNvSpPr>
            <a:spLocks noGrp="1"/>
          </p:cNvSpPr>
          <p:nvPr>
            <p:ph type="sldNum" sz="quarter" idx="5"/>
          </p:nvPr>
        </p:nvSpPr>
        <p:spPr/>
        <p:txBody>
          <a:bodyPr/>
          <a:lstStyle/>
          <a:p>
            <a:fld id="{A33D4B31-1C11-4072-8318-EDB8FBADD21A}" type="slidenum">
              <a:rPr lang="en-IE" smtClean="0"/>
              <a:t>11</a:t>
            </a:fld>
            <a:endParaRPr lang="en-IE"/>
          </a:p>
        </p:txBody>
      </p:sp>
    </p:spTree>
    <p:extLst>
      <p:ext uri="{BB962C8B-B14F-4D97-AF65-F5344CB8AC3E}">
        <p14:creationId xmlns:p14="http://schemas.microsoft.com/office/powerpoint/2010/main" val="73412452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i="0" dirty="0">
                <a:solidFill>
                  <a:srgbClr val="BDC1C6"/>
                </a:solidFill>
                <a:effectLst/>
                <a:latin typeface="arial" panose="020B0604020202020204" pitchFamily="34" charset="0"/>
              </a:rPr>
              <a:t>Photo Credit: </a:t>
            </a:r>
          </a:p>
          <a:p>
            <a:r>
              <a:rPr lang="en-US" b="0" i="0" dirty="0">
                <a:solidFill>
                  <a:srgbClr val="BDC1C6"/>
                </a:solidFill>
                <a:effectLst/>
                <a:latin typeface="arial" panose="020B0604020202020204" pitchFamily="34" charset="0"/>
              </a:rPr>
              <a:t>https://www.nytimes.com/2006/05/24/movies/24trut.html</a:t>
            </a:r>
          </a:p>
          <a:p>
            <a:endParaRPr lang="en-US" b="0" i="0" dirty="0">
              <a:solidFill>
                <a:srgbClr val="BDC1C6"/>
              </a:solidFill>
              <a:effectLst/>
              <a:latin typeface="arial" panose="020B0604020202020204" pitchFamily="34" charset="0"/>
            </a:endParaRPr>
          </a:p>
          <a:p>
            <a:endParaRPr lang="en-US" b="0" i="0" dirty="0">
              <a:solidFill>
                <a:srgbClr val="BDC1C6"/>
              </a:solidFill>
              <a:effectLst/>
              <a:latin typeface="arial" panose="020B0604020202020204" pitchFamily="34" charset="0"/>
            </a:endParaRPr>
          </a:p>
          <a:p>
            <a:endParaRPr lang="en-IE" dirty="0"/>
          </a:p>
        </p:txBody>
      </p:sp>
      <p:sp>
        <p:nvSpPr>
          <p:cNvPr id="4" name="Slide Number Placeholder 3"/>
          <p:cNvSpPr>
            <a:spLocks noGrp="1"/>
          </p:cNvSpPr>
          <p:nvPr>
            <p:ph type="sldNum" sz="quarter" idx="5"/>
          </p:nvPr>
        </p:nvSpPr>
        <p:spPr/>
        <p:txBody>
          <a:bodyPr/>
          <a:lstStyle/>
          <a:p>
            <a:fld id="{A33D4B31-1C11-4072-8318-EDB8FBADD21A}" type="slidenum">
              <a:rPr lang="en-IE" smtClean="0"/>
              <a:t>12</a:t>
            </a:fld>
            <a:endParaRPr lang="en-IE"/>
          </a:p>
        </p:txBody>
      </p:sp>
    </p:spTree>
    <p:extLst>
      <p:ext uri="{BB962C8B-B14F-4D97-AF65-F5344CB8AC3E}">
        <p14:creationId xmlns:p14="http://schemas.microsoft.com/office/powerpoint/2010/main" val="120323625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br>
              <a:rPr lang="en-US" b="0" i="0" dirty="0">
                <a:solidFill>
                  <a:srgbClr val="707575"/>
                </a:solidFill>
                <a:effectLst/>
                <a:latin typeface="Helvetica" panose="020B0604020202020204" pitchFamily="34" charset="0"/>
              </a:rPr>
            </a:br>
            <a:endParaRPr lang="en-IE" dirty="0"/>
          </a:p>
        </p:txBody>
      </p:sp>
      <p:sp>
        <p:nvSpPr>
          <p:cNvPr id="4" name="Slide Number Placeholder 3"/>
          <p:cNvSpPr>
            <a:spLocks noGrp="1"/>
          </p:cNvSpPr>
          <p:nvPr>
            <p:ph type="sldNum" sz="quarter" idx="5"/>
          </p:nvPr>
        </p:nvSpPr>
        <p:spPr/>
        <p:txBody>
          <a:bodyPr/>
          <a:lstStyle/>
          <a:p>
            <a:fld id="{A33D4B31-1C11-4072-8318-EDB8FBADD21A}" type="slidenum">
              <a:rPr lang="en-IE" smtClean="0"/>
              <a:t>13</a:t>
            </a:fld>
            <a:endParaRPr lang="en-IE"/>
          </a:p>
        </p:txBody>
      </p:sp>
    </p:spTree>
    <p:extLst>
      <p:ext uri="{BB962C8B-B14F-4D97-AF65-F5344CB8AC3E}">
        <p14:creationId xmlns:p14="http://schemas.microsoft.com/office/powerpoint/2010/main" val="218712101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dirty="0"/>
          </a:p>
        </p:txBody>
      </p:sp>
      <p:sp>
        <p:nvSpPr>
          <p:cNvPr id="4" name="Slide Number Placeholder 3"/>
          <p:cNvSpPr>
            <a:spLocks noGrp="1"/>
          </p:cNvSpPr>
          <p:nvPr>
            <p:ph type="sldNum" sz="quarter" idx="5"/>
          </p:nvPr>
        </p:nvSpPr>
        <p:spPr/>
        <p:txBody>
          <a:bodyPr/>
          <a:lstStyle/>
          <a:p>
            <a:fld id="{A33D4B31-1C11-4072-8318-EDB8FBADD21A}" type="slidenum">
              <a:rPr lang="en-IE" smtClean="0"/>
              <a:t>14</a:t>
            </a:fld>
            <a:endParaRPr lang="en-IE"/>
          </a:p>
        </p:txBody>
      </p:sp>
    </p:spTree>
    <p:extLst>
      <p:ext uri="{BB962C8B-B14F-4D97-AF65-F5344CB8AC3E}">
        <p14:creationId xmlns:p14="http://schemas.microsoft.com/office/powerpoint/2010/main" val="383387785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6.emf"/><Relationship Id="rId1" Type="http://schemas.openxmlformats.org/officeDocument/2006/relationships/slideMaster" Target="../slideMasters/slideMaster2.xml"/></Relationships>
</file>

<file path=ppt/slideLayouts/_rels/slideLayout4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6.emf"/><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5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5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5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5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5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6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6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6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6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6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6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6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6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6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7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7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7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7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7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7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7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7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7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8.png"/><Relationship Id="rId1" Type="http://schemas.openxmlformats.org/officeDocument/2006/relationships/slideMaster" Target="../slideMasters/slideMaster2.xml"/></Relationships>
</file>

<file path=ppt/slideLayouts/_rels/slideLayout8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9.png"/><Relationship Id="rId1" Type="http://schemas.openxmlformats.org/officeDocument/2006/relationships/slideMaster" Target="../slideMasters/slideMaster2.xml"/></Relationships>
</file>

<file path=ppt/slideLayouts/_rels/slideLayout8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8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8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8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8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8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emf"/><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Font Typecae &amp; Size">
    <p:spTree>
      <p:nvGrpSpPr>
        <p:cNvPr id="1" name=""/>
        <p:cNvGrpSpPr/>
        <p:nvPr/>
      </p:nvGrpSpPr>
      <p:grpSpPr>
        <a:xfrm>
          <a:off x="0" y="0"/>
          <a:ext cx="0" cy="0"/>
          <a:chOff x="0" y="0"/>
          <a:chExt cx="0" cy="0"/>
        </a:xfrm>
      </p:grpSpPr>
      <p:sp>
        <p:nvSpPr>
          <p:cNvPr id="6" name="Rectangle 5"/>
          <p:cNvSpPr/>
          <p:nvPr userDrawn="1"/>
        </p:nvSpPr>
        <p:spPr>
          <a:xfrm>
            <a:off x="0" y="0"/>
            <a:ext cx="12192000" cy="6858001"/>
          </a:xfrm>
          <a:prstGeom prst="rect">
            <a:avLst/>
          </a:prstGeom>
          <a:solidFill>
            <a:srgbClr val="29723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userDrawn="1"/>
        </p:nvSpPr>
        <p:spPr>
          <a:xfrm>
            <a:off x="424670" y="528535"/>
            <a:ext cx="6419236" cy="1863523"/>
          </a:xfrm>
          <a:prstGeom prst="rect">
            <a:avLst/>
          </a:prstGeom>
        </p:spPr>
        <p:txBody>
          <a:bodyPr wrap="square">
            <a:spAutoFit/>
          </a:bodyPr>
          <a:lstStyle/>
          <a:p>
            <a:pPr marL="0" marR="0" lvl="0" indent="0" algn="l" defTabSz="914400" rtl="0" eaLnBrk="1" fontAlgn="base" latinLnBrk="0" hangingPunct="1">
              <a:lnSpc>
                <a:spcPts val="4580"/>
              </a:lnSpc>
              <a:spcBef>
                <a:spcPts val="0"/>
              </a:spcBef>
              <a:spcAft>
                <a:spcPts val="0"/>
              </a:spcAft>
              <a:buClrTx/>
              <a:buSzTx/>
              <a:buFontTx/>
              <a:buNone/>
              <a:tabLst/>
              <a:defRPr/>
            </a:pPr>
            <a:r>
              <a:rPr lang="en-IE" sz="4400" b="1" i="0" u="none" strike="noStrike" kern="1200" baseline="0" dirty="0">
                <a:solidFill>
                  <a:schemeClr val="bg1"/>
                </a:solidFill>
                <a:effectLst/>
                <a:latin typeface="+mn-lt"/>
                <a:ea typeface="+mn-ea"/>
                <a:cs typeface="+mn-cs"/>
                <a:sym typeface="Quattrocento Sans"/>
              </a:rPr>
              <a:t>SUSTAINABLE FUTURES FOR ENTERPRISE CENTRES</a:t>
            </a:r>
          </a:p>
          <a:p>
            <a:pPr marL="0" marR="0" lvl="0" indent="0" algn="l" defTabSz="914400" rtl="0" eaLnBrk="1" fontAlgn="base" latinLnBrk="0" hangingPunct="1">
              <a:lnSpc>
                <a:spcPts val="4580"/>
              </a:lnSpc>
              <a:spcBef>
                <a:spcPts val="0"/>
              </a:spcBef>
              <a:spcAft>
                <a:spcPts val="0"/>
              </a:spcAft>
              <a:buClrTx/>
              <a:buSzTx/>
              <a:buFontTx/>
              <a:buNone/>
              <a:tabLst/>
              <a:defRPr/>
            </a:pPr>
            <a:r>
              <a:rPr lang="en-IE" sz="4400" b="0" i="0" u="none" strike="noStrike" kern="1200" baseline="0" dirty="0">
                <a:solidFill>
                  <a:schemeClr val="bg1"/>
                </a:solidFill>
                <a:effectLst/>
                <a:latin typeface="+mn-lt"/>
                <a:ea typeface="+mn-ea"/>
                <a:cs typeface="+mn-cs"/>
                <a:sym typeface="Quattrocento Sans"/>
              </a:rPr>
              <a:t>FONT TYPEFACE &amp; SIZE</a:t>
            </a:r>
            <a:endParaRPr lang="en-IE" sz="3600" baseline="0" dirty="0">
              <a:solidFill>
                <a:schemeClr val="bg1"/>
              </a:solidFill>
              <a:latin typeface="+mn-lt"/>
              <a:ea typeface="Quattrocento Sans"/>
              <a:cs typeface="Quattrocento Sans"/>
              <a:sym typeface="Quattrocento Sans"/>
            </a:endParaRPr>
          </a:p>
        </p:txBody>
      </p:sp>
      <p:sp>
        <p:nvSpPr>
          <p:cNvPr id="8" name="Rectangle 7"/>
          <p:cNvSpPr/>
          <p:nvPr userDrawn="1"/>
        </p:nvSpPr>
        <p:spPr>
          <a:xfrm>
            <a:off x="7347983" y="564843"/>
            <a:ext cx="4589207" cy="4708981"/>
          </a:xfrm>
          <a:prstGeom prst="rect">
            <a:avLst/>
          </a:prstGeom>
        </p:spPr>
        <p:txBody>
          <a:bodyPr wrap="square">
            <a:spAutoFit/>
          </a:bodyPr>
          <a:lstStyle/>
          <a:p>
            <a:pPr fontAlgn="base"/>
            <a:r>
              <a:rPr lang="en-IE" sz="3000" b="0" i="0" u="none" strike="noStrike" kern="1200" dirty="0">
                <a:solidFill>
                  <a:schemeClr val="bg1"/>
                </a:solidFill>
                <a:effectLst/>
                <a:latin typeface="+mn-lt"/>
                <a:ea typeface="+mn-ea"/>
                <a:cs typeface="+mn-cs"/>
              </a:rPr>
              <a:t>PLEASE</a:t>
            </a:r>
            <a:r>
              <a:rPr lang="en-IE" sz="3000" b="0" i="0" u="none" strike="noStrike" kern="1200" baseline="0" dirty="0">
                <a:solidFill>
                  <a:schemeClr val="bg1"/>
                </a:solidFill>
                <a:effectLst/>
                <a:latin typeface="+mn-lt"/>
                <a:ea typeface="+mn-ea"/>
                <a:cs typeface="+mn-cs"/>
              </a:rPr>
              <a:t> ENSURE TO KEEP FONTS AS PER THE LAYOUT</a:t>
            </a:r>
            <a:endParaRPr lang="en-IE" sz="3000" b="0" i="0" u="none" strike="noStrike" kern="1200" dirty="0">
              <a:solidFill>
                <a:schemeClr val="bg1"/>
              </a:solidFill>
              <a:effectLst/>
              <a:latin typeface="+mn-lt"/>
              <a:ea typeface="+mn-ea"/>
              <a:cs typeface="+mn-cs"/>
            </a:endParaRPr>
          </a:p>
          <a:p>
            <a:pPr fontAlgn="base"/>
            <a:endParaRPr lang="en-IE" sz="3000" b="0" i="0" u="none" strike="noStrike" kern="1200" dirty="0">
              <a:solidFill>
                <a:schemeClr val="bg1"/>
              </a:solidFill>
              <a:effectLst/>
              <a:latin typeface="+mn-lt"/>
              <a:ea typeface="+mn-ea"/>
              <a:cs typeface="+mn-cs"/>
            </a:endParaRPr>
          </a:p>
          <a:p>
            <a:pPr marL="0" lvl="0" indent="0" algn="l" rtl="0">
              <a:spcBef>
                <a:spcPts val="0"/>
              </a:spcBef>
              <a:spcAft>
                <a:spcPts val="0"/>
              </a:spcAft>
              <a:buClr>
                <a:schemeClr val="dk1"/>
              </a:buClr>
              <a:buSzPts val="1100"/>
              <a:buFont typeface="Arial"/>
              <a:buNone/>
            </a:pPr>
            <a:r>
              <a:rPr lang="en-IE" sz="3000" b="0" i="0" u="none" strike="noStrike" kern="1200" dirty="0">
                <a:solidFill>
                  <a:schemeClr val="bg1"/>
                </a:solidFill>
                <a:effectLst/>
                <a:latin typeface="+mn-lt"/>
                <a:ea typeface="+mn-ea"/>
                <a:cs typeface="+mn-cs"/>
              </a:rPr>
              <a:t>48 point </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Divider</a:t>
            </a:r>
            <a:r>
              <a:rPr lang="en-IE" sz="3000" b="0" i="0" u="none" strike="noStrike" kern="1200" baseline="0" dirty="0">
                <a:solidFill>
                  <a:schemeClr val="bg1"/>
                </a:solidFill>
                <a:effectLst/>
                <a:latin typeface="+mn-lt"/>
                <a:ea typeface="+mn-ea"/>
                <a:cs typeface="+mn-cs"/>
              </a:rPr>
              <a:t> Slides</a:t>
            </a:r>
          </a:p>
          <a:p>
            <a:pPr marL="0" lvl="0" indent="0" algn="l" rtl="0">
              <a:spcBef>
                <a:spcPts val="0"/>
              </a:spcBef>
              <a:spcAft>
                <a:spcPts val="0"/>
              </a:spcAft>
              <a:buClr>
                <a:schemeClr val="dk1"/>
              </a:buClr>
              <a:buSzPts val="1100"/>
              <a:buFont typeface="Arial"/>
              <a:buNone/>
            </a:pPr>
            <a:endParaRPr lang="en-IE" sz="1000" b="1" baseline="0" dirty="0">
              <a:solidFill>
                <a:schemeClr val="bg1"/>
              </a:solidFill>
              <a:latin typeface="+mn-lt"/>
              <a:ea typeface="Quattrocento Sans"/>
              <a:cs typeface="Quattrocento Sans"/>
              <a:sym typeface="Quattrocento San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36 point</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Title Heading</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dirty="0">
              <a:solidFill>
                <a:schemeClr val="bg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30 point</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Sub-Titles</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	</a:t>
            </a:r>
            <a:r>
              <a:rPr lang="en-IE" sz="3000" b="0" i="0" u="none" strike="noStrike" kern="1200" baseline="0" dirty="0">
                <a:solidFill>
                  <a:schemeClr val="bg1"/>
                </a:solidFill>
                <a:effectLst/>
                <a:latin typeface="+mn-lt"/>
                <a:ea typeface="+mn-ea"/>
                <a:cs typeface="+mn-cs"/>
              </a:rPr>
              <a:t>       </a:t>
            </a:r>
            <a:r>
              <a:rPr lang="en-IE" sz="3000" b="0" i="0" u="none" strike="noStrike" kern="1200" dirty="0">
                <a:solidFill>
                  <a:schemeClr val="bg1"/>
                </a:solidFill>
                <a:effectLst/>
                <a:latin typeface="+mn-lt"/>
                <a:ea typeface="+mn-ea"/>
                <a:cs typeface="+mn-cs"/>
              </a:rPr>
              <a:t>- Quotes	</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dirty="0">
              <a:solidFill>
                <a:schemeClr val="bg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24 point</a:t>
            </a:r>
            <a:r>
              <a:rPr lang="en-IE" sz="3000" b="0" i="0" u="none" strike="noStrike" kern="1200" baseline="0" dirty="0">
                <a:solidFill>
                  <a:schemeClr val="bg1"/>
                </a:solidFill>
                <a:effectLst/>
                <a:latin typeface="+mn-lt"/>
                <a:ea typeface="+mn-ea"/>
                <a:cs typeface="+mn-cs"/>
              </a:rPr>
              <a:t>  -  </a:t>
            </a:r>
            <a:r>
              <a:rPr lang="en-IE" sz="3000" b="0" i="0" u="none" strike="noStrike" kern="1200" baseline="0" dirty="0">
                <a:solidFill>
                  <a:schemeClr val="bg1"/>
                </a:solidFill>
                <a:effectLst/>
                <a:latin typeface="+mn-lt"/>
                <a:ea typeface="Quattrocento Sans"/>
                <a:cs typeface="Quattrocento Sans"/>
                <a:sym typeface="Quattrocento Sans"/>
              </a:rPr>
              <a:t>Main </a:t>
            </a:r>
            <a:r>
              <a:rPr lang="en-IE" sz="3000" b="0" i="0" u="none" strike="noStrike" kern="1200" dirty="0">
                <a:solidFill>
                  <a:schemeClr val="bg1"/>
                </a:solidFill>
                <a:effectLst/>
                <a:latin typeface="+mn-lt"/>
                <a:ea typeface="+mn-ea"/>
                <a:cs typeface="+mn-cs"/>
              </a:rPr>
              <a:t>Text Body </a:t>
            </a:r>
            <a:endParaRPr lang="en-US" sz="3000" dirty="0"/>
          </a:p>
          <a:p>
            <a:pPr fontAlgn="base"/>
            <a:endParaRPr lang="en-IE" sz="3000" b="0" i="0" u="none" strike="noStrike" kern="1200" dirty="0">
              <a:solidFill>
                <a:schemeClr val="bg1"/>
              </a:solidFill>
              <a:effectLst/>
              <a:latin typeface="+mn-lt"/>
              <a:ea typeface="+mn-ea"/>
              <a:cs typeface="+mn-cs"/>
            </a:endParaRPr>
          </a:p>
        </p:txBody>
      </p:sp>
      <p:sp>
        <p:nvSpPr>
          <p:cNvPr id="9" name="Rectangle 8"/>
          <p:cNvSpPr/>
          <p:nvPr userDrawn="1"/>
        </p:nvSpPr>
        <p:spPr>
          <a:xfrm>
            <a:off x="424667" y="2883582"/>
            <a:ext cx="6247594" cy="2492990"/>
          </a:xfrm>
          <a:prstGeom prst="rect">
            <a:avLst/>
          </a:prstGeom>
        </p:spPr>
        <p:txBody>
          <a:bodyPr wrap="square">
            <a:spAutoFit/>
          </a:bodyPr>
          <a:lstStyle/>
          <a:p>
            <a:pPr marL="0" marR="0" lvl="0" indent="0" algn="l" defTabSz="914400" rtl="0" eaLnBrk="1" fontAlgn="base" latinLnBrk="0" hangingPunct="1">
              <a:lnSpc>
                <a:spcPct val="100000"/>
              </a:lnSpc>
              <a:spcBef>
                <a:spcPts val="0"/>
              </a:spcBef>
              <a:spcAft>
                <a:spcPts val="0"/>
              </a:spcAft>
              <a:buClrTx/>
              <a:buSzTx/>
              <a:buFontTx/>
              <a:buNone/>
              <a:tabLst/>
              <a:defRPr/>
            </a:pPr>
            <a:r>
              <a:rPr lang="en-IE" sz="2400" b="0" i="0" u="none" strike="noStrike" kern="1200" baseline="0" dirty="0">
                <a:solidFill>
                  <a:schemeClr val="bg1"/>
                </a:solidFill>
                <a:effectLst/>
                <a:latin typeface="+mn-lt"/>
                <a:ea typeface="+mn-ea"/>
                <a:cs typeface="+mn-cs"/>
                <a:sym typeface="Quattrocento Sans"/>
              </a:rPr>
              <a:t>Please ensure to keep the font sizes set as per the slide layouts. The font used throughout the </a:t>
            </a:r>
            <a:r>
              <a:rPr lang="en-IE" sz="2400" b="1" i="0" u="none" strike="noStrike" kern="1200" baseline="0" dirty="0">
                <a:solidFill>
                  <a:schemeClr val="bg1"/>
                </a:solidFill>
                <a:effectLst/>
                <a:latin typeface="+mn-lt"/>
                <a:ea typeface="+mn-ea"/>
                <a:cs typeface="+mn-cs"/>
                <a:sym typeface="Quattrocento Sans"/>
              </a:rPr>
              <a:t>SUSTAINABLE FUTURES FOR ENTERPRISE CENTRES </a:t>
            </a:r>
            <a:r>
              <a:rPr lang="en-IE" sz="2400" b="0" i="0" u="none" strike="noStrike" kern="1200" baseline="0" dirty="0">
                <a:solidFill>
                  <a:schemeClr val="bg1"/>
                </a:solidFill>
                <a:effectLst/>
                <a:latin typeface="+mn-lt"/>
                <a:ea typeface="+mn-ea"/>
                <a:cs typeface="+mn-cs"/>
                <a:sym typeface="Quattrocento Sans"/>
              </a:rPr>
              <a:t>PowerPoint is</a:t>
            </a:r>
            <a:r>
              <a:rPr lang="is-IS" sz="2400" b="0" i="0" u="none" strike="noStrike" kern="1200" baseline="0" dirty="0">
                <a:solidFill>
                  <a:schemeClr val="bg1"/>
                </a:solidFill>
                <a:effectLst/>
                <a:latin typeface="+mn-lt"/>
                <a:ea typeface="+mn-ea"/>
                <a:cs typeface="+mn-cs"/>
                <a:sym typeface="Quattrocento Sans"/>
              </a:rPr>
              <a:t>….</a:t>
            </a:r>
            <a:endParaRPr lang="en-IE" sz="2400" b="0" i="0" u="none" strike="noStrike" kern="1200" baseline="0" dirty="0">
              <a:solidFill>
                <a:schemeClr val="bg1"/>
              </a:solidFill>
              <a:effectLst/>
              <a:latin typeface="+mn-lt"/>
              <a:ea typeface="+mn-ea"/>
              <a:cs typeface="+mn-cs"/>
              <a:sym typeface="Quattrocento Sans"/>
            </a:endParaRPr>
          </a:p>
          <a:p>
            <a:pPr fontAlgn="base"/>
            <a:endParaRPr lang="en-IE" sz="2400" b="0" i="0" u="none" strike="noStrike" kern="1200" baseline="0" dirty="0">
              <a:solidFill>
                <a:schemeClr val="bg1"/>
              </a:solidFill>
              <a:effectLst/>
              <a:latin typeface="+mn-lt"/>
              <a:ea typeface="+mn-ea"/>
              <a:cs typeface="+mn-cs"/>
              <a:sym typeface="Quattrocento Sans"/>
            </a:endParaRPr>
          </a:p>
          <a:p>
            <a:pPr fontAlgn="base"/>
            <a:r>
              <a:rPr lang="en-IE" sz="3600" b="1" i="1" baseline="0" dirty="0">
                <a:solidFill>
                  <a:schemeClr val="bg1"/>
                </a:solidFill>
                <a:latin typeface="+mn-lt"/>
                <a:ea typeface="Quattrocento Sans"/>
                <a:cs typeface="Quattrocento Sans"/>
                <a:sym typeface="Quattrocento Sans"/>
              </a:rPr>
              <a:t>Calibri</a:t>
            </a:r>
            <a:endParaRPr lang="en-IE" sz="3600" baseline="0" dirty="0">
              <a:solidFill>
                <a:schemeClr val="bg1"/>
              </a:solidFill>
              <a:latin typeface="+mn-lt"/>
              <a:ea typeface="Quattrocento Sans"/>
              <a:cs typeface="Quattrocento Sans"/>
              <a:sym typeface="Quattrocento Sans"/>
            </a:endParaRPr>
          </a:p>
        </p:txBody>
      </p:sp>
      <p:cxnSp>
        <p:nvCxnSpPr>
          <p:cNvPr id="10" name="Straight Connector 9"/>
          <p:cNvCxnSpPr/>
          <p:nvPr userDrawn="1"/>
        </p:nvCxnSpPr>
        <p:spPr>
          <a:xfrm>
            <a:off x="7098716" y="-1"/>
            <a:ext cx="0" cy="554040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userDrawn="1"/>
        </p:nvCxnSpPr>
        <p:spPr>
          <a:xfrm flipH="1">
            <a:off x="1" y="2503620"/>
            <a:ext cx="7098715"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2" name="Rectangle 11"/>
          <p:cNvSpPr/>
          <p:nvPr userDrawn="1"/>
        </p:nvSpPr>
        <p:spPr>
          <a:xfrm>
            <a:off x="0" y="5968370"/>
            <a:ext cx="12192000" cy="461665"/>
          </a:xfrm>
          <a:prstGeom prst="rect">
            <a:avLst/>
          </a:prstGeom>
        </p:spPr>
        <p:txBody>
          <a:bodyPr wrap="square">
            <a:spAutoFit/>
          </a:bodyPr>
          <a:lstStyle/>
          <a:p>
            <a:pPr algn="ctr"/>
            <a:r>
              <a:rPr lang="en-IE" sz="2400" kern="1200" dirty="0">
                <a:solidFill>
                  <a:schemeClr val="bg1"/>
                </a:solidFill>
                <a:effectLst/>
                <a:latin typeface="+mn-lt"/>
                <a:ea typeface="+mn-ea"/>
                <a:cs typeface="+mn-cs"/>
              </a:rPr>
              <a:t>*** </a:t>
            </a:r>
            <a:r>
              <a:rPr lang="en-IE" sz="2400" b="1" kern="1200" dirty="0">
                <a:solidFill>
                  <a:schemeClr val="bg1"/>
                </a:solidFill>
                <a:effectLst/>
                <a:latin typeface="+mn-lt"/>
                <a:ea typeface="+mn-ea"/>
                <a:cs typeface="+mn-cs"/>
              </a:rPr>
              <a:t>PLEASE DELETE THIS INSTRUCTION SLIDE BEFORE PRESENTING FINAL PRESENTATION </a:t>
            </a:r>
            <a:r>
              <a:rPr lang="en-IE" sz="2400" kern="1200" dirty="0">
                <a:solidFill>
                  <a:schemeClr val="bg1"/>
                </a:solidFill>
                <a:effectLst/>
                <a:latin typeface="+mn-lt"/>
                <a:ea typeface="+mn-ea"/>
                <a:cs typeface="+mn-cs"/>
              </a:rPr>
              <a:t>*** </a:t>
            </a:r>
            <a:endParaRPr lang="en-US" sz="2400" kern="1200" dirty="0">
              <a:solidFill>
                <a:schemeClr val="bg1"/>
              </a:solidFill>
              <a:effectLst/>
              <a:latin typeface="+mn-lt"/>
              <a:ea typeface="+mn-ea"/>
              <a:cs typeface="+mn-cs"/>
            </a:endParaRPr>
          </a:p>
        </p:txBody>
      </p:sp>
      <p:cxnSp>
        <p:nvCxnSpPr>
          <p:cNvPr id="13" name="Straight Connector 12"/>
          <p:cNvCxnSpPr/>
          <p:nvPr userDrawn="1"/>
        </p:nvCxnSpPr>
        <p:spPr>
          <a:xfrm flipH="1">
            <a:off x="2" y="5540407"/>
            <a:ext cx="1219199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216543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ext Slide 2">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51CFB6FB-91A0-064F-9454-EDC30779F3AD}"/>
              </a:ext>
            </a:extLst>
          </p:cNvPr>
          <p:cNvSpPr>
            <a:spLocks/>
          </p:cNvSpPr>
          <p:nvPr userDrawn="1"/>
        </p:nvSpPr>
        <p:spPr>
          <a:xfrm>
            <a:off x="420393" y="329380"/>
            <a:ext cx="3722174" cy="6102949"/>
          </a:xfrm>
          <a:prstGeom prst="rect">
            <a:avLst/>
          </a:prstGeom>
          <a:solidFill>
            <a:srgbClr val="297239"/>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13" name="Rectangle 12">
            <a:extLst>
              <a:ext uri="{FF2B5EF4-FFF2-40B4-BE49-F238E27FC236}">
                <a16:creationId xmlns:a16="http://schemas.microsoft.com/office/drawing/2014/main" id="{037DCDAB-9B29-724B-9E94-12531E00608A}"/>
              </a:ext>
            </a:extLst>
          </p:cNvPr>
          <p:cNvSpPr/>
          <p:nvPr userDrawn="1"/>
        </p:nvSpPr>
        <p:spPr>
          <a:xfrm rot="16200000" flipV="1">
            <a:off x="402393" y="5168694"/>
            <a:ext cx="0" cy="36000"/>
          </a:xfrm>
          <a:prstGeom prst="rect">
            <a:avLst/>
          </a:prstGeom>
          <a:solidFill>
            <a:srgbClr val="8CBF4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sp>
        <p:nvSpPr>
          <p:cNvPr id="18" name="Text Placeholder 23">
            <a:extLst>
              <a:ext uri="{FF2B5EF4-FFF2-40B4-BE49-F238E27FC236}">
                <a16:creationId xmlns:a16="http://schemas.microsoft.com/office/drawing/2014/main" id="{9D73C4D1-288F-DA41-9A08-CA23DF1405B1}"/>
              </a:ext>
            </a:extLst>
          </p:cNvPr>
          <p:cNvSpPr>
            <a:spLocks noGrp="1"/>
          </p:cNvSpPr>
          <p:nvPr>
            <p:ph type="body" sz="quarter" idx="16" hasCustomPrompt="1"/>
          </p:nvPr>
        </p:nvSpPr>
        <p:spPr>
          <a:xfrm>
            <a:off x="774354" y="661585"/>
            <a:ext cx="3089893" cy="5502712"/>
          </a:xfrm>
        </p:spPr>
        <p:txBody>
          <a:bodyPr>
            <a:normAutofit/>
          </a:bodyPr>
          <a:lstStyle>
            <a:lvl1pPr marL="0" indent="0" algn="l">
              <a:buNone/>
              <a:defRPr sz="3600" b="1" i="0">
                <a:solidFill>
                  <a:srgbClr val="A2CC3A"/>
                </a:solidFill>
                <a:latin typeface="+mn-lt"/>
              </a:defRPr>
            </a:lvl1pPr>
          </a:lstStyle>
          <a:p>
            <a:pPr lvl="0"/>
            <a:r>
              <a:rPr lang="en-US" dirty="0"/>
              <a:t>Heading</a:t>
            </a:r>
          </a:p>
        </p:txBody>
      </p:sp>
      <p:sp>
        <p:nvSpPr>
          <p:cNvPr id="28" name="Text Box 5">
            <a:extLst>
              <a:ext uri="{FF2B5EF4-FFF2-40B4-BE49-F238E27FC236}">
                <a16:creationId xmlns:a16="http://schemas.microsoft.com/office/drawing/2014/main" id="{296BB96E-518D-2043-9A86-E7B040D760BC}"/>
              </a:ext>
            </a:extLst>
          </p:cNvPr>
          <p:cNvSpPr txBox="1"/>
          <p:nvPr userDrawn="1"/>
        </p:nvSpPr>
        <p:spPr>
          <a:xfrm>
            <a:off x="307231" y="6306497"/>
            <a:ext cx="11528507" cy="369709"/>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280988" indent="0" algn="r">
              <a:tabLst>
                <a:tab pos="11022013" algn="l"/>
                <a:tab pos="11633200" algn="l"/>
              </a:tabLst>
            </a:pPr>
            <a:r>
              <a:rPr lang="en-IE" sz="950" b="1" spc="170" baseline="0" dirty="0">
                <a:solidFill>
                  <a:schemeClr val="bg1"/>
                </a:solidFill>
                <a:effectLst/>
                <a:latin typeface="+mn-lt"/>
                <a:ea typeface="Times New Roman" panose="02020603050405020304" pitchFamily="18" charset="0"/>
                <a:cs typeface="Times New Roman" panose="02020603050405020304" pitchFamily="18" charset="0"/>
              </a:rPr>
              <a:t>SUSTAINABLE</a:t>
            </a:r>
            <a:r>
              <a:rPr lang="en-IE" sz="950" spc="170" baseline="0" dirty="0">
                <a:solidFill>
                  <a:schemeClr val="bg1"/>
                </a:solidFill>
                <a:effectLst/>
                <a:latin typeface="+mj-lt"/>
                <a:ea typeface="Times New Roman" panose="02020603050405020304" pitchFamily="18" charset="0"/>
                <a:cs typeface="Times New Roman" panose="02020603050405020304" pitchFamily="18" charset="0"/>
              </a:rPr>
              <a:t> FUTURES FOR ENTERPRISE CENTRES</a:t>
            </a:r>
            <a:endParaRPr lang="en-IE" sz="950" spc="170" baseline="0" dirty="0">
              <a:solidFill>
                <a:schemeClr val="bg1"/>
              </a:solidFill>
              <a:effectLst/>
              <a:latin typeface="+mj-lt"/>
              <a:ea typeface="Calibri" panose="020F0502020204030204" pitchFamily="34" charset="0"/>
              <a:cs typeface="Times New Roman" panose="02020603050405020304" pitchFamily="18" charset="0"/>
            </a:endParaRPr>
          </a:p>
        </p:txBody>
      </p:sp>
      <p:sp>
        <p:nvSpPr>
          <p:cNvPr id="29" name="Freeform 28">
            <a:extLst>
              <a:ext uri="{FF2B5EF4-FFF2-40B4-BE49-F238E27FC236}">
                <a16:creationId xmlns:a16="http://schemas.microsoft.com/office/drawing/2014/main" id="{365A9D36-9920-3748-B466-5224E9C6C770}"/>
              </a:ext>
            </a:extLst>
          </p:cNvPr>
          <p:cNvSpPr/>
          <p:nvPr userDrawn="1"/>
        </p:nvSpPr>
        <p:spPr>
          <a:xfrm>
            <a:off x="7260419" y="62454"/>
            <a:ext cx="4931581" cy="6220885"/>
          </a:xfrm>
          <a:custGeom>
            <a:avLst/>
            <a:gdLst>
              <a:gd name="connsiteX0" fmla="*/ 3446638 w 4931581"/>
              <a:gd name="connsiteY0" fmla="*/ 0 h 6220885"/>
              <a:gd name="connsiteX1" fmla="*/ 1642543 w 4931581"/>
              <a:gd name="connsiteY1" fmla="*/ 0 h 6220885"/>
              <a:gd name="connsiteX2" fmla="*/ 1528054 w 4931581"/>
              <a:gd name="connsiteY2" fmla="*/ 71581 h 6220885"/>
              <a:gd name="connsiteX3" fmla="*/ 690756 w 4931581"/>
              <a:gd name="connsiteY3" fmla="*/ 844478 h 6220885"/>
              <a:gd name="connsiteX4" fmla="*/ 404387 w 4931581"/>
              <a:gd name="connsiteY4" fmla="*/ 1282290 h 6220885"/>
              <a:gd name="connsiteX5" fmla="*/ 349083 w 4931581"/>
              <a:gd name="connsiteY5" fmla="*/ 1387777 h 6220885"/>
              <a:gd name="connsiteX6" fmla="*/ 348808 w 4931581"/>
              <a:gd name="connsiteY6" fmla="*/ 1388333 h 6220885"/>
              <a:gd name="connsiteX7" fmla="*/ 340608 w 4931581"/>
              <a:gd name="connsiteY7" fmla="*/ 1404041 h 6220885"/>
              <a:gd name="connsiteX8" fmla="*/ 325188 w 4931581"/>
              <a:gd name="connsiteY8" fmla="*/ 1437121 h 6220885"/>
              <a:gd name="connsiteX9" fmla="*/ 295865 w 4931581"/>
              <a:gd name="connsiteY9" fmla="*/ 1499939 h 6220885"/>
              <a:gd name="connsiteX10" fmla="*/ 241815 w 4931581"/>
              <a:gd name="connsiteY10" fmla="*/ 1625447 h 6220885"/>
              <a:gd name="connsiteX11" fmla="*/ 208888 w 4931581"/>
              <a:gd name="connsiteY11" fmla="*/ 1707026 h 6220885"/>
              <a:gd name="connsiteX12" fmla="*/ 102176 w 4931581"/>
              <a:gd name="connsiteY12" fmla="*/ 2049491 h 6220885"/>
              <a:gd name="connsiteX13" fmla="*/ 100787 w 4931581"/>
              <a:gd name="connsiteY13" fmla="*/ 2054912 h 6220885"/>
              <a:gd name="connsiteX14" fmla="*/ 91339 w 4931581"/>
              <a:gd name="connsiteY14" fmla="*/ 2093273 h 6220885"/>
              <a:gd name="connsiteX15" fmla="*/ 88139 w 4931581"/>
              <a:gd name="connsiteY15" fmla="*/ 2106894 h 6220885"/>
              <a:gd name="connsiteX16" fmla="*/ 80778 w 4931581"/>
              <a:gd name="connsiteY16" fmla="*/ 2139000 h 6220885"/>
              <a:gd name="connsiteX17" fmla="*/ 77443 w 4931581"/>
              <a:gd name="connsiteY17" fmla="*/ 2154010 h 6220885"/>
              <a:gd name="connsiteX18" fmla="*/ 69800 w 4931581"/>
              <a:gd name="connsiteY18" fmla="*/ 2189452 h 6220885"/>
              <a:gd name="connsiteX19" fmla="*/ 67719 w 4931581"/>
              <a:gd name="connsiteY19" fmla="*/ 2199316 h 6220885"/>
              <a:gd name="connsiteX20" fmla="*/ 47012 w 4931581"/>
              <a:gd name="connsiteY20" fmla="*/ 2308841 h 6220885"/>
              <a:gd name="connsiteX21" fmla="*/ 38813 w 4931581"/>
              <a:gd name="connsiteY21" fmla="*/ 2354569 h 6220885"/>
              <a:gd name="connsiteX22" fmla="*/ 35343 w 4931581"/>
              <a:gd name="connsiteY22" fmla="*/ 2380837 h 6220885"/>
              <a:gd name="connsiteX23" fmla="*/ 35202 w 4931581"/>
              <a:gd name="connsiteY23" fmla="*/ 2382086 h 6220885"/>
              <a:gd name="connsiteX24" fmla="*/ 19501 w 4931581"/>
              <a:gd name="connsiteY24" fmla="*/ 2503837 h 6220885"/>
              <a:gd name="connsiteX25" fmla="*/ 16998 w 4931581"/>
              <a:gd name="connsiteY25" fmla="*/ 2523711 h 6220885"/>
              <a:gd name="connsiteX26" fmla="*/ 16307 w 4931581"/>
              <a:gd name="connsiteY26" fmla="*/ 2533441 h 6220885"/>
              <a:gd name="connsiteX27" fmla="*/ 12831 w 4931581"/>
              <a:gd name="connsiteY27" fmla="*/ 2576109 h 6220885"/>
              <a:gd name="connsiteX28" fmla="*/ 10744 w 4931581"/>
              <a:gd name="connsiteY28" fmla="*/ 2602237 h 6220885"/>
              <a:gd name="connsiteX29" fmla="*/ 1994 w 4931581"/>
              <a:gd name="connsiteY29" fmla="*/ 2763743 h 6220885"/>
              <a:gd name="connsiteX30" fmla="*/ 27144 w 4931581"/>
              <a:gd name="connsiteY30" fmla="*/ 3281880 h 6220885"/>
              <a:gd name="connsiteX31" fmla="*/ 360201 w 4931581"/>
              <a:gd name="connsiteY31" fmla="*/ 4358607 h 6220885"/>
              <a:gd name="connsiteX32" fmla="*/ 1039791 w 4931581"/>
              <a:gd name="connsiteY32" fmla="*/ 5266607 h 6220885"/>
              <a:gd name="connsiteX33" fmla="*/ 1448573 w 4931581"/>
              <a:gd name="connsiteY33" fmla="*/ 5599202 h 6220885"/>
              <a:gd name="connsiteX34" fmla="*/ 1654219 w 4931581"/>
              <a:gd name="connsiteY34" fmla="*/ 5732346 h 6220885"/>
              <a:gd name="connsiteX35" fmla="*/ 1755925 w 4931581"/>
              <a:gd name="connsiteY35" fmla="*/ 5789749 h 6220885"/>
              <a:gd name="connsiteX36" fmla="*/ 1805667 w 4931581"/>
              <a:gd name="connsiteY36" fmla="*/ 5817272 h 6220885"/>
              <a:gd name="connsiteX37" fmla="*/ 1855550 w 4931581"/>
              <a:gd name="connsiteY37" fmla="*/ 5842287 h 6220885"/>
              <a:gd name="connsiteX38" fmla="*/ 2382021 w 4931581"/>
              <a:gd name="connsiteY38" fmla="*/ 6057580 h 6220885"/>
              <a:gd name="connsiteX39" fmla="*/ 2475950 w 4931581"/>
              <a:gd name="connsiteY39" fmla="*/ 6085654 h 6220885"/>
              <a:gd name="connsiteX40" fmla="*/ 2519720 w 4931581"/>
              <a:gd name="connsiteY40" fmla="*/ 6097745 h 6220885"/>
              <a:gd name="connsiteX41" fmla="*/ 2568770 w 4931581"/>
              <a:gd name="connsiteY41" fmla="*/ 6111226 h 6220885"/>
              <a:gd name="connsiteX42" fmla="*/ 2570435 w 4931581"/>
              <a:gd name="connsiteY42" fmla="*/ 6111642 h 6220885"/>
              <a:gd name="connsiteX43" fmla="*/ 2570576 w 4931581"/>
              <a:gd name="connsiteY43" fmla="*/ 6111642 h 6220885"/>
              <a:gd name="connsiteX44" fmla="*/ 2578635 w 4931581"/>
              <a:gd name="connsiteY44" fmla="*/ 6113869 h 6220885"/>
              <a:gd name="connsiteX45" fmla="*/ 2610729 w 4931581"/>
              <a:gd name="connsiteY45" fmla="*/ 6121371 h 6220885"/>
              <a:gd name="connsiteX46" fmla="*/ 2709798 w 4931581"/>
              <a:gd name="connsiteY46" fmla="*/ 6143608 h 6220885"/>
              <a:gd name="connsiteX47" fmla="*/ 2714106 w 4931581"/>
              <a:gd name="connsiteY47" fmla="*/ 6144581 h 6220885"/>
              <a:gd name="connsiteX48" fmla="*/ 2765654 w 4931581"/>
              <a:gd name="connsiteY48" fmla="*/ 6155424 h 6220885"/>
              <a:gd name="connsiteX49" fmla="*/ 2783442 w 4931581"/>
              <a:gd name="connsiteY49" fmla="*/ 6158483 h 6220885"/>
              <a:gd name="connsiteX50" fmla="*/ 2786079 w 4931581"/>
              <a:gd name="connsiteY50" fmla="*/ 6158759 h 6220885"/>
              <a:gd name="connsiteX51" fmla="*/ 3275731 w 4931581"/>
              <a:gd name="connsiteY51" fmla="*/ 6216718 h 6220885"/>
              <a:gd name="connsiteX52" fmla="*/ 3388696 w 4931581"/>
              <a:gd name="connsiteY52" fmla="*/ 6219637 h 6220885"/>
              <a:gd name="connsiteX53" fmla="*/ 3446914 w 4931581"/>
              <a:gd name="connsiteY53" fmla="*/ 6220885 h 6220885"/>
              <a:gd name="connsiteX54" fmla="*/ 3506104 w 4931581"/>
              <a:gd name="connsiteY54" fmla="*/ 6219496 h 6220885"/>
              <a:gd name="connsiteX55" fmla="*/ 3627544 w 4931581"/>
              <a:gd name="connsiteY55" fmla="*/ 6216161 h 6220885"/>
              <a:gd name="connsiteX56" fmla="*/ 3752460 w 4931581"/>
              <a:gd name="connsiteY56" fmla="*/ 6206989 h 6220885"/>
              <a:gd name="connsiteX57" fmla="*/ 4277817 w 4931581"/>
              <a:gd name="connsiteY57" fmla="*/ 6121512 h 6220885"/>
              <a:gd name="connsiteX58" fmla="*/ 4817419 w 4931581"/>
              <a:gd name="connsiteY58" fmla="*/ 5943037 h 6220885"/>
              <a:gd name="connsiteX59" fmla="*/ 4931581 w 4931581"/>
              <a:gd name="connsiteY59" fmla="*/ 5889124 h 6220885"/>
              <a:gd name="connsiteX60" fmla="*/ 4931581 w 4931581"/>
              <a:gd name="connsiteY60" fmla="*/ 5323260 h 6220885"/>
              <a:gd name="connsiteX61" fmla="*/ 4837261 w 4931581"/>
              <a:gd name="connsiteY61" fmla="*/ 5378510 h 6220885"/>
              <a:gd name="connsiteX62" fmla="*/ 4154431 w 4931581"/>
              <a:gd name="connsiteY62" fmla="*/ 5636032 h 6220885"/>
              <a:gd name="connsiteX63" fmla="*/ 3707441 w 4931581"/>
              <a:gd name="connsiteY63" fmla="*/ 5708721 h 6220885"/>
              <a:gd name="connsiteX64" fmla="*/ 3601005 w 4931581"/>
              <a:gd name="connsiteY64" fmla="*/ 5716645 h 6220885"/>
              <a:gd name="connsiteX65" fmla="*/ 3497488 w 4931581"/>
              <a:gd name="connsiteY65" fmla="*/ 5719423 h 6220885"/>
              <a:gd name="connsiteX66" fmla="*/ 3446914 w 4931581"/>
              <a:gd name="connsiteY66" fmla="*/ 5720677 h 6220885"/>
              <a:gd name="connsiteX67" fmla="*/ 3397312 w 4931581"/>
              <a:gd name="connsiteY67" fmla="*/ 5719423 h 6220885"/>
              <a:gd name="connsiteX68" fmla="*/ 3300881 w 4931581"/>
              <a:gd name="connsiteY68" fmla="*/ 5717061 h 6220885"/>
              <a:gd name="connsiteX69" fmla="*/ 2818871 w 4931581"/>
              <a:gd name="connsiteY69" fmla="*/ 5654659 h 6220885"/>
              <a:gd name="connsiteX70" fmla="*/ 2752314 w 4931581"/>
              <a:gd name="connsiteY70" fmla="*/ 5639649 h 6220885"/>
              <a:gd name="connsiteX71" fmla="*/ 2733559 w 4931581"/>
              <a:gd name="connsiteY71" fmla="*/ 5635476 h 6220885"/>
              <a:gd name="connsiteX72" fmla="*/ 2700766 w 4931581"/>
              <a:gd name="connsiteY72" fmla="*/ 5627557 h 6220885"/>
              <a:gd name="connsiteX73" fmla="*/ 2697988 w 4931581"/>
              <a:gd name="connsiteY73" fmla="*/ 5626719 h 6220885"/>
              <a:gd name="connsiteX74" fmla="*/ 2620177 w 4931581"/>
              <a:gd name="connsiteY74" fmla="*/ 5605180 h 6220885"/>
              <a:gd name="connsiteX75" fmla="*/ 2540005 w 4931581"/>
              <a:gd name="connsiteY75" fmla="*/ 5581273 h 6220885"/>
              <a:gd name="connsiteX76" fmla="*/ 2537086 w 4931581"/>
              <a:gd name="connsiteY76" fmla="*/ 5580300 h 6220885"/>
              <a:gd name="connsiteX77" fmla="*/ 2479982 w 4931581"/>
              <a:gd name="connsiteY77" fmla="*/ 5561398 h 6220885"/>
              <a:gd name="connsiteX78" fmla="*/ 2477755 w 4931581"/>
              <a:gd name="connsiteY78" fmla="*/ 5560841 h 6220885"/>
              <a:gd name="connsiteX79" fmla="*/ 2092874 w 4931581"/>
              <a:gd name="connsiteY79" fmla="*/ 5398368 h 6220885"/>
              <a:gd name="connsiteX80" fmla="*/ 2050352 w 4931581"/>
              <a:gd name="connsiteY80" fmla="*/ 5377239 h 6220885"/>
              <a:gd name="connsiteX81" fmla="*/ 2008112 w 4931581"/>
              <a:gd name="connsiteY81" fmla="*/ 5353748 h 6220885"/>
              <a:gd name="connsiteX82" fmla="*/ 1921410 w 4931581"/>
              <a:gd name="connsiteY82" fmla="*/ 5304967 h 6220885"/>
              <a:gd name="connsiteX83" fmla="*/ 1746477 w 4931581"/>
              <a:gd name="connsiteY83" fmla="*/ 5191557 h 6220885"/>
              <a:gd name="connsiteX84" fmla="*/ 1398415 w 4931581"/>
              <a:gd name="connsiteY84" fmla="*/ 4908300 h 6220885"/>
              <a:gd name="connsiteX85" fmla="*/ 819839 w 4931581"/>
              <a:gd name="connsiteY85" fmla="*/ 4135396 h 6220885"/>
              <a:gd name="connsiteX86" fmla="*/ 536805 w 4931581"/>
              <a:gd name="connsiteY86" fmla="*/ 3220035 h 6220885"/>
              <a:gd name="connsiteX87" fmla="*/ 515407 w 4931581"/>
              <a:gd name="connsiteY87" fmla="*/ 2778337 h 6220885"/>
              <a:gd name="connsiteX88" fmla="*/ 519849 w 4931581"/>
              <a:gd name="connsiteY88" fmla="*/ 2678266 h 6220885"/>
              <a:gd name="connsiteX89" fmla="*/ 519990 w 4931581"/>
              <a:gd name="connsiteY89" fmla="*/ 2677153 h 6220885"/>
              <a:gd name="connsiteX90" fmla="*/ 522768 w 4931581"/>
              <a:gd name="connsiteY90" fmla="*/ 2640738 h 6220885"/>
              <a:gd name="connsiteX91" fmla="*/ 527351 w 4931581"/>
              <a:gd name="connsiteY91" fmla="*/ 2582087 h 6220885"/>
              <a:gd name="connsiteX92" fmla="*/ 530411 w 4931581"/>
              <a:gd name="connsiteY92" fmla="*/ 2554153 h 6220885"/>
              <a:gd name="connsiteX93" fmla="*/ 540416 w 4931581"/>
              <a:gd name="connsiteY93" fmla="*/ 2477011 h 6220885"/>
              <a:gd name="connsiteX94" fmla="*/ 542918 w 4931581"/>
              <a:gd name="connsiteY94" fmla="*/ 2457277 h 6220885"/>
              <a:gd name="connsiteX95" fmla="*/ 543475 w 4931581"/>
              <a:gd name="connsiteY95" fmla="*/ 2453385 h 6220885"/>
              <a:gd name="connsiteX96" fmla="*/ 554031 w 4931581"/>
              <a:gd name="connsiteY96" fmla="*/ 2388756 h 6220885"/>
              <a:gd name="connsiteX97" fmla="*/ 554863 w 4931581"/>
              <a:gd name="connsiteY97" fmla="*/ 2384313 h 6220885"/>
              <a:gd name="connsiteX98" fmla="*/ 571121 w 4931581"/>
              <a:gd name="connsiteY98" fmla="*/ 2298971 h 6220885"/>
              <a:gd name="connsiteX99" fmla="*/ 573624 w 4931581"/>
              <a:gd name="connsiteY99" fmla="*/ 2287296 h 6220885"/>
              <a:gd name="connsiteX100" fmla="*/ 579321 w 4931581"/>
              <a:gd name="connsiteY100" fmla="*/ 2260892 h 6220885"/>
              <a:gd name="connsiteX101" fmla="*/ 582797 w 4931581"/>
              <a:gd name="connsiteY101" fmla="*/ 2245044 h 6220885"/>
              <a:gd name="connsiteX102" fmla="*/ 588212 w 4931581"/>
              <a:gd name="connsiteY102" fmla="*/ 2221693 h 6220885"/>
              <a:gd name="connsiteX103" fmla="*/ 591828 w 4931581"/>
              <a:gd name="connsiteY103" fmla="*/ 2206548 h 6220885"/>
              <a:gd name="connsiteX104" fmla="*/ 598633 w 4931581"/>
              <a:gd name="connsiteY104" fmla="*/ 2178750 h 6220885"/>
              <a:gd name="connsiteX105" fmla="*/ 600995 w 4931581"/>
              <a:gd name="connsiteY105" fmla="*/ 2169436 h 6220885"/>
              <a:gd name="connsiteX106" fmla="*/ 717711 w 4931581"/>
              <a:gd name="connsiteY106" fmla="*/ 1814189 h 6220885"/>
              <a:gd name="connsiteX107" fmla="*/ 719933 w 4931581"/>
              <a:gd name="connsiteY107" fmla="*/ 1808492 h 6220885"/>
              <a:gd name="connsiteX108" fmla="*/ 765092 w 4931581"/>
              <a:gd name="connsiteY108" fmla="*/ 1703556 h 6220885"/>
              <a:gd name="connsiteX109" fmla="*/ 784544 w 4931581"/>
              <a:gd name="connsiteY109" fmla="*/ 1661580 h 6220885"/>
              <a:gd name="connsiteX110" fmla="*/ 790241 w 4931581"/>
              <a:gd name="connsiteY110" fmla="*/ 1649213 h 6220885"/>
              <a:gd name="connsiteX111" fmla="*/ 857356 w 4931581"/>
              <a:gd name="connsiteY111" fmla="*/ 1518284 h 6220885"/>
              <a:gd name="connsiteX112" fmla="*/ 1101068 w 4931581"/>
              <a:gd name="connsiteY112" fmla="*/ 1145664 h 6220885"/>
              <a:gd name="connsiteX113" fmla="*/ 1814007 w 4931581"/>
              <a:gd name="connsiteY113" fmla="*/ 487425 h 6220885"/>
              <a:gd name="connsiteX114" fmla="*/ 2708825 w 4931581"/>
              <a:gd name="connsiteY114" fmla="*/ 95482 h 6220885"/>
              <a:gd name="connsiteX115" fmla="*/ 3155123 w 4931581"/>
              <a:gd name="connsiteY115" fmla="*/ 18761 h 6220885"/>
              <a:gd name="connsiteX116" fmla="*/ 3365071 w 4931581"/>
              <a:gd name="connsiteY116" fmla="*/ 6811 h 6220885"/>
              <a:gd name="connsiteX117" fmla="*/ 3446638 w 4931581"/>
              <a:gd name="connsiteY117" fmla="*/ 5005 h 62208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Lst>
            <a:rect l="l" t="t" r="r" b="b"/>
            <a:pathLst>
              <a:path w="4931581" h="6220885">
                <a:moveTo>
                  <a:pt x="3446638" y="0"/>
                </a:moveTo>
                <a:lnTo>
                  <a:pt x="1642543" y="0"/>
                </a:lnTo>
                <a:cubicBezTo>
                  <a:pt x="1603919" y="23075"/>
                  <a:pt x="1565706" y="46976"/>
                  <a:pt x="1528054" y="71581"/>
                </a:cubicBezTo>
                <a:cubicBezTo>
                  <a:pt x="1200553" y="286170"/>
                  <a:pt x="913211" y="556503"/>
                  <a:pt x="690756" y="844478"/>
                </a:cubicBezTo>
                <a:cubicBezTo>
                  <a:pt x="580013" y="988888"/>
                  <a:pt x="484976" y="1136908"/>
                  <a:pt x="404387" y="1282290"/>
                </a:cubicBezTo>
                <a:cubicBezTo>
                  <a:pt x="384935" y="1317591"/>
                  <a:pt x="366455" y="1352751"/>
                  <a:pt x="349083" y="1387777"/>
                </a:cubicBezTo>
                <a:cubicBezTo>
                  <a:pt x="348948" y="1387917"/>
                  <a:pt x="348808" y="1388058"/>
                  <a:pt x="348808" y="1388333"/>
                </a:cubicBezTo>
                <a:cubicBezTo>
                  <a:pt x="348808" y="1388333"/>
                  <a:pt x="346029" y="1393755"/>
                  <a:pt x="340608" y="1404041"/>
                </a:cubicBezTo>
                <a:cubicBezTo>
                  <a:pt x="336857" y="1412100"/>
                  <a:pt x="331576" y="1423218"/>
                  <a:pt x="325188" y="1437121"/>
                </a:cubicBezTo>
                <a:cubicBezTo>
                  <a:pt x="315183" y="1458103"/>
                  <a:pt x="305319" y="1479091"/>
                  <a:pt x="295865" y="1499939"/>
                </a:cubicBezTo>
                <a:cubicBezTo>
                  <a:pt x="279888" y="1534132"/>
                  <a:pt x="261133" y="1575968"/>
                  <a:pt x="241815" y="1625447"/>
                </a:cubicBezTo>
                <a:cubicBezTo>
                  <a:pt x="230421" y="1652964"/>
                  <a:pt x="219449" y="1680206"/>
                  <a:pt x="208888" y="1707026"/>
                </a:cubicBezTo>
                <a:cubicBezTo>
                  <a:pt x="163453" y="1829340"/>
                  <a:pt x="128850" y="1944555"/>
                  <a:pt x="102176" y="2049491"/>
                </a:cubicBezTo>
                <a:cubicBezTo>
                  <a:pt x="101760" y="2051296"/>
                  <a:pt x="101203" y="2053107"/>
                  <a:pt x="100787" y="2054912"/>
                </a:cubicBezTo>
                <a:cubicBezTo>
                  <a:pt x="97452" y="2067836"/>
                  <a:pt x="94393" y="2080625"/>
                  <a:pt x="91339" y="2093273"/>
                </a:cubicBezTo>
                <a:cubicBezTo>
                  <a:pt x="90226" y="2097856"/>
                  <a:pt x="89112" y="2102304"/>
                  <a:pt x="88139" y="2106894"/>
                </a:cubicBezTo>
                <a:cubicBezTo>
                  <a:pt x="85642" y="2117737"/>
                  <a:pt x="83140" y="2128439"/>
                  <a:pt x="80778" y="2139000"/>
                </a:cubicBezTo>
                <a:cubicBezTo>
                  <a:pt x="79664" y="2144000"/>
                  <a:pt x="78556" y="2149005"/>
                  <a:pt x="77443" y="2154010"/>
                </a:cubicBezTo>
                <a:cubicBezTo>
                  <a:pt x="74805" y="2165961"/>
                  <a:pt x="72303" y="2177912"/>
                  <a:pt x="69800" y="2189452"/>
                </a:cubicBezTo>
                <a:cubicBezTo>
                  <a:pt x="69108" y="2192787"/>
                  <a:pt x="68411" y="2195981"/>
                  <a:pt x="67719" y="2199316"/>
                </a:cubicBezTo>
                <a:cubicBezTo>
                  <a:pt x="59795" y="2237958"/>
                  <a:pt x="52850" y="2274513"/>
                  <a:pt x="47012" y="2308841"/>
                </a:cubicBezTo>
                <a:cubicBezTo>
                  <a:pt x="44234" y="2323992"/>
                  <a:pt x="41597" y="2339142"/>
                  <a:pt x="38813" y="2354569"/>
                </a:cubicBezTo>
                <a:cubicBezTo>
                  <a:pt x="37705" y="2363184"/>
                  <a:pt x="36592" y="2372081"/>
                  <a:pt x="35343" y="2380837"/>
                </a:cubicBezTo>
                <a:cubicBezTo>
                  <a:pt x="35343" y="2381253"/>
                  <a:pt x="35202" y="2381670"/>
                  <a:pt x="35202" y="2382086"/>
                </a:cubicBezTo>
                <a:cubicBezTo>
                  <a:pt x="29089" y="2428370"/>
                  <a:pt x="23668" y="2468952"/>
                  <a:pt x="19501" y="2503837"/>
                </a:cubicBezTo>
                <a:cubicBezTo>
                  <a:pt x="18669" y="2510506"/>
                  <a:pt x="17836" y="2517041"/>
                  <a:pt x="16998" y="2523711"/>
                </a:cubicBezTo>
                <a:cubicBezTo>
                  <a:pt x="16723" y="2526911"/>
                  <a:pt x="16447" y="2530247"/>
                  <a:pt x="16307" y="2533441"/>
                </a:cubicBezTo>
                <a:cubicBezTo>
                  <a:pt x="14777" y="2549148"/>
                  <a:pt x="13528" y="2563601"/>
                  <a:pt x="12831" y="2576109"/>
                </a:cubicBezTo>
                <a:cubicBezTo>
                  <a:pt x="12139" y="2585838"/>
                  <a:pt x="11442" y="2594460"/>
                  <a:pt x="10744" y="2602237"/>
                </a:cubicBezTo>
                <a:cubicBezTo>
                  <a:pt x="6442" y="2654916"/>
                  <a:pt x="2269" y="2708702"/>
                  <a:pt x="1994" y="2763743"/>
                </a:cubicBezTo>
                <a:cubicBezTo>
                  <a:pt x="-4260" y="2928578"/>
                  <a:pt x="4215" y="3103008"/>
                  <a:pt x="27144" y="3281880"/>
                </a:cubicBezTo>
                <a:cubicBezTo>
                  <a:pt x="70216" y="3640053"/>
                  <a:pt x="184430" y="4014202"/>
                  <a:pt x="360201" y="4358607"/>
                </a:cubicBezTo>
                <a:cubicBezTo>
                  <a:pt x="534303" y="4704266"/>
                  <a:pt x="775794" y="5015040"/>
                  <a:pt x="1039791" y="5266607"/>
                </a:cubicBezTo>
                <a:cubicBezTo>
                  <a:pt x="1171377" y="5393222"/>
                  <a:pt x="1310459" y="5503439"/>
                  <a:pt x="1448573" y="5599202"/>
                </a:cubicBezTo>
                <a:cubicBezTo>
                  <a:pt x="1516661" y="5648405"/>
                  <a:pt x="1587104" y="5690235"/>
                  <a:pt x="1654219" y="5732346"/>
                </a:cubicBezTo>
                <a:cubicBezTo>
                  <a:pt x="1688816" y="5751805"/>
                  <a:pt x="1722716" y="5770988"/>
                  <a:pt x="1755925" y="5789749"/>
                </a:cubicBezTo>
                <a:cubicBezTo>
                  <a:pt x="1772599" y="5799062"/>
                  <a:pt x="1789133" y="5808235"/>
                  <a:pt x="1805667" y="5817272"/>
                </a:cubicBezTo>
                <a:cubicBezTo>
                  <a:pt x="1822482" y="5825613"/>
                  <a:pt x="1839016" y="5833947"/>
                  <a:pt x="1855550" y="5842287"/>
                </a:cubicBezTo>
                <a:cubicBezTo>
                  <a:pt x="2052298" y="5942083"/>
                  <a:pt x="2233486" y="6010739"/>
                  <a:pt x="2382021" y="6057580"/>
                </a:cubicBezTo>
                <a:cubicBezTo>
                  <a:pt x="2406755" y="6066336"/>
                  <a:pt x="2438433" y="6075368"/>
                  <a:pt x="2475950" y="6085654"/>
                </a:cubicBezTo>
                <a:cubicBezTo>
                  <a:pt x="2490954" y="6089962"/>
                  <a:pt x="2505683" y="6093994"/>
                  <a:pt x="2519720" y="6097745"/>
                </a:cubicBezTo>
                <a:cubicBezTo>
                  <a:pt x="2536951" y="6102469"/>
                  <a:pt x="2553069" y="6106918"/>
                  <a:pt x="2568770" y="6111226"/>
                </a:cubicBezTo>
                <a:cubicBezTo>
                  <a:pt x="2569321" y="6111366"/>
                  <a:pt x="2569878" y="6111501"/>
                  <a:pt x="2570435" y="6111642"/>
                </a:cubicBezTo>
                <a:cubicBezTo>
                  <a:pt x="2570435" y="6111642"/>
                  <a:pt x="2570576" y="6111642"/>
                  <a:pt x="2570576" y="6111642"/>
                </a:cubicBezTo>
                <a:cubicBezTo>
                  <a:pt x="2573213" y="6112339"/>
                  <a:pt x="2576132" y="6113172"/>
                  <a:pt x="2578635" y="6113869"/>
                </a:cubicBezTo>
                <a:cubicBezTo>
                  <a:pt x="2589747" y="6116647"/>
                  <a:pt x="2600449" y="6119150"/>
                  <a:pt x="2610729" y="6121371"/>
                </a:cubicBezTo>
                <a:cubicBezTo>
                  <a:pt x="2641576" y="6128738"/>
                  <a:pt x="2674644" y="6136246"/>
                  <a:pt x="2709798" y="6143608"/>
                </a:cubicBezTo>
                <a:cubicBezTo>
                  <a:pt x="2711187" y="6143889"/>
                  <a:pt x="2712717" y="6144305"/>
                  <a:pt x="2714106" y="6144581"/>
                </a:cubicBezTo>
                <a:cubicBezTo>
                  <a:pt x="2736618" y="6149586"/>
                  <a:pt x="2753844" y="6153618"/>
                  <a:pt x="2765654" y="6155424"/>
                </a:cubicBezTo>
                <a:cubicBezTo>
                  <a:pt x="2777469" y="6157510"/>
                  <a:pt x="2783442" y="6158483"/>
                  <a:pt x="2783442" y="6158483"/>
                </a:cubicBezTo>
                <a:cubicBezTo>
                  <a:pt x="2784274" y="6158618"/>
                  <a:pt x="2785247" y="6158618"/>
                  <a:pt x="2786079" y="6158759"/>
                </a:cubicBezTo>
                <a:cubicBezTo>
                  <a:pt x="2924610" y="6184887"/>
                  <a:pt x="3089679" y="6207680"/>
                  <a:pt x="3275731" y="6216718"/>
                </a:cubicBezTo>
                <a:cubicBezTo>
                  <a:pt x="3312691" y="6217691"/>
                  <a:pt x="3350348" y="6218523"/>
                  <a:pt x="3388696" y="6219637"/>
                </a:cubicBezTo>
                <a:cubicBezTo>
                  <a:pt x="3407868" y="6220053"/>
                  <a:pt x="3427320" y="6220469"/>
                  <a:pt x="3446914" y="6220885"/>
                </a:cubicBezTo>
                <a:cubicBezTo>
                  <a:pt x="3466507" y="6220469"/>
                  <a:pt x="3486235" y="6219912"/>
                  <a:pt x="3506104" y="6219496"/>
                </a:cubicBezTo>
                <a:cubicBezTo>
                  <a:pt x="3545982" y="6218383"/>
                  <a:pt x="3586417" y="6217275"/>
                  <a:pt x="3627544" y="6216161"/>
                </a:cubicBezTo>
                <a:cubicBezTo>
                  <a:pt x="3668536" y="6213102"/>
                  <a:pt x="3710219" y="6210048"/>
                  <a:pt x="3752460" y="6206989"/>
                </a:cubicBezTo>
                <a:cubicBezTo>
                  <a:pt x="3921005" y="6191141"/>
                  <a:pt x="4098576" y="6166266"/>
                  <a:pt x="4277817" y="6121512"/>
                </a:cubicBezTo>
                <a:cubicBezTo>
                  <a:pt x="4457129" y="6077662"/>
                  <a:pt x="4639150" y="6018211"/>
                  <a:pt x="4817419" y="5943037"/>
                </a:cubicBezTo>
                <a:lnTo>
                  <a:pt x="4931581" y="5889124"/>
                </a:lnTo>
                <a:lnTo>
                  <a:pt x="4931581" y="5323260"/>
                </a:lnTo>
                <a:lnTo>
                  <a:pt x="4837261" y="5378510"/>
                </a:lnTo>
                <a:cubicBezTo>
                  <a:pt x="4616685" y="5494528"/>
                  <a:pt x="4382861" y="5580057"/>
                  <a:pt x="4154431" y="5636032"/>
                </a:cubicBezTo>
                <a:cubicBezTo>
                  <a:pt x="4002010" y="5674393"/>
                  <a:pt x="3850972" y="5695100"/>
                  <a:pt x="3707441" y="5708721"/>
                </a:cubicBezTo>
                <a:cubicBezTo>
                  <a:pt x="3671449" y="5711364"/>
                  <a:pt x="3636025" y="5714001"/>
                  <a:pt x="3601005" y="5716645"/>
                </a:cubicBezTo>
                <a:cubicBezTo>
                  <a:pt x="3565992" y="5717618"/>
                  <a:pt x="3531394" y="5718450"/>
                  <a:pt x="3497488" y="5719423"/>
                </a:cubicBezTo>
                <a:cubicBezTo>
                  <a:pt x="3480538" y="5719839"/>
                  <a:pt x="3463723" y="5720255"/>
                  <a:pt x="3446914" y="5720677"/>
                </a:cubicBezTo>
                <a:cubicBezTo>
                  <a:pt x="3430239" y="5720255"/>
                  <a:pt x="3413705" y="5719839"/>
                  <a:pt x="3397312" y="5719423"/>
                </a:cubicBezTo>
                <a:cubicBezTo>
                  <a:pt x="3364520" y="5718591"/>
                  <a:pt x="3332419" y="5717893"/>
                  <a:pt x="3300881" y="5717061"/>
                </a:cubicBezTo>
                <a:cubicBezTo>
                  <a:pt x="3111910" y="5707748"/>
                  <a:pt x="2948652" y="5681901"/>
                  <a:pt x="2818871" y="5654659"/>
                </a:cubicBezTo>
                <a:cubicBezTo>
                  <a:pt x="2800392" y="5650486"/>
                  <a:pt x="2778161" y="5645480"/>
                  <a:pt x="2752314" y="5639649"/>
                </a:cubicBezTo>
                <a:cubicBezTo>
                  <a:pt x="2746341" y="5638260"/>
                  <a:pt x="2739947" y="5636865"/>
                  <a:pt x="2733559" y="5635476"/>
                </a:cubicBezTo>
                <a:cubicBezTo>
                  <a:pt x="2722305" y="5632838"/>
                  <a:pt x="2711328" y="5630195"/>
                  <a:pt x="2700766" y="5627557"/>
                </a:cubicBezTo>
                <a:cubicBezTo>
                  <a:pt x="2699793" y="5627276"/>
                  <a:pt x="2698961" y="5627001"/>
                  <a:pt x="2697988" y="5626719"/>
                </a:cubicBezTo>
                <a:cubicBezTo>
                  <a:pt x="2669504" y="5618660"/>
                  <a:pt x="2643522" y="5611568"/>
                  <a:pt x="2620177" y="5605180"/>
                </a:cubicBezTo>
                <a:cubicBezTo>
                  <a:pt x="2594887" y="5598088"/>
                  <a:pt x="2568214" y="5590164"/>
                  <a:pt x="2540005" y="5581273"/>
                </a:cubicBezTo>
                <a:cubicBezTo>
                  <a:pt x="2539032" y="5580992"/>
                  <a:pt x="2538059" y="5580575"/>
                  <a:pt x="2537086" y="5580300"/>
                </a:cubicBezTo>
                <a:cubicBezTo>
                  <a:pt x="2499851" y="5568068"/>
                  <a:pt x="2479982" y="5561398"/>
                  <a:pt x="2479982" y="5561398"/>
                </a:cubicBezTo>
                <a:cubicBezTo>
                  <a:pt x="2479285" y="5561117"/>
                  <a:pt x="2478452" y="5560982"/>
                  <a:pt x="2477755" y="5560841"/>
                </a:cubicBezTo>
                <a:cubicBezTo>
                  <a:pt x="2364655" y="5522200"/>
                  <a:pt x="2233486" y="5469667"/>
                  <a:pt x="2092874" y="5398368"/>
                </a:cubicBezTo>
                <a:cubicBezTo>
                  <a:pt x="2078837" y="5391417"/>
                  <a:pt x="2064665" y="5384331"/>
                  <a:pt x="2050352" y="5377239"/>
                </a:cubicBezTo>
                <a:cubicBezTo>
                  <a:pt x="2036462" y="5369456"/>
                  <a:pt x="2022425" y="5361672"/>
                  <a:pt x="2008112" y="5353748"/>
                </a:cubicBezTo>
                <a:cubicBezTo>
                  <a:pt x="1979768" y="5337771"/>
                  <a:pt x="1950868" y="5321507"/>
                  <a:pt x="1921410" y="5304967"/>
                </a:cubicBezTo>
                <a:cubicBezTo>
                  <a:pt x="1864582" y="5268828"/>
                  <a:pt x="1804419" y="5233527"/>
                  <a:pt x="1746477" y="5191557"/>
                </a:cubicBezTo>
                <a:cubicBezTo>
                  <a:pt x="1629069" y="5110106"/>
                  <a:pt x="1510407" y="5016430"/>
                  <a:pt x="1398415" y="4908300"/>
                </a:cubicBezTo>
                <a:cubicBezTo>
                  <a:pt x="1173598" y="4693845"/>
                  <a:pt x="967677" y="4429355"/>
                  <a:pt x="819839" y="4135396"/>
                </a:cubicBezTo>
                <a:cubicBezTo>
                  <a:pt x="670612" y="3842551"/>
                  <a:pt x="573208" y="3524831"/>
                  <a:pt x="536805" y="3220035"/>
                </a:cubicBezTo>
                <a:cubicBezTo>
                  <a:pt x="517353" y="3067983"/>
                  <a:pt x="509845" y="2919130"/>
                  <a:pt x="515407" y="2778337"/>
                </a:cubicBezTo>
                <a:cubicBezTo>
                  <a:pt x="515407" y="2744425"/>
                  <a:pt x="517353" y="2711064"/>
                  <a:pt x="519849" y="2678266"/>
                </a:cubicBezTo>
                <a:cubicBezTo>
                  <a:pt x="519849" y="2677850"/>
                  <a:pt x="519990" y="2677569"/>
                  <a:pt x="519990" y="2677153"/>
                </a:cubicBezTo>
                <a:cubicBezTo>
                  <a:pt x="519990" y="2677153"/>
                  <a:pt x="520963" y="2664505"/>
                  <a:pt x="522768" y="2640738"/>
                </a:cubicBezTo>
                <a:cubicBezTo>
                  <a:pt x="524439" y="2621004"/>
                  <a:pt x="525962" y="2601546"/>
                  <a:pt x="527351" y="2582087"/>
                </a:cubicBezTo>
                <a:cubicBezTo>
                  <a:pt x="528190" y="2573331"/>
                  <a:pt x="529297" y="2564017"/>
                  <a:pt x="530411" y="2554153"/>
                </a:cubicBezTo>
                <a:cubicBezTo>
                  <a:pt x="533746" y="2528160"/>
                  <a:pt x="537081" y="2502307"/>
                  <a:pt x="540416" y="2477011"/>
                </a:cubicBezTo>
                <a:cubicBezTo>
                  <a:pt x="541248" y="2470341"/>
                  <a:pt x="542086" y="2463812"/>
                  <a:pt x="542918" y="2457277"/>
                </a:cubicBezTo>
                <a:cubicBezTo>
                  <a:pt x="543053" y="2455888"/>
                  <a:pt x="543194" y="2454639"/>
                  <a:pt x="543475" y="2453385"/>
                </a:cubicBezTo>
                <a:cubicBezTo>
                  <a:pt x="546529" y="2433094"/>
                  <a:pt x="550004" y="2411414"/>
                  <a:pt x="554031" y="2388756"/>
                </a:cubicBezTo>
                <a:cubicBezTo>
                  <a:pt x="554312" y="2387226"/>
                  <a:pt x="554588" y="2385702"/>
                  <a:pt x="554863" y="2384313"/>
                </a:cubicBezTo>
                <a:cubicBezTo>
                  <a:pt x="559868" y="2355119"/>
                  <a:pt x="565425" y="2326770"/>
                  <a:pt x="571121" y="2298971"/>
                </a:cubicBezTo>
                <a:cubicBezTo>
                  <a:pt x="571954" y="2295079"/>
                  <a:pt x="572792" y="2291187"/>
                  <a:pt x="573624" y="2287296"/>
                </a:cubicBezTo>
                <a:cubicBezTo>
                  <a:pt x="575429" y="2278404"/>
                  <a:pt x="577375" y="2269648"/>
                  <a:pt x="579321" y="2260892"/>
                </a:cubicBezTo>
                <a:cubicBezTo>
                  <a:pt x="580429" y="2255611"/>
                  <a:pt x="581683" y="2250465"/>
                  <a:pt x="582797" y="2245044"/>
                </a:cubicBezTo>
                <a:cubicBezTo>
                  <a:pt x="584602" y="2237126"/>
                  <a:pt x="586407" y="2229342"/>
                  <a:pt x="588212" y="2221693"/>
                </a:cubicBezTo>
                <a:cubicBezTo>
                  <a:pt x="589326" y="2216694"/>
                  <a:pt x="590574" y="2211689"/>
                  <a:pt x="591828" y="2206548"/>
                </a:cubicBezTo>
                <a:cubicBezTo>
                  <a:pt x="594050" y="2197236"/>
                  <a:pt x="596412" y="2187922"/>
                  <a:pt x="598633" y="2178750"/>
                </a:cubicBezTo>
                <a:cubicBezTo>
                  <a:pt x="599471" y="2175690"/>
                  <a:pt x="600163" y="2172631"/>
                  <a:pt x="600995" y="2169436"/>
                </a:cubicBezTo>
                <a:cubicBezTo>
                  <a:pt x="637814" y="2025168"/>
                  <a:pt x="680611" y="1905081"/>
                  <a:pt x="717711" y="1814189"/>
                </a:cubicBezTo>
                <a:cubicBezTo>
                  <a:pt x="718409" y="1812243"/>
                  <a:pt x="719241" y="1810438"/>
                  <a:pt x="719933" y="1808492"/>
                </a:cubicBezTo>
                <a:cubicBezTo>
                  <a:pt x="734245" y="1774023"/>
                  <a:pt x="749114" y="1738998"/>
                  <a:pt x="765092" y="1703556"/>
                </a:cubicBezTo>
                <a:cubicBezTo>
                  <a:pt x="772459" y="1687714"/>
                  <a:pt x="779129" y="1673671"/>
                  <a:pt x="784544" y="1661580"/>
                </a:cubicBezTo>
                <a:cubicBezTo>
                  <a:pt x="786631" y="1657272"/>
                  <a:pt x="788436" y="1653105"/>
                  <a:pt x="790241" y="1649213"/>
                </a:cubicBezTo>
                <a:cubicBezTo>
                  <a:pt x="810948" y="1605847"/>
                  <a:pt x="833038" y="1562206"/>
                  <a:pt x="857356" y="1518284"/>
                </a:cubicBezTo>
                <a:cubicBezTo>
                  <a:pt x="925994" y="1394728"/>
                  <a:pt x="1006858" y="1268669"/>
                  <a:pt x="1101068" y="1145664"/>
                </a:cubicBezTo>
                <a:cubicBezTo>
                  <a:pt x="1290455" y="900633"/>
                  <a:pt x="1535275" y="670189"/>
                  <a:pt x="1814007" y="487425"/>
                </a:cubicBezTo>
                <a:cubicBezTo>
                  <a:pt x="2092874" y="304521"/>
                  <a:pt x="2404809" y="173175"/>
                  <a:pt x="2708825" y="95482"/>
                </a:cubicBezTo>
                <a:cubicBezTo>
                  <a:pt x="2861387" y="57960"/>
                  <a:pt x="3011593" y="33636"/>
                  <a:pt x="3155123" y="18761"/>
                </a:cubicBezTo>
                <a:cubicBezTo>
                  <a:pt x="3227103" y="13762"/>
                  <a:pt x="3296989" y="6811"/>
                  <a:pt x="3365071" y="6811"/>
                </a:cubicBezTo>
                <a:cubicBezTo>
                  <a:pt x="3392582" y="6529"/>
                  <a:pt x="3419818" y="5005"/>
                  <a:pt x="3446638" y="5005"/>
                </a:cubicBezTo>
                <a:close/>
              </a:path>
            </a:pathLst>
          </a:custGeom>
          <a:solidFill>
            <a:srgbClr val="F1F2F2"/>
          </a:solidFill>
          <a:ln w="2370" cap="flat">
            <a:noFill/>
            <a:prstDash val="solid"/>
            <a:miter/>
          </a:ln>
        </p:spPr>
        <p:txBody>
          <a:bodyPr rtlCol="0" anchor="ctr"/>
          <a:lstStyle/>
          <a:p>
            <a:endParaRPr lang="en-US"/>
          </a:p>
        </p:txBody>
      </p:sp>
      <p:sp>
        <p:nvSpPr>
          <p:cNvPr id="30" name="Text Box 5">
            <a:extLst>
              <a:ext uri="{FF2B5EF4-FFF2-40B4-BE49-F238E27FC236}">
                <a16:creationId xmlns:a16="http://schemas.microsoft.com/office/drawing/2014/main" id="{4B98F1B9-EACF-6640-9BF7-40C2CBF6B986}"/>
              </a:ext>
            </a:extLst>
          </p:cNvPr>
          <p:cNvSpPr txBox="1"/>
          <p:nvPr userDrawn="1"/>
        </p:nvSpPr>
        <p:spPr>
          <a:xfrm>
            <a:off x="459631" y="6458897"/>
            <a:ext cx="11528507" cy="369709"/>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280988" indent="0" algn="r">
              <a:tabLst>
                <a:tab pos="11022013" algn="l"/>
                <a:tab pos="11633200" algn="l"/>
              </a:tabLst>
            </a:pPr>
            <a:r>
              <a:rPr lang="en-IE" sz="950" b="1" spc="170" baseline="0" dirty="0">
                <a:solidFill>
                  <a:srgbClr val="0B582E"/>
                </a:solidFill>
                <a:effectLst/>
                <a:latin typeface="+mn-lt"/>
                <a:ea typeface="Times New Roman" panose="02020603050405020304" pitchFamily="18" charset="0"/>
                <a:cs typeface="Times New Roman" panose="02020603050405020304" pitchFamily="18" charset="0"/>
              </a:rPr>
              <a:t>SUSTAINABLE</a:t>
            </a:r>
            <a:r>
              <a:rPr lang="en-IE" sz="950" spc="170" baseline="0" dirty="0">
                <a:solidFill>
                  <a:srgbClr val="0B582E"/>
                </a:solidFill>
                <a:effectLst/>
                <a:latin typeface="+mj-lt"/>
                <a:ea typeface="Times New Roman" panose="02020603050405020304" pitchFamily="18" charset="0"/>
                <a:cs typeface="Times New Roman" panose="02020603050405020304" pitchFamily="18" charset="0"/>
              </a:rPr>
              <a:t> FUTURES FOR ENTERPRISE CENTRES</a:t>
            </a:r>
            <a:endParaRPr lang="en-IE" sz="950" spc="170" baseline="0" dirty="0">
              <a:solidFill>
                <a:srgbClr val="0B582E"/>
              </a:solidFill>
              <a:effectLst/>
              <a:latin typeface="+mj-lt"/>
              <a:ea typeface="Calibri" panose="020F0502020204030204" pitchFamily="34" charset="0"/>
              <a:cs typeface="Times New Roman" panose="02020603050405020304" pitchFamily="18" charset="0"/>
            </a:endParaRPr>
          </a:p>
        </p:txBody>
      </p:sp>
      <p:sp>
        <p:nvSpPr>
          <p:cNvPr id="31" name="Text Placeholder 17">
            <a:extLst>
              <a:ext uri="{FF2B5EF4-FFF2-40B4-BE49-F238E27FC236}">
                <a16:creationId xmlns:a16="http://schemas.microsoft.com/office/drawing/2014/main" id="{44465B25-AB0F-044E-AE82-1E7506D6021E}"/>
              </a:ext>
            </a:extLst>
          </p:cNvPr>
          <p:cNvSpPr>
            <a:spLocks noGrp="1"/>
          </p:cNvSpPr>
          <p:nvPr>
            <p:ph type="body" sz="quarter" idx="18" hasCustomPrompt="1"/>
          </p:nvPr>
        </p:nvSpPr>
        <p:spPr>
          <a:xfrm>
            <a:off x="4496527" y="661585"/>
            <a:ext cx="7112813" cy="5502731"/>
          </a:xfrm>
        </p:spPr>
        <p:txBody>
          <a:bodyPr/>
          <a:lstStyle>
            <a:lvl1pPr>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Tree>
    <p:extLst>
      <p:ext uri="{BB962C8B-B14F-4D97-AF65-F5344CB8AC3E}">
        <p14:creationId xmlns:p14="http://schemas.microsoft.com/office/powerpoint/2010/main" val="404008205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ext Slide 3">
    <p:spTree>
      <p:nvGrpSpPr>
        <p:cNvPr id="1" name=""/>
        <p:cNvGrpSpPr/>
        <p:nvPr/>
      </p:nvGrpSpPr>
      <p:grpSpPr>
        <a:xfrm>
          <a:off x="0" y="0"/>
          <a:ext cx="0" cy="0"/>
          <a:chOff x="0" y="0"/>
          <a:chExt cx="0" cy="0"/>
        </a:xfrm>
      </p:grpSpPr>
      <p:sp>
        <p:nvSpPr>
          <p:cNvPr id="31" name="Freeform 30">
            <a:extLst>
              <a:ext uri="{FF2B5EF4-FFF2-40B4-BE49-F238E27FC236}">
                <a16:creationId xmlns:a16="http://schemas.microsoft.com/office/drawing/2014/main" id="{9CF2BA25-1A3A-284B-91FD-CA04E45F188F}"/>
              </a:ext>
            </a:extLst>
          </p:cNvPr>
          <p:cNvSpPr/>
          <p:nvPr userDrawn="1"/>
        </p:nvSpPr>
        <p:spPr>
          <a:xfrm flipH="1">
            <a:off x="29482" y="5365"/>
            <a:ext cx="3864247" cy="6220885"/>
          </a:xfrm>
          <a:custGeom>
            <a:avLst/>
            <a:gdLst>
              <a:gd name="connsiteX0" fmla="*/ 3446638 w 3864247"/>
              <a:gd name="connsiteY0" fmla="*/ 0 h 6220885"/>
              <a:gd name="connsiteX1" fmla="*/ 1642543 w 3864247"/>
              <a:gd name="connsiteY1" fmla="*/ 0 h 6220885"/>
              <a:gd name="connsiteX2" fmla="*/ 1528054 w 3864247"/>
              <a:gd name="connsiteY2" fmla="*/ 71581 h 6220885"/>
              <a:gd name="connsiteX3" fmla="*/ 690756 w 3864247"/>
              <a:gd name="connsiteY3" fmla="*/ 844478 h 6220885"/>
              <a:gd name="connsiteX4" fmla="*/ 404387 w 3864247"/>
              <a:gd name="connsiteY4" fmla="*/ 1282290 h 6220885"/>
              <a:gd name="connsiteX5" fmla="*/ 349083 w 3864247"/>
              <a:gd name="connsiteY5" fmla="*/ 1387777 h 6220885"/>
              <a:gd name="connsiteX6" fmla="*/ 348808 w 3864247"/>
              <a:gd name="connsiteY6" fmla="*/ 1388333 h 6220885"/>
              <a:gd name="connsiteX7" fmla="*/ 340608 w 3864247"/>
              <a:gd name="connsiteY7" fmla="*/ 1404041 h 6220885"/>
              <a:gd name="connsiteX8" fmla="*/ 325188 w 3864247"/>
              <a:gd name="connsiteY8" fmla="*/ 1437121 h 6220885"/>
              <a:gd name="connsiteX9" fmla="*/ 295865 w 3864247"/>
              <a:gd name="connsiteY9" fmla="*/ 1499939 h 6220885"/>
              <a:gd name="connsiteX10" fmla="*/ 241815 w 3864247"/>
              <a:gd name="connsiteY10" fmla="*/ 1625447 h 6220885"/>
              <a:gd name="connsiteX11" fmla="*/ 208888 w 3864247"/>
              <a:gd name="connsiteY11" fmla="*/ 1707026 h 6220885"/>
              <a:gd name="connsiteX12" fmla="*/ 102176 w 3864247"/>
              <a:gd name="connsiteY12" fmla="*/ 2049491 h 6220885"/>
              <a:gd name="connsiteX13" fmla="*/ 100787 w 3864247"/>
              <a:gd name="connsiteY13" fmla="*/ 2054912 h 6220885"/>
              <a:gd name="connsiteX14" fmla="*/ 91339 w 3864247"/>
              <a:gd name="connsiteY14" fmla="*/ 2093273 h 6220885"/>
              <a:gd name="connsiteX15" fmla="*/ 88139 w 3864247"/>
              <a:gd name="connsiteY15" fmla="*/ 2106894 h 6220885"/>
              <a:gd name="connsiteX16" fmla="*/ 80778 w 3864247"/>
              <a:gd name="connsiteY16" fmla="*/ 2139000 h 6220885"/>
              <a:gd name="connsiteX17" fmla="*/ 77443 w 3864247"/>
              <a:gd name="connsiteY17" fmla="*/ 2154010 h 6220885"/>
              <a:gd name="connsiteX18" fmla="*/ 69800 w 3864247"/>
              <a:gd name="connsiteY18" fmla="*/ 2189452 h 6220885"/>
              <a:gd name="connsiteX19" fmla="*/ 67719 w 3864247"/>
              <a:gd name="connsiteY19" fmla="*/ 2199316 h 6220885"/>
              <a:gd name="connsiteX20" fmla="*/ 47012 w 3864247"/>
              <a:gd name="connsiteY20" fmla="*/ 2308841 h 6220885"/>
              <a:gd name="connsiteX21" fmla="*/ 38813 w 3864247"/>
              <a:gd name="connsiteY21" fmla="*/ 2354569 h 6220885"/>
              <a:gd name="connsiteX22" fmla="*/ 35343 w 3864247"/>
              <a:gd name="connsiteY22" fmla="*/ 2380837 h 6220885"/>
              <a:gd name="connsiteX23" fmla="*/ 35202 w 3864247"/>
              <a:gd name="connsiteY23" fmla="*/ 2382086 h 6220885"/>
              <a:gd name="connsiteX24" fmla="*/ 19501 w 3864247"/>
              <a:gd name="connsiteY24" fmla="*/ 2503837 h 6220885"/>
              <a:gd name="connsiteX25" fmla="*/ 16998 w 3864247"/>
              <a:gd name="connsiteY25" fmla="*/ 2523711 h 6220885"/>
              <a:gd name="connsiteX26" fmla="*/ 16307 w 3864247"/>
              <a:gd name="connsiteY26" fmla="*/ 2533441 h 6220885"/>
              <a:gd name="connsiteX27" fmla="*/ 12831 w 3864247"/>
              <a:gd name="connsiteY27" fmla="*/ 2576109 h 6220885"/>
              <a:gd name="connsiteX28" fmla="*/ 10744 w 3864247"/>
              <a:gd name="connsiteY28" fmla="*/ 2602237 h 6220885"/>
              <a:gd name="connsiteX29" fmla="*/ 1994 w 3864247"/>
              <a:gd name="connsiteY29" fmla="*/ 2763743 h 6220885"/>
              <a:gd name="connsiteX30" fmla="*/ 27144 w 3864247"/>
              <a:gd name="connsiteY30" fmla="*/ 3281880 h 6220885"/>
              <a:gd name="connsiteX31" fmla="*/ 360201 w 3864247"/>
              <a:gd name="connsiteY31" fmla="*/ 4358607 h 6220885"/>
              <a:gd name="connsiteX32" fmla="*/ 1039791 w 3864247"/>
              <a:gd name="connsiteY32" fmla="*/ 5266607 h 6220885"/>
              <a:gd name="connsiteX33" fmla="*/ 1448573 w 3864247"/>
              <a:gd name="connsiteY33" fmla="*/ 5599202 h 6220885"/>
              <a:gd name="connsiteX34" fmla="*/ 1654219 w 3864247"/>
              <a:gd name="connsiteY34" fmla="*/ 5732346 h 6220885"/>
              <a:gd name="connsiteX35" fmla="*/ 1755925 w 3864247"/>
              <a:gd name="connsiteY35" fmla="*/ 5789749 h 6220885"/>
              <a:gd name="connsiteX36" fmla="*/ 1805667 w 3864247"/>
              <a:gd name="connsiteY36" fmla="*/ 5817272 h 6220885"/>
              <a:gd name="connsiteX37" fmla="*/ 1855550 w 3864247"/>
              <a:gd name="connsiteY37" fmla="*/ 5842287 h 6220885"/>
              <a:gd name="connsiteX38" fmla="*/ 2382021 w 3864247"/>
              <a:gd name="connsiteY38" fmla="*/ 6057580 h 6220885"/>
              <a:gd name="connsiteX39" fmla="*/ 2475950 w 3864247"/>
              <a:gd name="connsiteY39" fmla="*/ 6085654 h 6220885"/>
              <a:gd name="connsiteX40" fmla="*/ 2519720 w 3864247"/>
              <a:gd name="connsiteY40" fmla="*/ 6097745 h 6220885"/>
              <a:gd name="connsiteX41" fmla="*/ 2568770 w 3864247"/>
              <a:gd name="connsiteY41" fmla="*/ 6111226 h 6220885"/>
              <a:gd name="connsiteX42" fmla="*/ 2570435 w 3864247"/>
              <a:gd name="connsiteY42" fmla="*/ 6111642 h 6220885"/>
              <a:gd name="connsiteX43" fmla="*/ 2570576 w 3864247"/>
              <a:gd name="connsiteY43" fmla="*/ 6111642 h 6220885"/>
              <a:gd name="connsiteX44" fmla="*/ 2578635 w 3864247"/>
              <a:gd name="connsiteY44" fmla="*/ 6113869 h 6220885"/>
              <a:gd name="connsiteX45" fmla="*/ 2610729 w 3864247"/>
              <a:gd name="connsiteY45" fmla="*/ 6121371 h 6220885"/>
              <a:gd name="connsiteX46" fmla="*/ 2709798 w 3864247"/>
              <a:gd name="connsiteY46" fmla="*/ 6143608 h 6220885"/>
              <a:gd name="connsiteX47" fmla="*/ 2714106 w 3864247"/>
              <a:gd name="connsiteY47" fmla="*/ 6144581 h 6220885"/>
              <a:gd name="connsiteX48" fmla="*/ 2765654 w 3864247"/>
              <a:gd name="connsiteY48" fmla="*/ 6155424 h 6220885"/>
              <a:gd name="connsiteX49" fmla="*/ 2783442 w 3864247"/>
              <a:gd name="connsiteY49" fmla="*/ 6158483 h 6220885"/>
              <a:gd name="connsiteX50" fmla="*/ 2786079 w 3864247"/>
              <a:gd name="connsiteY50" fmla="*/ 6158759 h 6220885"/>
              <a:gd name="connsiteX51" fmla="*/ 3275731 w 3864247"/>
              <a:gd name="connsiteY51" fmla="*/ 6216718 h 6220885"/>
              <a:gd name="connsiteX52" fmla="*/ 3388696 w 3864247"/>
              <a:gd name="connsiteY52" fmla="*/ 6219637 h 6220885"/>
              <a:gd name="connsiteX53" fmla="*/ 3446914 w 3864247"/>
              <a:gd name="connsiteY53" fmla="*/ 6220885 h 6220885"/>
              <a:gd name="connsiteX54" fmla="*/ 3506104 w 3864247"/>
              <a:gd name="connsiteY54" fmla="*/ 6219496 h 6220885"/>
              <a:gd name="connsiteX55" fmla="*/ 3627544 w 3864247"/>
              <a:gd name="connsiteY55" fmla="*/ 6216161 h 6220885"/>
              <a:gd name="connsiteX56" fmla="*/ 3752460 w 3864247"/>
              <a:gd name="connsiteY56" fmla="*/ 6206989 h 6220885"/>
              <a:gd name="connsiteX57" fmla="*/ 3864247 w 3864247"/>
              <a:gd name="connsiteY57" fmla="*/ 6193204 h 6220885"/>
              <a:gd name="connsiteX58" fmla="*/ 3864247 w 3864247"/>
              <a:gd name="connsiteY58" fmla="*/ 5689443 h 6220885"/>
              <a:gd name="connsiteX59" fmla="*/ 3707441 w 3864247"/>
              <a:gd name="connsiteY59" fmla="*/ 5708721 h 6220885"/>
              <a:gd name="connsiteX60" fmla="*/ 3601005 w 3864247"/>
              <a:gd name="connsiteY60" fmla="*/ 5716645 h 6220885"/>
              <a:gd name="connsiteX61" fmla="*/ 3497488 w 3864247"/>
              <a:gd name="connsiteY61" fmla="*/ 5719423 h 6220885"/>
              <a:gd name="connsiteX62" fmla="*/ 3446914 w 3864247"/>
              <a:gd name="connsiteY62" fmla="*/ 5720677 h 6220885"/>
              <a:gd name="connsiteX63" fmla="*/ 3397312 w 3864247"/>
              <a:gd name="connsiteY63" fmla="*/ 5719423 h 6220885"/>
              <a:gd name="connsiteX64" fmla="*/ 3300881 w 3864247"/>
              <a:gd name="connsiteY64" fmla="*/ 5717061 h 6220885"/>
              <a:gd name="connsiteX65" fmla="*/ 2818871 w 3864247"/>
              <a:gd name="connsiteY65" fmla="*/ 5654659 h 6220885"/>
              <a:gd name="connsiteX66" fmla="*/ 2752314 w 3864247"/>
              <a:gd name="connsiteY66" fmla="*/ 5639649 h 6220885"/>
              <a:gd name="connsiteX67" fmla="*/ 2733559 w 3864247"/>
              <a:gd name="connsiteY67" fmla="*/ 5635476 h 6220885"/>
              <a:gd name="connsiteX68" fmla="*/ 2700766 w 3864247"/>
              <a:gd name="connsiteY68" fmla="*/ 5627557 h 6220885"/>
              <a:gd name="connsiteX69" fmla="*/ 2697988 w 3864247"/>
              <a:gd name="connsiteY69" fmla="*/ 5626719 h 6220885"/>
              <a:gd name="connsiteX70" fmla="*/ 2620177 w 3864247"/>
              <a:gd name="connsiteY70" fmla="*/ 5605180 h 6220885"/>
              <a:gd name="connsiteX71" fmla="*/ 2540005 w 3864247"/>
              <a:gd name="connsiteY71" fmla="*/ 5581273 h 6220885"/>
              <a:gd name="connsiteX72" fmla="*/ 2537086 w 3864247"/>
              <a:gd name="connsiteY72" fmla="*/ 5580300 h 6220885"/>
              <a:gd name="connsiteX73" fmla="*/ 2479982 w 3864247"/>
              <a:gd name="connsiteY73" fmla="*/ 5561398 h 6220885"/>
              <a:gd name="connsiteX74" fmla="*/ 2477755 w 3864247"/>
              <a:gd name="connsiteY74" fmla="*/ 5560841 h 6220885"/>
              <a:gd name="connsiteX75" fmla="*/ 2092874 w 3864247"/>
              <a:gd name="connsiteY75" fmla="*/ 5398368 h 6220885"/>
              <a:gd name="connsiteX76" fmla="*/ 2050352 w 3864247"/>
              <a:gd name="connsiteY76" fmla="*/ 5377239 h 6220885"/>
              <a:gd name="connsiteX77" fmla="*/ 2008112 w 3864247"/>
              <a:gd name="connsiteY77" fmla="*/ 5353748 h 6220885"/>
              <a:gd name="connsiteX78" fmla="*/ 1921410 w 3864247"/>
              <a:gd name="connsiteY78" fmla="*/ 5304967 h 6220885"/>
              <a:gd name="connsiteX79" fmla="*/ 1746477 w 3864247"/>
              <a:gd name="connsiteY79" fmla="*/ 5191557 h 6220885"/>
              <a:gd name="connsiteX80" fmla="*/ 1398415 w 3864247"/>
              <a:gd name="connsiteY80" fmla="*/ 4908300 h 6220885"/>
              <a:gd name="connsiteX81" fmla="*/ 819839 w 3864247"/>
              <a:gd name="connsiteY81" fmla="*/ 4135396 h 6220885"/>
              <a:gd name="connsiteX82" fmla="*/ 536805 w 3864247"/>
              <a:gd name="connsiteY82" fmla="*/ 3220035 h 6220885"/>
              <a:gd name="connsiteX83" fmla="*/ 515407 w 3864247"/>
              <a:gd name="connsiteY83" fmla="*/ 2778337 h 6220885"/>
              <a:gd name="connsiteX84" fmla="*/ 519849 w 3864247"/>
              <a:gd name="connsiteY84" fmla="*/ 2678266 h 6220885"/>
              <a:gd name="connsiteX85" fmla="*/ 519990 w 3864247"/>
              <a:gd name="connsiteY85" fmla="*/ 2677153 h 6220885"/>
              <a:gd name="connsiteX86" fmla="*/ 522768 w 3864247"/>
              <a:gd name="connsiteY86" fmla="*/ 2640738 h 6220885"/>
              <a:gd name="connsiteX87" fmla="*/ 527351 w 3864247"/>
              <a:gd name="connsiteY87" fmla="*/ 2582087 h 6220885"/>
              <a:gd name="connsiteX88" fmla="*/ 530411 w 3864247"/>
              <a:gd name="connsiteY88" fmla="*/ 2554153 h 6220885"/>
              <a:gd name="connsiteX89" fmla="*/ 540416 w 3864247"/>
              <a:gd name="connsiteY89" fmla="*/ 2477011 h 6220885"/>
              <a:gd name="connsiteX90" fmla="*/ 542918 w 3864247"/>
              <a:gd name="connsiteY90" fmla="*/ 2457277 h 6220885"/>
              <a:gd name="connsiteX91" fmla="*/ 543475 w 3864247"/>
              <a:gd name="connsiteY91" fmla="*/ 2453385 h 6220885"/>
              <a:gd name="connsiteX92" fmla="*/ 554031 w 3864247"/>
              <a:gd name="connsiteY92" fmla="*/ 2388756 h 6220885"/>
              <a:gd name="connsiteX93" fmla="*/ 554863 w 3864247"/>
              <a:gd name="connsiteY93" fmla="*/ 2384313 h 6220885"/>
              <a:gd name="connsiteX94" fmla="*/ 571121 w 3864247"/>
              <a:gd name="connsiteY94" fmla="*/ 2298971 h 6220885"/>
              <a:gd name="connsiteX95" fmla="*/ 573624 w 3864247"/>
              <a:gd name="connsiteY95" fmla="*/ 2287296 h 6220885"/>
              <a:gd name="connsiteX96" fmla="*/ 579321 w 3864247"/>
              <a:gd name="connsiteY96" fmla="*/ 2260892 h 6220885"/>
              <a:gd name="connsiteX97" fmla="*/ 582797 w 3864247"/>
              <a:gd name="connsiteY97" fmla="*/ 2245044 h 6220885"/>
              <a:gd name="connsiteX98" fmla="*/ 588212 w 3864247"/>
              <a:gd name="connsiteY98" fmla="*/ 2221693 h 6220885"/>
              <a:gd name="connsiteX99" fmla="*/ 591828 w 3864247"/>
              <a:gd name="connsiteY99" fmla="*/ 2206548 h 6220885"/>
              <a:gd name="connsiteX100" fmla="*/ 598633 w 3864247"/>
              <a:gd name="connsiteY100" fmla="*/ 2178750 h 6220885"/>
              <a:gd name="connsiteX101" fmla="*/ 600995 w 3864247"/>
              <a:gd name="connsiteY101" fmla="*/ 2169436 h 6220885"/>
              <a:gd name="connsiteX102" fmla="*/ 717711 w 3864247"/>
              <a:gd name="connsiteY102" fmla="*/ 1814189 h 6220885"/>
              <a:gd name="connsiteX103" fmla="*/ 719933 w 3864247"/>
              <a:gd name="connsiteY103" fmla="*/ 1808492 h 6220885"/>
              <a:gd name="connsiteX104" fmla="*/ 765092 w 3864247"/>
              <a:gd name="connsiteY104" fmla="*/ 1703556 h 6220885"/>
              <a:gd name="connsiteX105" fmla="*/ 784544 w 3864247"/>
              <a:gd name="connsiteY105" fmla="*/ 1661580 h 6220885"/>
              <a:gd name="connsiteX106" fmla="*/ 790241 w 3864247"/>
              <a:gd name="connsiteY106" fmla="*/ 1649213 h 6220885"/>
              <a:gd name="connsiteX107" fmla="*/ 857356 w 3864247"/>
              <a:gd name="connsiteY107" fmla="*/ 1518284 h 6220885"/>
              <a:gd name="connsiteX108" fmla="*/ 1101068 w 3864247"/>
              <a:gd name="connsiteY108" fmla="*/ 1145664 h 6220885"/>
              <a:gd name="connsiteX109" fmla="*/ 1814007 w 3864247"/>
              <a:gd name="connsiteY109" fmla="*/ 487425 h 6220885"/>
              <a:gd name="connsiteX110" fmla="*/ 2708825 w 3864247"/>
              <a:gd name="connsiteY110" fmla="*/ 95482 h 6220885"/>
              <a:gd name="connsiteX111" fmla="*/ 3155123 w 3864247"/>
              <a:gd name="connsiteY111" fmla="*/ 18761 h 6220885"/>
              <a:gd name="connsiteX112" fmla="*/ 3365071 w 3864247"/>
              <a:gd name="connsiteY112" fmla="*/ 6811 h 6220885"/>
              <a:gd name="connsiteX113" fmla="*/ 3446638 w 3864247"/>
              <a:gd name="connsiteY113" fmla="*/ 5005 h 62208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Lst>
            <a:rect l="l" t="t" r="r" b="b"/>
            <a:pathLst>
              <a:path w="3864247" h="6220885">
                <a:moveTo>
                  <a:pt x="3446638" y="0"/>
                </a:moveTo>
                <a:lnTo>
                  <a:pt x="1642543" y="0"/>
                </a:lnTo>
                <a:cubicBezTo>
                  <a:pt x="1603919" y="23075"/>
                  <a:pt x="1565706" y="46976"/>
                  <a:pt x="1528054" y="71581"/>
                </a:cubicBezTo>
                <a:cubicBezTo>
                  <a:pt x="1200553" y="286170"/>
                  <a:pt x="913211" y="556503"/>
                  <a:pt x="690756" y="844478"/>
                </a:cubicBezTo>
                <a:cubicBezTo>
                  <a:pt x="580013" y="988888"/>
                  <a:pt x="484976" y="1136908"/>
                  <a:pt x="404387" y="1282290"/>
                </a:cubicBezTo>
                <a:cubicBezTo>
                  <a:pt x="384935" y="1317591"/>
                  <a:pt x="366455" y="1352751"/>
                  <a:pt x="349083" y="1387777"/>
                </a:cubicBezTo>
                <a:cubicBezTo>
                  <a:pt x="348948" y="1387917"/>
                  <a:pt x="348808" y="1388058"/>
                  <a:pt x="348808" y="1388333"/>
                </a:cubicBezTo>
                <a:cubicBezTo>
                  <a:pt x="348808" y="1388333"/>
                  <a:pt x="346029" y="1393755"/>
                  <a:pt x="340608" y="1404041"/>
                </a:cubicBezTo>
                <a:cubicBezTo>
                  <a:pt x="336857" y="1412100"/>
                  <a:pt x="331576" y="1423218"/>
                  <a:pt x="325188" y="1437121"/>
                </a:cubicBezTo>
                <a:cubicBezTo>
                  <a:pt x="315183" y="1458103"/>
                  <a:pt x="305319" y="1479091"/>
                  <a:pt x="295865" y="1499939"/>
                </a:cubicBezTo>
                <a:cubicBezTo>
                  <a:pt x="279888" y="1534132"/>
                  <a:pt x="261133" y="1575968"/>
                  <a:pt x="241815" y="1625447"/>
                </a:cubicBezTo>
                <a:cubicBezTo>
                  <a:pt x="230421" y="1652964"/>
                  <a:pt x="219449" y="1680206"/>
                  <a:pt x="208888" y="1707026"/>
                </a:cubicBezTo>
                <a:cubicBezTo>
                  <a:pt x="163453" y="1829340"/>
                  <a:pt x="128850" y="1944555"/>
                  <a:pt x="102176" y="2049491"/>
                </a:cubicBezTo>
                <a:cubicBezTo>
                  <a:pt x="101760" y="2051296"/>
                  <a:pt x="101203" y="2053107"/>
                  <a:pt x="100787" y="2054912"/>
                </a:cubicBezTo>
                <a:cubicBezTo>
                  <a:pt x="97452" y="2067836"/>
                  <a:pt x="94393" y="2080625"/>
                  <a:pt x="91339" y="2093273"/>
                </a:cubicBezTo>
                <a:cubicBezTo>
                  <a:pt x="90226" y="2097856"/>
                  <a:pt x="89112" y="2102304"/>
                  <a:pt x="88139" y="2106894"/>
                </a:cubicBezTo>
                <a:cubicBezTo>
                  <a:pt x="85642" y="2117737"/>
                  <a:pt x="83140" y="2128439"/>
                  <a:pt x="80778" y="2139000"/>
                </a:cubicBezTo>
                <a:cubicBezTo>
                  <a:pt x="79664" y="2144000"/>
                  <a:pt x="78556" y="2149005"/>
                  <a:pt x="77443" y="2154010"/>
                </a:cubicBezTo>
                <a:cubicBezTo>
                  <a:pt x="74805" y="2165961"/>
                  <a:pt x="72303" y="2177912"/>
                  <a:pt x="69800" y="2189452"/>
                </a:cubicBezTo>
                <a:cubicBezTo>
                  <a:pt x="69108" y="2192787"/>
                  <a:pt x="68411" y="2195981"/>
                  <a:pt x="67719" y="2199316"/>
                </a:cubicBezTo>
                <a:cubicBezTo>
                  <a:pt x="59795" y="2237958"/>
                  <a:pt x="52850" y="2274513"/>
                  <a:pt x="47012" y="2308841"/>
                </a:cubicBezTo>
                <a:cubicBezTo>
                  <a:pt x="44234" y="2323992"/>
                  <a:pt x="41597" y="2339142"/>
                  <a:pt x="38813" y="2354569"/>
                </a:cubicBezTo>
                <a:cubicBezTo>
                  <a:pt x="37705" y="2363184"/>
                  <a:pt x="36592" y="2372081"/>
                  <a:pt x="35343" y="2380837"/>
                </a:cubicBezTo>
                <a:cubicBezTo>
                  <a:pt x="35343" y="2381253"/>
                  <a:pt x="35202" y="2381670"/>
                  <a:pt x="35202" y="2382086"/>
                </a:cubicBezTo>
                <a:cubicBezTo>
                  <a:pt x="29089" y="2428370"/>
                  <a:pt x="23668" y="2468952"/>
                  <a:pt x="19501" y="2503837"/>
                </a:cubicBezTo>
                <a:cubicBezTo>
                  <a:pt x="18669" y="2510506"/>
                  <a:pt x="17836" y="2517041"/>
                  <a:pt x="16998" y="2523711"/>
                </a:cubicBezTo>
                <a:cubicBezTo>
                  <a:pt x="16723" y="2526911"/>
                  <a:pt x="16447" y="2530247"/>
                  <a:pt x="16307" y="2533441"/>
                </a:cubicBezTo>
                <a:cubicBezTo>
                  <a:pt x="14777" y="2549148"/>
                  <a:pt x="13528" y="2563601"/>
                  <a:pt x="12831" y="2576109"/>
                </a:cubicBezTo>
                <a:cubicBezTo>
                  <a:pt x="12139" y="2585838"/>
                  <a:pt x="11442" y="2594460"/>
                  <a:pt x="10744" y="2602237"/>
                </a:cubicBezTo>
                <a:cubicBezTo>
                  <a:pt x="6442" y="2654916"/>
                  <a:pt x="2269" y="2708702"/>
                  <a:pt x="1994" y="2763743"/>
                </a:cubicBezTo>
                <a:cubicBezTo>
                  <a:pt x="-4260" y="2928578"/>
                  <a:pt x="4215" y="3103008"/>
                  <a:pt x="27144" y="3281880"/>
                </a:cubicBezTo>
                <a:cubicBezTo>
                  <a:pt x="70216" y="3640053"/>
                  <a:pt x="184430" y="4014202"/>
                  <a:pt x="360201" y="4358607"/>
                </a:cubicBezTo>
                <a:cubicBezTo>
                  <a:pt x="534303" y="4704266"/>
                  <a:pt x="775794" y="5015040"/>
                  <a:pt x="1039791" y="5266607"/>
                </a:cubicBezTo>
                <a:cubicBezTo>
                  <a:pt x="1171377" y="5393222"/>
                  <a:pt x="1310459" y="5503439"/>
                  <a:pt x="1448573" y="5599202"/>
                </a:cubicBezTo>
                <a:cubicBezTo>
                  <a:pt x="1516661" y="5648405"/>
                  <a:pt x="1587104" y="5690235"/>
                  <a:pt x="1654219" y="5732346"/>
                </a:cubicBezTo>
                <a:cubicBezTo>
                  <a:pt x="1688816" y="5751805"/>
                  <a:pt x="1722716" y="5770988"/>
                  <a:pt x="1755925" y="5789749"/>
                </a:cubicBezTo>
                <a:cubicBezTo>
                  <a:pt x="1772599" y="5799062"/>
                  <a:pt x="1789133" y="5808235"/>
                  <a:pt x="1805667" y="5817272"/>
                </a:cubicBezTo>
                <a:cubicBezTo>
                  <a:pt x="1822482" y="5825613"/>
                  <a:pt x="1839016" y="5833947"/>
                  <a:pt x="1855550" y="5842287"/>
                </a:cubicBezTo>
                <a:cubicBezTo>
                  <a:pt x="2052298" y="5942083"/>
                  <a:pt x="2233486" y="6010739"/>
                  <a:pt x="2382021" y="6057580"/>
                </a:cubicBezTo>
                <a:cubicBezTo>
                  <a:pt x="2406755" y="6066336"/>
                  <a:pt x="2438433" y="6075368"/>
                  <a:pt x="2475950" y="6085654"/>
                </a:cubicBezTo>
                <a:cubicBezTo>
                  <a:pt x="2490954" y="6089962"/>
                  <a:pt x="2505683" y="6093994"/>
                  <a:pt x="2519720" y="6097745"/>
                </a:cubicBezTo>
                <a:cubicBezTo>
                  <a:pt x="2536951" y="6102469"/>
                  <a:pt x="2553069" y="6106918"/>
                  <a:pt x="2568770" y="6111226"/>
                </a:cubicBezTo>
                <a:cubicBezTo>
                  <a:pt x="2569321" y="6111366"/>
                  <a:pt x="2569878" y="6111501"/>
                  <a:pt x="2570435" y="6111642"/>
                </a:cubicBezTo>
                <a:cubicBezTo>
                  <a:pt x="2570435" y="6111642"/>
                  <a:pt x="2570576" y="6111642"/>
                  <a:pt x="2570576" y="6111642"/>
                </a:cubicBezTo>
                <a:cubicBezTo>
                  <a:pt x="2573213" y="6112339"/>
                  <a:pt x="2576132" y="6113172"/>
                  <a:pt x="2578635" y="6113869"/>
                </a:cubicBezTo>
                <a:cubicBezTo>
                  <a:pt x="2589747" y="6116647"/>
                  <a:pt x="2600449" y="6119150"/>
                  <a:pt x="2610729" y="6121371"/>
                </a:cubicBezTo>
                <a:cubicBezTo>
                  <a:pt x="2641576" y="6128738"/>
                  <a:pt x="2674644" y="6136246"/>
                  <a:pt x="2709798" y="6143608"/>
                </a:cubicBezTo>
                <a:cubicBezTo>
                  <a:pt x="2711187" y="6143889"/>
                  <a:pt x="2712717" y="6144305"/>
                  <a:pt x="2714106" y="6144581"/>
                </a:cubicBezTo>
                <a:cubicBezTo>
                  <a:pt x="2736618" y="6149586"/>
                  <a:pt x="2753844" y="6153618"/>
                  <a:pt x="2765654" y="6155424"/>
                </a:cubicBezTo>
                <a:cubicBezTo>
                  <a:pt x="2777469" y="6157510"/>
                  <a:pt x="2783442" y="6158483"/>
                  <a:pt x="2783442" y="6158483"/>
                </a:cubicBezTo>
                <a:cubicBezTo>
                  <a:pt x="2784274" y="6158618"/>
                  <a:pt x="2785247" y="6158618"/>
                  <a:pt x="2786079" y="6158759"/>
                </a:cubicBezTo>
                <a:cubicBezTo>
                  <a:pt x="2924610" y="6184887"/>
                  <a:pt x="3089679" y="6207680"/>
                  <a:pt x="3275731" y="6216718"/>
                </a:cubicBezTo>
                <a:cubicBezTo>
                  <a:pt x="3312691" y="6217691"/>
                  <a:pt x="3350348" y="6218523"/>
                  <a:pt x="3388696" y="6219637"/>
                </a:cubicBezTo>
                <a:cubicBezTo>
                  <a:pt x="3407868" y="6220053"/>
                  <a:pt x="3427320" y="6220469"/>
                  <a:pt x="3446914" y="6220885"/>
                </a:cubicBezTo>
                <a:cubicBezTo>
                  <a:pt x="3466507" y="6220469"/>
                  <a:pt x="3486235" y="6219912"/>
                  <a:pt x="3506104" y="6219496"/>
                </a:cubicBezTo>
                <a:cubicBezTo>
                  <a:pt x="3545982" y="6218383"/>
                  <a:pt x="3586417" y="6217275"/>
                  <a:pt x="3627544" y="6216161"/>
                </a:cubicBezTo>
                <a:cubicBezTo>
                  <a:pt x="3668536" y="6213102"/>
                  <a:pt x="3710219" y="6210048"/>
                  <a:pt x="3752460" y="6206989"/>
                </a:cubicBezTo>
                <a:lnTo>
                  <a:pt x="3864247" y="6193204"/>
                </a:lnTo>
                <a:lnTo>
                  <a:pt x="3864247" y="5689443"/>
                </a:lnTo>
                <a:lnTo>
                  <a:pt x="3707441" y="5708721"/>
                </a:lnTo>
                <a:cubicBezTo>
                  <a:pt x="3671449" y="5711364"/>
                  <a:pt x="3636025" y="5714001"/>
                  <a:pt x="3601005" y="5716645"/>
                </a:cubicBezTo>
                <a:cubicBezTo>
                  <a:pt x="3565992" y="5717618"/>
                  <a:pt x="3531394" y="5718450"/>
                  <a:pt x="3497488" y="5719423"/>
                </a:cubicBezTo>
                <a:cubicBezTo>
                  <a:pt x="3480538" y="5719839"/>
                  <a:pt x="3463723" y="5720255"/>
                  <a:pt x="3446914" y="5720677"/>
                </a:cubicBezTo>
                <a:cubicBezTo>
                  <a:pt x="3430239" y="5720255"/>
                  <a:pt x="3413705" y="5719839"/>
                  <a:pt x="3397312" y="5719423"/>
                </a:cubicBezTo>
                <a:cubicBezTo>
                  <a:pt x="3364520" y="5718591"/>
                  <a:pt x="3332419" y="5717893"/>
                  <a:pt x="3300881" y="5717061"/>
                </a:cubicBezTo>
                <a:cubicBezTo>
                  <a:pt x="3111910" y="5707748"/>
                  <a:pt x="2948652" y="5681901"/>
                  <a:pt x="2818871" y="5654659"/>
                </a:cubicBezTo>
                <a:cubicBezTo>
                  <a:pt x="2800392" y="5650486"/>
                  <a:pt x="2778161" y="5645480"/>
                  <a:pt x="2752314" y="5639649"/>
                </a:cubicBezTo>
                <a:cubicBezTo>
                  <a:pt x="2746341" y="5638260"/>
                  <a:pt x="2739947" y="5636865"/>
                  <a:pt x="2733559" y="5635476"/>
                </a:cubicBezTo>
                <a:cubicBezTo>
                  <a:pt x="2722305" y="5632838"/>
                  <a:pt x="2711328" y="5630195"/>
                  <a:pt x="2700766" y="5627557"/>
                </a:cubicBezTo>
                <a:cubicBezTo>
                  <a:pt x="2699793" y="5627276"/>
                  <a:pt x="2698961" y="5627001"/>
                  <a:pt x="2697988" y="5626719"/>
                </a:cubicBezTo>
                <a:cubicBezTo>
                  <a:pt x="2669504" y="5618660"/>
                  <a:pt x="2643522" y="5611568"/>
                  <a:pt x="2620177" y="5605180"/>
                </a:cubicBezTo>
                <a:cubicBezTo>
                  <a:pt x="2594887" y="5598088"/>
                  <a:pt x="2568214" y="5590164"/>
                  <a:pt x="2540005" y="5581273"/>
                </a:cubicBezTo>
                <a:cubicBezTo>
                  <a:pt x="2539032" y="5580992"/>
                  <a:pt x="2538059" y="5580575"/>
                  <a:pt x="2537086" y="5580300"/>
                </a:cubicBezTo>
                <a:cubicBezTo>
                  <a:pt x="2499851" y="5568068"/>
                  <a:pt x="2479982" y="5561398"/>
                  <a:pt x="2479982" y="5561398"/>
                </a:cubicBezTo>
                <a:cubicBezTo>
                  <a:pt x="2479285" y="5561117"/>
                  <a:pt x="2478452" y="5560982"/>
                  <a:pt x="2477755" y="5560841"/>
                </a:cubicBezTo>
                <a:cubicBezTo>
                  <a:pt x="2364655" y="5522200"/>
                  <a:pt x="2233486" y="5469667"/>
                  <a:pt x="2092874" y="5398368"/>
                </a:cubicBezTo>
                <a:cubicBezTo>
                  <a:pt x="2078837" y="5391417"/>
                  <a:pt x="2064665" y="5384331"/>
                  <a:pt x="2050352" y="5377239"/>
                </a:cubicBezTo>
                <a:cubicBezTo>
                  <a:pt x="2036462" y="5369456"/>
                  <a:pt x="2022425" y="5361672"/>
                  <a:pt x="2008112" y="5353748"/>
                </a:cubicBezTo>
                <a:cubicBezTo>
                  <a:pt x="1979768" y="5337771"/>
                  <a:pt x="1950868" y="5321507"/>
                  <a:pt x="1921410" y="5304967"/>
                </a:cubicBezTo>
                <a:cubicBezTo>
                  <a:pt x="1864582" y="5268828"/>
                  <a:pt x="1804419" y="5233527"/>
                  <a:pt x="1746477" y="5191557"/>
                </a:cubicBezTo>
                <a:cubicBezTo>
                  <a:pt x="1629069" y="5110106"/>
                  <a:pt x="1510407" y="5016430"/>
                  <a:pt x="1398415" y="4908300"/>
                </a:cubicBezTo>
                <a:cubicBezTo>
                  <a:pt x="1173598" y="4693845"/>
                  <a:pt x="967677" y="4429355"/>
                  <a:pt x="819839" y="4135396"/>
                </a:cubicBezTo>
                <a:cubicBezTo>
                  <a:pt x="670612" y="3842551"/>
                  <a:pt x="573208" y="3524831"/>
                  <a:pt x="536805" y="3220035"/>
                </a:cubicBezTo>
                <a:cubicBezTo>
                  <a:pt x="517353" y="3067983"/>
                  <a:pt x="509845" y="2919130"/>
                  <a:pt x="515407" y="2778337"/>
                </a:cubicBezTo>
                <a:cubicBezTo>
                  <a:pt x="515407" y="2744425"/>
                  <a:pt x="517353" y="2711064"/>
                  <a:pt x="519849" y="2678266"/>
                </a:cubicBezTo>
                <a:cubicBezTo>
                  <a:pt x="519849" y="2677850"/>
                  <a:pt x="519990" y="2677569"/>
                  <a:pt x="519990" y="2677153"/>
                </a:cubicBezTo>
                <a:cubicBezTo>
                  <a:pt x="519990" y="2677153"/>
                  <a:pt x="520963" y="2664505"/>
                  <a:pt x="522768" y="2640738"/>
                </a:cubicBezTo>
                <a:cubicBezTo>
                  <a:pt x="524439" y="2621004"/>
                  <a:pt x="525962" y="2601546"/>
                  <a:pt x="527351" y="2582087"/>
                </a:cubicBezTo>
                <a:cubicBezTo>
                  <a:pt x="528190" y="2573331"/>
                  <a:pt x="529297" y="2564017"/>
                  <a:pt x="530411" y="2554153"/>
                </a:cubicBezTo>
                <a:cubicBezTo>
                  <a:pt x="533746" y="2528160"/>
                  <a:pt x="537081" y="2502307"/>
                  <a:pt x="540416" y="2477011"/>
                </a:cubicBezTo>
                <a:cubicBezTo>
                  <a:pt x="541248" y="2470341"/>
                  <a:pt x="542086" y="2463812"/>
                  <a:pt x="542918" y="2457277"/>
                </a:cubicBezTo>
                <a:cubicBezTo>
                  <a:pt x="543053" y="2455888"/>
                  <a:pt x="543194" y="2454639"/>
                  <a:pt x="543475" y="2453385"/>
                </a:cubicBezTo>
                <a:cubicBezTo>
                  <a:pt x="546529" y="2433094"/>
                  <a:pt x="550004" y="2411414"/>
                  <a:pt x="554031" y="2388756"/>
                </a:cubicBezTo>
                <a:cubicBezTo>
                  <a:pt x="554312" y="2387226"/>
                  <a:pt x="554588" y="2385702"/>
                  <a:pt x="554863" y="2384313"/>
                </a:cubicBezTo>
                <a:cubicBezTo>
                  <a:pt x="559868" y="2355119"/>
                  <a:pt x="565425" y="2326770"/>
                  <a:pt x="571121" y="2298971"/>
                </a:cubicBezTo>
                <a:cubicBezTo>
                  <a:pt x="571954" y="2295079"/>
                  <a:pt x="572792" y="2291187"/>
                  <a:pt x="573624" y="2287296"/>
                </a:cubicBezTo>
                <a:cubicBezTo>
                  <a:pt x="575429" y="2278404"/>
                  <a:pt x="577375" y="2269648"/>
                  <a:pt x="579321" y="2260892"/>
                </a:cubicBezTo>
                <a:cubicBezTo>
                  <a:pt x="580429" y="2255611"/>
                  <a:pt x="581683" y="2250465"/>
                  <a:pt x="582797" y="2245044"/>
                </a:cubicBezTo>
                <a:cubicBezTo>
                  <a:pt x="584602" y="2237126"/>
                  <a:pt x="586407" y="2229342"/>
                  <a:pt x="588212" y="2221693"/>
                </a:cubicBezTo>
                <a:cubicBezTo>
                  <a:pt x="589326" y="2216694"/>
                  <a:pt x="590574" y="2211689"/>
                  <a:pt x="591828" y="2206548"/>
                </a:cubicBezTo>
                <a:cubicBezTo>
                  <a:pt x="594050" y="2197236"/>
                  <a:pt x="596412" y="2187922"/>
                  <a:pt x="598633" y="2178750"/>
                </a:cubicBezTo>
                <a:cubicBezTo>
                  <a:pt x="599471" y="2175690"/>
                  <a:pt x="600163" y="2172631"/>
                  <a:pt x="600995" y="2169436"/>
                </a:cubicBezTo>
                <a:cubicBezTo>
                  <a:pt x="637814" y="2025168"/>
                  <a:pt x="680611" y="1905081"/>
                  <a:pt x="717711" y="1814189"/>
                </a:cubicBezTo>
                <a:cubicBezTo>
                  <a:pt x="718409" y="1812243"/>
                  <a:pt x="719241" y="1810438"/>
                  <a:pt x="719933" y="1808492"/>
                </a:cubicBezTo>
                <a:cubicBezTo>
                  <a:pt x="734245" y="1774023"/>
                  <a:pt x="749114" y="1738998"/>
                  <a:pt x="765092" y="1703556"/>
                </a:cubicBezTo>
                <a:cubicBezTo>
                  <a:pt x="772459" y="1687714"/>
                  <a:pt x="779129" y="1673671"/>
                  <a:pt x="784544" y="1661580"/>
                </a:cubicBezTo>
                <a:cubicBezTo>
                  <a:pt x="786631" y="1657272"/>
                  <a:pt x="788436" y="1653105"/>
                  <a:pt x="790241" y="1649213"/>
                </a:cubicBezTo>
                <a:cubicBezTo>
                  <a:pt x="810948" y="1605847"/>
                  <a:pt x="833038" y="1562206"/>
                  <a:pt x="857356" y="1518284"/>
                </a:cubicBezTo>
                <a:cubicBezTo>
                  <a:pt x="925994" y="1394728"/>
                  <a:pt x="1006858" y="1268669"/>
                  <a:pt x="1101068" y="1145664"/>
                </a:cubicBezTo>
                <a:cubicBezTo>
                  <a:pt x="1290455" y="900633"/>
                  <a:pt x="1535275" y="670189"/>
                  <a:pt x="1814007" y="487425"/>
                </a:cubicBezTo>
                <a:cubicBezTo>
                  <a:pt x="2092874" y="304521"/>
                  <a:pt x="2404809" y="173175"/>
                  <a:pt x="2708825" y="95482"/>
                </a:cubicBezTo>
                <a:cubicBezTo>
                  <a:pt x="2861387" y="57960"/>
                  <a:pt x="3011593" y="33636"/>
                  <a:pt x="3155123" y="18761"/>
                </a:cubicBezTo>
                <a:cubicBezTo>
                  <a:pt x="3227103" y="13762"/>
                  <a:pt x="3296989" y="6811"/>
                  <a:pt x="3365071" y="6811"/>
                </a:cubicBezTo>
                <a:cubicBezTo>
                  <a:pt x="3392582" y="6529"/>
                  <a:pt x="3419818" y="5005"/>
                  <a:pt x="3446638" y="5005"/>
                </a:cubicBezTo>
                <a:close/>
              </a:path>
            </a:pathLst>
          </a:custGeom>
          <a:solidFill>
            <a:srgbClr val="F1F2F2"/>
          </a:solidFill>
          <a:ln w="2370" cap="flat">
            <a:noFill/>
            <a:prstDash val="solid"/>
            <a:miter/>
          </a:ln>
        </p:spPr>
        <p:txBody>
          <a:bodyPr rtlCol="0" anchor="ctr"/>
          <a:lstStyle/>
          <a:p>
            <a:endParaRPr lang="en-US"/>
          </a:p>
        </p:txBody>
      </p:sp>
      <p:sp>
        <p:nvSpPr>
          <p:cNvPr id="12" name="Rectangle 11">
            <a:extLst>
              <a:ext uri="{FF2B5EF4-FFF2-40B4-BE49-F238E27FC236}">
                <a16:creationId xmlns:a16="http://schemas.microsoft.com/office/drawing/2014/main" id="{3E5CEDCC-AFA1-AF45-BC21-69B3770153D0}"/>
              </a:ext>
            </a:extLst>
          </p:cNvPr>
          <p:cNvSpPr>
            <a:spLocks/>
          </p:cNvSpPr>
          <p:nvPr userDrawn="1"/>
        </p:nvSpPr>
        <p:spPr>
          <a:xfrm>
            <a:off x="4376832" y="329381"/>
            <a:ext cx="7430774" cy="5867033"/>
          </a:xfrm>
          <a:prstGeom prst="rect">
            <a:avLst/>
          </a:prstGeom>
          <a:solidFill>
            <a:srgbClr val="297239"/>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16" name="Rectangle 15">
            <a:extLst>
              <a:ext uri="{FF2B5EF4-FFF2-40B4-BE49-F238E27FC236}">
                <a16:creationId xmlns:a16="http://schemas.microsoft.com/office/drawing/2014/main" id="{1ABD8106-1644-394D-B33A-B41C8019AC08}"/>
              </a:ext>
            </a:extLst>
          </p:cNvPr>
          <p:cNvSpPr/>
          <p:nvPr userDrawn="1"/>
        </p:nvSpPr>
        <p:spPr>
          <a:xfrm rot="16200000" flipV="1">
            <a:off x="402393" y="5168694"/>
            <a:ext cx="0" cy="36000"/>
          </a:xfrm>
          <a:prstGeom prst="rect">
            <a:avLst/>
          </a:prstGeom>
          <a:solidFill>
            <a:srgbClr val="8CBF4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sp>
        <p:nvSpPr>
          <p:cNvPr id="21" name="Text Placeholder 17">
            <a:extLst>
              <a:ext uri="{FF2B5EF4-FFF2-40B4-BE49-F238E27FC236}">
                <a16:creationId xmlns:a16="http://schemas.microsoft.com/office/drawing/2014/main" id="{62EA474B-3DF2-3D46-85D9-8F1BCAF40D37}"/>
              </a:ext>
            </a:extLst>
          </p:cNvPr>
          <p:cNvSpPr>
            <a:spLocks noGrp="1"/>
          </p:cNvSpPr>
          <p:nvPr>
            <p:ph type="body" sz="quarter" idx="18" hasCustomPrompt="1"/>
          </p:nvPr>
        </p:nvSpPr>
        <p:spPr>
          <a:xfrm>
            <a:off x="4638601" y="661586"/>
            <a:ext cx="6970740" cy="4881940"/>
          </a:xfrm>
        </p:spPr>
        <p:txBody>
          <a:bodyPr/>
          <a:lstStyle>
            <a:lvl1pP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22" name="Text Placeholder 23">
            <a:extLst>
              <a:ext uri="{FF2B5EF4-FFF2-40B4-BE49-F238E27FC236}">
                <a16:creationId xmlns:a16="http://schemas.microsoft.com/office/drawing/2014/main" id="{0A2F4398-6BE7-DA41-AFD5-79A83EDE24A4}"/>
              </a:ext>
            </a:extLst>
          </p:cNvPr>
          <p:cNvSpPr>
            <a:spLocks noGrp="1"/>
          </p:cNvSpPr>
          <p:nvPr>
            <p:ph type="body" sz="quarter" idx="16" hasCustomPrompt="1"/>
          </p:nvPr>
        </p:nvSpPr>
        <p:spPr>
          <a:xfrm>
            <a:off x="774354" y="661585"/>
            <a:ext cx="3089893" cy="4881923"/>
          </a:xfrm>
        </p:spPr>
        <p:txBody>
          <a:bodyPr>
            <a:normAutofit/>
          </a:bodyPr>
          <a:lstStyle>
            <a:lvl1pPr marL="0" indent="0" algn="l">
              <a:buNone/>
              <a:defRPr sz="3600" b="1" i="0">
                <a:solidFill>
                  <a:srgbClr val="84BA41"/>
                </a:solidFill>
                <a:latin typeface="+mn-lt"/>
              </a:defRPr>
            </a:lvl1pPr>
          </a:lstStyle>
          <a:p>
            <a:pPr lvl="0"/>
            <a:r>
              <a:rPr lang="en-US" dirty="0"/>
              <a:t>Heading</a:t>
            </a:r>
          </a:p>
        </p:txBody>
      </p:sp>
      <p:sp>
        <p:nvSpPr>
          <p:cNvPr id="29" name="Text Box 5">
            <a:extLst>
              <a:ext uri="{FF2B5EF4-FFF2-40B4-BE49-F238E27FC236}">
                <a16:creationId xmlns:a16="http://schemas.microsoft.com/office/drawing/2014/main" id="{7D894155-AA3E-4542-8DEF-0862EBB8AA74}"/>
              </a:ext>
            </a:extLst>
          </p:cNvPr>
          <p:cNvSpPr txBox="1"/>
          <p:nvPr userDrawn="1"/>
        </p:nvSpPr>
        <p:spPr>
          <a:xfrm>
            <a:off x="307231" y="6306497"/>
            <a:ext cx="11528507" cy="369709"/>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280988" indent="0" algn="r">
              <a:tabLst>
                <a:tab pos="11022013" algn="l"/>
                <a:tab pos="11633200" algn="l"/>
              </a:tabLst>
            </a:pPr>
            <a:r>
              <a:rPr lang="en-IE" sz="950" b="1" spc="170" baseline="0" dirty="0">
                <a:solidFill>
                  <a:srgbClr val="0B582E"/>
                </a:solidFill>
                <a:effectLst/>
                <a:latin typeface="+mn-lt"/>
                <a:ea typeface="Times New Roman" panose="02020603050405020304" pitchFamily="18" charset="0"/>
                <a:cs typeface="Times New Roman" panose="02020603050405020304" pitchFamily="18" charset="0"/>
              </a:rPr>
              <a:t>SUSTAINABLE</a:t>
            </a:r>
            <a:r>
              <a:rPr lang="en-IE" sz="950" spc="170" baseline="0" dirty="0">
                <a:solidFill>
                  <a:srgbClr val="0B582E"/>
                </a:solidFill>
                <a:effectLst/>
                <a:latin typeface="+mj-lt"/>
                <a:ea typeface="Times New Roman" panose="02020603050405020304" pitchFamily="18" charset="0"/>
                <a:cs typeface="Times New Roman" panose="02020603050405020304" pitchFamily="18" charset="0"/>
              </a:rPr>
              <a:t> FUTURES FOR ENTERPRISE CENTRES</a:t>
            </a:r>
            <a:endParaRPr lang="en-IE" sz="950" spc="170" baseline="0" dirty="0">
              <a:solidFill>
                <a:srgbClr val="0B582E"/>
              </a:solidFill>
              <a:effectLst/>
              <a:latin typeface="+mj-lt"/>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98372060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_Text Slide 3">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3E5CEDCC-AFA1-AF45-BC21-69B3770153D0}"/>
              </a:ext>
            </a:extLst>
          </p:cNvPr>
          <p:cNvSpPr>
            <a:spLocks/>
          </p:cNvSpPr>
          <p:nvPr userDrawn="1"/>
        </p:nvSpPr>
        <p:spPr>
          <a:xfrm>
            <a:off x="4376832" y="329381"/>
            <a:ext cx="7430774" cy="5867033"/>
          </a:xfrm>
          <a:prstGeom prst="rect">
            <a:avLst/>
          </a:prstGeom>
          <a:solidFill>
            <a:srgbClr val="297239"/>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16" name="Rectangle 15">
            <a:extLst>
              <a:ext uri="{FF2B5EF4-FFF2-40B4-BE49-F238E27FC236}">
                <a16:creationId xmlns:a16="http://schemas.microsoft.com/office/drawing/2014/main" id="{1ABD8106-1644-394D-B33A-B41C8019AC08}"/>
              </a:ext>
            </a:extLst>
          </p:cNvPr>
          <p:cNvSpPr/>
          <p:nvPr userDrawn="1"/>
        </p:nvSpPr>
        <p:spPr>
          <a:xfrm rot="16200000" flipV="1">
            <a:off x="402393" y="5168694"/>
            <a:ext cx="0" cy="36000"/>
          </a:xfrm>
          <a:prstGeom prst="rect">
            <a:avLst/>
          </a:prstGeom>
          <a:solidFill>
            <a:srgbClr val="8CBF4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sp>
        <p:nvSpPr>
          <p:cNvPr id="21" name="Text Placeholder 17">
            <a:extLst>
              <a:ext uri="{FF2B5EF4-FFF2-40B4-BE49-F238E27FC236}">
                <a16:creationId xmlns:a16="http://schemas.microsoft.com/office/drawing/2014/main" id="{62EA474B-3DF2-3D46-85D9-8F1BCAF40D37}"/>
              </a:ext>
            </a:extLst>
          </p:cNvPr>
          <p:cNvSpPr>
            <a:spLocks noGrp="1"/>
          </p:cNvSpPr>
          <p:nvPr>
            <p:ph type="body" sz="quarter" idx="18" hasCustomPrompt="1"/>
          </p:nvPr>
        </p:nvSpPr>
        <p:spPr>
          <a:xfrm>
            <a:off x="4638601" y="661586"/>
            <a:ext cx="6970740" cy="4881940"/>
          </a:xfrm>
        </p:spPr>
        <p:txBody>
          <a:bodyPr/>
          <a:lstStyle>
            <a:lvl1pP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22" name="Text Placeholder 23">
            <a:extLst>
              <a:ext uri="{FF2B5EF4-FFF2-40B4-BE49-F238E27FC236}">
                <a16:creationId xmlns:a16="http://schemas.microsoft.com/office/drawing/2014/main" id="{0A2F4398-6BE7-DA41-AFD5-79A83EDE24A4}"/>
              </a:ext>
            </a:extLst>
          </p:cNvPr>
          <p:cNvSpPr>
            <a:spLocks noGrp="1"/>
          </p:cNvSpPr>
          <p:nvPr>
            <p:ph type="body" sz="quarter" idx="16" hasCustomPrompt="1"/>
          </p:nvPr>
        </p:nvSpPr>
        <p:spPr>
          <a:xfrm>
            <a:off x="774354" y="661585"/>
            <a:ext cx="3089893" cy="4881923"/>
          </a:xfrm>
        </p:spPr>
        <p:txBody>
          <a:bodyPr>
            <a:normAutofit/>
          </a:bodyPr>
          <a:lstStyle>
            <a:lvl1pPr marL="0" indent="0" algn="l">
              <a:buNone/>
              <a:defRPr sz="3600" b="1" i="0">
                <a:solidFill>
                  <a:srgbClr val="84BA41"/>
                </a:solidFill>
                <a:latin typeface="+mn-lt"/>
              </a:defRPr>
            </a:lvl1pPr>
          </a:lstStyle>
          <a:p>
            <a:pPr lvl="0"/>
            <a:r>
              <a:rPr lang="en-US" dirty="0"/>
              <a:t>Heading</a:t>
            </a:r>
          </a:p>
        </p:txBody>
      </p:sp>
      <p:sp>
        <p:nvSpPr>
          <p:cNvPr id="29" name="Text Box 5">
            <a:extLst>
              <a:ext uri="{FF2B5EF4-FFF2-40B4-BE49-F238E27FC236}">
                <a16:creationId xmlns:a16="http://schemas.microsoft.com/office/drawing/2014/main" id="{7D894155-AA3E-4542-8DEF-0862EBB8AA74}"/>
              </a:ext>
            </a:extLst>
          </p:cNvPr>
          <p:cNvSpPr txBox="1"/>
          <p:nvPr userDrawn="1"/>
        </p:nvSpPr>
        <p:spPr>
          <a:xfrm>
            <a:off x="307231" y="6306497"/>
            <a:ext cx="11528507" cy="369709"/>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280988" indent="0" algn="r">
              <a:tabLst>
                <a:tab pos="11022013" algn="l"/>
                <a:tab pos="11633200" algn="l"/>
              </a:tabLst>
            </a:pPr>
            <a:r>
              <a:rPr lang="en-IE" sz="950" b="1" spc="170" baseline="0" dirty="0">
                <a:solidFill>
                  <a:srgbClr val="0B582E"/>
                </a:solidFill>
                <a:effectLst/>
                <a:latin typeface="+mn-lt"/>
                <a:ea typeface="Times New Roman" panose="02020603050405020304" pitchFamily="18" charset="0"/>
                <a:cs typeface="Times New Roman" panose="02020603050405020304" pitchFamily="18" charset="0"/>
              </a:rPr>
              <a:t>SUSTAINABLE</a:t>
            </a:r>
            <a:r>
              <a:rPr lang="en-IE" sz="950" spc="170" baseline="0" dirty="0">
                <a:solidFill>
                  <a:srgbClr val="0B582E"/>
                </a:solidFill>
                <a:effectLst/>
                <a:latin typeface="+mj-lt"/>
                <a:ea typeface="Times New Roman" panose="02020603050405020304" pitchFamily="18" charset="0"/>
                <a:cs typeface="Times New Roman" panose="02020603050405020304" pitchFamily="18" charset="0"/>
              </a:rPr>
              <a:t> FUTURES FOR ENTERPRISE CENTRES</a:t>
            </a:r>
            <a:endParaRPr lang="en-IE" sz="950" spc="170" baseline="0" dirty="0">
              <a:solidFill>
                <a:srgbClr val="0B582E"/>
              </a:solidFill>
              <a:effectLst/>
              <a:latin typeface="+mj-lt"/>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7295200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ext Slide 4">
    <p:spTree>
      <p:nvGrpSpPr>
        <p:cNvPr id="1" name=""/>
        <p:cNvGrpSpPr/>
        <p:nvPr/>
      </p:nvGrpSpPr>
      <p:grpSpPr>
        <a:xfrm>
          <a:off x="0" y="0"/>
          <a:ext cx="0" cy="0"/>
          <a:chOff x="0" y="0"/>
          <a:chExt cx="0" cy="0"/>
        </a:xfrm>
      </p:grpSpPr>
      <p:sp>
        <p:nvSpPr>
          <p:cNvPr id="31" name="Freeform 30">
            <a:extLst>
              <a:ext uri="{FF2B5EF4-FFF2-40B4-BE49-F238E27FC236}">
                <a16:creationId xmlns:a16="http://schemas.microsoft.com/office/drawing/2014/main" id="{8298BA13-3A99-C647-98BC-68C0EF05E8B2}"/>
              </a:ext>
            </a:extLst>
          </p:cNvPr>
          <p:cNvSpPr/>
          <p:nvPr userDrawn="1"/>
        </p:nvSpPr>
        <p:spPr>
          <a:xfrm flipH="1">
            <a:off x="1" y="0"/>
            <a:ext cx="4931581" cy="6220885"/>
          </a:xfrm>
          <a:custGeom>
            <a:avLst/>
            <a:gdLst>
              <a:gd name="connsiteX0" fmla="*/ 3446638 w 4931581"/>
              <a:gd name="connsiteY0" fmla="*/ 0 h 6220885"/>
              <a:gd name="connsiteX1" fmla="*/ 1642543 w 4931581"/>
              <a:gd name="connsiteY1" fmla="*/ 0 h 6220885"/>
              <a:gd name="connsiteX2" fmla="*/ 1528054 w 4931581"/>
              <a:gd name="connsiteY2" fmla="*/ 71581 h 6220885"/>
              <a:gd name="connsiteX3" fmla="*/ 690756 w 4931581"/>
              <a:gd name="connsiteY3" fmla="*/ 844478 h 6220885"/>
              <a:gd name="connsiteX4" fmla="*/ 404387 w 4931581"/>
              <a:gd name="connsiteY4" fmla="*/ 1282290 h 6220885"/>
              <a:gd name="connsiteX5" fmla="*/ 349083 w 4931581"/>
              <a:gd name="connsiteY5" fmla="*/ 1387777 h 6220885"/>
              <a:gd name="connsiteX6" fmla="*/ 348808 w 4931581"/>
              <a:gd name="connsiteY6" fmla="*/ 1388333 h 6220885"/>
              <a:gd name="connsiteX7" fmla="*/ 340608 w 4931581"/>
              <a:gd name="connsiteY7" fmla="*/ 1404041 h 6220885"/>
              <a:gd name="connsiteX8" fmla="*/ 325188 w 4931581"/>
              <a:gd name="connsiteY8" fmla="*/ 1437121 h 6220885"/>
              <a:gd name="connsiteX9" fmla="*/ 295865 w 4931581"/>
              <a:gd name="connsiteY9" fmla="*/ 1499939 h 6220885"/>
              <a:gd name="connsiteX10" fmla="*/ 241815 w 4931581"/>
              <a:gd name="connsiteY10" fmla="*/ 1625447 h 6220885"/>
              <a:gd name="connsiteX11" fmla="*/ 208888 w 4931581"/>
              <a:gd name="connsiteY11" fmla="*/ 1707026 h 6220885"/>
              <a:gd name="connsiteX12" fmla="*/ 102176 w 4931581"/>
              <a:gd name="connsiteY12" fmla="*/ 2049491 h 6220885"/>
              <a:gd name="connsiteX13" fmla="*/ 100787 w 4931581"/>
              <a:gd name="connsiteY13" fmla="*/ 2054912 h 6220885"/>
              <a:gd name="connsiteX14" fmla="*/ 91339 w 4931581"/>
              <a:gd name="connsiteY14" fmla="*/ 2093273 h 6220885"/>
              <a:gd name="connsiteX15" fmla="*/ 88139 w 4931581"/>
              <a:gd name="connsiteY15" fmla="*/ 2106894 h 6220885"/>
              <a:gd name="connsiteX16" fmla="*/ 80778 w 4931581"/>
              <a:gd name="connsiteY16" fmla="*/ 2139000 h 6220885"/>
              <a:gd name="connsiteX17" fmla="*/ 77443 w 4931581"/>
              <a:gd name="connsiteY17" fmla="*/ 2154010 h 6220885"/>
              <a:gd name="connsiteX18" fmla="*/ 69800 w 4931581"/>
              <a:gd name="connsiteY18" fmla="*/ 2189452 h 6220885"/>
              <a:gd name="connsiteX19" fmla="*/ 67719 w 4931581"/>
              <a:gd name="connsiteY19" fmla="*/ 2199316 h 6220885"/>
              <a:gd name="connsiteX20" fmla="*/ 47012 w 4931581"/>
              <a:gd name="connsiteY20" fmla="*/ 2308841 h 6220885"/>
              <a:gd name="connsiteX21" fmla="*/ 38813 w 4931581"/>
              <a:gd name="connsiteY21" fmla="*/ 2354569 h 6220885"/>
              <a:gd name="connsiteX22" fmla="*/ 35343 w 4931581"/>
              <a:gd name="connsiteY22" fmla="*/ 2380837 h 6220885"/>
              <a:gd name="connsiteX23" fmla="*/ 35202 w 4931581"/>
              <a:gd name="connsiteY23" fmla="*/ 2382086 h 6220885"/>
              <a:gd name="connsiteX24" fmla="*/ 19501 w 4931581"/>
              <a:gd name="connsiteY24" fmla="*/ 2503837 h 6220885"/>
              <a:gd name="connsiteX25" fmla="*/ 16998 w 4931581"/>
              <a:gd name="connsiteY25" fmla="*/ 2523711 h 6220885"/>
              <a:gd name="connsiteX26" fmla="*/ 16307 w 4931581"/>
              <a:gd name="connsiteY26" fmla="*/ 2533441 h 6220885"/>
              <a:gd name="connsiteX27" fmla="*/ 12831 w 4931581"/>
              <a:gd name="connsiteY27" fmla="*/ 2576109 h 6220885"/>
              <a:gd name="connsiteX28" fmla="*/ 10744 w 4931581"/>
              <a:gd name="connsiteY28" fmla="*/ 2602237 h 6220885"/>
              <a:gd name="connsiteX29" fmla="*/ 1994 w 4931581"/>
              <a:gd name="connsiteY29" fmla="*/ 2763743 h 6220885"/>
              <a:gd name="connsiteX30" fmla="*/ 27144 w 4931581"/>
              <a:gd name="connsiteY30" fmla="*/ 3281880 h 6220885"/>
              <a:gd name="connsiteX31" fmla="*/ 360201 w 4931581"/>
              <a:gd name="connsiteY31" fmla="*/ 4358607 h 6220885"/>
              <a:gd name="connsiteX32" fmla="*/ 1039791 w 4931581"/>
              <a:gd name="connsiteY32" fmla="*/ 5266607 h 6220885"/>
              <a:gd name="connsiteX33" fmla="*/ 1448573 w 4931581"/>
              <a:gd name="connsiteY33" fmla="*/ 5599202 h 6220885"/>
              <a:gd name="connsiteX34" fmla="*/ 1654219 w 4931581"/>
              <a:gd name="connsiteY34" fmla="*/ 5732346 h 6220885"/>
              <a:gd name="connsiteX35" fmla="*/ 1755925 w 4931581"/>
              <a:gd name="connsiteY35" fmla="*/ 5789749 h 6220885"/>
              <a:gd name="connsiteX36" fmla="*/ 1805667 w 4931581"/>
              <a:gd name="connsiteY36" fmla="*/ 5817272 h 6220885"/>
              <a:gd name="connsiteX37" fmla="*/ 1855550 w 4931581"/>
              <a:gd name="connsiteY37" fmla="*/ 5842287 h 6220885"/>
              <a:gd name="connsiteX38" fmla="*/ 2382021 w 4931581"/>
              <a:gd name="connsiteY38" fmla="*/ 6057580 h 6220885"/>
              <a:gd name="connsiteX39" fmla="*/ 2475950 w 4931581"/>
              <a:gd name="connsiteY39" fmla="*/ 6085654 h 6220885"/>
              <a:gd name="connsiteX40" fmla="*/ 2519720 w 4931581"/>
              <a:gd name="connsiteY40" fmla="*/ 6097745 h 6220885"/>
              <a:gd name="connsiteX41" fmla="*/ 2568770 w 4931581"/>
              <a:gd name="connsiteY41" fmla="*/ 6111226 h 6220885"/>
              <a:gd name="connsiteX42" fmla="*/ 2570435 w 4931581"/>
              <a:gd name="connsiteY42" fmla="*/ 6111642 h 6220885"/>
              <a:gd name="connsiteX43" fmla="*/ 2570576 w 4931581"/>
              <a:gd name="connsiteY43" fmla="*/ 6111642 h 6220885"/>
              <a:gd name="connsiteX44" fmla="*/ 2578635 w 4931581"/>
              <a:gd name="connsiteY44" fmla="*/ 6113869 h 6220885"/>
              <a:gd name="connsiteX45" fmla="*/ 2610729 w 4931581"/>
              <a:gd name="connsiteY45" fmla="*/ 6121371 h 6220885"/>
              <a:gd name="connsiteX46" fmla="*/ 2709798 w 4931581"/>
              <a:gd name="connsiteY46" fmla="*/ 6143608 h 6220885"/>
              <a:gd name="connsiteX47" fmla="*/ 2714106 w 4931581"/>
              <a:gd name="connsiteY47" fmla="*/ 6144581 h 6220885"/>
              <a:gd name="connsiteX48" fmla="*/ 2765654 w 4931581"/>
              <a:gd name="connsiteY48" fmla="*/ 6155424 h 6220885"/>
              <a:gd name="connsiteX49" fmla="*/ 2783442 w 4931581"/>
              <a:gd name="connsiteY49" fmla="*/ 6158483 h 6220885"/>
              <a:gd name="connsiteX50" fmla="*/ 2786079 w 4931581"/>
              <a:gd name="connsiteY50" fmla="*/ 6158759 h 6220885"/>
              <a:gd name="connsiteX51" fmla="*/ 3275731 w 4931581"/>
              <a:gd name="connsiteY51" fmla="*/ 6216718 h 6220885"/>
              <a:gd name="connsiteX52" fmla="*/ 3388696 w 4931581"/>
              <a:gd name="connsiteY52" fmla="*/ 6219637 h 6220885"/>
              <a:gd name="connsiteX53" fmla="*/ 3446914 w 4931581"/>
              <a:gd name="connsiteY53" fmla="*/ 6220885 h 6220885"/>
              <a:gd name="connsiteX54" fmla="*/ 3506104 w 4931581"/>
              <a:gd name="connsiteY54" fmla="*/ 6219496 h 6220885"/>
              <a:gd name="connsiteX55" fmla="*/ 3627544 w 4931581"/>
              <a:gd name="connsiteY55" fmla="*/ 6216161 h 6220885"/>
              <a:gd name="connsiteX56" fmla="*/ 3752460 w 4931581"/>
              <a:gd name="connsiteY56" fmla="*/ 6206989 h 6220885"/>
              <a:gd name="connsiteX57" fmla="*/ 4277817 w 4931581"/>
              <a:gd name="connsiteY57" fmla="*/ 6121512 h 6220885"/>
              <a:gd name="connsiteX58" fmla="*/ 4817419 w 4931581"/>
              <a:gd name="connsiteY58" fmla="*/ 5943037 h 6220885"/>
              <a:gd name="connsiteX59" fmla="*/ 4931581 w 4931581"/>
              <a:gd name="connsiteY59" fmla="*/ 5889124 h 6220885"/>
              <a:gd name="connsiteX60" fmla="*/ 4931581 w 4931581"/>
              <a:gd name="connsiteY60" fmla="*/ 5323260 h 6220885"/>
              <a:gd name="connsiteX61" fmla="*/ 4837261 w 4931581"/>
              <a:gd name="connsiteY61" fmla="*/ 5378510 h 6220885"/>
              <a:gd name="connsiteX62" fmla="*/ 4154431 w 4931581"/>
              <a:gd name="connsiteY62" fmla="*/ 5636032 h 6220885"/>
              <a:gd name="connsiteX63" fmla="*/ 3707441 w 4931581"/>
              <a:gd name="connsiteY63" fmla="*/ 5708721 h 6220885"/>
              <a:gd name="connsiteX64" fmla="*/ 3601005 w 4931581"/>
              <a:gd name="connsiteY64" fmla="*/ 5716645 h 6220885"/>
              <a:gd name="connsiteX65" fmla="*/ 3497488 w 4931581"/>
              <a:gd name="connsiteY65" fmla="*/ 5719423 h 6220885"/>
              <a:gd name="connsiteX66" fmla="*/ 3446914 w 4931581"/>
              <a:gd name="connsiteY66" fmla="*/ 5720677 h 6220885"/>
              <a:gd name="connsiteX67" fmla="*/ 3397312 w 4931581"/>
              <a:gd name="connsiteY67" fmla="*/ 5719423 h 6220885"/>
              <a:gd name="connsiteX68" fmla="*/ 3300881 w 4931581"/>
              <a:gd name="connsiteY68" fmla="*/ 5717061 h 6220885"/>
              <a:gd name="connsiteX69" fmla="*/ 2818871 w 4931581"/>
              <a:gd name="connsiteY69" fmla="*/ 5654659 h 6220885"/>
              <a:gd name="connsiteX70" fmla="*/ 2752314 w 4931581"/>
              <a:gd name="connsiteY70" fmla="*/ 5639649 h 6220885"/>
              <a:gd name="connsiteX71" fmla="*/ 2733559 w 4931581"/>
              <a:gd name="connsiteY71" fmla="*/ 5635476 h 6220885"/>
              <a:gd name="connsiteX72" fmla="*/ 2700766 w 4931581"/>
              <a:gd name="connsiteY72" fmla="*/ 5627557 h 6220885"/>
              <a:gd name="connsiteX73" fmla="*/ 2697988 w 4931581"/>
              <a:gd name="connsiteY73" fmla="*/ 5626719 h 6220885"/>
              <a:gd name="connsiteX74" fmla="*/ 2620177 w 4931581"/>
              <a:gd name="connsiteY74" fmla="*/ 5605180 h 6220885"/>
              <a:gd name="connsiteX75" fmla="*/ 2540005 w 4931581"/>
              <a:gd name="connsiteY75" fmla="*/ 5581273 h 6220885"/>
              <a:gd name="connsiteX76" fmla="*/ 2537086 w 4931581"/>
              <a:gd name="connsiteY76" fmla="*/ 5580300 h 6220885"/>
              <a:gd name="connsiteX77" fmla="*/ 2479982 w 4931581"/>
              <a:gd name="connsiteY77" fmla="*/ 5561398 h 6220885"/>
              <a:gd name="connsiteX78" fmla="*/ 2477755 w 4931581"/>
              <a:gd name="connsiteY78" fmla="*/ 5560841 h 6220885"/>
              <a:gd name="connsiteX79" fmla="*/ 2092874 w 4931581"/>
              <a:gd name="connsiteY79" fmla="*/ 5398368 h 6220885"/>
              <a:gd name="connsiteX80" fmla="*/ 2050352 w 4931581"/>
              <a:gd name="connsiteY80" fmla="*/ 5377239 h 6220885"/>
              <a:gd name="connsiteX81" fmla="*/ 2008112 w 4931581"/>
              <a:gd name="connsiteY81" fmla="*/ 5353748 h 6220885"/>
              <a:gd name="connsiteX82" fmla="*/ 1921410 w 4931581"/>
              <a:gd name="connsiteY82" fmla="*/ 5304967 h 6220885"/>
              <a:gd name="connsiteX83" fmla="*/ 1746477 w 4931581"/>
              <a:gd name="connsiteY83" fmla="*/ 5191557 h 6220885"/>
              <a:gd name="connsiteX84" fmla="*/ 1398415 w 4931581"/>
              <a:gd name="connsiteY84" fmla="*/ 4908300 h 6220885"/>
              <a:gd name="connsiteX85" fmla="*/ 819839 w 4931581"/>
              <a:gd name="connsiteY85" fmla="*/ 4135396 h 6220885"/>
              <a:gd name="connsiteX86" fmla="*/ 536805 w 4931581"/>
              <a:gd name="connsiteY86" fmla="*/ 3220035 h 6220885"/>
              <a:gd name="connsiteX87" fmla="*/ 515407 w 4931581"/>
              <a:gd name="connsiteY87" fmla="*/ 2778337 h 6220885"/>
              <a:gd name="connsiteX88" fmla="*/ 519849 w 4931581"/>
              <a:gd name="connsiteY88" fmla="*/ 2678266 h 6220885"/>
              <a:gd name="connsiteX89" fmla="*/ 519990 w 4931581"/>
              <a:gd name="connsiteY89" fmla="*/ 2677153 h 6220885"/>
              <a:gd name="connsiteX90" fmla="*/ 522768 w 4931581"/>
              <a:gd name="connsiteY90" fmla="*/ 2640738 h 6220885"/>
              <a:gd name="connsiteX91" fmla="*/ 527351 w 4931581"/>
              <a:gd name="connsiteY91" fmla="*/ 2582087 h 6220885"/>
              <a:gd name="connsiteX92" fmla="*/ 530411 w 4931581"/>
              <a:gd name="connsiteY92" fmla="*/ 2554153 h 6220885"/>
              <a:gd name="connsiteX93" fmla="*/ 540416 w 4931581"/>
              <a:gd name="connsiteY93" fmla="*/ 2477011 h 6220885"/>
              <a:gd name="connsiteX94" fmla="*/ 542918 w 4931581"/>
              <a:gd name="connsiteY94" fmla="*/ 2457277 h 6220885"/>
              <a:gd name="connsiteX95" fmla="*/ 543475 w 4931581"/>
              <a:gd name="connsiteY95" fmla="*/ 2453385 h 6220885"/>
              <a:gd name="connsiteX96" fmla="*/ 554031 w 4931581"/>
              <a:gd name="connsiteY96" fmla="*/ 2388756 h 6220885"/>
              <a:gd name="connsiteX97" fmla="*/ 554863 w 4931581"/>
              <a:gd name="connsiteY97" fmla="*/ 2384313 h 6220885"/>
              <a:gd name="connsiteX98" fmla="*/ 571121 w 4931581"/>
              <a:gd name="connsiteY98" fmla="*/ 2298971 h 6220885"/>
              <a:gd name="connsiteX99" fmla="*/ 573624 w 4931581"/>
              <a:gd name="connsiteY99" fmla="*/ 2287296 h 6220885"/>
              <a:gd name="connsiteX100" fmla="*/ 579321 w 4931581"/>
              <a:gd name="connsiteY100" fmla="*/ 2260892 h 6220885"/>
              <a:gd name="connsiteX101" fmla="*/ 582797 w 4931581"/>
              <a:gd name="connsiteY101" fmla="*/ 2245044 h 6220885"/>
              <a:gd name="connsiteX102" fmla="*/ 588212 w 4931581"/>
              <a:gd name="connsiteY102" fmla="*/ 2221693 h 6220885"/>
              <a:gd name="connsiteX103" fmla="*/ 591828 w 4931581"/>
              <a:gd name="connsiteY103" fmla="*/ 2206548 h 6220885"/>
              <a:gd name="connsiteX104" fmla="*/ 598633 w 4931581"/>
              <a:gd name="connsiteY104" fmla="*/ 2178750 h 6220885"/>
              <a:gd name="connsiteX105" fmla="*/ 600995 w 4931581"/>
              <a:gd name="connsiteY105" fmla="*/ 2169436 h 6220885"/>
              <a:gd name="connsiteX106" fmla="*/ 717711 w 4931581"/>
              <a:gd name="connsiteY106" fmla="*/ 1814189 h 6220885"/>
              <a:gd name="connsiteX107" fmla="*/ 719933 w 4931581"/>
              <a:gd name="connsiteY107" fmla="*/ 1808492 h 6220885"/>
              <a:gd name="connsiteX108" fmla="*/ 765092 w 4931581"/>
              <a:gd name="connsiteY108" fmla="*/ 1703556 h 6220885"/>
              <a:gd name="connsiteX109" fmla="*/ 784544 w 4931581"/>
              <a:gd name="connsiteY109" fmla="*/ 1661580 h 6220885"/>
              <a:gd name="connsiteX110" fmla="*/ 790241 w 4931581"/>
              <a:gd name="connsiteY110" fmla="*/ 1649213 h 6220885"/>
              <a:gd name="connsiteX111" fmla="*/ 857356 w 4931581"/>
              <a:gd name="connsiteY111" fmla="*/ 1518284 h 6220885"/>
              <a:gd name="connsiteX112" fmla="*/ 1101068 w 4931581"/>
              <a:gd name="connsiteY112" fmla="*/ 1145664 h 6220885"/>
              <a:gd name="connsiteX113" fmla="*/ 1814007 w 4931581"/>
              <a:gd name="connsiteY113" fmla="*/ 487425 h 6220885"/>
              <a:gd name="connsiteX114" fmla="*/ 2708825 w 4931581"/>
              <a:gd name="connsiteY114" fmla="*/ 95482 h 6220885"/>
              <a:gd name="connsiteX115" fmla="*/ 3155123 w 4931581"/>
              <a:gd name="connsiteY115" fmla="*/ 18761 h 6220885"/>
              <a:gd name="connsiteX116" fmla="*/ 3365071 w 4931581"/>
              <a:gd name="connsiteY116" fmla="*/ 6811 h 6220885"/>
              <a:gd name="connsiteX117" fmla="*/ 3446638 w 4931581"/>
              <a:gd name="connsiteY117" fmla="*/ 5005 h 62208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Lst>
            <a:rect l="l" t="t" r="r" b="b"/>
            <a:pathLst>
              <a:path w="4931581" h="6220885">
                <a:moveTo>
                  <a:pt x="3446638" y="0"/>
                </a:moveTo>
                <a:lnTo>
                  <a:pt x="1642543" y="0"/>
                </a:lnTo>
                <a:cubicBezTo>
                  <a:pt x="1603919" y="23075"/>
                  <a:pt x="1565706" y="46976"/>
                  <a:pt x="1528054" y="71581"/>
                </a:cubicBezTo>
                <a:cubicBezTo>
                  <a:pt x="1200553" y="286170"/>
                  <a:pt x="913211" y="556503"/>
                  <a:pt x="690756" y="844478"/>
                </a:cubicBezTo>
                <a:cubicBezTo>
                  <a:pt x="580013" y="988888"/>
                  <a:pt x="484976" y="1136908"/>
                  <a:pt x="404387" y="1282290"/>
                </a:cubicBezTo>
                <a:cubicBezTo>
                  <a:pt x="384935" y="1317591"/>
                  <a:pt x="366455" y="1352751"/>
                  <a:pt x="349083" y="1387777"/>
                </a:cubicBezTo>
                <a:cubicBezTo>
                  <a:pt x="348948" y="1387917"/>
                  <a:pt x="348808" y="1388058"/>
                  <a:pt x="348808" y="1388333"/>
                </a:cubicBezTo>
                <a:cubicBezTo>
                  <a:pt x="348808" y="1388333"/>
                  <a:pt x="346029" y="1393755"/>
                  <a:pt x="340608" y="1404041"/>
                </a:cubicBezTo>
                <a:cubicBezTo>
                  <a:pt x="336857" y="1412100"/>
                  <a:pt x="331576" y="1423218"/>
                  <a:pt x="325188" y="1437121"/>
                </a:cubicBezTo>
                <a:cubicBezTo>
                  <a:pt x="315183" y="1458103"/>
                  <a:pt x="305319" y="1479091"/>
                  <a:pt x="295865" y="1499939"/>
                </a:cubicBezTo>
                <a:cubicBezTo>
                  <a:pt x="279888" y="1534132"/>
                  <a:pt x="261133" y="1575968"/>
                  <a:pt x="241815" y="1625447"/>
                </a:cubicBezTo>
                <a:cubicBezTo>
                  <a:pt x="230421" y="1652964"/>
                  <a:pt x="219449" y="1680206"/>
                  <a:pt x="208888" y="1707026"/>
                </a:cubicBezTo>
                <a:cubicBezTo>
                  <a:pt x="163453" y="1829340"/>
                  <a:pt x="128850" y="1944555"/>
                  <a:pt x="102176" y="2049491"/>
                </a:cubicBezTo>
                <a:cubicBezTo>
                  <a:pt x="101760" y="2051296"/>
                  <a:pt x="101203" y="2053107"/>
                  <a:pt x="100787" y="2054912"/>
                </a:cubicBezTo>
                <a:cubicBezTo>
                  <a:pt x="97452" y="2067836"/>
                  <a:pt x="94393" y="2080625"/>
                  <a:pt x="91339" y="2093273"/>
                </a:cubicBezTo>
                <a:cubicBezTo>
                  <a:pt x="90226" y="2097856"/>
                  <a:pt x="89112" y="2102304"/>
                  <a:pt x="88139" y="2106894"/>
                </a:cubicBezTo>
                <a:cubicBezTo>
                  <a:pt x="85642" y="2117737"/>
                  <a:pt x="83140" y="2128439"/>
                  <a:pt x="80778" y="2139000"/>
                </a:cubicBezTo>
                <a:cubicBezTo>
                  <a:pt x="79664" y="2144000"/>
                  <a:pt x="78556" y="2149005"/>
                  <a:pt x="77443" y="2154010"/>
                </a:cubicBezTo>
                <a:cubicBezTo>
                  <a:pt x="74805" y="2165961"/>
                  <a:pt x="72303" y="2177912"/>
                  <a:pt x="69800" y="2189452"/>
                </a:cubicBezTo>
                <a:cubicBezTo>
                  <a:pt x="69108" y="2192787"/>
                  <a:pt x="68411" y="2195981"/>
                  <a:pt x="67719" y="2199316"/>
                </a:cubicBezTo>
                <a:cubicBezTo>
                  <a:pt x="59795" y="2237958"/>
                  <a:pt x="52850" y="2274513"/>
                  <a:pt x="47012" y="2308841"/>
                </a:cubicBezTo>
                <a:cubicBezTo>
                  <a:pt x="44234" y="2323992"/>
                  <a:pt x="41597" y="2339142"/>
                  <a:pt x="38813" y="2354569"/>
                </a:cubicBezTo>
                <a:cubicBezTo>
                  <a:pt x="37705" y="2363184"/>
                  <a:pt x="36592" y="2372081"/>
                  <a:pt x="35343" y="2380837"/>
                </a:cubicBezTo>
                <a:cubicBezTo>
                  <a:pt x="35343" y="2381253"/>
                  <a:pt x="35202" y="2381670"/>
                  <a:pt x="35202" y="2382086"/>
                </a:cubicBezTo>
                <a:cubicBezTo>
                  <a:pt x="29089" y="2428370"/>
                  <a:pt x="23668" y="2468952"/>
                  <a:pt x="19501" y="2503837"/>
                </a:cubicBezTo>
                <a:cubicBezTo>
                  <a:pt x="18669" y="2510506"/>
                  <a:pt x="17836" y="2517041"/>
                  <a:pt x="16998" y="2523711"/>
                </a:cubicBezTo>
                <a:cubicBezTo>
                  <a:pt x="16723" y="2526911"/>
                  <a:pt x="16447" y="2530247"/>
                  <a:pt x="16307" y="2533441"/>
                </a:cubicBezTo>
                <a:cubicBezTo>
                  <a:pt x="14777" y="2549148"/>
                  <a:pt x="13528" y="2563601"/>
                  <a:pt x="12831" y="2576109"/>
                </a:cubicBezTo>
                <a:cubicBezTo>
                  <a:pt x="12139" y="2585838"/>
                  <a:pt x="11442" y="2594460"/>
                  <a:pt x="10744" y="2602237"/>
                </a:cubicBezTo>
                <a:cubicBezTo>
                  <a:pt x="6442" y="2654916"/>
                  <a:pt x="2269" y="2708702"/>
                  <a:pt x="1994" y="2763743"/>
                </a:cubicBezTo>
                <a:cubicBezTo>
                  <a:pt x="-4260" y="2928578"/>
                  <a:pt x="4215" y="3103008"/>
                  <a:pt x="27144" y="3281880"/>
                </a:cubicBezTo>
                <a:cubicBezTo>
                  <a:pt x="70216" y="3640053"/>
                  <a:pt x="184430" y="4014202"/>
                  <a:pt x="360201" y="4358607"/>
                </a:cubicBezTo>
                <a:cubicBezTo>
                  <a:pt x="534303" y="4704266"/>
                  <a:pt x="775794" y="5015040"/>
                  <a:pt x="1039791" y="5266607"/>
                </a:cubicBezTo>
                <a:cubicBezTo>
                  <a:pt x="1171377" y="5393222"/>
                  <a:pt x="1310459" y="5503439"/>
                  <a:pt x="1448573" y="5599202"/>
                </a:cubicBezTo>
                <a:cubicBezTo>
                  <a:pt x="1516661" y="5648405"/>
                  <a:pt x="1587104" y="5690235"/>
                  <a:pt x="1654219" y="5732346"/>
                </a:cubicBezTo>
                <a:cubicBezTo>
                  <a:pt x="1688816" y="5751805"/>
                  <a:pt x="1722716" y="5770988"/>
                  <a:pt x="1755925" y="5789749"/>
                </a:cubicBezTo>
                <a:cubicBezTo>
                  <a:pt x="1772599" y="5799062"/>
                  <a:pt x="1789133" y="5808235"/>
                  <a:pt x="1805667" y="5817272"/>
                </a:cubicBezTo>
                <a:cubicBezTo>
                  <a:pt x="1822482" y="5825613"/>
                  <a:pt x="1839016" y="5833947"/>
                  <a:pt x="1855550" y="5842287"/>
                </a:cubicBezTo>
                <a:cubicBezTo>
                  <a:pt x="2052298" y="5942083"/>
                  <a:pt x="2233486" y="6010739"/>
                  <a:pt x="2382021" y="6057580"/>
                </a:cubicBezTo>
                <a:cubicBezTo>
                  <a:pt x="2406755" y="6066336"/>
                  <a:pt x="2438433" y="6075368"/>
                  <a:pt x="2475950" y="6085654"/>
                </a:cubicBezTo>
                <a:cubicBezTo>
                  <a:pt x="2490954" y="6089962"/>
                  <a:pt x="2505683" y="6093994"/>
                  <a:pt x="2519720" y="6097745"/>
                </a:cubicBezTo>
                <a:cubicBezTo>
                  <a:pt x="2536951" y="6102469"/>
                  <a:pt x="2553069" y="6106918"/>
                  <a:pt x="2568770" y="6111226"/>
                </a:cubicBezTo>
                <a:cubicBezTo>
                  <a:pt x="2569321" y="6111366"/>
                  <a:pt x="2569878" y="6111501"/>
                  <a:pt x="2570435" y="6111642"/>
                </a:cubicBezTo>
                <a:cubicBezTo>
                  <a:pt x="2570435" y="6111642"/>
                  <a:pt x="2570576" y="6111642"/>
                  <a:pt x="2570576" y="6111642"/>
                </a:cubicBezTo>
                <a:cubicBezTo>
                  <a:pt x="2573213" y="6112339"/>
                  <a:pt x="2576132" y="6113172"/>
                  <a:pt x="2578635" y="6113869"/>
                </a:cubicBezTo>
                <a:cubicBezTo>
                  <a:pt x="2589747" y="6116647"/>
                  <a:pt x="2600449" y="6119150"/>
                  <a:pt x="2610729" y="6121371"/>
                </a:cubicBezTo>
                <a:cubicBezTo>
                  <a:pt x="2641576" y="6128738"/>
                  <a:pt x="2674644" y="6136246"/>
                  <a:pt x="2709798" y="6143608"/>
                </a:cubicBezTo>
                <a:cubicBezTo>
                  <a:pt x="2711187" y="6143889"/>
                  <a:pt x="2712717" y="6144305"/>
                  <a:pt x="2714106" y="6144581"/>
                </a:cubicBezTo>
                <a:cubicBezTo>
                  <a:pt x="2736618" y="6149586"/>
                  <a:pt x="2753844" y="6153618"/>
                  <a:pt x="2765654" y="6155424"/>
                </a:cubicBezTo>
                <a:cubicBezTo>
                  <a:pt x="2777469" y="6157510"/>
                  <a:pt x="2783442" y="6158483"/>
                  <a:pt x="2783442" y="6158483"/>
                </a:cubicBezTo>
                <a:cubicBezTo>
                  <a:pt x="2784274" y="6158618"/>
                  <a:pt x="2785247" y="6158618"/>
                  <a:pt x="2786079" y="6158759"/>
                </a:cubicBezTo>
                <a:cubicBezTo>
                  <a:pt x="2924610" y="6184887"/>
                  <a:pt x="3089679" y="6207680"/>
                  <a:pt x="3275731" y="6216718"/>
                </a:cubicBezTo>
                <a:cubicBezTo>
                  <a:pt x="3312691" y="6217691"/>
                  <a:pt x="3350348" y="6218523"/>
                  <a:pt x="3388696" y="6219637"/>
                </a:cubicBezTo>
                <a:cubicBezTo>
                  <a:pt x="3407868" y="6220053"/>
                  <a:pt x="3427320" y="6220469"/>
                  <a:pt x="3446914" y="6220885"/>
                </a:cubicBezTo>
                <a:cubicBezTo>
                  <a:pt x="3466507" y="6220469"/>
                  <a:pt x="3486235" y="6219912"/>
                  <a:pt x="3506104" y="6219496"/>
                </a:cubicBezTo>
                <a:cubicBezTo>
                  <a:pt x="3545982" y="6218383"/>
                  <a:pt x="3586417" y="6217275"/>
                  <a:pt x="3627544" y="6216161"/>
                </a:cubicBezTo>
                <a:cubicBezTo>
                  <a:pt x="3668536" y="6213102"/>
                  <a:pt x="3710219" y="6210048"/>
                  <a:pt x="3752460" y="6206989"/>
                </a:cubicBezTo>
                <a:cubicBezTo>
                  <a:pt x="3921005" y="6191141"/>
                  <a:pt x="4098576" y="6166266"/>
                  <a:pt x="4277817" y="6121512"/>
                </a:cubicBezTo>
                <a:cubicBezTo>
                  <a:pt x="4457129" y="6077662"/>
                  <a:pt x="4639150" y="6018211"/>
                  <a:pt x="4817419" y="5943037"/>
                </a:cubicBezTo>
                <a:lnTo>
                  <a:pt x="4931581" y="5889124"/>
                </a:lnTo>
                <a:lnTo>
                  <a:pt x="4931581" y="5323260"/>
                </a:lnTo>
                <a:lnTo>
                  <a:pt x="4837261" y="5378510"/>
                </a:lnTo>
                <a:cubicBezTo>
                  <a:pt x="4616685" y="5494528"/>
                  <a:pt x="4382861" y="5580057"/>
                  <a:pt x="4154431" y="5636032"/>
                </a:cubicBezTo>
                <a:cubicBezTo>
                  <a:pt x="4002010" y="5674393"/>
                  <a:pt x="3850972" y="5695100"/>
                  <a:pt x="3707441" y="5708721"/>
                </a:cubicBezTo>
                <a:cubicBezTo>
                  <a:pt x="3671449" y="5711364"/>
                  <a:pt x="3636025" y="5714001"/>
                  <a:pt x="3601005" y="5716645"/>
                </a:cubicBezTo>
                <a:cubicBezTo>
                  <a:pt x="3565992" y="5717618"/>
                  <a:pt x="3531394" y="5718450"/>
                  <a:pt x="3497488" y="5719423"/>
                </a:cubicBezTo>
                <a:cubicBezTo>
                  <a:pt x="3480538" y="5719839"/>
                  <a:pt x="3463723" y="5720255"/>
                  <a:pt x="3446914" y="5720677"/>
                </a:cubicBezTo>
                <a:cubicBezTo>
                  <a:pt x="3430239" y="5720255"/>
                  <a:pt x="3413705" y="5719839"/>
                  <a:pt x="3397312" y="5719423"/>
                </a:cubicBezTo>
                <a:cubicBezTo>
                  <a:pt x="3364520" y="5718591"/>
                  <a:pt x="3332419" y="5717893"/>
                  <a:pt x="3300881" y="5717061"/>
                </a:cubicBezTo>
                <a:cubicBezTo>
                  <a:pt x="3111910" y="5707748"/>
                  <a:pt x="2948652" y="5681901"/>
                  <a:pt x="2818871" y="5654659"/>
                </a:cubicBezTo>
                <a:cubicBezTo>
                  <a:pt x="2800392" y="5650486"/>
                  <a:pt x="2778161" y="5645480"/>
                  <a:pt x="2752314" y="5639649"/>
                </a:cubicBezTo>
                <a:cubicBezTo>
                  <a:pt x="2746341" y="5638260"/>
                  <a:pt x="2739947" y="5636865"/>
                  <a:pt x="2733559" y="5635476"/>
                </a:cubicBezTo>
                <a:cubicBezTo>
                  <a:pt x="2722305" y="5632838"/>
                  <a:pt x="2711328" y="5630195"/>
                  <a:pt x="2700766" y="5627557"/>
                </a:cubicBezTo>
                <a:cubicBezTo>
                  <a:pt x="2699793" y="5627276"/>
                  <a:pt x="2698961" y="5627001"/>
                  <a:pt x="2697988" y="5626719"/>
                </a:cubicBezTo>
                <a:cubicBezTo>
                  <a:pt x="2669504" y="5618660"/>
                  <a:pt x="2643522" y="5611568"/>
                  <a:pt x="2620177" y="5605180"/>
                </a:cubicBezTo>
                <a:cubicBezTo>
                  <a:pt x="2594887" y="5598088"/>
                  <a:pt x="2568214" y="5590164"/>
                  <a:pt x="2540005" y="5581273"/>
                </a:cubicBezTo>
                <a:cubicBezTo>
                  <a:pt x="2539032" y="5580992"/>
                  <a:pt x="2538059" y="5580575"/>
                  <a:pt x="2537086" y="5580300"/>
                </a:cubicBezTo>
                <a:cubicBezTo>
                  <a:pt x="2499851" y="5568068"/>
                  <a:pt x="2479982" y="5561398"/>
                  <a:pt x="2479982" y="5561398"/>
                </a:cubicBezTo>
                <a:cubicBezTo>
                  <a:pt x="2479285" y="5561117"/>
                  <a:pt x="2478452" y="5560982"/>
                  <a:pt x="2477755" y="5560841"/>
                </a:cubicBezTo>
                <a:cubicBezTo>
                  <a:pt x="2364655" y="5522200"/>
                  <a:pt x="2233486" y="5469667"/>
                  <a:pt x="2092874" y="5398368"/>
                </a:cubicBezTo>
                <a:cubicBezTo>
                  <a:pt x="2078837" y="5391417"/>
                  <a:pt x="2064665" y="5384331"/>
                  <a:pt x="2050352" y="5377239"/>
                </a:cubicBezTo>
                <a:cubicBezTo>
                  <a:pt x="2036462" y="5369456"/>
                  <a:pt x="2022425" y="5361672"/>
                  <a:pt x="2008112" y="5353748"/>
                </a:cubicBezTo>
                <a:cubicBezTo>
                  <a:pt x="1979768" y="5337771"/>
                  <a:pt x="1950868" y="5321507"/>
                  <a:pt x="1921410" y="5304967"/>
                </a:cubicBezTo>
                <a:cubicBezTo>
                  <a:pt x="1864582" y="5268828"/>
                  <a:pt x="1804419" y="5233527"/>
                  <a:pt x="1746477" y="5191557"/>
                </a:cubicBezTo>
                <a:cubicBezTo>
                  <a:pt x="1629069" y="5110106"/>
                  <a:pt x="1510407" y="5016430"/>
                  <a:pt x="1398415" y="4908300"/>
                </a:cubicBezTo>
                <a:cubicBezTo>
                  <a:pt x="1173598" y="4693845"/>
                  <a:pt x="967677" y="4429355"/>
                  <a:pt x="819839" y="4135396"/>
                </a:cubicBezTo>
                <a:cubicBezTo>
                  <a:pt x="670612" y="3842551"/>
                  <a:pt x="573208" y="3524831"/>
                  <a:pt x="536805" y="3220035"/>
                </a:cubicBezTo>
                <a:cubicBezTo>
                  <a:pt x="517353" y="3067983"/>
                  <a:pt x="509845" y="2919130"/>
                  <a:pt x="515407" y="2778337"/>
                </a:cubicBezTo>
                <a:cubicBezTo>
                  <a:pt x="515407" y="2744425"/>
                  <a:pt x="517353" y="2711064"/>
                  <a:pt x="519849" y="2678266"/>
                </a:cubicBezTo>
                <a:cubicBezTo>
                  <a:pt x="519849" y="2677850"/>
                  <a:pt x="519990" y="2677569"/>
                  <a:pt x="519990" y="2677153"/>
                </a:cubicBezTo>
                <a:cubicBezTo>
                  <a:pt x="519990" y="2677153"/>
                  <a:pt x="520963" y="2664505"/>
                  <a:pt x="522768" y="2640738"/>
                </a:cubicBezTo>
                <a:cubicBezTo>
                  <a:pt x="524439" y="2621004"/>
                  <a:pt x="525962" y="2601546"/>
                  <a:pt x="527351" y="2582087"/>
                </a:cubicBezTo>
                <a:cubicBezTo>
                  <a:pt x="528190" y="2573331"/>
                  <a:pt x="529297" y="2564017"/>
                  <a:pt x="530411" y="2554153"/>
                </a:cubicBezTo>
                <a:cubicBezTo>
                  <a:pt x="533746" y="2528160"/>
                  <a:pt x="537081" y="2502307"/>
                  <a:pt x="540416" y="2477011"/>
                </a:cubicBezTo>
                <a:cubicBezTo>
                  <a:pt x="541248" y="2470341"/>
                  <a:pt x="542086" y="2463812"/>
                  <a:pt x="542918" y="2457277"/>
                </a:cubicBezTo>
                <a:cubicBezTo>
                  <a:pt x="543053" y="2455888"/>
                  <a:pt x="543194" y="2454639"/>
                  <a:pt x="543475" y="2453385"/>
                </a:cubicBezTo>
                <a:cubicBezTo>
                  <a:pt x="546529" y="2433094"/>
                  <a:pt x="550004" y="2411414"/>
                  <a:pt x="554031" y="2388756"/>
                </a:cubicBezTo>
                <a:cubicBezTo>
                  <a:pt x="554312" y="2387226"/>
                  <a:pt x="554588" y="2385702"/>
                  <a:pt x="554863" y="2384313"/>
                </a:cubicBezTo>
                <a:cubicBezTo>
                  <a:pt x="559868" y="2355119"/>
                  <a:pt x="565425" y="2326770"/>
                  <a:pt x="571121" y="2298971"/>
                </a:cubicBezTo>
                <a:cubicBezTo>
                  <a:pt x="571954" y="2295079"/>
                  <a:pt x="572792" y="2291187"/>
                  <a:pt x="573624" y="2287296"/>
                </a:cubicBezTo>
                <a:cubicBezTo>
                  <a:pt x="575429" y="2278404"/>
                  <a:pt x="577375" y="2269648"/>
                  <a:pt x="579321" y="2260892"/>
                </a:cubicBezTo>
                <a:cubicBezTo>
                  <a:pt x="580429" y="2255611"/>
                  <a:pt x="581683" y="2250465"/>
                  <a:pt x="582797" y="2245044"/>
                </a:cubicBezTo>
                <a:cubicBezTo>
                  <a:pt x="584602" y="2237126"/>
                  <a:pt x="586407" y="2229342"/>
                  <a:pt x="588212" y="2221693"/>
                </a:cubicBezTo>
                <a:cubicBezTo>
                  <a:pt x="589326" y="2216694"/>
                  <a:pt x="590574" y="2211689"/>
                  <a:pt x="591828" y="2206548"/>
                </a:cubicBezTo>
                <a:cubicBezTo>
                  <a:pt x="594050" y="2197236"/>
                  <a:pt x="596412" y="2187922"/>
                  <a:pt x="598633" y="2178750"/>
                </a:cubicBezTo>
                <a:cubicBezTo>
                  <a:pt x="599471" y="2175690"/>
                  <a:pt x="600163" y="2172631"/>
                  <a:pt x="600995" y="2169436"/>
                </a:cubicBezTo>
                <a:cubicBezTo>
                  <a:pt x="637814" y="2025168"/>
                  <a:pt x="680611" y="1905081"/>
                  <a:pt x="717711" y="1814189"/>
                </a:cubicBezTo>
                <a:cubicBezTo>
                  <a:pt x="718409" y="1812243"/>
                  <a:pt x="719241" y="1810438"/>
                  <a:pt x="719933" y="1808492"/>
                </a:cubicBezTo>
                <a:cubicBezTo>
                  <a:pt x="734245" y="1774023"/>
                  <a:pt x="749114" y="1738998"/>
                  <a:pt x="765092" y="1703556"/>
                </a:cubicBezTo>
                <a:cubicBezTo>
                  <a:pt x="772459" y="1687714"/>
                  <a:pt x="779129" y="1673671"/>
                  <a:pt x="784544" y="1661580"/>
                </a:cubicBezTo>
                <a:cubicBezTo>
                  <a:pt x="786631" y="1657272"/>
                  <a:pt x="788436" y="1653105"/>
                  <a:pt x="790241" y="1649213"/>
                </a:cubicBezTo>
                <a:cubicBezTo>
                  <a:pt x="810948" y="1605847"/>
                  <a:pt x="833038" y="1562206"/>
                  <a:pt x="857356" y="1518284"/>
                </a:cubicBezTo>
                <a:cubicBezTo>
                  <a:pt x="925994" y="1394728"/>
                  <a:pt x="1006858" y="1268669"/>
                  <a:pt x="1101068" y="1145664"/>
                </a:cubicBezTo>
                <a:cubicBezTo>
                  <a:pt x="1290455" y="900633"/>
                  <a:pt x="1535275" y="670189"/>
                  <a:pt x="1814007" y="487425"/>
                </a:cubicBezTo>
                <a:cubicBezTo>
                  <a:pt x="2092874" y="304521"/>
                  <a:pt x="2404809" y="173175"/>
                  <a:pt x="2708825" y="95482"/>
                </a:cubicBezTo>
                <a:cubicBezTo>
                  <a:pt x="2861387" y="57960"/>
                  <a:pt x="3011593" y="33636"/>
                  <a:pt x="3155123" y="18761"/>
                </a:cubicBezTo>
                <a:cubicBezTo>
                  <a:pt x="3227103" y="13762"/>
                  <a:pt x="3296989" y="6811"/>
                  <a:pt x="3365071" y="6811"/>
                </a:cubicBezTo>
                <a:cubicBezTo>
                  <a:pt x="3392582" y="6529"/>
                  <a:pt x="3419818" y="5005"/>
                  <a:pt x="3446638" y="5005"/>
                </a:cubicBezTo>
                <a:close/>
              </a:path>
            </a:pathLst>
          </a:custGeom>
          <a:solidFill>
            <a:srgbClr val="84BA41"/>
          </a:solidFill>
          <a:ln w="2370" cap="flat">
            <a:noFill/>
            <a:prstDash val="solid"/>
            <a:miter/>
          </a:ln>
        </p:spPr>
        <p:txBody>
          <a:bodyPr rtlCol="0" anchor="ctr"/>
          <a:lstStyle/>
          <a:p>
            <a:endParaRPr lang="en-US"/>
          </a:p>
        </p:txBody>
      </p:sp>
      <p:sp>
        <p:nvSpPr>
          <p:cNvPr id="16" name="Rectangle 15">
            <a:extLst>
              <a:ext uri="{FF2B5EF4-FFF2-40B4-BE49-F238E27FC236}">
                <a16:creationId xmlns:a16="http://schemas.microsoft.com/office/drawing/2014/main" id="{3E73CA81-9E8C-3D41-A539-D354B8A0B8AA}"/>
              </a:ext>
            </a:extLst>
          </p:cNvPr>
          <p:cNvSpPr/>
          <p:nvPr userDrawn="1"/>
        </p:nvSpPr>
        <p:spPr>
          <a:xfrm rot="16200000" flipV="1">
            <a:off x="402393" y="5168694"/>
            <a:ext cx="0" cy="36000"/>
          </a:xfrm>
          <a:prstGeom prst="rect">
            <a:avLst/>
          </a:prstGeom>
          <a:solidFill>
            <a:srgbClr val="8CBF4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sp>
        <p:nvSpPr>
          <p:cNvPr id="21" name="Text Placeholder 17">
            <a:extLst>
              <a:ext uri="{FF2B5EF4-FFF2-40B4-BE49-F238E27FC236}">
                <a16:creationId xmlns:a16="http://schemas.microsoft.com/office/drawing/2014/main" id="{F6E40649-9607-8F48-8B1F-73B62000B89A}"/>
              </a:ext>
            </a:extLst>
          </p:cNvPr>
          <p:cNvSpPr>
            <a:spLocks noGrp="1"/>
          </p:cNvSpPr>
          <p:nvPr>
            <p:ph type="body" sz="quarter" idx="18" hasCustomPrompt="1"/>
          </p:nvPr>
        </p:nvSpPr>
        <p:spPr>
          <a:xfrm>
            <a:off x="5291744" y="611725"/>
            <a:ext cx="5597930" cy="5775219"/>
          </a:xfrm>
        </p:spPr>
        <p:txBody>
          <a:bodyPr/>
          <a:lstStyle>
            <a:lvl1pPr>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22" name="Text Placeholder 23">
            <a:extLst>
              <a:ext uri="{FF2B5EF4-FFF2-40B4-BE49-F238E27FC236}">
                <a16:creationId xmlns:a16="http://schemas.microsoft.com/office/drawing/2014/main" id="{3B02B759-DDAA-E343-86AF-536FCE0D18B0}"/>
              </a:ext>
            </a:extLst>
          </p:cNvPr>
          <p:cNvSpPr>
            <a:spLocks noGrp="1"/>
          </p:cNvSpPr>
          <p:nvPr>
            <p:ph type="body" sz="quarter" idx="16" hasCustomPrompt="1"/>
          </p:nvPr>
        </p:nvSpPr>
        <p:spPr>
          <a:xfrm>
            <a:off x="774354" y="608292"/>
            <a:ext cx="4163428" cy="5778781"/>
          </a:xfrm>
        </p:spPr>
        <p:txBody>
          <a:bodyPr>
            <a:normAutofit/>
          </a:bodyPr>
          <a:lstStyle>
            <a:lvl1pPr marL="0" indent="0" algn="l">
              <a:buNone/>
              <a:defRPr sz="3600" b="1" i="0">
                <a:solidFill>
                  <a:srgbClr val="84BA41"/>
                </a:solidFill>
                <a:latin typeface="+mn-lt"/>
              </a:defRPr>
            </a:lvl1pPr>
          </a:lstStyle>
          <a:p>
            <a:pPr lvl="0"/>
            <a:r>
              <a:rPr lang="en-US" dirty="0"/>
              <a:t>Heading</a:t>
            </a:r>
          </a:p>
        </p:txBody>
      </p:sp>
      <p:grpSp>
        <p:nvGrpSpPr>
          <p:cNvPr id="26" name="Group 25">
            <a:extLst>
              <a:ext uri="{FF2B5EF4-FFF2-40B4-BE49-F238E27FC236}">
                <a16:creationId xmlns:a16="http://schemas.microsoft.com/office/drawing/2014/main" id="{ACE97815-52E1-7440-84FA-810C453C4DCB}"/>
              </a:ext>
            </a:extLst>
          </p:cNvPr>
          <p:cNvGrpSpPr/>
          <p:nvPr userDrawn="1"/>
        </p:nvGrpSpPr>
        <p:grpSpPr>
          <a:xfrm>
            <a:off x="11713600" y="2218041"/>
            <a:ext cx="474200" cy="4867482"/>
            <a:chOff x="1009808" y="-71087"/>
            <a:chExt cx="474200" cy="4867482"/>
          </a:xfrm>
        </p:grpSpPr>
        <p:sp>
          <p:nvSpPr>
            <p:cNvPr id="27" name="Graphic 4">
              <a:extLst>
                <a:ext uri="{FF2B5EF4-FFF2-40B4-BE49-F238E27FC236}">
                  <a16:creationId xmlns:a16="http://schemas.microsoft.com/office/drawing/2014/main" id="{60D6F5C6-7481-2341-96D6-969B4FE0B77A}"/>
                </a:ext>
              </a:extLst>
            </p:cNvPr>
            <p:cNvSpPr/>
            <p:nvPr userDrawn="1"/>
          </p:nvSpPr>
          <p:spPr>
            <a:xfrm>
              <a:off x="1009808" y="380038"/>
              <a:ext cx="474200" cy="3865418"/>
            </a:xfrm>
            <a:custGeom>
              <a:avLst/>
              <a:gdLst>
                <a:gd name="connsiteX0" fmla="*/ 0 w 716474"/>
                <a:gd name="connsiteY0" fmla="*/ 0 h 1160145"/>
                <a:gd name="connsiteX1" fmla="*/ 716474 w 716474"/>
                <a:gd name="connsiteY1" fmla="*/ 0 h 1160145"/>
                <a:gd name="connsiteX2" fmla="*/ 716474 w 716474"/>
                <a:gd name="connsiteY2" fmla="*/ 1160145 h 1160145"/>
                <a:gd name="connsiteX3" fmla="*/ 0 w 716474"/>
                <a:gd name="connsiteY3" fmla="*/ 1160145 h 1160145"/>
              </a:gdLst>
              <a:ahLst/>
              <a:cxnLst>
                <a:cxn ang="0">
                  <a:pos x="connsiteX0" y="connsiteY0"/>
                </a:cxn>
                <a:cxn ang="0">
                  <a:pos x="connsiteX1" y="connsiteY1"/>
                </a:cxn>
                <a:cxn ang="0">
                  <a:pos x="connsiteX2" y="connsiteY2"/>
                </a:cxn>
                <a:cxn ang="0">
                  <a:pos x="connsiteX3" y="connsiteY3"/>
                </a:cxn>
              </a:cxnLst>
              <a:rect l="l" t="t" r="r" b="b"/>
              <a:pathLst>
                <a:path w="716474" h="1160145">
                  <a:moveTo>
                    <a:pt x="0" y="0"/>
                  </a:moveTo>
                  <a:lnTo>
                    <a:pt x="716474" y="0"/>
                  </a:lnTo>
                  <a:lnTo>
                    <a:pt x="716474" y="1160145"/>
                  </a:lnTo>
                  <a:lnTo>
                    <a:pt x="0" y="1160145"/>
                  </a:lnTo>
                  <a:close/>
                </a:path>
              </a:pathLst>
            </a:custGeom>
            <a:solidFill>
              <a:srgbClr val="84BA41"/>
            </a:solidFill>
            <a:ln w="2370" cap="flat">
              <a:noFill/>
              <a:prstDash val="solid"/>
              <a:miter/>
            </a:ln>
          </p:spPr>
          <p:txBody>
            <a:bodyPr rtlCol="0" anchor="ctr"/>
            <a:lstStyle/>
            <a:p>
              <a:endParaRPr lang="en-US"/>
            </a:p>
          </p:txBody>
        </p:sp>
        <p:sp>
          <p:nvSpPr>
            <p:cNvPr id="28" name="Text Box 5">
              <a:extLst>
                <a:ext uri="{FF2B5EF4-FFF2-40B4-BE49-F238E27FC236}">
                  <a16:creationId xmlns:a16="http://schemas.microsoft.com/office/drawing/2014/main" id="{4AE3FFDF-1554-0546-8133-FF8CA980CDD2}"/>
                </a:ext>
              </a:extLst>
            </p:cNvPr>
            <p:cNvSpPr txBox="1"/>
            <p:nvPr userDrawn="1"/>
          </p:nvSpPr>
          <p:spPr>
            <a:xfrm rot="16200000">
              <a:off x="-1186833" y="2175463"/>
              <a:ext cx="4867482" cy="374382"/>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r>
                <a:rPr lang="en-IE" sz="950" b="1" spc="170" baseline="0" dirty="0">
                  <a:solidFill>
                    <a:schemeClr val="bg1"/>
                  </a:solidFill>
                  <a:effectLst/>
                  <a:latin typeface="+mn-lt"/>
                  <a:ea typeface="Times New Roman" panose="02020603050405020304" pitchFamily="18" charset="0"/>
                  <a:cs typeface="Times New Roman" panose="02020603050405020304" pitchFamily="18" charset="0"/>
                </a:rPr>
                <a:t>SUSTAINABLE</a:t>
              </a:r>
              <a:r>
                <a:rPr lang="en-IE" sz="950" spc="170" baseline="0" dirty="0">
                  <a:solidFill>
                    <a:schemeClr val="bg1"/>
                  </a:solidFill>
                  <a:effectLst/>
                  <a:latin typeface="+mj-lt"/>
                  <a:ea typeface="Times New Roman" panose="02020603050405020304" pitchFamily="18" charset="0"/>
                  <a:cs typeface="Times New Roman" panose="02020603050405020304" pitchFamily="18" charset="0"/>
                </a:rPr>
                <a:t> FUTURES FOR ENTERPRISE CENTRES</a:t>
              </a:r>
              <a:endParaRPr lang="en-IE" sz="950" spc="170" baseline="0" dirty="0">
                <a:solidFill>
                  <a:schemeClr val="bg1"/>
                </a:solidFill>
                <a:effectLst/>
                <a:latin typeface="+mj-lt"/>
                <a:ea typeface="Calibri" panose="020F0502020204030204" pitchFamily="34" charset="0"/>
                <a:cs typeface="Times New Roman" panose="02020603050405020304" pitchFamily="18" charset="0"/>
              </a:endParaRPr>
            </a:p>
          </p:txBody>
        </p:sp>
      </p:grpSp>
    </p:spTree>
    <p:extLst>
      <p:ext uri="{BB962C8B-B14F-4D97-AF65-F5344CB8AC3E}">
        <p14:creationId xmlns:p14="http://schemas.microsoft.com/office/powerpoint/2010/main" val="233964970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ext Slide 5">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17693B33-402D-2141-B743-DF6974306307}"/>
              </a:ext>
            </a:extLst>
          </p:cNvPr>
          <p:cNvSpPr>
            <a:spLocks/>
          </p:cNvSpPr>
          <p:nvPr userDrawn="1"/>
        </p:nvSpPr>
        <p:spPr>
          <a:xfrm>
            <a:off x="353961" y="329382"/>
            <a:ext cx="11453646" cy="840200"/>
          </a:xfrm>
          <a:prstGeom prst="rect">
            <a:avLst/>
          </a:prstGeom>
          <a:solidFill>
            <a:srgbClr val="297239"/>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14" name="Rectangle 13">
            <a:extLst>
              <a:ext uri="{FF2B5EF4-FFF2-40B4-BE49-F238E27FC236}">
                <a16:creationId xmlns:a16="http://schemas.microsoft.com/office/drawing/2014/main" id="{25321615-55EE-7F47-A3E6-B3AC0DE2F661}"/>
              </a:ext>
            </a:extLst>
          </p:cNvPr>
          <p:cNvSpPr/>
          <p:nvPr userDrawn="1"/>
        </p:nvSpPr>
        <p:spPr>
          <a:xfrm rot="16200000" flipV="1">
            <a:off x="402393" y="5168694"/>
            <a:ext cx="0" cy="36000"/>
          </a:xfrm>
          <a:prstGeom prst="rect">
            <a:avLst/>
          </a:prstGeom>
          <a:solidFill>
            <a:srgbClr val="8CBF4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sp>
        <p:nvSpPr>
          <p:cNvPr id="15" name="Text Placeholder 17">
            <a:extLst>
              <a:ext uri="{FF2B5EF4-FFF2-40B4-BE49-F238E27FC236}">
                <a16:creationId xmlns:a16="http://schemas.microsoft.com/office/drawing/2014/main" id="{86D2150B-80CB-5441-868B-D502A91F6CCA}"/>
              </a:ext>
            </a:extLst>
          </p:cNvPr>
          <p:cNvSpPr>
            <a:spLocks noGrp="1"/>
          </p:cNvSpPr>
          <p:nvPr>
            <p:ph type="body" sz="quarter" idx="18" hasCustomPrompt="1"/>
          </p:nvPr>
        </p:nvSpPr>
        <p:spPr>
          <a:xfrm>
            <a:off x="567560" y="2680138"/>
            <a:ext cx="11041782" cy="3294990"/>
          </a:xfrm>
        </p:spPr>
        <p:txBody>
          <a:bodyPr/>
          <a:lstStyle>
            <a:lvl1pPr>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16" name="Text Placeholder 23">
            <a:extLst>
              <a:ext uri="{FF2B5EF4-FFF2-40B4-BE49-F238E27FC236}">
                <a16:creationId xmlns:a16="http://schemas.microsoft.com/office/drawing/2014/main" id="{B316D977-9858-BE4E-96EF-05B8D6436BA4}"/>
              </a:ext>
            </a:extLst>
          </p:cNvPr>
          <p:cNvSpPr>
            <a:spLocks noGrp="1"/>
          </p:cNvSpPr>
          <p:nvPr>
            <p:ph type="body" sz="quarter" idx="16" hasCustomPrompt="1"/>
          </p:nvPr>
        </p:nvSpPr>
        <p:spPr>
          <a:xfrm>
            <a:off x="568718" y="661585"/>
            <a:ext cx="10979962" cy="1182981"/>
          </a:xfrm>
        </p:spPr>
        <p:txBody>
          <a:bodyPr>
            <a:normAutofit/>
          </a:bodyPr>
          <a:lstStyle>
            <a:lvl1pPr marL="0" indent="0" algn="l">
              <a:buNone/>
              <a:defRPr sz="3600" b="1" i="0">
                <a:solidFill>
                  <a:schemeClr val="bg1"/>
                </a:solidFill>
                <a:latin typeface="+mn-lt"/>
              </a:defRPr>
            </a:lvl1pPr>
          </a:lstStyle>
          <a:p>
            <a:pPr lvl="0"/>
            <a:r>
              <a:rPr lang="en-US" dirty="0"/>
              <a:t>Heading</a:t>
            </a:r>
          </a:p>
        </p:txBody>
      </p:sp>
      <p:sp>
        <p:nvSpPr>
          <p:cNvPr id="20" name="Text Box 5">
            <a:extLst>
              <a:ext uri="{FF2B5EF4-FFF2-40B4-BE49-F238E27FC236}">
                <a16:creationId xmlns:a16="http://schemas.microsoft.com/office/drawing/2014/main" id="{5DE207C9-2483-6644-B181-6C79E5AE0BD7}"/>
              </a:ext>
            </a:extLst>
          </p:cNvPr>
          <p:cNvSpPr txBox="1"/>
          <p:nvPr userDrawn="1"/>
        </p:nvSpPr>
        <p:spPr>
          <a:xfrm>
            <a:off x="307231" y="6306497"/>
            <a:ext cx="11528507" cy="369709"/>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280988" indent="0" algn="r">
              <a:tabLst>
                <a:tab pos="11022013" algn="l"/>
                <a:tab pos="11633200" algn="l"/>
              </a:tabLst>
            </a:pPr>
            <a:r>
              <a:rPr lang="en-IE" sz="950" b="1" spc="170" baseline="0" dirty="0">
                <a:solidFill>
                  <a:srgbClr val="0B582E"/>
                </a:solidFill>
                <a:effectLst/>
                <a:latin typeface="+mn-lt"/>
                <a:ea typeface="Times New Roman" panose="02020603050405020304" pitchFamily="18" charset="0"/>
                <a:cs typeface="Times New Roman" panose="02020603050405020304" pitchFamily="18" charset="0"/>
              </a:rPr>
              <a:t>SUSTAINABLE</a:t>
            </a:r>
            <a:r>
              <a:rPr lang="en-IE" sz="950" spc="170" baseline="0" dirty="0">
                <a:solidFill>
                  <a:srgbClr val="0B582E"/>
                </a:solidFill>
                <a:effectLst/>
                <a:latin typeface="+mj-lt"/>
                <a:ea typeface="Times New Roman" panose="02020603050405020304" pitchFamily="18" charset="0"/>
                <a:cs typeface="Times New Roman" panose="02020603050405020304" pitchFamily="18" charset="0"/>
              </a:rPr>
              <a:t> FUTURES FOR ENTERPRISE CENTRES</a:t>
            </a:r>
            <a:endParaRPr lang="en-IE" sz="950" spc="170" baseline="0" dirty="0">
              <a:solidFill>
                <a:srgbClr val="0B582E"/>
              </a:solidFill>
              <a:effectLst/>
              <a:latin typeface="+mj-lt"/>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406820287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_Text Slide 4">
    <p:spTree>
      <p:nvGrpSpPr>
        <p:cNvPr id="1" name=""/>
        <p:cNvGrpSpPr/>
        <p:nvPr/>
      </p:nvGrpSpPr>
      <p:grpSpPr>
        <a:xfrm>
          <a:off x="0" y="0"/>
          <a:ext cx="0" cy="0"/>
          <a:chOff x="0" y="0"/>
          <a:chExt cx="0" cy="0"/>
        </a:xfrm>
      </p:grpSpPr>
      <p:sp>
        <p:nvSpPr>
          <p:cNvPr id="31" name="Freeform 30">
            <a:extLst>
              <a:ext uri="{FF2B5EF4-FFF2-40B4-BE49-F238E27FC236}">
                <a16:creationId xmlns:a16="http://schemas.microsoft.com/office/drawing/2014/main" id="{8298BA13-3A99-C647-98BC-68C0EF05E8B2}"/>
              </a:ext>
            </a:extLst>
          </p:cNvPr>
          <p:cNvSpPr/>
          <p:nvPr userDrawn="1"/>
        </p:nvSpPr>
        <p:spPr>
          <a:xfrm flipH="1">
            <a:off x="1" y="0"/>
            <a:ext cx="4931581" cy="6220885"/>
          </a:xfrm>
          <a:custGeom>
            <a:avLst/>
            <a:gdLst>
              <a:gd name="connsiteX0" fmla="*/ 3446638 w 4931581"/>
              <a:gd name="connsiteY0" fmla="*/ 0 h 6220885"/>
              <a:gd name="connsiteX1" fmla="*/ 1642543 w 4931581"/>
              <a:gd name="connsiteY1" fmla="*/ 0 h 6220885"/>
              <a:gd name="connsiteX2" fmla="*/ 1528054 w 4931581"/>
              <a:gd name="connsiteY2" fmla="*/ 71581 h 6220885"/>
              <a:gd name="connsiteX3" fmla="*/ 690756 w 4931581"/>
              <a:gd name="connsiteY3" fmla="*/ 844478 h 6220885"/>
              <a:gd name="connsiteX4" fmla="*/ 404387 w 4931581"/>
              <a:gd name="connsiteY4" fmla="*/ 1282290 h 6220885"/>
              <a:gd name="connsiteX5" fmla="*/ 349083 w 4931581"/>
              <a:gd name="connsiteY5" fmla="*/ 1387777 h 6220885"/>
              <a:gd name="connsiteX6" fmla="*/ 348808 w 4931581"/>
              <a:gd name="connsiteY6" fmla="*/ 1388333 h 6220885"/>
              <a:gd name="connsiteX7" fmla="*/ 340608 w 4931581"/>
              <a:gd name="connsiteY7" fmla="*/ 1404041 h 6220885"/>
              <a:gd name="connsiteX8" fmla="*/ 325188 w 4931581"/>
              <a:gd name="connsiteY8" fmla="*/ 1437121 h 6220885"/>
              <a:gd name="connsiteX9" fmla="*/ 295865 w 4931581"/>
              <a:gd name="connsiteY9" fmla="*/ 1499939 h 6220885"/>
              <a:gd name="connsiteX10" fmla="*/ 241815 w 4931581"/>
              <a:gd name="connsiteY10" fmla="*/ 1625447 h 6220885"/>
              <a:gd name="connsiteX11" fmla="*/ 208888 w 4931581"/>
              <a:gd name="connsiteY11" fmla="*/ 1707026 h 6220885"/>
              <a:gd name="connsiteX12" fmla="*/ 102176 w 4931581"/>
              <a:gd name="connsiteY12" fmla="*/ 2049491 h 6220885"/>
              <a:gd name="connsiteX13" fmla="*/ 100787 w 4931581"/>
              <a:gd name="connsiteY13" fmla="*/ 2054912 h 6220885"/>
              <a:gd name="connsiteX14" fmla="*/ 91339 w 4931581"/>
              <a:gd name="connsiteY14" fmla="*/ 2093273 h 6220885"/>
              <a:gd name="connsiteX15" fmla="*/ 88139 w 4931581"/>
              <a:gd name="connsiteY15" fmla="*/ 2106894 h 6220885"/>
              <a:gd name="connsiteX16" fmla="*/ 80778 w 4931581"/>
              <a:gd name="connsiteY16" fmla="*/ 2139000 h 6220885"/>
              <a:gd name="connsiteX17" fmla="*/ 77443 w 4931581"/>
              <a:gd name="connsiteY17" fmla="*/ 2154010 h 6220885"/>
              <a:gd name="connsiteX18" fmla="*/ 69800 w 4931581"/>
              <a:gd name="connsiteY18" fmla="*/ 2189452 h 6220885"/>
              <a:gd name="connsiteX19" fmla="*/ 67719 w 4931581"/>
              <a:gd name="connsiteY19" fmla="*/ 2199316 h 6220885"/>
              <a:gd name="connsiteX20" fmla="*/ 47012 w 4931581"/>
              <a:gd name="connsiteY20" fmla="*/ 2308841 h 6220885"/>
              <a:gd name="connsiteX21" fmla="*/ 38813 w 4931581"/>
              <a:gd name="connsiteY21" fmla="*/ 2354569 h 6220885"/>
              <a:gd name="connsiteX22" fmla="*/ 35343 w 4931581"/>
              <a:gd name="connsiteY22" fmla="*/ 2380837 h 6220885"/>
              <a:gd name="connsiteX23" fmla="*/ 35202 w 4931581"/>
              <a:gd name="connsiteY23" fmla="*/ 2382086 h 6220885"/>
              <a:gd name="connsiteX24" fmla="*/ 19501 w 4931581"/>
              <a:gd name="connsiteY24" fmla="*/ 2503837 h 6220885"/>
              <a:gd name="connsiteX25" fmla="*/ 16998 w 4931581"/>
              <a:gd name="connsiteY25" fmla="*/ 2523711 h 6220885"/>
              <a:gd name="connsiteX26" fmla="*/ 16307 w 4931581"/>
              <a:gd name="connsiteY26" fmla="*/ 2533441 h 6220885"/>
              <a:gd name="connsiteX27" fmla="*/ 12831 w 4931581"/>
              <a:gd name="connsiteY27" fmla="*/ 2576109 h 6220885"/>
              <a:gd name="connsiteX28" fmla="*/ 10744 w 4931581"/>
              <a:gd name="connsiteY28" fmla="*/ 2602237 h 6220885"/>
              <a:gd name="connsiteX29" fmla="*/ 1994 w 4931581"/>
              <a:gd name="connsiteY29" fmla="*/ 2763743 h 6220885"/>
              <a:gd name="connsiteX30" fmla="*/ 27144 w 4931581"/>
              <a:gd name="connsiteY30" fmla="*/ 3281880 h 6220885"/>
              <a:gd name="connsiteX31" fmla="*/ 360201 w 4931581"/>
              <a:gd name="connsiteY31" fmla="*/ 4358607 h 6220885"/>
              <a:gd name="connsiteX32" fmla="*/ 1039791 w 4931581"/>
              <a:gd name="connsiteY32" fmla="*/ 5266607 h 6220885"/>
              <a:gd name="connsiteX33" fmla="*/ 1448573 w 4931581"/>
              <a:gd name="connsiteY33" fmla="*/ 5599202 h 6220885"/>
              <a:gd name="connsiteX34" fmla="*/ 1654219 w 4931581"/>
              <a:gd name="connsiteY34" fmla="*/ 5732346 h 6220885"/>
              <a:gd name="connsiteX35" fmla="*/ 1755925 w 4931581"/>
              <a:gd name="connsiteY35" fmla="*/ 5789749 h 6220885"/>
              <a:gd name="connsiteX36" fmla="*/ 1805667 w 4931581"/>
              <a:gd name="connsiteY36" fmla="*/ 5817272 h 6220885"/>
              <a:gd name="connsiteX37" fmla="*/ 1855550 w 4931581"/>
              <a:gd name="connsiteY37" fmla="*/ 5842287 h 6220885"/>
              <a:gd name="connsiteX38" fmla="*/ 2382021 w 4931581"/>
              <a:gd name="connsiteY38" fmla="*/ 6057580 h 6220885"/>
              <a:gd name="connsiteX39" fmla="*/ 2475950 w 4931581"/>
              <a:gd name="connsiteY39" fmla="*/ 6085654 h 6220885"/>
              <a:gd name="connsiteX40" fmla="*/ 2519720 w 4931581"/>
              <a:gd name="connsiteY40" fmla="*/ 6097745 h 6220885"/>
              <a:gd name="connsiteX41" fmla="*/ 2568770 w 4931581"/>
              <a:gd name="connsiteY41" fmla="*/ 6111226 h 6220885"/>
              <a:gd name="connsiteX42" fmla="*/ 2570435 w 4931581"/>
              <a:gd name="connsiteY42" fmla="*/ 6111642 h 6220885"/>
              <a:gd name="connsiteX43" fmla="*/ 2570576 w 4931581"/>
              <a:gd name="connsiteY43" fmla="*/ 6111642 h 6220885"/>
              <a:gd name="connsiteX44" fmla="*/ 2578635 w 4931581"/>
              <a:gd name="connsiteY44" fmla="*/ 6113869 h 6220885"/>
              <a:gd name="connsiteX45" fmla="*/ 2610729 w 4931581"/>
              <a:gd name="connsiteY45" fmla="*/ 6121371 h 6220885"/>
              <a:gd name="connsiteX46" fmla="*/ 2709798 w 4931581"/>
              <a:gd name="connsiteY46" fmla="*/ 6143608 h 6220885"/>
              <a:gd name="connsiteX47" fmla="*/ 2714106 w 4931581"/>
              <a:gd name="connsiteY47" fmla="*/ 6144581 h 6220885"/>
              <a:gd name="connsiteX48" fmla="*/ 2765654 w 4931581"/>
              <a:gd name="connsiteY48" fmla="*/ 6155424 h 6220885"/>
              <a:gd name="connsiteX49" fmla="*/ 2783442 w 4931581"/>
              <a:gd name="connsiteY49" fmla="*/ 6158483 h 6220885"/>
              <a:gd name="connsiteX50" fmla="*/ 2786079 w 4931581"/>
              <a:gd name="connsiteY50" fmla="*/ 6158759 h 6220885"/>
              <a:gd name="connsiteX51" fmla="*/ 3275731 w 4931581"/>
              <a:gd name="connsiteY51" fmla="*/ 6216718 h 6220885"/>
              <a:gd name="connsiteX52" fmla="*/ 3388696 w 4931581"/>
              <a:gd name="connsiteY52" fmla="*/ 6219637 h 6220885"/>
              <a:gd name="connsiteX53" fmla="*/ 3446914 w 4931581"/>
              <a:gd name="connsiteY53" fmla="*/ 6220885 h 6220885"/>
              <a:gd name="connsiteX54" fmla="*/ 3506104 w 4931581"/>
              <a:gd name="connsiteY54" fmla="*/ 6219496 h 6220885"/>
              <a:gd name="connsiteX55" fmla="*/ 3627544 w 4931581"/>
              <a:gd name="connsiteY55" fmla="*/ 6216161 h 6220885"/>
              <a:gd name="connsiteX56" fmla="*/ 3752460 w 4931581"/>
              <a:gd name="connsiteY56" fmla="*/ 6206989 h 6220885"/>
              <a:gd name="connsiteX57" fmla="*/ 4277817 w 4931581"/>
              <a:gd name="connsiteY57" fmla="*/ 6121512 h 6220885"/>
              <a:gd name="connsiteX58" fmla="*/ 4817419 w 4931581"/>
              <a:gd name="connsiteY58" fmla="*/ 5943037 h 6220885"/>
              <a:gd name="connsiteX59" fmla="*/ 4931581 w 4931581"/>
              <a:gd name="connsiteY59" fmla="*/ 5889124 h 6220885"/>
              <a:gd name="connsiteX60" fmla="*/ 4931581 w 4931581"/>
              <a:gd name="connsiteY60" fmla="*/ 5323260 h 6220885"/>
              <a:gd name="connsiteX61" fmla="*/ 4837261 w 4931581"/>
              <a:gd name="connsiteY61" fmla="*/ 5378510 h 6220885"/>
              <a:gd name="connsiteX62" fmla="*/ 4154431 w 4931581"/>
              <a:gd name="connsiteY62" fmla="*/ 5636032 h 6220885"/>
              <a:gd name="connsiteX63" fmla="*/ 3707441 w 4931581"/>
              <a:gd name="connsiteY63" fmla="*/ 5708721 h 6220885"/>
              <a:gd name="connsiteX64" fmla="*/ 3601005 w 4931581"/>
              <a:gd name="connsiteY64" fmla="*/ 5716645 h 6220885"/>
              <a:gd name="connsiteX65" fmla="*/ 3497488 w 4931581"/>
              <a:gd name="connsiteY65" fmla="*/ 5719423 h 6220885"/>
              <a:gd name="connsiteX66" fmla="*/ 3446914 w 4931581"/>
              <a:gd name="connsiteY66" fmla="*/ 5720677 h 6220885"/>
              <a:gd name="connsiteX67" fmla="*/ 3397312 w 4931581"/>
              <a:gd name="connsiteY67" fmla="*/ 5719423 h 6220885"/>
              <a:gd name="connsiteX68" fmla="*/ 3300881 w 4931581"/>
              <a:gd name="connsiteY68" fmla="*/ 5717061 h 6220885"/>
              <a:gd name="connsiteX69" fmla="*/ 2818871 w 4931581"/>
              <a:gd name="connsiteY69" fmla="*/ 5654659 h 6220885"/>
              <a:gd name="connsiteX70" fmla="*/ 2752314 w 4931581"/>
              <a:gd name="connsiteY70" fmla="*/ 5639649 h 6220885"/>
              <a:gd name="connsiteX71" fmla="*/ 2733559 w 4931581"/>
              <a:gd name="connsiteY71" fmla="*/ 5635476 h 6220885"/>
              <a:gd name="connsiteX72" fmla="*/ 2700766 w 4931581"/>
              <a:gd name="connsiteY72" fmla="*/ 5627557 h 6220885"/>
              <a:gd name="connsiteX73" fmla="*/ 2697988 w 4931581"/>
              <a:gd name="connsiteY73" fmla="*/ 5626719 h 6220885"/>
              <a:gd name="connsiteX74" fmla="*/ 2620177 w 4931581"/>
              <a:gd name="connsiteY74" fmla="*/ 5605180 h 6220885"/>
              <a:gd name="connsiteX75" fmla="*/ 2540005 w 4931581"/>
              <a:gd name="connsiteY75" fmla="*/ 5581273 h 6220885"/>
              <a:gd name="connsiteX76" fmla="*/ 2537086 w 4931581"/>
              <a:gd name="connsiteY76" fmla="*/ 5580300 h 6220885"/>
              <a:gd name="connsiteX77" fmla="*/ 2479982 w 4931581"/>
              <a:gd name="connsiteY77" fmla="*/ 5561398 h 6220885"/>
              <a:gd name="connsiteX78" fmla="*/ 2477755 w 4931581"/>
              <a:gd name="connsiteY78" fmla="*/ 5560841 h 6220885"/>
              <a:gd name="connsiteX79" fmla="*/ 2092874 w 4931581"/>
              <a:gd name="connsiteY79" fmla="*/ 5398368 h 6220885"/>
              <a:gd name="connsiteX80" fmla="*/ 2050352 w 4931581"/>
              <a:gd name="connsiteY80" fmla="*/ 5377239 h 6220885"/>
              <a:gd name="connsiteX81" fmla="*/ 2008112 w 4931581"/>
              <a:gd name="connsiteY81" fmla="*/ 5353748 h 6220885"/>
              <a:gd name="connsiteX82" fmla="*/ 1921410 w 4931581"/>
              <a:gd name="connsiteY82" fmla="*/ 5304967 h 6220885"/>
              <a:gd name="connsiteX83" fmla="*/ 1746477 w 4931581"/>
              <a:gd name="connsiteY83" fmla="*/ 5191557 h 6220885"/>
              <a:gd name="connsiteX84" fmla="*/ 1398415 w 4931581"/>
              <a:gd name="connsiteY84" fmla="*/ 4908300 h 6220885"/>
              <a:gd name="connsiteX85" fmla="*/ 819839 w 4931581"/>
              <a:gd name="connsiteY85" fmla="*/ 4135396 h 6220885"/>
              <a:gd name="connsiteX86" fmla="*/ 536805 w 4931581"/>
              <a:gd name="connsiteY86" fmla="*/ 3220035 h 6220885"/>
              <a:gd name="connsiteX87" fmla="*/ 515407 w 4931581"/>
              <a:gd name="connsiteY87" fmla="*/ 2778337 h 6220885"/>
              <a:gd name="connsiteX88" fmla="*/ 519849 w 4931581"/>
              <a:gd name="connsiteY88" fmla="*/ 2678266 h 6220885"/>
              <a:gd name="connsiteX89" fmla="*/ 519990 w 4931581"/>
              <a:gd name="connsiteY89" fmla="*/ 2677153 h 6220885"/>
              <a:gd name="connsiteX90" fmla="*/ 522768 w 4931581"/>
              <a:gd name="connsiteY90" fmla="*/ 2640738 h 6220885"/>
              <a:gd name="connsiteX91" fmla="*/ 527351 w 4931581"/>
              <a:gd name="connsiteY91" fmla="*/ 2582087 h 6220885"/>
              <a:gd name="connsiteX92" fmla="*/ 530411 w 4931581"/>
              <a:gd name="connsiteY92" fmla="*/ 2554153 h 6220885"/>
              <a:gd name="connsiteX93" fmla="*/ 540416 w 4931581"/>
              <a:gd name="connsiteY93" fmla="*/ 2477011 h 6220885"/>
              <a:gd name="connsiteX94" fmla="*/ 542918 w 4931581"/>
              <a:gd name="connsiteY94" fmla="*/ 2457277 h 6220885"/>
              <a:gd name="connsiteX95" fmla="*/ 543475 w 4931581"/>
              <a:gd name="connsiteY95" fmla="*/ 2453385 h 6220885"/>
              <a:gd name="connsiteX96" fmla="*/ 554031 w 4931581"/>
              <a:gd name="connsiteY96" fmla="*/ 2388756 h 6220885"/>
              <a:gd name="connsiteX97" fmla="*/ 554863 w 4931581"/>
              <a:gd name="connsiteY97" fmla="*/ 2384313 h 6220885"/>
              <a:gd name="connsiteX98" fmla="*/ 571121 w 4931581"/>
              <a:gd name="connsiteY98" fmla="*/ 2298971 h 6220885"/>
              <a:gd name="connsiteX99" fmla="*/ 573624 w 4931581"/>
              <a:gd name="connsiteY99" fmla="*/ 2287296 h 6220885"/>
              <a:gd name="connsiteX100" fmla="*/ 579321 w 4931581"/>
              <a:gd name="connsiteY100" fmla="*/ 2260892 h 6220885"/>
              <a:gd name="connsiteX101" fmla="*/ 582797 w 4931581"/>
              <a:gd name="connsiteY101" fmla="*/ 2245044 h 6220885"/>
              <a:gd name="connsiteX102" fmla="*/ 588212 w 4931581"/>
              <a:gd name="connsiteY102" fmla="*/ 2221693 h 6220885"/>
              <a:gd name="connsiteX103" fmla="*/ 591828 w 4931581"/>
              <a:gd name="connsiteY103" fmla="*/ 2206548 h 6220885"/>
              <a:gd name="connsiteX104" fmla="*/ 598633 w 4931581"/>
              <a:gd name="connsiteY104" fmla="*/ 2178750 h 6220885"/>
              <a:gd name="connsiteX105" fmla="*/ 600995 w 4931581"/>
              <a:gd name="connsiteY105" fmla="*/ 2169436 h 6220885"/>
              <a:gd name="connsiteX106" fmla="*/ 717711 w 4931581"/>
              <a:gd name="connsiteY106" fmla="*/ 1814189 h 6220885"/>
              <a:gd name="connsiteX107" fmla="*/ 719933 w 4931581"/>
              <a:gd name="connsiteY107" fmla="*/ 1808492 h 6220885"/>
              <a:gd name="connsiteX108" fmla="*/ 765092 w 4931581"/>
              <a:gd name="connsiteY108" fmla="*/ 1703556 h 6220885"/>
              <a:gd name="connsiteX109" fmla="*/ 784544 w 4931581"/>
              <a:gd name="connsiteY109" fmla="*/ 1661580 h 6220885"/>
              <a:gd name="connsiteX110" fmla="*/ 790241 w 4931581"/>
              <a:gd name="connsiteY110" fmla="*/ 1649213 h 6220885"/>
              <a:gd name="connsiteX111" fmla="*/ 857356 w 4931581"/>
              <a:gd name="connsiteY111" fmla="*/ 1518284 h 6220885"/>
              <a:gd name="connsiteX112" fmla="*/ 1101068 w 4931581"/>
              <a:gd name="connsiteY112" fmla="*/ 1145664 h 6220885"/>
              <a:gd name="connsiteX113" fmla="*/ 1814007 w 4931581"/>
              <a:gd name="connsiteY113" fmla="*/ 487425 h 6220885"/>
              <a:gd name="connsiteX114" fmla="*/ 2708825 w 4931581"/>
              <a:gd name="connsiteY114" fmla="*/ 95482 h 6220885"/>
              <a:gd name="connsiteX115" fmla="*/ 3155123 w 4931581"/>
              <a:gd name="connsiteY115" fmla="*/ 18761 h 6220885"/>
              <a:gd name="connsiteX116" fmla="*/ 3365071 w 4931581"/>
              <a:gd name="connsiteY116" fmla="*/ 6811 h 6220885"/>
              <a:gd name="connsiteX117" fmla="*/ 3446638 w 4931581"/>
              <a:gd name="connsiteY117" fmla="*/ 5005 h 62208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Lst>
            <a:rect l="l" t="t" r="r" b="b"/>
            <a:pathLst>
              <a:path w="4931581" h="6220885">
                <a:moveTo>
                  <a:pt x="3446638" y="0"/>
                </a:moveTo>
                <a:lnTo>
                  <a:pt x="1642543" y="0"/>
                </a:lnTo>
                <a:cubicBezTo>
                  <a:pt x="1603919" y="23075"/>
                  <a:pt x="1565706" y="46976"/>
                  <a:pt x="1528054" y="71581"/>
                </a:cubicBezTo>
                <a:cubicBezTo>
                  <a:pt x="1200553" y="286170"/>
                  <a:pt x="913211" y="556503"/>
                  <a:pt x="690756" y="844478"/>
                </a:cubicBezTo>
                <a:cubicBezTo>
                  <a:pt x="580013" y="988888"/>
                  <a:pt x="484976" y="1136908"/>
                  <a:pt x="404387" y="1282290"/>
                </a:cubicBezTo>
                <a:cubicBezTo>
                  <a:pt x="384935" y="1317591"/>
                  <a:pt x="366455" y="1352751"/>
                  <a:pt x="349083" y="1387777"/>
                </a:cubicBezTo>
                <a:cubicBezTo>
                  <a:pt x="348948" y="1387917"/>
                  <a:pt x="348808" y="1388058"/>
                  <a:pt x="348808" y="1388333"/>
                </a:cubicBezTo>
                <a:cubicBezTo>
                  <a:pt x="348808" y="1388333"/>
                  <a:pt x="346029" y="1393755"/>
                  <a:pt x="340608" y="1404041"/>
                </a:cubicBezTo>
                <a:cubicBezTo>
                  <a:pt x="336857" y="1412100"/>
                  <a:pt x="331576" y="1423218"/>
                  <a:pt x="325188" y="1437121"/>
                </a:cubicBezTo>
                <a:cubicBezTo>
                  <a:pt x="315183" y="1458103"/>
                  <a:pt x="305319" y="1479091"/>
                  <a:pt x="295865" y="1499939"/>
                </a:cubicBezTo>
                <a:cubicBezTo>
                  <a:pt x="279888" y="1534132"/>
                  <a:pt x="261133" y="1575968"/>
                  <a:pt x="241815" y="1625447"/>
                </a:cubicBezTo>
                <a:cubicBezTo>
                  <a:pt x="230421" y="1652964"/>
                  <a:pt x="219449" y="1680206"/>
                  <a:pt x="208888" y="1707026"/>
                </a:cubicBezTo>
                <a:cubicBezTo>
                  <a:pt x="163453" y="1829340"/>
                  <a:pt x="128850" y="1944555"/>
                  <a:pt x="102176" y="2049491"/>
                </a:cubicBezTo>
                <a:cubicBezTo>
                  <a:pt x="101760" y="2051296"/>
                  <a:pt x="101203" y="2053107"/>
                  <a:pt x="100787" y="2054912"/>
                </a:cubicBezTo>
                <a:cubicBezTo>
                  <a:pt x="97452" y="2067836"/>
                  <a:pt x="94393" y="2080625"/>
                  <a:pt x="91339" y="2093273"/>
                </a:cubicBezTo>
                <a:cubicBezTo>
                  <a:pt x="90226" y="2097856"/>
                  <a:pt x="89112" y="2102304"/>
                  <a:pt x="88139" y="2106894"/>
                </a:cubicBezTo>
                <a:cubicBezTo>
                  <a:pt x="85642" y="2117737"/>
                  <a:pt x="83140" y="2128439"/>
                  <a:pt x="80778" y="2139000"/>
                </a:cubicBezTo>
                <a:cubicBezTo>
                  <a:pt x="79664" y="2144000"/>
                  <a:pt x="78556" y="2149005"/>
                  <a:pt x="77443" y="2154010"/>
                </a:cubicBezTo>
                <a:cubicBezTo>
                  <a:pt x="74805" y="2165961"/>
                  <a:pt x="72303" y="2177912"/>
                  <a:pt x="69800" y="2189452"/>
                </a:cubicBezTo>
                <a:cubicBezTo>
                  <a:pt x="69108" y="2192787"/>
                  <a:pt x="68411" y="2195981"/>
                  <a:pt x="67719" y="2199316"/>
                </a:cubicBezTo>
                <a:cubicBezTo>
                  <a:pt x="59795" y="2237958"/>
                  <a:pt x="52850" y="2274513"/>
                  <a:pt x="47012" y="2308841"/>
                </a:cubicBezTo>
                <a:cubicBezTo>
                  <a:pt x="44234" y="2323992"/>
                  <a:pt x="41597" y="2339142"/>
                  <a:pt x="38813" y="2354569"/>
                </a:cubicBezTo>
                <a:cubicBezTo>
                  <a:pt x="37705" y="2363184"/>
                  <a:pt x="36592" y="2372081"/>
                  <a:pt x="35343" y="2380837"/>
                </a:cubicBezTo>
                <a:cubicBezTo>
                  <a:pt x="35343" y="2381253"/>
                  <a:pt x="35202" y="2381670"/>
                  <a:pt x="35202" y="2382086"/>
                </a:cubicBezTo>
                <a:cubicBezTo>
                  <a:pt x="29089" y="2428370"/>
                  <a:pt x="23668" y="2468952"/>
                  <a:pt x="19501" y="2503837"/>
                </a:cubicBezTo>
                <a:cubicBezTo>
                  <a:pt x="18669" y="2510506"/>
                  <a:pt x="17836" y="2517041"/>
                  <a:pt x="16998" y="2523711"/>
                </a:cubicBezTo>
                <a:cubicBezTo>
                  <a:pt x="16723" y="2526911"/>
                  <a:pt x="16447" y="2530247"/>
                  <a:pt x="16307" y="2533441"/>
                </a:cubicBezTo>
                <a:cubicBezTo>
                  <a:pt x="14777" y="2549148"/>
                  <a:pt x="13528" y="2563601"/>
                  <a:pt x="12831" y="2576109"/>
                </a:cubicBezTo>
                <a:cubicBezTo>
                  <a:pt x="12139" y="2585838"/>
                  <a:pt x="11442" y="2594460"/>
                  <a:pt x="10744" y="2602237"/>
                </a:cubicBezTo>
                <a:cubicBezTo>
                  <a:pt x="6442" y="2654916"/>
                  <a:pt x="2269" y="2708702"/>
                  <a:pt x="1994" y="2763743"/>
                </a:cubicBezTo>
                <a:cubicBezTo>
                  <a:pt x="-4260" y="2928578"/>
                  <a:pt x="4215" y="3103008"/>
                  <a:pt x="27144" y="3281880"/>
                </a:cubicBezTo>
                <a:cubicBezTo>
                  <a:pt x="70216" y="3640053"/>
                  <a:pt x="184430" y="4014202"/>
                  <a:pt x="360201" y="4358607"/>
                </a:cubicBezTo>
                <a:cubicBezTo>
                  <a:pt x="534303" y="4704266"/>
                  <a:pt x="775794" y="5015040"/>
                  <a:pt x="1039791" y="5266607"/>
                </a:cubicBezTo>
                <a:cubicBezTo>
                  <a:pt x="1171377" y="5393222"/>
                  <a:pt x="1310459" y="5503439"/>
                  <a:pt x="1448573" y="5599202"/>
                </a:cubicBezTo>
                <a:cubicBezTo>
                  <a:pt x="1516661" y="5648405"/>
                  <a:pt x="1587104" y="5690235"/>
                  <a:pt x="1654219" y="5732346"/>
                </a:cubicBezTo>
                <a:cubicBezTo>
                  <a:pt x="1688816" y="5751805"/>
                  <a:pt x="1722716" y="5770988"/>
                  <a:pt x="1755925" y="5789749"/>
                </a:cubicBezTo>
                <a:cubicBezTo>
                  <a:pt x="1772599" y="5799062"/>
                  <a:pt x="1789133" y="5808235"/>
                  <a:pt x="1805667" y="5817272"/>
                </a:cubicBezTo>
                <a:cubicBezTo>
                  <a:pt x="1822482" y="5825613"/>
                  <a:pt x="1839016" y="5833947"/>
                  <a:pt x="1855550" y="5842287"/>
                </a:cubicBezTo>
                <a:cubicBezTo>
                  <a:pt x="2052298" y="5942083"/>
                  <a:pt x="2233486" y="6010739"/>
                  <a:pt x="2382021" y="6057580"/>
                </a:cubicBezTo>
                <a:cubicBezTo>
                  <a:pt x="2406755" y="6066336"/>
                  <a:pt x="2438433" y="6075368"/>
                  <a:pt x="2475950" y="6085654"/>
                </a:cubicBezTo>
                <a:cubicBezTo>
                  <a:pt x="2490954" y="6089962"/>
                  <a:pt x="2505683" y="6093994"/>
                  <a:pt x="2519720" y="6097745"/>
                </a:cubicBezTo>
                <a:cubicBezTo>
                  <a:pt x="2536951" y="6102469"/>
                  <a:pt x="2553069" y="6106918"/>
                  <a:pt x="2568770" y="6111226"/>
                </a:cubicBezTo>
                <a:cubicBezTo>
                  <a:pt x="2569321" y="6111366"/>
                  <a:pt x="2569878" y="6111501"/>
                  <a:pt x="2570435" y="6111642"/>
                </a:cubicBezTo>
                <a:cubicBezTo>
                  <a:pt x="2570435" y="6111642"/>
                  <a:pt x="2570576" y="6111642"/>
                  <a:pt x="2570576" y="6111642"/>
                </a:cubicBezTo>
                <a:cubicBezTo>
                  <a:pt x="2573213" y="6112339"/>
                  <a:pt x="2576132" y="6113172"/>
                  <a:pt x="2578635" y="6113869"/>
                </a:cubicBezTo>
                <a:cubicBezTo>
                  <a:pt x="2589747" y="6116647"/>
                  <a:pt x="2600449" y="6119150"/>
                  <a:pt x="2610729" y="6121371"/>
                </a:cubicBezTo>
                <a:cubicBezTo>
                  <a:pt x="2641576" y="6128738"/>
                  <a:pt x="2674644" y="6136246"/>
                  <a:pt x="2709798" y="6143608"/>
                </a:cubicBezTo>
                <a:cubicBezTo>
                  <a:pt x="2711187" y="6143889"/>
                  <a:pt x="2712717" y="6144305"/>
                  <a:pt x="2714106" y="6144581"/>
                </a:cubicBezTo>
                <a:cubicBezTo>
                  <a:pt x="2736618" y="6149586"/>
                  <a:pt x="2753844" y="6153618"/>
                  <a:pt x="2765654" y="6155424"/>
                </a:cubicBezTo>
                <a:cubicBezTo>
                  <a:pt x="2777469" y="6157510"/>
                  <a:pt x="2783442" y="6158483"/>
                  <a:pt x="2783442" y="6158483"/>
                </a:cubicBezTo>
                <a:cubicBezTo>
                  <a:pt x="2784274" y="6158618"/>
                  <a:pt x="2785247" y="6158618"/>
                  <a:pt x="2786079" y="6158759"/>
                </a:cubicBezTo>
                <a:cubicBezTo>
                  <a:pt x="2924610" y="6184887"/>
                  <a:pt x="3089679" y="6207680"/>
                  <a:pt x="3275731" y="6216718"/>
                </a:cubicBezTo>
                <a:cubicBezTo>
                  <a:pt x="3312691" y="6217691"/>
                  <a:pt x="3350348" y="6218523"/>
                  <a:pt x="3388696" y="6219637"/>
                </a:cubicBezTo>
                <a:cubicBezTo>
                  <a:pt x="3407868" y="6220053"/>
                  <a:pt x="3427320" y="6220469"/>
                  <a:pt x="3446914" y="6220885"/>
                </a:cubicBezTo>
                <a:cubicBezTo>
                  <a:pt x="3466507" y="6220469"/>
                  <a:pt x="3486235" y="6219912"/>
                  <a:pt x="3506104" y="6219496"/>
                </a:cubicBezTo>
                <a:cubicBezTo>
                  <a:pt x="3545982" y="6218383"/>
                  <a:pt x="3586417" y="6217275"/>
                  <a:pt x="3627544" y="6216161"/>
                </a:cubicBezTo>
                <a:cubicBezTo>
                  <a:pt x="3668536" y="6213102"/>
                  <a:pt x="3710219" y="6210048"/>
                  <a:pt x="3752460" y="6206989"/>
                </a:cubicBezTo>
                <a:cubicBezTo>
                  <a:pt x="3921005" y="6191141"/>
                  <a:pt x="4098576" y="6166266"/>
                  <a:pt x="4277817" y="6121512"/>
                </a:cubicBezTo>
                <a:cubicBezTo>
                  <a:pt x="4457129" y="6077662"/>
                  <a:pt x="4639150" y="6018211"/>
                  <a:pt x="4817419" y="5943037"/>
                </a:cubicBezTo>
                <a:lnTo>
                  <a:pt x="4931581" y="5889124"/>
                </a:lnTo>
                <a:lnTo>
                  <a:pt x="4931581" y="5323260"/>
                </a:lnTo>
                <a:lnTo>
                  <a:pt x="4837261" y="5378510"/>
                </a:lnTo>
                <a:cubicBezTo>
                  <a:pt x="4616685" y="5494528"/>
                  <a:pt x="4382861" y="5580057"/>
                  <a:pt x="4154431" y="5636032"/>
                </a:cubicBezTo>
                <a:cubicBezTo>
                  <a:pt x="4002010" y="5674393"/>
                  <a:pt x="3850972" y="5695100"/>
                  <a:pt x="3707441" y="5708721"/>
                </a:cubicBezTo>
                <a:cubicBezTo>
                  <a:pt x="3671449" y="5711364"/>
                  <a:pt x="3636025" y="5714001"/>
                  <a:pt x="3601005" y="5716645"/>
                </a:cubicBezTo>
                <a:cubicBezTo>
                  <a:pt x="3565992" y="5717618"/>
                  <a:pt x="3531394" y="5718450"/>
                  <a:pt x="3497488" y="5719423"/>
                </a:cubicBezTo>
                <a:cubicBezTo>
                  <a:pt x="3480538" y="5719839"/>
                  <a:pt x="3463723" y="5720255"/>
                  <a:pt x="3446914" y="5720677"/>
                </a:cubicBezTo>
                <a:cubicBezTo>
                  <a:pt x="3430239" y="5720255"/>
                  <a:pt x="3413705" y="5719839"/>
                  <a:pt x="3397312" y="5719423"/>
                </a:cubicBezTo>
                <a:cubicBezTo>
                  <a:pt x="3364520" y="5718591"/>
                  <a:pt x="3332419" y="5717893"/>
                  <a:pt x="3300881" y="5717061"/>
                </a:cubicBezTo>
                <a:cubicBezTo>
                  <a:pt x="3111910" y="5707748"/>
                  <a:pt x="2948652" y="5681901"/>
                  <a:pt x="2818871" y="5654659"/>
                </a:cubicBezTo>
                <a:cubicBezTo>
                  <a:pt x="2800392" y="5650486"/>
                  <a:pt x="2778161" y="5645480"/>
                  <a:pt x="2752314" y="5639649"/>
                </a:cubicBezTo>
                <a:cubicBezTo>
                  <a:pt x="2746341" y="5638260"/>
                  <a:pt x="2739947" y="5636865"/>
                  <a:pt x="2733559" y="5635476"/>
                </a:cubicBezTo>
                <a:cubicBezTo>
                  <a:pt x="2722305" y="5632838"/>
                  <a:pt x="2711328" y="5630195"/>
                  <a:pt x="2700766" y="5627557"/>
                </a:cubicBezTo>
                <a:cubicBezTo>
                  <a:pt x="2699793" y="5627276"/>
                  <a:pt x="2698961" y="5627001"/>
                  <a:pt x="2697988" y="5626719"/>
                </a:cubicBezTo>
                <a:cubicBezTo>
                  <a:pt x="2669504" y="5618660"/>
                  <a:pt x="2643522" y="5611568"/>
                  <a:pt x="2620177" y="5605180"/>
                </a:cubicBezTo>
                <a:cubicBezTo>
                  <a:pt x="2594887" y="5598088"/>
                  <a:pt x="2568214" y="5590164"/>
                  <a:pt x="2540005" y="5581273"/>
                </a:cubicBezTo>
                <a:cubicBezTo>
                  <a:pt x="2539032" y="5580992"/>
                  <a:pt x="2538059" y="5580575"/>
                  <a:pt x="2537086" y="5580300"/>
                </a:cubicBezTo>
                <a:cubicBezTo>
                  <a:pt x="2499851" y="5568068"/>
                  <a:pt x="2479982" y="5561398"/>
                  <a:pt x="2479982" y="5561398"/>
                </a:cubicBezTo>
                <a:cubicBezTo>
                  <a:pt x="2479285" y="5561117"/>
                  <a:pt x="2478452" y="5560982"/>
                  <a:pt x="2477755" y="5560841"/>
                </a:cubicBezTo>
                <a:cubicBezTo>
                  <a:pt x="2364655" y="5522200"/>
                  <a:pt x="2233486" y="5469667"/>
                  <a:pt x="2092874" y="5398368"/>
                </a:cubicBezTo>
                <a:cubicBezTo>
                  <a:pt x="2078837" y="5391417"/>
                  <a:pt x="2064665" y="5384331"/>
                  <a:pt x="2050352" y="5377239"/>
                </a:cubicBezTo>
                <a:cubicBezTo>
                  <a:pt x="2036462" y="5369456"/>
                  <a:pt x="2022425" y="5361672"/>
                  <a:pt x="2008112" y="5353748"/>
                </a:cubicBezTo>
                <a:cubicBezTo>
                  <a:pt x="1979768" y="5337771"/>
                  <a:pt x="1950868" y="5321507"/>
                  <a:pt x="1921410" y="5304967"/>
                </a:cubicBezTo>
                <a:cubicBezTo>
                  <a:pt x="1864582" y="5268828"/>
                  <a:pt x="1804419" y="5233527"/>
                  <a:pt x="1746477" y="5191557"/>
                </a:cubicBezTo>
                <a:cubicBezTo>
                  <a:pt x="1629069" y="5110106"/>
                  <a:pt x="1510407" y="5016430"/>
                  <a:pt x="1398415" y="4908300"/>
                </a:cubicBezTo>
                <a:cubicBezTo>
                  <a:pt x="1173598" y="4693845"/>
                  <a:pt x="967677" y="4429355"/>
                  <a:pt x="819839" y="4135396"/>
                </a:cubicBezTo>
                <a:cubicBezTo>
                  <a:pt x="670612" y="3842551"/>
                  <a:pt x="573208" y="3524831"/>
                  <a:pt x="536805" y="3220035"/>
                </a:cubicBezTo>
                <a:cubicBezTo>
                  <a:pt x="517353" y="3067983"/>
                  <a:pt x="509845" y="2919130"/>
                  <a:pt x="515407" y="2778337"/>
                </a:cubicBezTo>
                <a:cubicBezTo>
                  <a:pt x="515407" y="2744425"/>
                  <a:pt x="517353" y="2711064"/>
                  <a:pt x="519849" y="2678266"/>
                </a:cubicBezTo>
                <a:cubicBezTo>
                  <a:pt x="519849" y="2677850"/>
                  <a:pt x="519990" y="2677569"/>
                  <a:pt x="519990" y="2677153"/>
                </a:cubicBezTo>
                <a:cubicBezTo>
                  <a:pt x="519990" y="2677153"/>
                  <a:pt x="520963" y="2664505"/>
                  <a:pt x="522768" y="2640738"/>
                </a:cubicBezTo>
                <a:cubicBezTo>
                  <a:pt x="524439" y="2621004"/>
                  <a:pt x="525962" y="2601546"/>
                  <a:pt x="527351" y="2582087"/>
                </a:cubicBezTo>
                <a:cubicBezTo>
                  <a:pt x="528190" y="2573331"/>
                  <a:pt x="529297" y="2564017"/>
                  <a:pt x="530411" y="2554153"/>
                </a:cubicBezTo>
                <a:cubicBezTo>
                  <a:pt x="533746" y="2528160"/>
                  <a:pt x="537081" y="2502307"/>
                  <a:pt x="540416" y="2477011"/>
                </a:cubicBezTo>
                <a:cubicBezTo>
                  <a:pt x="541248" y="2470341"/>
                  <a:pt x="542086" y="2463812"/>
                  <a:pt x="542918" y="2457277"/>
                </a:cubicBezTo>
                <a:cubicBezTo>
                  <a:pt x="543053" y="2455888"/>
                  <a:pt x="543194" y="2454639"/>
                  <a:pt x="543475" y="2453385"/>
                </a:cubicBezTo>
                <a:cubicBezTo>
                  <a:pt x="546529" y="2433094"/>
                  <a:pt x="550004" y="2411414"/>
                  <a:pt x="554031" y="2388756"/>
                </a:cubicBezTo>
                <a:cubicBezTo>
                  <a:pt x="554312" y="2387226"/>
                  <a:pt x="554588" y="2385702"/>
                  <a:pt x="554863" y="2384313"/>
                </a:cubicBezTo>
                <a:cubicBezTo>
                  <a:pt x="559868" y="2355119"/>
                  <a:pt x="565425" y="2326770"/>
                  <a:pt x="571121" y="2298971"/>
                </a:cubicBezTo>
                <a:cubicBezTo>
                  <a:pt x="571954" y="2295079"/>
                  <a:pt x="572792" y="2291187"/>
                  <a:pt x="573624" y="2287296"/>
                </a:cubicBezTo>
                <a:cubicBezTo>
                  <a:pt x="575429" y="2278404"/>
                  <a:pt x="577375" y="2269648"/>
                  <a:pt x="579321" y="2260892"/>
                </a:cubicBezTo>
                <a:cubicBezTo>
                  <a:pt x="580429" y="2255611"/>
                  <a:pt x="581683" y="2250465"/>
                  <a:pt x="582797" y="2245044"/>
                </a:cubicBezTo>
                <a:cubicBezTo>
                  <a:pt x="584602" y="2237126"/>
                  <a:pt x="586407" y="2229342"/>
                  <a:pt x="588212" y="2221693"/>
                </a:cubicBezTo>
                <a:cubicBezTo>
                  <a:pt x="589326" y="2216694"/>
                  <a:pt x="590574" y="2211689"/>
                  <a:pt x="591828" y="2206548"/>
                </a:cubicBezTo>
                <a:cubicBezTo>
                  <a:pt x="594050" y="2197236"/>
                  <a:pt x="596412" y="2187922"/>
                  <a:pt x="598633" y="2178750"/>
                </a:cubicBezTo>
                <a:cubicBezTo>
                  <a:pt x="599471" y="2175690"/>
                  <a:pt x="600163" y="2172631"/>
                  <a:pt x="600995" y="2169436"/>
                </a:cubicBezTo>
                <a:cubicBezTo>
                  <a:pt x="637814" y="2025168"/>
                  <a:pt x="680611" y="1905081"/>
                  <a:pt x="717711" y="1814189"/>
                </a:cubicBezTo>
                <a:cubicBezTo>
                  <a:pt x="718409" y="1812243"/>
                  <a:pt x="719241" y="1810438"/>
                  <a:pt x="719933" y="1808492"/>
                </a:cubicBezTo>
                <a:cubicBezTo>
                  <a:pt x="734245" y="1774023"/>
                  <a:pt x="749114" y="1738998"/>
                  <a:pt x="765092" y="1703556"/>
                </a:cubicBezTo>
                <a:cubicBezTo>
                  <a:pt x="772459" y="1687714"/>
                  <a:pt x="779129" y="1673671"/>
                  <a:pt x="784544" y="1661580"/>
                </a:cubicBezTo>
                <a:cubicBezTo>
                  <a:pt x="786631" y="1657272"/>
                  <a:pt x="788436" y="1653105"/>
                  <a:pt x="790241" y="1649213"/>
                </a:cubicBezTo>
                <a:cubicBezTo>
                  <a:pt x="810948" y="1605847"/>
                  <a:pt x="833038" y="1562206"/>
                  <a:pt x="857356" y="1518284"/>
                </a:cubicBezTo>
                <a:cubicBezTo>
                  <a:pt x="925994" y="1394728"/>
                  <a:pt x="1006858" y="1268669"/>
                  <a:pt x="1101068" y="1145664"/>
                </a:cubicBezTo>
                <a:cubicBezTo>
                  <a:pt x="1290455" y="900633"/>
                  <a:pt x="1535275" y="670189"/>
                  <a:pt x="1814007" y="487425"/>
                </a:cubicBezTo>
                <a:cubicBezTo>
                  <a:pt x="2092874" y="304521"/>
                  <a:pt x="2404809" y="173175"/>
                  <a:pt x="2708825" y="95482"/>
                </a:cubicBezTo>
                <a:cubicBezTo>
                  <a:pt x="2861387" y="57960"/>
                  <a:pt x="3011593" y="33636"/>
                  <a:pt x="3155123" y="18761"/>
                </a:cubicBezTo>
                <a:cubicBezTo>
                  <a:pt x="3227103" y="13762"/>
                  <a:pt x="3296989" y="6811"/>
                  <a:pt x="3365071" y="6811"/>
                </a:cubicBezTo>
                <a:cubicBezTo>
                  <a:pt x="3392582" y="6529"/>
                  <a:pt x="3419818" y="5005"/>
                  <a:pt x="3446638" y="5005"/>
                </a:cubicBezTo>
                <a:close/>
              </a:path>
            </a:pathLst>
          </a:custGeom>
          <a:solidFill>
            <a:srgbClr val="468940"/>
          </a:solidFill>
          <a:ln w="2370" cap="flat">
            <a:noFill/>
            <a:prstDash val="solid"/>
            <a:miter/>
          </a:ln>
        </p:spPr>
        <p:txBody>
          <a:bodyPr rtlCol="0" anchor="ctr"/>
          <a:lstStyle/>
          <a:p>
            <a:endParaRPr lang="en-US" dirty="0"/>
          </a:p>
        </p:txBody>
      </p:sp>
      <p:sp>
        <p:nvSpPr>
          <p:cNvPr id="16" name="Rectangle 15">
            <a:extLst>
              <a:ext uri="{FF2B5EF4-FFF2-40B4-BE49-F238E27FC236}">
                <a16:creationId xmlns:a16="http://schemas.microsoft.com/office/drawing/2014/main" id="{3E73CA81-9E8C-3D41-A539-D354B8A0B8AA}"/>
              </a:ext>
            </a:extLst>
          </p:cNvPr>
          <p:cNvSpPr/>
          <p:nvPr userDrawn="1"/>
        </p:nvSpPr>
        <p:spPr>
          <a:xfrm rot="16200000" flipV="1">
            <a:off x="402393" y="5168694"/>
            <a:ext cx="0" cy="36000"/>
          </a:xfrm>
          <a:prstGeom prst="rect">
            <a:avLst/>
          </a:prstGeom>
          <a:solidFill>
            <a:srgbClr val="8CBF4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sp>
        <p:nvSpPr>
          <p:cNvPr id="21" name="Text Placeholder 17">
            <a:extLst>
              <a:ext uri="{FF2B5EF4-FFF2-40B4-BE49-F238E27FC236}">
                <a16:creationId xmlns:a16="http://schemas.microsoft.com/office/drawing/2014/main" id="{F6E40649-9607-8F48-8B1F-73B62000B89A}"/>
              </a:ext>
            </a:extLst>
          </p:cNvPr>
          <p:cNvSpPr>
            <a:spLocks noGrp="1"/>
          </p:cNvSpPr>
          <p:nvPr>
            <p:ph type="body" sz="quarter" idx="18" hasCustomPrompt="1"/>
          </p:nvPr>
        </p:nvSpPr>
        <p:spPr>
          <a:xfrm>
            <a:off x="5291744" y="611725"/>
            <a:ext cx="5597930" cy="5775219"/>
          </a:xfrm>
        </p:spPr>
        <p:txBody>
          <a:bodyPr/>
          <a:lstStyle>
            <a:lvl1pPr>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22" name="Text Placeholder 23">
            <a:extLst>
              <a:ext uri="{FF2B5EF4-FFF2-40B4-BE49-F238E27FC236}">
                <a16:creationId xmlns:a16="http://schemas.microsoft.com/office/drawing/2014/main" id="{3B02B759-DDAA-E343-86AF-536FCE0D18B0}"/>
              </a:ext>
            </a:extLst>
          </p:cNvPr>
          <p:cNvSpPr>
            <a:spLocks noGrp="1"/>
          </p:cNvSpPr>
          <p:nvPr>
            <p:ph type="body" sz="quarter" idx="16" hasCustomPrompt="1"/>
          </p:nvPr>
        </p:nvSpPr>
        <p:spPr>
          <a:xfrm>
            <a:off x="774354" y="608292"/>
            <a:ext cx="4163428" cy="5778781"/>
          </a:xfrm>
        </p:spPr>
        <p:txBody>
          <a:bodyPr>
            <a:normAutofit/>
          </a:bodyPr>
          <a:lstStyle>
            <a:lvl1pPr marL="0" indent="0" algn="l">
              <a:buNone/>
              <a:defRPr sz="3600" b="1" i="0">
                <a:solidFill>
                  <a:srgbClr val="84BA41"/>
                </a:solidFill>
                <a:latin typeface="+mn-lt"/>
              </a:defRPr>
            </a:lvl1pPr>
          </a:lstStyle>
          <a:p>
            <a:pPr lvl="0"/>
            <a:r>
              <a:rPr lang="en-US" dirty="0"/>
              <a:t>Heading</a:t>
            </a:r>
          </a:p>
        </p:txBody>
      </p:sp>
      <p:grpSp>
        <p:nvGrpSpPr>
          <p:cNvPr id="26" name="Group 25">
            <a:extLst>
              <a:ext uri="{FF2B5EF4-FFF2-40B4-BE49-F238E27FC236}">
                <a16:creationId xmlns:a16="http://schemas.microsoft.com/office/drawing/2014/main" id="{ACE97815-52E1-7440-84FA-810C453C4DCB}"/>
              </a:ext>
            </a:extLst>
          </p:cNvPr>
          <p:cNvGrpSpPr/>
          <p:nvPr userDrawn="1"/>
        </p:nvGrpSpPr>
        <p:grpSpPr>
          <a:xfrm>
            <a:off x="11713600" y="2218041"/>
            <a:ext cx="474200" cy="4867482"/>
            <a:chOff x="1009808" y="-71087"/>
            <a:chExt cx="474200" cy="4867482"/>
          </a:xfrm>
        </p:grpSpPr>
        <p:sp>
          <p:nvSpPr>
            <p:cNvPr id="27" name="Graphic 4">
              <a:extLst>
                <a:ext uri="{FF2B5EF4-FFF2-40B4-BE49-F238E27FC236}">
                  <a16:creationId xmlns:a16="http://schemas.microsoft.com/office/drawing/2014/main" id="{60D6F5C6-7481-2341-96D6-969B4FE0B77A}"/>
                </a:ext>
              </a:extLst>
            </p:cNvPr>
            <p:cNvSpPr/>
            <p:nvPr userDrawn="1"/>
          </p:nvSpPr>
          <p:spPr>
            <a:xfrm>
              <a:off x="1009808" y="380038"/>
              <a:ext cx="474200" cy="3865418"/>
            </a:xfrm>
            <a:custGeom>
              <a:avLst/>
              <a:gdLst>
                <a:gd name="connsiteX0" fmla="*/ 0 w 716474"/>
                <a:gd name="connsiteY0" fmla="*/ 0 h 1160145"/>
                <a:gd name="connsiteX1" fmla="*/ 716474 w 716474"/>
                <a:gd name="connsiteY1" fmla="*/ 0 h 1160145"/>
                <a:gd name="connsiteX2" fmla="*/ 716474 w 716474"/>
                <a:gd name="connsiteY2" fmla="*/ 1160145 h 1160145"/>
                <a:gd name="connsiteX3" fmla="*/ 0 w 716474"/>
                <a:gd name="connsiteY3" fmla="*/ 1160145 h 1160145"/>
              </a:gdLst>
              <a:ahLst/>
              <a:cxnLst>
                <a:cxn ang="0">
                  <a:pos x="connsiteX0" y="connsiteY0"/>
                </a:cxn>
                <a:cxn ang="0">
                  <a:pos x="connsiteX1" y="connsiteY1"/>
                </a:cxn>
                <a:cxn ang="0">
                  <a:pos x="connsiteX2" y="connsiteY2"/>
                </a:cxn>
                <a:cxn ang="0">
                  <a:pos x="connsiteX3" y="connsiteY3"/>
                </a:cxn>
              </a:cxnLst>
              <a:rect l="l" t="t" r="r" b="b"/>
              <a:pathLst>
                <a:path w="716474" h="1160145">
                  <a:moveTo>
                    <a:pt x="0" y="0"/>
                  </a:moveTo>
                  <a:lnTo>
                    <a:pt x="716474" y="0"/>
                  </a:lnTo>
                  <a:lnTo>
                    <a:pt x="716474" y="1160145"/>
                  </a:lnTo>
                  <a:lnTo>
                    <a:pt x="0" y="1160145"/>
                  </a:lnTo>
                  <a:close/>
                </a:path>
              </a:pathLst>
            </a:custGeom>
            <a:solidFill>
              <a:srgbClr val="84BA41"/>
            </a:solidFill>
            <a:ln w="2370" cap="flat">
              <a:noFill/>
              <a:prstDash val="solid"/>
              <a:miter/>
            </a:ln>
          </p:spPr>
          <p:txBody>
            <a:bodyPr rtlCol="0" anchor="ctr"/>
            <a:lstStyle/>
            <a:p>
              <a:endParaRPr lang="en-US"/>
            </a:p>
          </p:txBody>
        </p:sp>
        <p:sp>
          <p:nvSpPr>
            <p:cNvPr id="28" name="Text Box 5">
              <a:extLst>
                <a:ext uri="{FF2B5EF4-FFF2-40B4-BE49-F238E27FC236}">
                  <a16:creationId xmlns:a16="http://schemas.microsoft.com/office/drawing/2014/main" id="{4AE3FFDF-1554-0546-8133-FF8CA980CDD2}"/>
                </a:ext>
              </a:extLst>
            </p:cNvPr>
            <p:cNvSpPr txBox="1"/>
            <p:nvPr userDrawn="1"/>
          </p:nvSpPr>
          <p:spPr>
            <a:xfrm rot="16200000">
              <a:off x="-1186833" y="2175463"/>
              <a:ext cx="4867482" cy="374382"/>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r>
                <a:rPr lang="en-IE" sz="950" b="1" spc="170" baseline="0" dirty="0">
                  <a:solidFill>
                    <a:schemeClr val="bg1"/>
                  </a:solidFill>
                  <a:effectLst/>
                  <a:latin typeface="+mn-lt"/>
                  <a:ea typeface="Times New Roman" panose="02020603050405020304" pitchFamily="18" charset="0"/>
                  <a:cs typeface="Times New Roman" panose="02020603050405020304" pitchFamily="18" charset="0"/>
                </a:rPr>
                <a:t>SUSTAINABLE</a:t>
              </a:r>
              <a:r>
                <a:rPr lang="en-IE" sz="950" spc="170" baseline="0" dirty="0">
                  <a:solidFill>
                    <a:schemeClr val="bg1"/>
                  </a:solidFill>
                  <a:effectLst/>
                  <a:latin typeface="+mj-lt"/>
                  <a:ea typeface="Times New Roman" panose="02020603050405020304" pitchFamily="18" charset="0"/>
                  <a:cs typeface="Times New Roman" panose="02020603050405020304" pitchFamily="18" charset="0"/>
                </a:rPr>
                <a:t> FUTURES FOR ENTERPRISE CENTRES</a:t>
              </a:r>
              <a:endParaRPr lang="en-IE" sz="950" spc="170" baseline="0" dirty="0">
                <a:solidFill>
                  <a:schemeClr val="bg1"/>
                </a:solidFill>
                <a:effectLst/>
                <a:latin typeface="+mj-lt"/>
                <a:ea typeface="Calibri" panose="020F0502020204030204" pitchFamily="34" charset="0"/>
                <a:cs typeface="Times New Roman" panose="02020603050405020304" pitchFamily="18" charset="0"/>
              </a:endParaRPr>
            </a:p>
          </p:txBody>
        </p:sp>
      </p:grpSp>
    </p:spTree>
    <p:extLst>
      <p:ext uri="{BB962C8B-B14F-4D97-AF65-F5344CB8AC3E}">
        <p14:creationId xmlns:p14="http://schemas.microsoft.com/office/powerpoint/2010/main" val="209742259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2_Text Slide 4">
    <p:spTree>
      <p:nvGrpSpPr>
        <p:cNvPr id="1" name=""/>
        <p:cNvGrpSpPr/>
        <p:nvPr/>
      </p:nvGrpSpPr>
      <p:grpSpPr>
        <a:xfrm>
          <a:off x="0" y="0"/>
          <a:ext cx="0" cy="0"/>
          <a:chOff x="0" y="0"/>
          <a:chExt cx="0" cy="0"/>
        </a:xfrm>
      </p:grpSpPr>
      <p:sp>
        <p:nvSpPr>
          <p:cNvPr id="31" name="Freeform 30">
            <a:extLst>
              <a:ext uri="{FF2B5EF4-FFF2-40B4-BE49-F238E27FC236}">
                <a16:creationId xmlns:a16="http://schemas.microsoft.com/office/drawing/2014/main" id="{8298BA13-3A99-C647-98BC-68C0EF05E8B2}"/>
              </a:ext>
            </a:extLst>
          </p:cNvPr>
          <p:cNvSpPr/>
          <p:nvPr userDrawn="1"/>
        </p:nvSpPr>
        <p:spPr>
          <a:xfrm flipH="1">
            <a:off x="1" y="0"/>
            <a:ext cx="4931581" cy="6220885"/>
          </a:xfrm>
          <a:custGeom>
            <a:avLst/>
            <a:gdLst>
              <a:gd name="connsiteX0" fmla="*/ 3446638 w 4931581"/>
              <a:gd name="connsiteY0" fmla="*/ 0 h 6220885"/>
              <a:gd name="connsiteX1" fmla="*/ 1642543 w 4931581"/>
              <a:gd name="connsiteY1" fmla="*/ 0 h 6220885"/>
              <a:gd name="connsiteX2" fmla="*/ 1528054 w 4931581"/>
              <a:gd name="connsiteY2" fmla="*/ 71581 h 6220885"/>
              <a:gd name="connsiteX3" fmla="*/ 690756 w 4931581"/>
              <a:gd name="connsiteY3" fmla="*/ 844478 h 6220885"/>
              <a:gd name="connsiteX4" fmla="*/ 404387 w 4931581"/>
              <a:gd name="connsiteY4" fmla="*/ 1282290 h 6220885"/>
              <a:gd name="connsiteX5" fmla="*/ 349083 w 4931581"/>
              <a:gd name="connsiteY5" fmla="*/ 1387777 h 6220885"/>
              <a:gd name="connsiteX6" fmla="*/ 348808 w 4931581"/>
              <a:gd name="connsiteY6" fmla="*/ 1388333 h 6220885"/>
              <a:gd name="connsiteX7" fmla="*/ 340608 w 4931581"/>
              <a:gd name="connsiteY7" fmla="*/ 1404041 h 6220885"/>
              <a:gd name="connsiteX8" fmla="*/ 325188 w 4931581"/>
              <a:gd name="connsiteY8" fmla="*/ 1437121 h 6220885"/>
              <a:gd name="connsiteX9" fmla="*/ 295865 w 4931581"/>
              <a:gd name="connsiteY9" fmla="*/ 1499939 h 6220885"/>
              <a:gd name="connsiteX10" fmla="*/ 241815 w 4931581"/>
              <a:gd name="connsiteY10" fmla="*/ 1625447 h 6220885"/>
              <a:gd name="connsiteX11" fmla="*/ 208888 w 4931581"/>
              <a:gd name="connsiteY11" fmla="*/ 1707026 h 6220885"/>
              <a:gd name="connsiteX12" fmla="*/ 102176 w 4931581"/>
              <a:gd name="connsiteY12" fmla="*/ 2049491 h 6220885"/>
              <a:gd name="connsiteX13" fmla="*/ 100787 w 4931581"/>
              <a:gd name="connsiteY13" fmla="*/ 2054912 h 6220885"/>
              <a:gd name="connsiteX14" fmla="*/ 91339 w 4931581"/>
              <a:gd name="connsiteY14" fmla="*/ 2093273 h 6220885"/>
              <a:gd name="connsiteX15" fmla="*/ 88139 w 4931581"/>
              <a:gd name="connsiteY15" fmla="*/ 2106894 h 6220885"/>
              <a:gd name="connsiteX16" fmla="*/ 80778 w 4931581"/>
              <a:gd name="connsiteY16" fmla="*/ 2139000 h 6220885"/>
              <a:gd name="connsiteX17" fmla="*/ 77443 w 4931581"/>
              <a:gd name="connsiteY17" fmla="*/ 2154010 h 6220885"/>
              <a:gd name="connsiteX18" fmla="*/ 69800 w 4931581"/>
              <a:gd name="connsiteY18" fmla="*/ 2189452 h 6220885"/>
              <a:gd name="connsiteX19" fmla="*/ 67719 w 4931581"/>
              <a:gd name="connsiteY19" fmla="*/ 2199316 h 6220885"/>
              <a:gd name="connsiteX20" fmla="*/ 47012 w 4931581"/>
              <a:gd name="connsiteY20" fmla="*/ 2308841 h 6220885"/>
              <a:gd name="connsiteX21" fmla="*/ 38813 w 4931581"/>
              <a:gd name="connsiteY21" fmla="*/ 2354569 h 6220885"/>
              <a:gd name="connsiteX22" fmla="*/ 35343 w 4931581"/>
              <a:gd name="connsiteY22" fmla="*/ 2380837 h 6220885"/>
              <a:gd name="connsiteX23" fmla="*/ 35202 w 4931581"/>
              <a:gd name="connsiteY23" fmla="*/ 2382086 h 6220885"/>
              <a:gd name="connsiteX24" fmla="*/ 19501 w 4931581"/>
              <a:gd name="connsiteY24" fmla="*/ 2503837 h 6220885"/>
              <a:gd name="connsiteX25" fmla="*/ 16998 w 4931581"/>
              <a:gd name="connsiteY25" fmla="*/ 2523711 h 6220885"/>
              <a:gd name="connsiteX26" fmla="*/ 16307 w 4931581"/>
              <a:gd name="connsiteY26" fmla="*/ 2533441 h 6220885"/>
              <a:gd name="connsiteX27" fmla="*/ 12831 w 4931581"/>
              <a:gd name="connsiteY27" fmla="*/ 2576109 h 6220885"/>
              <a:gd name="connsiteX28" fmla="*/ 10744 w 4931581"/>
              <a:gd name="connsiteY28" fmla="*/ 2602237 h 6220885"/>
              <a:gd name="connsiteX29" fmla="*/ 1994 w 4931581"/>
              <a:gd name="connsiteY29" fmla="*/ 2763743 h 6220885"/>
              <a:gd name="connsiteX30" fmla="*/ 27144 w 4931581"/>
              <a:gd name="connsiteY30" fmla="*/ 3281880 h 6220885"/>
              <a:gd name="connsiteX31" fmla="*/ 360201 w 4931581"/>
              <a:gd name="connsiteY31" fmla="*/ 4358607 h 6220885"/>
              <a:gd name="connsiteX32" fmla="*/ 1039791 w 4931581"/>
              <a:gd name="connsiteY32" fmla="*/ 5266607 h 6220885"/>
              <a:gd name="connsiteX33" fmla="*/ 1448573 w 4931581"/>
              <a:gd name="connsiteY33" fmla="*/ 5599202 h 6220885"/>
              <a:gd name="connsiteX34" fmla="*/ 1654219 w 4931581"/>
              <a:gd name="connsiteY34" fmla="*/ 5732346 h 6220885"/>
              <a:gd name="connsiteX35" fmla="*/ 1755925 w 4931581"/>
              <a:gd name="connsiteY35" fmla="*/ 5789749 h 6220885"/>
              <a:gd name="connsiteX36" fmla="*/ 1805667 w 4931581"/>
              <a:gd name="connsiteY36" fmla="*/ 5817272 h 6220885"/>
              <a:gd name="connsiteX37" fmla="*/ 1855550 w 4931581"/>
              <a:gd name="connsiteY37" fmla="*/ 5842287 h 6220885"/>
              <a:gd name="connsiteX38" fmla="*/ 2382021 w 4931581"/>
              <a:gd name="connsiteY38" fmla="*/ 6057580 h 6220885"/>
              <a:gd name="connsiteX39" fmla="*/ 2475950 w 4931581"/>
              <a:gd name="connsiteY39" fmla="*/ 6085654 h 6220885"/>
              <a:gd name="connsiteX40" fmla="*/ 2519720 w 4931581"/>
              <a:gd name="connsiteY40" fmla="*/ 6097745 h 6220885"/>
              <a:gd name="connsiteX41" fmla="*/ 2568770 w 4931581"/>
              <a:gd name="connsiteY41" fmla="*/ 6111226 h 6220885"/>
              <a:gd name="connsiteX42" fmla="*/ 2570435 w 4931581"/>
              <a:gd name="connsiteY42" fmla="*/ 6111642 h 6220885"/>
              <a:gd name="connsiteX43" fmla="*/ 2570576 w 4931581"/>
              <a:gd name="connsiteY43" fmla="*/ 6111642 h 6220885"/>
              <a:gd name="connsiteX44" fmla="*/ 2578635 w 4931581"/>
              <a:gd name="connsiteY44" fmla="*/ 6113869 h 6220885"/>
              <a:gd name="connsiteX45" fmla="*/ 2610729 w 4931581"/>
              <a:gd name="connsiteY45" fmla="*/ 6121371 h 6220885"/>
              <a:gd name="connsiteX46" fmla="*/ 2709798 w 4931581"/>
              <a:gd name="connsiteY46" fmla="*/ 6143608 h 6220885"/>
              <a:gd name="connsiteX47" fmla="*/ 2714106 w 4931581"/>
              <a:gd name="connsiteY47" fmla="*/ 6144581 h 6220885"/>
              <a:gd name="connsiteX48" fmla="*/ 2765654 w 4931581"/>
              <a:gd name="connsiteY48" fmla="*/ 6155424 h 6220885"/>
              <a:gd name="connsiteX49" fmla="*/ 2783442 w 4931581"/>
              <a:gd name="connsiteY49" fmla="*/ 6158483 h 6220885"/>
              <a:gd name="connsiteX50" fmla="*/ 2786079 w 4931581"/>
              <a:gd name="connsiteY50" fmla="*/ 6158759 h 6220885"/>
              <a:gd name="connsiteX51" fmla="*/ 3275731 w 4931581"/>
              <a:gd name="connsiteY51" fmla="*/ 6216718 h 6220885"/>
              <a:gd name="connsiteX52" fmla="*/ 3388696 w 4931581"/>
              <a:gd name="connsiteY52" fmla="*/ 6219637 h 6220885"/>
              <a:gd name="connsiteX53" fmla="*/ 3446914 w 4931581"/>
              <a:gd name="connsiteY53" fmla="*/ 6220885 h 6220885"/>
              <a:gd name="connsiteX54" fmla="*/ 3506104 w 4931581"/>
              <a:gd name="connsiteY54" fmla="*/ 6219496 h 6220885"/>
              <a:gd name="connsiteX55" fmla="*/ 3627544 w 4931581"/>
              <a:gd name="connsiteY55" fmla="*/ 6216161 h 6220885"/>
              <a:gd name="connsiteX56" fmla="*/ 3752460 w 4931581"/>
              <a:gd name="connsiteY56" fmla="*/ 6206989 h 6220885"/>
              <a:gd name="connsiteX57" fmla="*/ 4277817 w 4931581"/>
              <a:gd name="connsiteY57" fmla="*/ 6121512 h 6220885"/>
              <a:gd name="connsiteX58" fmla="*/ 4817419 w 4931581"/>
              <a:gd name="connsiteY58" fmla="*/ 5943037 h 6220885"/>
              <a:gd name="connsiteX59" fmla="*/ 4931581 w 4931581"/>
              <a:gd name="connsiteY59" fmla="*/ 5889124 h 6220885"/>
              <a:gd name="connsiteX60" fmla="*/ 4931581 w 4931581"/>
              <a:gd name="connsiteY60" fmla="*/ 5323260 h 6220885"/>
              <a:gd name="connsiteX61" fmla="*/ 4837261 w 4931581"/>
              <a:gd name="connsiteY61" fmla="*/ 5378510 h 6220885"/>
              <a:gd name="connsiteX62" fmla="*/ 4154431 w 4931581"/>
              <a:gd name="connsiteY62" fmla="*/ 5636032 h 6220885"/>
              <a:gd name="connsiteX63" fmla="*/ 3707441 w 4931581"/>
              <a:gd name="connsiteY63" fmla="*/ 5708721 h 6220885"/>
              <a:gd name="connsiteX64" fmla="*/ 3601005 w 4931581"/>
              <a:gd name="connsiteY64" fmla="*/ 5716645 h 6220885"/>
              <a:gd name="connsiteX65" fmla="*/ 3497488 w 4931581"/>
              <a:gd name="connsiteY65" fmla="*/ 5719423 h 6220885"/>
              <a:gd name="connsiteX66" fmla="*/ 3446914 w 4931581"/>
              <a:gd name="connsiteY66" fmla="*/ 5720677 h 6220885"/>
              <a:gd name="connsiteX67" fmla="*/ 3397312 w 4931581"/>
              <a:gd name="connsiteY67" fmla="*/ 5719423 h 6220885"/>
              <a:gd name="connsiteX68" fmla="*/ 3300881 w 4931581"/>
              <a:gd name="connsiteY68" fmla="*/ 5717061 h 6220885"/>
              <a:gd name="connsiteX69" fmla="*/ 2818871 w 4931581"/>
              <a:gd name="connsiteY69" fmla="*/ 5654659 h 6220885"/>
              <a:gd name="connsiteX70" fmla="*/ 2752314 w 4931581"/>
              <a:gd name="connsiteY70" fmla="*/ 5639649 h 6220885"/>
              <a:gd name="connsiteX71" fmla="*/ 2733559 w 4931581"/>
              <a:gd name="connsiteY71" fmla="*/ 5635476 h 6220885"/>
              <a:gd name="connsiteX72" fmla="*/ 2700766 w 4931581"/>
              <a:gd name="connsiteY72" fmla="*/ 5627557 h 6220885"/>
              <a:gd name="connsiteX73" fmla="*/ 2697988 w 4931581"/>
              <a:gd name="connsiteY73" fmla="*/ 5626719 h 6220885"/>
              <a:gd name="connsiteX74" fmla="*/ 2620177 w 4931581"/>
              <a:gd name="connsiteY74" fmla="*/ 5605180 h 6220885"/>
              <a:gd name="connsiteX75" fmla="*/ 2540005 w 4931581"/>
              <a:gd name="connsiteY75" fmla="*/ 5581273 h 6220885"/>
              <a:gd name="connsiteX76" fmla="*/ 2537086 w 4931581"/>
              <a:gd name="connsiteY76" fmla="*/ 5580300 h 6220885"/>
              <a:gd name="connsiteX77" fmla="*/ 2479982 w 4931581"/>
              <a:gd name="connsiteY77" fmla="*/ 5561398 h 6220885"/>
              <a:gd name="connsiteX78" fmla="*/ 2477755 w 4931581"/>
              <a:gd name="connsiteY78" fmla="*/ 5560841 h 6220885"/>
              <a:gd name="connsiteX79" fmla="*/ 2092874 w 4931581"/>
              <a:gd name="connsiteY79" fmla="*/ 5398368 h 6220885"/>
              <a:gd name="connsiteX80" fmla="*/ 2050352 w 4931581"/>
              <a:gd name="connsiteY80" fmla="*/ 5377239 h 6220885"/>
              <a:gd name="connsiteX81" fmla="*/ 2008112 w 4931581"/>
              <a:gd name="connsiteY81" fmla="*/ 5353748 h 6220885"/>
              <a:gd name="connsiteX82" fmla="*/ 1921410 w 4931581"/>
              <a:gd name="connsiteY82" fmla="*/ 5304967 h 6220885"/>
              <a:gd name="connsiteX83" fmla="*/ 1746477 w 4931581"/>
              <a:gd name="connsiteY83" fmla="*/ 5191557 h 6220885"/>
              <a:gd name="connsiteX84" fmla="*/ 1398415 w 4931581"/>
              <a:gd name="connsiteY84" fmla="*/ 4908300 h 6220885"/>
              <a:gd name="connsiteX85" fmla="*/ 819839 w 4931581"/>
              <a:gd name="connsiteY85" fmla="*/ 4135396 h 6220885"/>
              <a:gd name="connsiteX86" fmla="*/ 536805 w 4931581"/>
              <a:gd name="connsiteY86" fmla="*/ 3220035 h 6220885"/>
              <a:gd name="connsiteX87" fmla="*/ 515407 w 4931581"/>
              <a:gd name="connsiteY87" fmla="*/ 2778337 h 6220885"/>
              <a:gd name="connsiteX88" fmla="*/ 519849 w 4931581"/>
              <a:gd name="connsiteY88" fmla="*/ 2678266 h 6220885"/>
              <a:gd name="connsiteX89" fmla="*/ 519990 w 4931581"/>
              <a:gd name="connsiteY89" fmla="*/ 2677153 h 6220885"/>
              <a:gd name="connsiteX90" fmla="*/ 522768 w 4931581"/>
              <a:gd name="connsiteY90" fmla="*/ 2640738 h 6220885"/>
              <a:gd name="connsiteX91" fmla="*/ 527351 w 4931581"/>
              <a:gd name="connsiteY91" fmla="*/ 2582087 h 6220885"/>
              <a:gd name="connsiteX92" fmla="*/ 530411 w 4931581"/>
              <a:gd name="connsiteY92" fmla="*/ 2554153 h 6220885"/>
              <a:gd name="connsiteX93" fmla="*/ 540416 w 4931581"/>
              <a:gd name="connsiteY93" fmla="*/ 2477011 h 6220885"/>
              <a:gd name="connsiteX94" fmla="*/ 542918 w 4931581"/>
              <a:gd name="connsiteY94" fmla="*/ 2457277 h 6220885"/>
              <a:gd name="connsiteX95" fmla="*/ 543475 w 4931581"/>
              <a:gd name="connsiteY95" fmla="*/ 2453385 h 6220885"/>
              <a:gd name="connsiteX96" fmla="*/ 554031 w 4931581"/>
              <a:gd name="connsiteY96" fmla="*/ 2388756 h 6220885"/>
              <a:gd name="connsiteX97" fmla="*/ 554863 w 4931581"/>
              <a:gd name="connsiteY97" fmla="*/ 2384313 h 6220885"/>
              <a:gd name="connsiteX98" fmla="*/ 571121 w 4931581"/>
              <a:gd name="connsiteY98" fmla="*/ 2298971 h 6220885"/>
              <a:gd name="connsiteX99" fmla="*/ 573624 w 4931581"/>
              <a:gd name="connsiteY99" fmla="*/ 2287296 h 6220885"/>
              <a:gd name="connsiteX100" fmla="*/ 579321 w 4931581"/>
              <a:gd name="connsiteY100" fmla="*/ 2260892 h 6220885"/>
              <a:gd name="connsiteX101" fmla="*/ 582797 w 4931581"/>
              <a:gd name="connsiteY101" fmla="*/ 2245044 h 6220885"/>
              <a:gd name="connsiteX102" fmla="*/ 588212 w 4931581"/>
              <a:gd name="connsiteY102" fmla="*/ 2221693 h 6220885"/>
              <a:gd name="connsiteX103" fmla="*/ 591828 w 4931581"/>
              <a:gd name="connsiteY103" fmla="*/ 2206548 h 6220885"/>
              <a:gd name="connsiteX104" fmla="*/ 598633 w 4931581"/>
              <a:gd name="connsiteY104" fmla="*/ 2178750 h 6220885"/>
              <a:gd name="connsiteX105" fmla="*/ 600995 w 4931581"/>
              <a:gd name="connsiteY105" fmla="*/ 2169436 h 6220885"/>
              <a:gd name="connsiteX106" fmla="*/ 717711 w 4931581"/>
              <a:gd name="connsiteY106" fmla="*/ 1814189 h 6220885"/>
              <a:gd name="connsiteX107" fmla="*/ 719933 w 4931581"/>
              <a:gd name="connsiteY107" fmla="*/ 1808492 h 6220885"/>
              <a:gd name="connsiteX108" fmla="*/ 765092 w 4931581"/>
              <a:gd name="connsiteY108" fmla="*/ 1703556 h 6220885"/>
              <a:gd name="connsiteX109" fmla="*/ 784544 w 4931581"/>
              <a:gd name="connsiteY109" fmla="*/ 1661580 h 6220885"/>
              <a:gd name="connsiteX110" fmla="*/ 790241 w 4931581"/>
              <a:gd name="connsiteY110" fmla="*/ 1649213 h 6220885"/>
              <a:gd name="connsiteX111" fmla="*/ 857356 w 4931581"/>
              <a:gd name="connsiteY111" fmla="*/ 1518284 h 6220885"/>
              <a:gd name="connsiteX112" fmla="*/ 1101068 w 4931581"/>
              <a:gd name="connsiteY112" fmla="*/ 1145664 h 6220885"/>
              <a:gd name="connsiteX113" fmla="*/ 1814007 w 4931581"/>
              <a:gd name="connsiteY113" fmla="*/ 487425 h 6220885"/>
              <a:gd name="connsiteX114" fmla="*/ 2708825 w 4931581"/>
              <a:gd name="connsiteY114" fmla="*/ 95482 h 6220885"/>
              <a:gd name="connsiteX115" fmla="*/ 3155123 w 4931581"/>
              <a:gd name="connsiteY115" fmla="*/ 18761 h 6220885"/>
              <a:gd name="connsiteX116" fmla="*/ 3365071 w 4931581"/>
              <a:gd name="connsiteY116" fmla="*/ 6811 h 6220885"/>
              <a:gd name="connsiteX117" fmla="*/ 3446638 w 4931581"/>
              <a:gd name="connsiteY117" fmla="*/ 5005 h 62208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Lst>
            <a:rect l="l" t="t" r="r" b="b"/>
            <a:pathLst>
              <a:path w="4931581" h="6220885">
                <a:moveTo>
                  <a:pt x="3446638" y="0"/>
                </a:moveTo>
                <a:lnTo>
                  <a:pt x="1642543" y="0"/>
                </a:lnTo>
                <a:cubicBezTo>
                  <a:pt x="1603919" y="23075"/>
                  <a:pt x="1565706" y="46976"/>
                  <a:pt x="1528054" y="71581"/>
                </a:cubicBezTo>
                <a:cubicBezTo>
                  <a:pt x="1200553" y="286170"/>
                  <a:pt x="913211" y="556503"/>
                  <a:pt x="690756" y="844478"/>
                </a:cubicBezTo>
                <a:cubicBezTo>
                  <a:pt x="580013" y="988888"/>
                  <a:pt x="484976" y="1136908"/>
                  <a:pt x="404387" y="1282290"/>
                </a:cubicBezTo>
                <a:cubicBezTo>
                  <a:pt x="384935" y="1317591"/>
                  <a:pt x="366455" y="1352751"/>
                  <a:pt x="349083" y="1387777"/>
                </a:cubicBezTo>
                <a:cubicBezTo>
                  <a:pt x="348948" y="1387917"/>
                  <a:pt x="348808" y="1388058"/>
                  <a:pt x="348808" y="1388333"/>
                </a:cubicBezTo>
                <a:cubicBezTo>
                  <a:pt x="348808" y="1388333"/>
                  <a:pt x="346029" y="1393755"/>
                  <a:pt x="340608" y="1404041"/>
                </a:cubicBezTo>
                <a:cubicBezTo>
                  <a:pt x="336857" y="1412100"/>
                  <a:pt x="331576" y="1423218"/>
                  <a:pt x="325188" y="1437121"/>
                </a:cubicBezTo>
                <a:cubicBezTo>
                  <a:pt x="315183" y="1458103"/>
                  <a:pt x="305319" y="1479091"/>
                  <a:pt x="295865" y="1499939"/>
                </a:cubicBezTo>
                <a:cubicBezTo>
                  <a:pt x="279888" y="1534132"/>
                  <a:pt x="261133" y="1575968"/>
                  <a:pt x="241815" y="1625447"/>
                </a:cubicBezTo>
                <a:cubicBezTo>
                  <a:pt x="230421" y="1652964"/>
                  <a:pt x="219449" y="1680206"/>
                  <a:pt x="208888" y="1707026"/>
                </a:cubicBezTo>
                <a:cubicBezTo>
                  <a:pt x="163453" y="1829340"/>
                  <a:pt x="128850" y="1944555"/>
                  <a:pt x="102176" y="2049491"/>
                </a:cubicBezTo>
                <a:cubicBezTo>
                  <a:pt x="101760" y="2051296"/>
                  <a:pt x="101203" y="2053107"/>
                  <a:pt x="100787" y="2054912"/>
                </a:cubicBezTo>
                <a:cubicBezTo>
                  <a:pt x="97452" y="2067836"/>
                  <a:pt x="94393" y="2080625"/>
                  <a:pt x="91339" y="2093273"/>
                </a:cubicBezTo>
                <a:cubicBezTo>
                  <a:pt x="90226" y="2097856"/>
                  <a:pt x="89112" y="2102304"/>
                  <a:pt x="88139" y="2106894"/>
                </a:cubicBezTo>
                <a:cubicBezTo>
                  <a:pt x="85642" y="2117737"/>
                  <a:pt x="83140" y="2128439"/>
                  <a:pt x="80778" y="2139000"/>
                </a:cubicBezTo>
                <a:cubicBezTo>
                  <a:pt x="79664" y="2144000"/>
                  <a:pt x="78556" y="2149005"/>
                  <a:pt x="77443" y="2154010"/>
                </a:cubicBezTo>
                <a:cubicBezTo>
                  <a:pt x="74805" y="2165961"/>
                  <a:pt x="72303" y="2177912"/>
                  <a:pt x="69800" y="2189452"/>
                </a:cubicBezTo>
                <a:cubicBezTo>
                  <a:pt x="69108" y="2192787"/>
                  <a:pt x="68411" y="2195981"/>
                  <a:pt x="67719" y="2199316"/>
                </a:cubicBezTo>
                <a:cubicBezTo>
                  <a:pt x="59795" y="2237958"/>
                  <a:pt x="52850" y="2274513"/>
                  <a:pt x="47012" y="2308841"/>
                </a:cubicBezTo>
                <a:cubicBezTo>
                  <a:pt x="44234" y="2323992"/>
                  <a:pt x="41597" y="2339142"/>
                  <a:pt x="38813" y="2354569"/>
                </a:cubicBezTo>
                <a:cubicBezTo>
                  <a:pt x="37705" y="2363184"/>
                  <a:pt x="36592" y="2372081"/>
                  <a:pt x="35343" y="2380837"/>
                </a:cubicBezTo>
                <a:cubicBezTo>
                  <a:pt x="35343" y="2381253"/>
                  <a:pt x="35202" y="2381670"/>
                  <a:pt x="35202" y="2382086"/>
                </a:cubicBezTo>
                <a:cubicBezTo>
                  <a:pt x="29089" y="2428370"/>
                  <a:pt x="23668" y="2468952"/>
                  <a:pt x="19501" y="2503837"/>
                </a:cubicBezTo>
                <a:cubicBezTo>
                  <a:pt x="18669" y="2510506"/>
                  <a:pt x="17836" y="2517041"/>
                  <a:pt x="16998" y="2523711"/>
                </a:cubicBezTo>
                <a:cubicBezTo>
                  <a:pt x="16723" y="2526911"/>
                  <a:pt x="16447" y="2530247"/>
                  <a:pt x="16307" y="2533441"/>
                </a:cubicBezTo>
                <a:cubicBezTo>
                  <a:pt x="14777" y="2549148"/>
                  <a:pt x="13528" y="2563601"/>
                  <a:pt x="12831" y="2576109"/>
                </a:cubicBezTo>
                <a:cubicBezTo>
                  <a:pt x="12139" y="2585838"/>
                  <a:pt x="11442" y="2594460"/>
                  <a:pt x="10744" y="2602237"/>
                </a:cubicBezTo>
                <a:cubicBezTo>
                  <a:pt x="6442" y="2654916"/>
                  <a:pt x="2269" y="2708702"/>
                  <a:pt x="1994" y="2763743"/>
                </a:cubicBezTo>
                <a:cubicBezTo>
                  <a:pt x="-4260" y="2928578"/>
                  <a:pt x="4215" y="3103008"/>
                  <a:pt x="27144" y="3281880"/>
                </a:cubicBezTo>
                <a:cubicBezTo>
                  <a:pt x="70216" y="3640053"/>
                  <a:pt x="184430" y="4014202"/>
                  <a:pt x="360201" y="4358607"/>
                </a:cubicBezTo>
                <a:cubicBezTo>
                  <a:pt x="534303" y="4704266"/>
                  <a:pt x="775794" y="5015040"/>
                  <a:pt x="1039791" y="5266607"/>
                </a:cubicBezTo>
                <a:cubicBezTo>
                  <a:pt x="1171377" y="5393222"/>
                  <a:pt x="1310459" y="5503439"/>
                  <a:pt x="1448573" y="5599202"/>
                </a:cubicBezTo>
                <a:cubicBezTo>
                  <a:pt x="1516661" y="5648405"/>
                  <a:pt x="1587104" y="5690235"/>
                  <a:pt x="1654219" y="5732346"/>
                </a:cubicBezTo>
                <a:cubicBezTo>
                  <a:pt x="1688816" y="5751805"/>
                  <a:pt x="1722716" y="5770988"/>
                  <a:pt x="1755925" y="5789749"/>
                </a:cubicBezTo>
                <a:cubicBezTo>
                  <a:pt x="1772599" y="5799062"/>
                  <a:pt x="1789133" y="5808235"/>
                  <a:pt x="1805667" y="5817272"/>
                </a:cubicBezTo>
                <a:cubicBezTo>
                  <a:pt x="1822482" y="5825613"/>
                  <a:pt x="1839016" y="5833947"/>
                  <a:pt x="1855550" y="5842287"/>
                </a:cubicBezTo>
                <a:cubicBezTo>
                  <a:pt x="2052298" y="5942083"/>
                  <a:pt x="2233486" y="6010739"/>
                  <a:pt x="2382021" y="6057580"/>
                </a:cubicBezTo>
                <a:cubicBezTo>
                  <a:pt x="2406755" y="6066336"/>
                  <a:pt x="2438433" y="6075368"/>
                  <a:pt x="2475950" y="6085654"/>
                </a:cubicBezTo>
                <a:cubicBezTo>
                  <a:pt x="2490954" y="6089962"/>
                  <a:pt x="2505683" y="6093994"/>
                  <a:pt x="2519720" y="6097745"/>
                </a:cubicBezTo>
                <a:cubicBezTo>
                  <a:pt x="2536951" y="6102469"/>
                  <a:pt x="2553069" y="6106918"/>
                  <a:pt x="2568770" y="6111226"/>
                </a:cubicBezTo>
                <a:cubicBezTo>
                  <a:pt x="2569321" y="6111366"/>
                  <a:pt x="2569878" y="6111501"/>
                  <a:pt x="2570435" y="6111642"/>
                </a:cubicBezTo>
                <a:cubicBezTo>
                  <a:pt x="2570435" y="6111642"/>
                  <a:pt x="2570576" y="6111642"/>
                  <a:pt x="2570576" y="6111642"/>
                </a:cubicBezTo>
                <a:cubicBezTo>
                  <a:pt x="2573213" y="6112339"/>
                  <a:pt x="2576132" y="6113172"/>
                  <a:pt x="2578635" y="6113869"/>
                </a:cubicBezTo>
                <a:cubicBezTo>
                  <a:pt x="2589747" y="6116647"/>
                  <a:pt x="2600449" y="6119150"/>
                  <a:pt x="2610729" y="6121371"/>
                </a:cubicBezTo>
                <a:cubicBezTo>
                  <a:pt x="2641576" y="6128738"/>
                  <a:pt x="2674644" y="6136246"/>
                  <a:pt x="2709798" y="6143608"/>
                </a:cubicBezTo>
                <a:cubicBezTo>
                  <a:pt x="2711187" y="6143889"/>
                  <a:pt x="2712717" y="6144305"/>
                  <a:pt x="2714106" y="6144581"/>
                </a:cubicBezTo>
                <a:cubicBezTo>
                  <a:pt x="2736618" y="6149586"/>
                  <a:pt x="2753844" y="6153618"/>
                  <a:pt x="2765654" y="6155424"/>
                </a:cubicBezTo>
                <a:cubicBezTo>
                  <a:pt x="2777469" y="6157510"/>
                  <a:pt x="2783442" y="6158483"/>
                  <a:pt x="2783442" y="6158483"/>
                </a:cubicBezTo>
                <a:cubicBezTo>
                  <a:pt x="2784274" y="6158618"/>
                  <a:pt x="2785247" y="6158618"/>
                  <a:pt x="2786079" y="6158759"/>
                </a:cubicBezTo>
                <a:cubicBezTo>
                  <a:pt x="2924610" y="6184887"/>
                  <a:pt x="3089679" y="6207680"/>
                  <a:pt x="3275731" y="6216718"/>
                </a:cubicBezTo>
                <a:cubicBezTo>
                  <a:pt x="3312691" y="6217691"/>
                  <a:pt x="3350348" y="6218523"/>
                  <a:pt x="3388696" y="6219637"/>
                </a:cubicBezTo>
                <a:cubicBezTo>
                  <a:pt x="3407868" y="6220053"/>
                  <a:pt x="3427320" y="6220469"/>
                  <a:pt x="3446914" y="6220885"/>
                </a:cubicBezTo>
                <a:cubicBezTo>
                  <a:pt x="3466507" y="6220469"/>
                  <a:pt x="3486235" y="6219912"/>
                  <a:pt x="3506104" y="6219496"/>
                </a:cubicBezTo>
                <a:cubicBezTo>
                  <a:pt x="3545982" y="6218383"/>
                  <a:pt x="3586417" y="6217275"/>
                  <a:pt x="3627544" y="6216161"/>
                </a:cubicBezTo>
                <a:cubicBezTo>
                  <a:pt x="3668536" y="6213102"/>
                  <a:pt x="3710219" y="6210048"/>
                  <a:pt x="3752460" y="6206989"/>
                </a:cubicBezTo>
                <a:cubicBezTo>
                  <a:pt x="3921005" y="6191141"/>
                  <a:pt x="4098576" y="6166266"/>
                  <a:pt x="4277817" y="6121512"/>
                </a:cubicBezTo>
                <a:cubicBezTo>
                  <a:pt x="4457129" y="6077662"/>
                  <a:pt x="4639150" y="6018211"/>
                  <a:pt x="4817419" y="5943037"/>
                </a:cubicBezTo>
                <a:lnTo>
                  <a:pt x="4931581" y="5889124"/>
                </a:lnTo>
                <a:lnTo>
                  <a:pt x="4931581" y="5323260"/>
                </a:lnTo>
                <a:lnTo>
                  <a:pt x="4837261" y="5378510"/>
                </a:lnTo>
                <a:cubicBezTo>
                  <a:pt x="4616685" y="5494528"/>
                  <a:pt x="4382861" y="5580057"/>
                  <a:pt x="4154431" y="5636032"/>
                </a:cubicBezTo>
                <a:cubicBezTo>
                  <a:pt x="4002010" y="5674393"/>
                  <a:pt x="3850972" y="5695100"/>
                  <a:pt x="3707441" y="5708721"/>
                </a:cubicBezTo>
                <a:cubicBezTo>
                  <a:pt x="3671449" y="5711364"/>
                  <a:pt x="3636025" y="5714001"/>
                  <a:pt x="3601005" y="5716645"/>
                </a:cubicBezTo>
                <a:cubicBezTo>
                  <a:pt x="3565992" y="5717618"/>
                  <a:pt x="3531394" y="5718450"/>
                  <a:pt x="3497488" y="5719423"/>
                </a:cubicBezTo>
                <a:cubicBezTo>
                  <a:pt x="3480538" y="5719839"/>
                  <a:pt x="3463723" y="5720255"/>
                  <a:pt x="3446914" y="5720677"/>
                </a:cubicBezTo>
                <a:cubicBezTo>
                  <a:pt x="3430239" y="5720255"/>
                  <a:pt x="3413705" y="5719839"/>
                  <a:pt x="3397312" y="5719423"/>
                </a:cubicBezTo>
                <a:cubicBezTo>
                  <a:pt x="3364520" y="5718591"/>
                  <a:pt x="3332419" y="5717893"/>
                  <a:pt x="3300881" y="5717061"/>
                </a:cubicBezTo>
                <a:cubicBezTo>
                  <a:pt x="3111910" y="5707748"/>
                  <a:pt x="2948652" y="5681901"/>
                  <a:pt x="2818871" y="5654659"/>
                </a:cubicBezTo>
                <a:cubicBezTo>
                  <a:pt x="2800392" y="5650486"/>
                  <a:pt x="2778161" y="5645480"/>
                  <a:pt x="2752314" y="5639649"/>
                </a:cubicBezTo>
                <a:cubicBezTo>
                  <a:pt x="2746341" y="5638260"/>
                  <a:pt x="2739947" y="5636865"/>
                  <a:pt x="2733559" y="5635476"/>
                </a:cubicBezTo>
                <a:cubicBezTo>
                  <a:pt x="2722305" y="5632838"/>
                  <a:pt x="2711328" y="5630195"/>
                  <a:pt x="2700766" y="5627557"/>
                </a:cubicBezTo>
                <a:cubicBezTo>
                  <a:pt x="2699793" y="5627276"/>
                  <a:pt x="2698961" y="5627001"/>
                  <a:pt x="2697988" y="5626719"/>
                </a:cubicBezTo>
                <a:cubicBezTo>
                  <a:pt x="2669504" y="5618660"/>
                  <a:pt x="2643522" y="5611568"/>
                  <a:pt x="2620177" y="5605180"/>
                </a:cubicBezTo>
                <a:cubicBezTo>
                  <a:pt x="2594887" y="5598088"/>
                  <a:pt x="2568214" y="5590164"/>
                  <a:pt x="2540005" y="5581273"/>
                </a:cubicBezTo>
                <a:cubicBezTo>
                  <a:pt x="2539032" y="5580992"/>
                  <a:pt x="2538059" y="5580575"/>
                  <a:pt x="2537086" y="5580300"/>
                </a:cubicBezTo>
                <a:cubicBezTo>
                  <a:pt x="2499851" y="5568068"/>
                  <a:pt x="2479982" y="5561398"/>
                  <a:pt x="2479982" y="5561398"/>
                </a:cubicBezTo>
                <a:cubicBezTo>
                  <a:pt x="2479285" y="5561117"/>
                  <a:pt x="2478452" y="5560982"/>
                  <a:pt x="2477755" y="5560841"/>
                </a:cubicBezTo>
                <a:cubicBezTo>
                  <a:pt x="2364655" y="5522200"/>
                  <a:pt x="2233486" y="5469667"/>
                  <a:pt x="2092874" y="5398368"/>
                </a:cubicBezTo>
                <a:cubicBezTo>
                  <a:pt x="2078837" y="5391417"/>
                  <a:pt x="2064665" y="5384331"/>
                  <a:pt x="2050352" y="5377239"/>
                </a:cubicBezTo>
                <a:cubicBezTo>
                  <a:pt x="2036462" y="5369456"/>
                  <a:pt x="2022425" y="5361672"/>
                  <a:pt x="2008112" y="5353748"/>
                </a:cubicBezTo>
                <a:cubicBezTo>
                  <a:pt x="1979768" y="5337771"/>
                  <a:pt x="1950868" y="5321507"/>
                  <a:pt x="1921410" y="5304967"/>
                </a:cubicBezTo>
                <a:cubicBezTo>
                  <a:pt x="1864582" y="5268828"/>
                  <a:pt x="1804419" y="5233527"/>
                  <a:pt x="1746477" y="5191557"/>
                </a:cubicBezTo>
                <a:cubicBezTo>
                  <a:pt x="1629069" y="5110106"/>
                  <a:pt x="1510407" y="5016430"/>
                  <a:pt x="1398415" y="4908300"/>
                </a:cubicBezTo>
                <a:cubicBezTo>
                  <a:pt x="1173598" y="4693845"/>
                  <a:pt x="967677" y="4429355"/>
                  <a:pt x="819839" y="4135396"/>
                </a:cubicBezTo>
                <a:cubicBezTo>
                  <a:pt x="670612" y="3842551"/>
                  <a:pt x="573208" y="3524831"/>
                  <a:pt x="536805" y="3220035"/>
                </a:cubicBezTo>
                <a:cubicBezTo>
                  <a:pt x="517353" y="3067983"/>
                  <a:pt x="509845" y="2919130"/>
                  <a:pt x="515407" y="2778337"/>
                </a:cubicBezTo>
                <a:cubicBezTo>
                  <a:pt x="515407" y="2744425"/>
                  <a:pt x="517353" y="2711064"/>
                  <a:pt x="519849" y="2678266"/>
                </a:cubicBezTo>
                <a:cubicBezTo>
                  <a:pt x="519849" y="2677850"/>
                  <a:pt x="519990" y="2677569"/>
                  <a:pt x="519990" y="2677153"/>
                </a:cubicBezTo>
                <a:cubicBezTo>
                  <a:pt x="519990" y="2677153"/>
                  <a:pt x="520963" y="2664505"/>
                  <a:pt x="522768" y="2640738"/>
                </a:cubicBezTo>
                <a:cubicBezTo>
                  <a:pt x="524439" y="2621004"/>
                  <a:pt x="525962" y="2601546"/>
                  <a:pt x="527351" y="2582087"/>
                </a:cubicBezTo>
                <a:cubicBezTo>
                  <a:pt x="528190" y="2573331"/>
                  <a:pt x="529297" y="2564017"/>
                  <a:pt x="530411" y="2554153"/>
                </a:cubicBezTo>
                <a:cubicBezTo>
                  <a:pt x="533746" y="2528160"/>
                  <a:pt x="537081" y="2502307"/>
                  <a:pt x="540416" y="2477011"/>
                </a:cubicBezTo>
                <a:cubicBezTo>
                  <a:pt x="541248" y="2470341"/>
                  <a:pt x="542086" y="2463812"/>
                  <a:pt x="542918" y="2457277"/>
                </a:cubicBezTo>
                <a:cubicBezTo>
                  <a:pt x="543053" y="2455888"/>
                  <a:pt x="543194" y="2454639"/>
                  <a:pt x="543475" y="2453385"/>
                </a:cubicBezTo>
                <a:cubicBezTo>
                  <a:pt x="546529" y="2433094"/>
                  <a:pt x="550004" y="2411414"/>
                  <a:pt x="554031" y="2388756"/>
                </a:cubicBezTo>
                <a:cubicBezTo>
                  <a:pt x="554312" y="2387226"/>
                  <a:pt x="554588" y="2385702"/>
                  <a:pt x="554863" y="2384313"/>
                </a:cubicBezTo>
                <a:cubicBezTo>
                  <a:pt x="559868" y="2355119"/>
                  <a:pt x="565425" y="2326770"/>
                  <a:pt x="571121" y="2298971"/>
                </a:cubicBezTo>
                <a:cubicBezTo>
                  <a:pt x="571954" y="2295079"/>
                  <a:pt x="572792" y="2291187"/>
                  <a:pt x="573624" y="2287296"/>
                </a:cubicBezTo>
                <a:cubicBezTo>
                  <a:pt x="575429" y="2278404"/>
                  <a:pt x="577375" y="2269648"/>
                  <a:pt x="579321" y="2260892"/>
                </a:cubicBezTo>
                <a:cubicBezTo>
                  <a:pt x="580429" y="2255611"/>
                  <a:pt x="581683" y="2250465"/>
                  <a:pt x="582797" y="2245044"/>
                </a:cubicBezTo>
                <a:cubicBezTo>
                  <a:pt x="584602" y="2237126"/>
                  <a:pt x="586407" y="2229342"/>
                  <a:pt x="588212" y="2221693"/>
                </a:cubicBezTo>
                <a:cubicBezTo>
                  <a:pt x="589326" y="2216694"/>
                  <a:pt x="590574" y="2211689"/>
                  <a:pt x="591828" y="2206548"/>
                </a:cubicBezTo>
                <a:cubicBezTo>
                  <a:pt x="594050" y="2197236"/>
                  <a:pt x="596412" y="2187922"/>
                  <a:pt x="598633" y="2178750"/>
                </a:cubicBezTo>
                <a:cubicBezTo>
                  <a:pt x="599471" y="2175690"/>
                  <a:pt x="600163" y="2172631"/>
                  <a:pt x="600995" y="2169436"/>
                </a:cubicBezTo>
                <a:cubicBezTo>
                  <a:pt x="637814" y="2025168"/>
                  <a:pt x="680611" y="1905081"/>
                  <a:pt x="717711" y="1814189"/>
                </a:cubicBezTo>
                <a:cubicBezTo>
                  <a:pt x="718409" y="1812243"/>
                  <a:pt x="719241" y="1810438"/>
                  <a:pt x="719933" y="1808492"/>
                </a:cubicBezTo>
                <a:cubicBezTo>
                  <a:pt x="734245" y="1774023"/>
                  <a:pt x="749114" y="1738998"/>
                  <a:pt x="765092" y="1703556"/>
                </a:cubicBezTo>
                <a:cubicBezTo>
                  <a:pt x="772459" y="1687714"/>
                  <a:pt x="779129" y="1673671"/>
                  <a:pt x="784544" y="1661580"/>
                </a:cubicBezTo>
                <a:cubicBezTo>
                  <a:pt x="786631" y="1657272"/>
                  <a:pt x="788436" y="1653105"/>
                  <a:pt x="790241" y="1649213"/>
                </a:cubicBezTo>
                <a:cubicBezTo>
                  <a:pt x="810948" y="1605847"/>
                  <a:pt x="833038" y="1562206"/>
                  <a:pt x="857356" y="1518284"/>
                </a:cubicBezTo>
                <a:cubicBezTo>
                  <a:pt x="925994" y="1394728"/>
                  <a:pt x="1006858" y="1268669"/>
                  <a:pt x="1101068" y="1145664"/>
                </a:cubicBezTo>
                <a:cubicBezTo>
                  <a:pt x="1290455" y="900633"/>
                  <a:pt x="1535275" y="670189"/>
                  <a:pt x="1814007" y="487425"/>
                </a:cubicBezTo>
                <a:cubicBezTo>
                  <a:pt x="2092874" y="304521"/>
                  <a:pt x="2404809" y="173175"/>
                  <a:pt x="2708825" y="95482"/>
                </a:cubicBezTo>
                <a:cubicBezTo>
                  <a:pt x="2861387" y="57960"/>
                  <a:pt x="3011593" y="33636"/>
                  <a:pt x="3155123" y="18761"/>
                </a:cubicBezTo>
                <a:cubicBezTo>
                  <a:pt x="3227103" y="13762"/>
                  <a:pt x="3296989" y="6811"/>
                  <a:pt x="3365071" y="6811"/>
                </a:cubicBezTo>
                <a:cubicBezTo>
                  <a:pt x="3392582" y="6529"/>
                  <a:pt x="3419818" y="5005"/>
                  <a:pt x="3446638" y="5005"/>
                </a:cubicBezTo>
                <a:close/>
              </a:path>
            </a:pathLst>
          </a:custGeom>
          <a:solidFill>
            <a:srgbClr val="63A043"/>
          </a:solidFill>
          <a:ln w="2370" cap="flat">
            <a:noFill/>
            <a:prstDash val="solid"/>
            <a:miter/>
          </a:ln>
        </p:spPr>
        <p:txBody>
          <a:bodyPr rtlCol="0" anchor="ctr"/>
          <a:lstStyle/>
          <a:p>
            <a:endParaRPr lang="en-US" dirty="0"/>
          </a:p>
        </p:txBody>
      </p:sp>
      <p:sp>
        <p:nvSpPr>
          <p:cNvPr id="16" name="Rectangle 15">
            <a:extLst>
              <a:ext uri="{FF2B5EF4-FFF2-40B4-BE49-F238E27FC236}">
                <a16:creationId xmlns:a16="http://schemas.microsoft.com/office/drawing/2014/main" id="{3E73CA81-9E8C-3D41-A539-D354B8A0B8AA}"/>
              </a:ext>
            </a:extLst>
          </p:cNvPr>
          <p:cNvSpPr/>
          <p:nvPr userDrawn="1"/>
        </p:nvSpPr>
        <p:spPr>
          <a:xfrm rot="16200000" flipV="1">
            <a:off x="402393" y="5168694"/>
            <a:ext cx="0" cy="36000"/>
          </a:xfrm>
          <a:prstGeom prst="rect">
            <a:avLst/>
          </a:prstGeom>
          <a:solidFill>
            <a:srgbClr val="8CBF4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sp>
        <p:nvSpPr>
          <p:cNvPr id="21" name="Text Placeholder 17">
            <a:extLst>
              <a:ext uri="{FF2B5EF4-FFF2-40B4-BE49-F238E27FC236}">
                <a16:creationId xmlns:a16="http://schemas.microsoft.com/office/drawing/2014/main" id="{F6E40649-9607-8F48-8B1F-73B62000B89A}"/>
              </a:ext>
            </a:extLst>
          </p:cNvPr>
          <p:cNvSpPr>
            <a:spLocks noGrp="1"/>
          </p:cNvSpPr>
          <p:nvPr>
            <p:ph type="body" sz="quarter" idx="18" hasCustomPrompt="1"/>
          </p:nvPr>
        </p:nvSpPr>
        <p:spPr>
          <a:xfrm>
            <a:off x="5291744" y="611725"/>
            <a:ext cx="5597930" cy="5775219"/>
          </a:xfrm>
        </p:spPr>
        <p:txBody>
          <a:bodyPr/>
          <a:lstStyle>
            <a:lvl1pPr>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22" name="Text Placeholder 23">
            <a:extLst>
              <a:ext uri="{FF2B5EF4-FFF2-40B4-BE49-F238E27FC236}">
                <a16:creationId xmlns:a16="http://schemas.microsoft.com/office/drawing/2014/main" id="{3B02B759-DDAA-E343-86AF-536FCE0D18B0}"/>
              </a:ext>
            </a:extLst>
          </p:cNvPr>
          <p:cNvSpPr>
            <a:spLocks noGrp="1"/>
          </p:cNvSpPr>
          <p:nvPr>
            <p:ph type="body" sz="quarter" idx="16" hasCustomPrompt="1"/>
          </p:nvPr>
        </p:nvSpPr>
        <p:spPr>
          <a:xfrm>
            <a:off x="774354" y="608292"/>
            <a:ext cx="4163428" cy="5778781"/>
          </a:xfrm>
        </p:spPr>
        <p:txBody>
          <a:bodyPr>
            <a:normAutofit/>
          </a:bodyPr>
          <a:lstStyle>
            <a:lvl1pPr marL="0" indent="0" algn="l">
              <a:buNone/>
              <a:defRPr sz="3600" b="1" i="0">
                <a:solidFill>
                  <a:srgbClr val="84BA41"/>
                </a:solidFill>
                <a:latin typeface="+mn-lt"/>
              </a:defRPr>
            </a:lvl1pPr>
          </a:lstStyle>
          <a:p>
            <a:pPr lvl="0"/>
            <a:r>
              <a:rPr lang="en-US" dirty="0"/>
              <a:t>Heading</a:t>
            </a:r>
          </a:p>
        </p:txBody>
      </p:sp>
      <p:grpSp>
        <p:nvGrpSpPr>
          <p:cNvPr id="26" name="Group 25">
            <a:extLst>
              <a:ext uri="{FF2B5EF4-FFF2-40B4-BE49-F238E27FC236}">
                <a16:creationId xmlns:a16="http://schemas.microsoft.com/office/drawing/2014/main" id="{ACE97815-52E1-7440-84FA-810C453C4DCB}"/>
              </a:ext>
            </a:extLst>
          </p:cNvPr>
          <p:cNvGrpSpPr/>
          <p:nvPr userDrawn="1"/>
        </p:nvGrpSpPr>
        <p:grpSpPr>
          <a:xfrm>
            <a:off x="11713600" y="2218041"/>
            <a:ext cx="474200" cy="4867482"/>
            <a:chOff x="1009808" y="-71087"/>
            <a:chExt cx="474200" cy="4867482"/>
          </a:xfrm>
        </p:grpSpPr>
        <p:sp>
          <p:nvSpPr>
            <p:cNvPr id="27" name="Graphic 4">
              <a:extLst>
                <a:ext uri="{FF2B5EF4-FFF2-40B4-BE49-F238E27FC236}">
                  <a16:creationId xmlns:a16="http://schemas.microsoft.com/office/drawing/2014/main" id="{60D6F5C6-7481-2341-96D6-969B4FE0B77A}"/>
                </a:ext>
              </a:extLst>
            </p:cNvPr>
            <p:cNvSpPr/>
            <p:nvPr userDrawn="1"/>
          </p:nvSpPr>
          <p:spPr>
            <a:xfrm>
              <a:off x="1009808" y="380038"/>
              <a:ext cx="474200" cy="3865418"/>
            </a:xfrm>
            <a:custGeom>
              <a:avLst/>
              <a:gdLst>
                <a:gd name="connsiteX0" fmla="*/ 0 w 716474"/>
                <a:gd name="connsiteY0" fmla="*/ 0 h 1160145"/>
                <a:gd name="connsiteX1" fmla="*/ 716474 w 716474"/>
                <a:gd name="connsiteY1" fmla="*/ 0 h 1160145"/>
                <a:gd name="connsiteX2" fmla="*/ 716474 w 716474"/>
                <a:gd name="connsiteY2" fmla="*/ 1160145 h 1160145"/>
                <a:gd name="connsiteX3" fmla="*/ 0 w 716474"/>
                <a:gd name="connsiteY3" fmla="*/ 1160145 h 1160145"/>
              </a:gdLst>
              <a:ahLst/>
              <a:cxnLst>
                <a:cxn ang="0">
                  <a:pos x="connsiteX0" y="connsiteY0"/>
                </a:cxn>
                <a:cxn ang="0">
                  <a:pos x="connsiteX1" y="connsiteY1"/>
                </a:cxn>
                <a:cxn ang="0">
                  <a:pos x="connsiteX2" y="connsiteY2"/>
                </a:cxn>
                <a:cxn ang="0">
                  <a:pos x="connsiteX3" y="connsiteY3"/>
                </a:cxn>
              </a:cxnLst>
              <a:rect l="l" t="t" r="r" b="b"/>
              <a:pathLst>
                <a:path w="716474" h="1160145">
                  <a:moveTo>
                    <a:pt x="0" y="0"/>
                  </a:moveTo>
                  <a:lnTo>
                    <a:pt x="716474" y="0"/>
                  </a:lnTo>
                  <a:lnTo>
                    <a:pt x="716474" y="1160145"/>
                  </a:lnTo>
                  <a:lnTo>
                    <a:pt x="0" y="1160145"/>
                  </a:lnTo>
                  <a:close/>
                </a:path>
              </a:pathLst>
            </a:custGeom>
            <a:solidFill>
              <a:srgbClr val="84BA41"/>
            </a:solidFill>
            <a:ln w="2370" cap="flat">
              <a:noFill/>
              <a:prstDash val="solid"/>
              <a:miter/>
            </a:ln>
          </p:spPr>
          <p:txBody>
            <a:bodyPr rtlCol="0" anchor="ctr"/>
            <a:lstStyle/>
            <a:p>
              <a:endParaRPr lang="en-US"/>
            </a:p>
          </p:txBody>
        </p:sp>
        <p:sp>
          <p:nvSpPr>
            <p:cNvPr id="28" name="Text Box 5">
              <a:extLst>
                <a:ext uri="{FF2B5EF4-FFF2-40B4-BE49-F238E27FC236}">
                  <a16:creationId xmlns:a16="http://schemas.microsoft.com/office/drawing/2014/main" id="{4AE3FFDF-1554-0546-8133-FF8CA980CDD2}"/>
                </a:ext>
              </a:extLst>
            </p:cNvPr>
            <p:cNvSpPr txBox="1"/>
            <p:nvPr userDrawn="1"/>
          </p:nvSpPr>
          <p:spPr>
            <a:xfrm rot="16200000">
              <a:off x="-1186833" y="2175463"/>
              <a:ext cx="4867482" cy="374382"/>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r>
                <a:rPr lang="en-IE" sz="950" b="1" spc="170" baseline="0" dirty="0">
                  <a:solidFill>
                    <a:schemeClr val="bg1"/>
                  </a:solidFill>
                  <a:effectLst/>
                  <a:latin typeface="+mn-lt"/>
                  <a:ea typeface="Times New Roman" panose="02020603050405020304" pitchFamily="18" charset="0"/>
                  <a:cs typeface="Times New Roman" panose="02020603050405020304" pitchFamily="18" charset="0"/>
                </a:rPr>
                <a:t>SUSTAINABLE</a:t>
              </a:r>
              <a:r>
                <a:rPr lang="en-IE" sz="950" spc="170" baseline="0" dirty="0">
                  <a:solidFill>
                    <a:schemeClr val="bg1"/>
                  </a:solidFill>
                  <a:effectLst/>
                  <a:latin typeface="+mj-lt"/>
                  <a:ea typeface="Times New Roman" panose="02020603050405020304" pitchFamily="18" charset="0"/>
                  <a:cs typeface="Times New Roman" panose="02020603050405020304" pitchFamily="18" charset="0"/>
                </a:rPr>
                <a:t> FUTURES FOR ENTERPRISE CENTRES</a:t>
              </a:r>
              <a:endParaRPr lang="en-IE" sz="950" spc="170" baseline="0" dirty="0">
                <a:solidFill>
                  <a:schemeClr val="bg1"/>
                </a:solidFill>
                <a:effectLst/>
                <a:latin typeface="+mj-lt"/>
                <a:ea typeface="Calibri" panose="020F0502020204030204" pitchFamily="34" charset="0"/>
                <a:cs typeface="Times New Roman" panose="02020603050405020304" pitchFamily="18" charset="0"/>
              </a:endParaRPr>
            </a:p>
          </p:txBody>
        </p:sp>
      </p:grpSp>
    </p:spTree>
    <p:extLst>
      <p:ext uri="{BB962C8B-B14F-4D97-AF65-F5344CB8AC3E}">
        <p14:creationId xmlns:p14="http://schemas.microsoft.com/office/powerpoint/2010/main" val="288514028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ext Slide 5">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17693B33-402D-2141-B743-DF6974306307}"/>
              </a:ext>
            </a:extLst>
          </p:cNvPr>
          <p:cNvSpPr>
            <a:spLocks/>
          </p:cNvSpPr>
          <p:nvPr userDrawn="1"/>
        </p:nvSpPr>
        <p:spPr>
          <a:xfrm>
            <a:off x="353961" y="329381"/>
            <a:ext cx="11453646" cy="2072249"/>
          </a:xfrm>
          <a:prstGeom prst="rect">
            <a:avLst/>
          </a:prstGeom>
          <a:solidFill>
            <a:srgbClr val="297239"/>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14" name="Rectangle 13">
            <a:extLst>
              <a:ext uri="{FF2B5EF4-FFF2-40B4-BE49-F238E27FC236}">
                <a16:creationId xmlns:a16="http://schemas.microsoft.com/office/drawing/2014/main" id="{25321615-55EE-7F47-A3E6-B3AC0DE2F661}"/>
              </a:ext>
            </a:extLst>
          </p:cNvPr>
          <p:cNvSpPr/>
          <p:nvPr userDrawn="1"/>
        </p:nvSpPr>
        <p:spPr>
          <a:xfrm rot="16200000" flipV="1">
            <a:off x="402393" y="5168694"/>
            <a:ext cx="0" cy="36000"/>
          </a:xfrm>
          <a:prstGeom prst="rect">
            <a:avLst/>
          </a:prstGeom>
          <a:solidFill>
            <a:srgbClr val="8CBF4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sp>
        <p:nvSpPr>
          <p:cNvPr id="15" name="Text Placeholder 17">
            <a:extLst>
              <a:ext uri="{FF2B5EF4-FFF2-40B4-BE49-F238E27FC236}">
                <a16:creationId xmlns:a16="http://schemas.microsoft.com/office/drawing/2014/main" id="{86D2150B-80CB-5441-868B-D502A91F6CCA}"/>
              </a:ext>
            </a:extLst>
          </p:cNvPr>
          <p:cNvSpPr>
            <a:spLocks noGrp="1"/>
          </p:cNvSpPr>
          <p:nvPr>
            <p:ph type="body" sz="quarter" idx="18" hasCustomPrompt="1"/>
          </p:nvPr>
        </p:nvSpPr>
        <p:spPr>
          <a:xfrm>
            <a:off x="567560" y="2680138"/>
            <a:ext cx="11041782" cy="3294990"/>
          </a:xfrm>
        </p:spPr>
        <p:txBody>
          <a:bodyPr/>
          <a:lstStyle>
            <a:lvl1pPr>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16" name="Text Placeholder 23">
            <a:extLst>
              <a:ext uri="{FF2B5EF4-FFF2-40B4-BE49-F238E27FC236}">
                <a16:creationId xmlns:a16="http://schemas.microsoft.com/office/drawing/2014/main" id="{B316D977-9858-BE4E-96EF-05B8D6436BA4}"/>
              </a:ext>
            </a:extLst>
          </p:cNvPr>
          <p:cNvSpPr>
            <a:spLocks noGrp="1"/>
          </p:cNvSpPr>
          <p:nvPr>
            <p:ph type="body" sz="quarter" idx="16" hasCustomPrompt="1"/>
          </p:nvPr>
        </p:nvSpPr>
        <p:spPr>
          <a:xfrm>
            <a:off x="568718" y="661585"/>
            <a:ext cx="10979962" cy="1182981"/>
          </a:xfrm>
        </p:spPr>
        <p:txBody>
          <a:bodyPr>
            <a:normAutofit/>
          </a:bodyPr>
          <a:lstStyle>
            <a:lvl1pPr marL="0" indent="0" algn="l">
              <a:buNone/>
              <a:defRPr sz="3600" b="1" i="0">
                <a:solidFill>
                  <a:schemeClr val="bg1"/>
                </a:solidFill>
                <a:latin typeface="+mn-lt"/>
              </a:defRPr>
            </a:lvl1pPr>
          </a:lstStyle>
          <a:p>
            <a:pPr lvl="0"/>
            <a:r>
              <a:rPr lang="en-US" dirty="0"/>
              <a:t>Heading</a:t>
            </a:r>
          </a:p>
        </p:txBody>
      </p:sp>
      <p:sp>
        <p:nvSpPr>
          <p:cNvPr id="20" name="Text Box 5">
            <a:extLst>
              <a:ext uri="{FF2B5EF4-FFF2-40B4-BE49-F238E27FC236}">
                <a16:creationId xmlns:a16="http://schemas.microsoft.com/office/drawing/2014/main" id="{5DE207C9-2483-6644-B181-6C79E5AE0BD7}"/>
              </a:ext>
            </a:extLst>
          </p:cNvPr>
          <p:cNvSpPr txBox="1"/>
          <p:nvPr userDrawn="1"/>
        </p:nvSpPr>
        <p:spPr>
          <a:xfrm>
            <a:off x="307231" y="6306497"/>
            <a:ext cx="11528507" cy="369709"/>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280988" indent="0" algn="r">
              <a:tabLst>
                <a:tab pos="11022013" algn="l"/>
                <a:tab pos="11633200" algn="l"/>
              </a:tabLst>
            </a:pPr>
            <a:r>
              <a:rPr lang="en-IE" sz="950" b="1" spc="170" baseline="0" dirty="0">
                <a:solidFill>
                  <a:srgbClr val="0B582E"/>
                </a:solidFill>
                <a:effectLst/>
                <a:latin typeface="+mn-lt"/>
                <a:ea typeface="Times New Roman" panose="02020603050405020304" pitchFamily="18" charset="0"/>
                <a:cs typeface="Times New Roman" panose="02020603050405020304" pitchFamily="18" charset="0"/>
              </a:rPr>
              <a:t>SUSTAINABLE</a:t>
            </a:r>
            <a:r>
              <a:rPr lang="en-IE" sz="950" spc="170" baseline="0" dirty="0">
                <a:solidFill>
                  <a:srgbClr val="0B582E"/>
                </a:solidFill>
                <a:effectLst/>
                <a:latin typeface="+mj-lt"/>
                <a:ea typeface="Times New Roman" panose="02020603050405020304" pitchFamily="18" charset="0"/>
                <a:cs typeface="Times New Roman" panose="02020603050405020304" pitchFamily="18" charset="0"/>
              </a:rPr>
              <a:t> FUTURES FOR ENTERPRISE CENTRES</a:t>
            </a:r>
            <a:endParaRPr lang="en-IE" sz="950" spc="170" baseline="0" dirty="0">
              <a:solidFill>
                <a:srgbClr val="0B582E"/>
              </a:solidFill>
              <a:effectLst/>
              <a:latin typeface="+mj-lt"/>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406820287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Statement/quote slide">
    <p:spTree>
      <p:nvGrpSpPr>
        <p:cNvPr id="1" name=""/>
        <p:cNvGrpSpPr/>
        <p:nvPr/>
      </p:nvGrpSpPr>
      <p:grpSpPr>
        <a:xfrm>
          <a:off x="0" y="0"/>
          <a:ext cx="0" cy="0"/>
          <a:chOff x="0" y="0"/>
          <a:chExt cx="0" cy="0"/>
        </a:xfrm>
      </p:grpSpPr>
      <p:sp>
        <p:nvSpPr>
          <p:cNvPr id="15" name="Graphic 4">
            <a:extLst>
              <a:ext uri="{FF2B5EF4-FFF2-40B4-BE49-F238E27FC236}">
                <a16:creationId xmlns:a16="http://schemas.microsoft.com/office/drawing/2014/main" id="{8A9F53ED-30E8-5740-B6D2-5F5096591C92}"/>
              </a:ext>
            </a:extLst>
          </p:cNvPr>
          <p:cNvSpPr/>
          <p:nvPr userDrawn="1"/>
        </p:nvSpPr>
        <p:spPr>
          <a:xfrm flipH="1">
            <a:off x="0" y="0"/>
            <a:ext cx="6257396" cy="6220885"/>
          </a:xfrm>
          <a:custGeom>
            <a:avLst/>
            <a:gdLst>
              <a:gd name="connsiteX0" fmla="*/ 1027068 w 1067631"/>
              <a:gd name="connsiteY0" fmla="*/ 721845 h 1061401"/>
              <a:gd name="connsiteX1" fmla="*/ 984775 w 1067631"/>
              <a:gd name="connsiteY1" fmla="*/ 784971 h 1061401"/>
              <a:gd name="connsiteX2" fmla="*/ 862092 w 1067631"/>
              <a:gd name="connsiteY2" fmla="*/ 896141 h 1061401"/>
              <a:gd name="connsiteX3" fmla="*/ 708825 w 1067631"/>
              <a:gd name="connsiteY3" fmla="*/ 961614 h 1061401"/>
              <a:gd name="connsiteX4" fmla="*/ 632560 w 1067631"/>
              <a:gd name="connsiteY4" fmla="*/ 974016 h 1061401"/>
              <a:gd name="connsiteX5" fmla="*/ 614400 w 1067631"/>
              <a:gd name="connsiteY5" fmla="*/ 975368 h 1061401"/>
              <a:gd name="connsiteX6" fmla="*/ 596738 w 1067631"/>
              <a:gd name="connsiteY6" fmla="*/ 975842 h 1061401"/>
              <a:gd name="connsiteX7" fmla="*/ 588109 w 1067631"/>
              <a:gd name="connsiteY7" fmla="*/ 976056 h 1061401"/>
              <a:gd name="connsiteX8" fmla="*/ 579646 w 1067631"/>
              <a:gd name="connsiteY8" fmla="*/ 975842 h 1061401"/>
              <a:gd name="connsiteX9" fmla="*/ 563193 w 1067631"/>
              <a:gd name="connsiteY9" fmla="*/ 975439 h 1061401"/>
              <a:gd name="connsiteX10" fmla="*/ 480953 w 1067631"/>
              <a:gd name="connsiteY10" fmla="*/ 964792 h 1061401"/>
              <a:gd name="connsiteX11" fmla="*/ 469597 w 1067631"/>
              <a:gd name="connsiteY11" fmla="*/ 962231 h 1061401"/>
              <a:gd name="connsiteX12" fmla="*/ 466397 w 1067631"/>
              <a:gd name="connsiteY12" fmla="*/ 961519 h 1061401"/>
              <a:gd name="connsiteX13" fmla="*/ 460802 w 1067631"/>
              <a:gd name="connsiteY13" fmla="*/ 960168 h 1061401"/>
              <a:gd name="connsiteX14" fmla="*/ 460328 w 1067631"/>
              <a:gd name="connsiteY14" fmla="*/ 960025 h 1061401"/>
              <a:gd name="connsiteX15" fmla="*/ 447052 w 1067631"/>
              <a:gd name="connsiteY15" fmla="*/ 956350 h 1061401"/>
              <a:gd name="connsiteX16" fmla="*/ 433373 w 1067631"/>
              <a:gd name="connsiteY16" fmla="*/ 952271 h 1061401"/>
              <a:gd name="connsiteX17" fmla="*/ 432875 w 1067631"/>
              <a:gd name="connsiteY17" fmla="*/ 952105 h 1061401"/>
              <a:gd name="connsiteX18" fmla="*/ 423132 w 1067631"/>
              <a:gd name="connsiteY18" fmla="*/ 948880 h 1061401"/>
              <a:gd name="connsiteX19" fmla="*/ 422752 w 1067631"/>
              <a:gd name="connsiteY19" fmla="*/ 948785 h 1061401"/>
              <a:gd name="connsiteX20" fmla="*/ 357084 w 1067631"/>
              <a:gd name="connsiteY20" fmla="*/ 921064 h 1061401"/>
              <a:gd name="connsiteX21" fmla="*/ 349829 w 1067631"/>
              <a:gd name="connsiteY21" fmla="*/ 917459 h 1061401"/>
              <a:gd name="connsiteX22" fmla="*/ 342622 w 1067631"/>
              <a:gd name="connsiteY22" fmla="*/ 913451 h 1061401"/>
              <a:gd name="connsiteX23" fmla="*/ 327829 w 1067631"/>
              <a:gd name="connsiteY23" fmla="*/ 905128 h 1061401"/>
              <a:gd name="connsiteX24" fmla="*/ 297982 w 1067631"/>
              <a:gd name="connsiteY24" fmla="*/ 885778 h 1061401"/>
              <a:gd name="connsiteX25" fmla="*/ 238596 w 1067631"/>
              <a:gd name="connsiteY25" fmla="*/ 837449 h 1061401"/>
              <a:gd name="connsiteX26" fmla="*/ 139880 w 1067631"/>
              <a:gd name="connsiteY26" fmla="*/ 705577 h 1061401"/>
              <a:gd name="connsiteX27" fmla="*/ 91589 w 1067631"/>
              <a:gd name="connsiteY27" fmla="*/ 549399 h 1061401"/>
              <a:gd name="connsiteX28" fmla="*/ 87938 w 1067631"/>
              <a:gd name="connsiteY28" fmla="*/ 474037 h 1061401"/>
              <a:gd name="connsiteX29" fmla="*/ 88696 w 1067631"/>
              <a:gd name="connsiteY29" fmla="*/ 456963 h 1061401"/>
              <a:gd name="connsiteX30" fmla="*/ 88720 w 1067631"/>
              <a:gd name="connsiteY30" fmla="*/ 456773 h 1061401"/>
              <a:gd name="connsiteX31" fmla="*/ 89194 w 1067631"/>
              <a:gd name="connsiteY31" fmla="*/ 450560 h 1061401"/>
              <a:gd name="connsiteX32" fmla="*/ 89976 w 1067631"/>
              <a:gd name="connsiteY32" fmla="*/ 440553 h 1061401"/>
              <a:gd name="connsiteX33" fmla="*/ 90498 w 1067631"/>
              <a:gd name="connsiteY33" fmla="*/ 435787 h 1061401"/>
              <a:gd name="connsiteX34" fmla="*/ 92205 w 1067631"/>
              <a:gd name="connsiteY34" fmla="*/ 422625 h 1061401"/>
              <a:gd name="connsiteX35" fmla="*/ 92632 w 1067631"/>
              <a:gd name="connsiteY35" fmla="*/ 419258 h 1061401"/>
              <a:gd name="connsiteX36" fmla="*/ 92727 w 1067631"/>
              <a:gd name="connsiteY36" fmla="*/ 418594 h 1061401"/>
              <a:gd name="connsiteX37" fmla="*/ 94528 w 1067631"/>
              <a:gd name="connsiteY37" fmla="*/ 407567 h 1061401"/>
              <a:gd name="connsiteX38" fmla="*/ 94670 w 1067631"/>
              <a:gd name="connsiteY38" fmla="*/ 406809 h 1061401"/>
              <a:gd name="connsiteX39" fmla="*/ 97444 w 1067631"/>
              <a:gd name="connsiteY39" fmla="*/ 392248 h 1061401"/>
              <a:gd name="connsiteX40" fmla="*/ 97871 w 1067631"/>
              <a:gd name="connsiteY40" fmla="*/ 390256 h 1061401"/>
              <a:gd name="connsiteX41" fmla="*/ 98843 w 1067631"/>
              <a:gd name="connsiteY41" fmla="*/ 385751 h 1061401"/>
              <a:gd name="connsiteX42" fmla="*/ 99436 w 1067631"/>
              <a:gd name="connsiteY42" fmla="*/ 383047 h 1061401"/>
              <a:gd name="connsiteX43" fmla="*/ 100360 w 1067631"/>
              <a:gd name="connsiteY43" fmla="*/ 379063 h 1061401"/>
              <a:gd name="connsiteX44" fmla="*/ 100977 w 1067631"/>
              <a:gd name="connsiteY44" fmla="*/ 376479 h 1061401"/>
              <a:gd name="connsiteX45" fmla="*/ 102138 w 1067631"/>
              <a:gd name="connsiteY45" fmla="*/ 371736 h 1061401"/>
              <a:gd name="connsiteX46" fmla="*/ 102541 w 1067631"/>
              <a:gd name="connsiteY46" fmla="*/ 370147 h 1061401"/>
              <a:gd name="connsiteX47" fmla="*/ 122455 w 1067631"/>
              <a:gd name="connsiteY47" fmla="*/ 309535 h 1061401"/>
              <a:gd name="connsiteX48" fmla="*/ 122834 w 1067631"/>
              <a:gd name="connsiteY48" fmla="*/ 308563 h 1061401"/>
              <a:gd name="connsiteX49" fmla="*/ 130539 w 1067631"/>
              <a:gd name="connsiteY49" fmla="*/ 290659 h 1061401"/>
              <a:gd name="connsiteX50" fmla="*/ 133858 w 1067631"/>
              <a:gd name="connsiteY50" fmla="*/ 283497 h 1061401"/>
              <a:gd name="connsiteX51" fmla="*/ 134830 w 1067631"/>
              <a:gd name="connsiteY51" fmla="*/ 281387 h 1061401"/>
              <a:gd name="connsiteX52" fmla="*/ 146281 w 1067631"/>
              <a:gd name="connsiteY52" fmla="*/ 259048 h 1061401"/>
              <a:gd name="connsiteX53" fmla="*/ 187863 w 1067631"/>
              <a:gd name="connsiteY53" fmla="*/ 195472 h 1061401"/>
              <a:gd name="connsiteX54" fmla="*/ 309504 w 1067631"/>
              <a:gd name="connsiteY54" fmla="*/ 83164 h 1061401"/>
              <a:gd name="connsiteX55" fmla="*/ 462177 w 1067631"/>
              <a:gd name="connsiteY55" fmla="*/ 16291 h 1061401"/>
              <a:gd name="connsiteX56" fmla="*/ 538324 w 1067631"/>
              <a:gd name="connsiteY56" fmla="*/ 3201 h 1061401"/>
              <a:gd name="connsiteX57" fmla="*/ 574145 w 1067631"/>
              <a:gd name="connsiteY57" fmla="*/ 1162 h 1061401"/>
              <a:gd name="connsiteX58" fmla="*/ 588062 w 1067631"/>
              <a:gd name="connsiteY58" fmla="*/ 854 h 1061401"/>
              <a:gd name="connsiteX59" fmla="*/ 588062 w 1067631"/>
              <a:gd name="connsiteY59" fmla="*/ 0 h 1061401"/>
              <a:gd name="connsiteX60" fmla="*/ 280249 w 1067631"/>
              <a:gd name="connsiteY60" fmla="*/ 0 h 1061401"/>
              <a:gd name="connsiteX61" fmla="*/ 260715 w 1067631"/>
              <a:gd name="connsiteY61" fmla="*/ 12213 h 1061401"/>
              <a:gd name="connsiteX62" fmla="*/ 117856 w 1067631"/>
              <a:gd name="connsiteY62" fmla="*/ 144084 h 1061401"/>
              <a:gd name="connsiteX63" fmla="*/ 68996 w 1067631"/>
              <a:gd name="connsiteY63" fmla="*/ 218783 h 1061401"/>
              <a:gd name="connsiteX64" fmla="*/ 59560 w 1067631"/>
              <a:gd name="connsiteY64" fmla="*/ 236781 h 1061401"/>
              <a:gd name="connsiteX65" fmla="*/ 59513 w 1067631"/>
              <a:gd name="connsiteY65" fmla="*/ 236876 h 1061401"/>
              <a:gd name="connsiteX66" fmla="*/ 58114 w 1067631"/>
              <a:gd name="connsiteY66" fmla="*/ 239556 h 1061401"/>
              <a:gd name="connsiteX67" fmla="*/ 55483 w 1067631"/>
              <a:gd name="connsiteY67" fmla="*/ 245200 h 1061401"/>
              <a:gd name="connsiteX68" fmla="*/ 50480 w 1067631"/>
              <a:gd name="connsiteY68" fmla="*/ 255918 h 1061401"/>
              <a:gd name="connsiteX69" fmla="*/ 41258 w 1067631"/>
              <a:gd name="connsiteY69" fmla="*/ 277332 h 1061401"/>
              <a:gd name="connsiteX70" fmla="*/ 35640 w 1067631"/>
              <a:gd name="connsiteY70" fmla="*/ 291251 h 1061401"/>
              <a:gd name="connsiteX71" fmla="*/ 17433 w 1067631"/>
              <a:gd name="connsiteY71" fmla="*/ 349682 h 1061401"/>
              <a:gd name="connsiteX72" fmla="*/ 17196 w 1067631"/>
              <a:gd name="connsiteY72" fmla="*/ 350607 h 1061401"/>
              <a:gd name="connsiteX73" fmla="*/ 15584 w 1067631"/>
              <a:gd name="connsiteY73" fmla="*/ 357152 h 1061401"/>
              <a:gd name="connsiteX74" fmla="*/ 15038 w 1067631"/>
              <a:gd name="connsiteY74" fmla="*/ 359476 h 1061401"/>
              <a:gd name="connsiteX75" fmla="*/ 13782 w 1067631"/>
              <a:gd name="connsiteY75" fmla="*/ 364954 h 1061401"/>
              <a:gd name="connsiteX76" fmla="*/ 13213 w 1067631"/>
              <a:gd name="connsiteY76" fmla="*/ 367515 h 1061401"/>
              <a:gd name="connsiteX77" fmla="*/ 11909 w 1067631"/>
              <a:gd name="connsiteY77" fmla="*/ 373562 h 1061401"/>
              <a:gd name="connsiteX78" fmla="*/ 11554 w 1067631"/>
              <a:gd name="connsiteY78" fmla="*/ 375245 h 1061401"/>
              <a:gd name="connsiteX79" fmla="*/ 8021 w 1067631"/>
              <a:gd name="connsiteY79" fmla="*/ 393932 h 1061401"/>
              <a:gd name="connsiteX80" fmla="*/ 6622 w 1067631"/>
              <a:gd name="connsiteY80" fmla="*/ 401734 h 1061401"/>
              <a:gd name="connsiteX81" fmla="*/ 6030 w 1067631"/>
              <a:gd name="connsiteY81" fmla="*/ 406216 h 1061401"/>
              <a:gd name="connsiteX82" fmla="*/ 6006 w 1067631"/>
              <a:gd name="connsiteY82" fmla="*/ 406429 h 1061401"/>
              <a:gd name="connsiteX83" fmla="*/ 3327 w 1067631"/>
              <a:gd name="connsiteY83" fmla="*/ 427202 h 1061401"/>
              <a:gd name="connsiteX84" fmla="*/ 2900 w 1067631"/>
              <a:gd name="connsiteY84" fmla="*/ 430593 h 1061401"/>
              <a:gd name="connsiteX85" fmla="*/ 2782 w 1067631"/>
              <a:gd name="connsiteY85" fmla="*/ 432253 h 1061401"/>
              <a:gd name="connsiteX86" fmla="*/ 2189 w 1067631"/>
              <a:gd name="connsiteY86" fmla="*/ 439533 h 1061401"/>
              <a:gd name="connsiteX87" fmla="*/ 1833 w 1067631"/>
              <a:gd name="connsiteY87" fmla="*/ 443991 h 1061401"/>
              <a:gd name="connsiteX88" fmla="*/ 340 w 1067631"/>
              <a:gd name="connsiteY88" fmla="*/ 471547 h 1061401"/>
              <a:gd name="connsiteX89" fmla="*/ 4631 w 1067631"/>
              <a:gd name="connsiteY89" fmla="*/ 559951 h 1061401"/>
              <a:gd name="connsiteX90" fmla="*/ 61457 w 1067631"/>
              <a:gd name="connsiteY90" fmla="*/ 743661 h 1061401"/>
              <a:gd name="connsiteX91" fmla="*/ 177408 w 1067631"/>
              <a:gd name="connsiteY91" fmla="*/ 898583 h 1061401"/>
              <a:gd name="connsiteX92" fmla="*/ 247154 w 1067631"/>
              <a:gd name="connsiteY92" fmla="*/ 955330 h 1061401"/>
              <a:gd name="connsiteX93" fmla="*/ 282241 w 1067631"/>
              <a:gd name="connsiteY93" fmla="*/ 978047 h 1061401"/>
              <a:gd name="connsiteX94" fmla="*/ 299594 w 1067631"/>
              <a:gd name="connsiteY94" fmla="*/ 987841 h 1061401"/>
              <a:gd name="connsiteX95" fmla="*/ 308081 w 1067631"/>
              <a:gd name="connsiteY95" fmla="*/ 992537 h 1061401"/>
              <a:gd name="connsiteX96" fmla="*/ 316592 w 1067631"/>
              <a:gd name="connsiteY96" fmla="*/ 996805 h 1061401"/>
              <a:gd name="connsiteX97" fmla="*/ 406418 w 1067631"/>
              <a:gd name="connsiteY97" fmla="*/ 1033538 h 1061401"/>
              <a:gd name="connsiteX98" fmla="*/ 422444 w 1067631"/>
              <a:gd name="connsiteY98" fmla="*/ 1038328 h 1061401"/>
              <a:gd name="connsiteX99" fmla="*/ 429912 w 1067631"/>
              <a:gd name="connsiteY99" fmla="*/ 1040391 h 1061401"/>
              <a:gd name="connsiteX100" fmla="*/ 438281 w 1067631"/>
              <a:gd name="connsiteY100" fmla="*/ 1042691 h 1061401"/>
              <a:gd name="connsiteX101" fmla="*/ 438565 w 1067631"/>
              <a:gd name="connsiteY101" fmla="*/ 1042762 h 1061401"/>
              <a:gd name="connsiteX102" fmla="*/ 438589 w 1067631"/>
              <a:gd name="connsiteY102" fmla="*/ 1042762 h 1061401"/>
              <a:gd name="connsiteX103" fmla="*/ 439964 w 1067631"/>
              <a:gd name="connsiteY103" fmla="*/ 1043142 h 1061401"/>
              <a:gd name="connsiteX104" fmla="*/ 445440 w 1067631"/>
              <a:gd name="connsiteY104" fmla="*/ 1044422 h 1061401"/>
              <a:gd name="connsiteX105" fmla="*/ 462343 w 1067631"/>
              <a:gd name="connsiteY105" fmla="*/ 1048216 h 1061401"/>
              <a:gd name="connsiteX106" fmla="*/ 463078 w 1067631"/>
              <a:gd name="connsiteY106" fmla="*/ 1048382 h 1061401"/>
              <a:gd name="connsiteX107" fmla="*/ 471873 w 1067631"/>
              <a:gd name="connsiteY107" fmla="*/ 1050232 h 1061401"/>
              <a:gd name="connsiteX108" fmla="*/ 474908 w 1067631"/>
              <a:gd name="connsiteY108" fmla="*/ 1050754 h 1061401"/>
              <a:gd name="connsiteX109" fmla="*/ 475358 w 1067631"/>
              <a:gd name="connsiteY109" fmla="*/ 1050801 h 1061401"/>
              <a:gd name="connsiteX110" fmla="*/ 558902 w 1067631"/>
              <a:gd name="connsiteY110" fmla="*/ 1060690 h 1061401"/>
              <a:gd name="connsiteX111" fmla="*/ 578176 w 1067631"/>
              <a:gd name="connsiteY111" fmla="*/ 1061188 h 1061401"/>
              <a:gd name="connsiteX112" fmla="*/ 588109 w 1067631"/>
              <a:gd name="connsiteY112" fmla="*/ 1061401 h 1061401"/>
              <a:gd name="connsiteX113" fmla="*/ 598208 w 1067631"/>
              <a:gd name="connsiteY113" fmla="*/ 1061164 h 1061401"/>
              <a:gd name="connsiteX114" fmla="*/ 618928 w 1067631"/>
              <a:gd name="connsiteY114" fmla="*/ 1060595 h 1061401"/>
              <a:gd name="connsiteX115" fmla="*/ 640241 w 1067631"/>
              <a:gd name="connsiteY115" fmla="*/ 1059030 h 1061401"/>
              <a:gd name="connsiteX116" fmla="*/ 729877 w 1067631"/>
              <a:gd name="connsiteY116" fmla="*/ 1044446 h 1061401"/>
              <a:gd name="connsiteX117" fmla="*/ 910169 w 1067631"/>
              <a:gd name="connsiteY117" fmla="*/ 967447 h 1061401"/>
              <a:gd name="connsiteX118" fmla="*/ 1054237 w 1067631"/>
              <a:gd name="connsiteY118" fmla="*/ 836880 h 1061401"/>
              <a:gd name="connsiteX119" fmla="*/ 1067632 w 1067631"/>
              <a:gd name="connsiteY119" fmla="*/ 819119 h 1061401"/>
              <a:gd name="connsiteX120" fmla="*/ 1067632 w 1067631"/>
              <a:gd name="connsiteY120" fmla="*/ 626231 h 1061401"/>
              <a:gd name="connsiteX121" fmla="*/ 1055849 w 1067631"/>
              <a:gd name="connsiteY121" fmla="*/ 660379 h 1061401"/>
              <a:gd name="connsiteX122" fmla="*/ 1027068 w 1067631"/>
              <a:gd name="connsiteY122" fmla="*/ 721845 h 10614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Lst>
            <a:rect l="l" t="t" r="r" b="b"/>
            <a:pathLst>
              <a:path w="1067631" h="1061401">
                <a:moveTo>
                  <a:pt x="1027068" y="721845"/>
                </a:moveTo>
                <a:cubicBezTo>
                  <a:pt x="1015191" y="742855"/>
                  <a:pt x="1001062" y="764150"/>
                  <a:pt x="984775" y="784971"/>
                </a:cubicBezTo>
                <a:cubicBezTo>
                  <a:pt x="952344" y="826731"/>
                  <a:pt x="909885" y="865407"/>
                  <a:pt x="862092" y="896141"/>
                </a:cubicBezTo>
                <a:cubicBezTo>
                  <a:pt x="814393" y="927182"/>
                  <a:pt x="760791" y="948880"/>
                  <a:pt x="708825" y="961614"/>
                </a:cubicBezTo>
                <a:cubicBezTo>
                  <a:pt x="682819" y="968159"/>
                  <a:pt x="657049" y="971692"/>
                  <a:pt x="632560" y="974016"/>
                </a:cubicBezTo>
                <a:cubicBezTo>
                  <a:pt x="626419" y="974467"/>
                  <a:pt x="620375" y="974917"/>
                  <a:pt x="614400" y="975368"/>
                </a:cubicBezTo>
                <a:cubicBezTo>
                  <a:pt x="608426" y="975534"/>
                  <a:pt x="602523" y="975676"/>
                  <a:pt x="596738" y="975842"/>
                </a:cubicBezTo>
                <a:cubicBezTo>
                  <a:pt x="593846" y="975913"/>
                  <a:pt x="590977" y="975984"/>
                  <a:pt x="588109" y="976056"/>
                </a:cubicBezTo>
                <a:cubicBezTo>
                  <a:pt x="585264" y="975984"/>
                  <a:pt x="582443" y="975913"/>
                  <a:pt x="579646" y="975842"/>
                </a:cubicBezTo>
                <a:cubicBezTo>
                  <a:pt x="574051" y="975700"/>
                  <a:pt x="568574" y="975581"/>
                  <a:pt x="563193" y="975439"/>
                </a:cubicBezTo>
                <a:cubicBezTo>
                  <a:pt x="530951" y="973850"/>
                  <a:pt x="503096" y="969440"/>
                  <a:pt x="480953" y="964792"/>
                </a:cubicBezTo>
                <a:cubicBezTo>
                  <a:pt x="477800" y="964080"/>
                  <a:pt x="474007" y="963226"/>
                  <a:pt x="469597" y="962231"/>
                </a:cubicBezTo>
                <a:cubicBezTo>
                  <a:pt x="468578" y="961994"/>
                  <a:pt x="467487" y="961756"/>
                  <a:pt x="466397" y="961519"/>
                </a:cubicBezTo>
                <a:cubicBezTo>
                  <a:pt x="464477" y="961069"/>
                  <a:pt x="462604" y="960618"/>
                  <a:pt x="460802" y="960168"/>
                </a:cubicBezTo>
                <a:cubicBezTo>
                  <a:pt x="460636" y="960120"/>
                  <a:pt x="460494" y="960073"/>
                  <a:pt x="460328" y="960025"/>
                </a:cubicBezTo>
                <a:cubicBezTo>
                  <a:pt x="455468" y="958650"/>
                  <a:pt x="451035" y="957440"/>
                  <a:pt x="447052" y="956350"/>
                </a:cubicBezTo>
                <a:cubicBezTo>
                  <a:pt x="442737" y="955140"/>
                  <a:pt x="438186" y="953788"/>
                  <a:pt x="433373" y="952271"/>
                </a:cubicBezTo>
                <a:cubicBezTo>
                  <a:pt x="433207" y="952223"/>
                  <a:pt x="433041" y="952152"/>
                  <a:pt x="432875" y="952105"/>
                </a:cubicBezTo>
                <a:cubicBezTo>
                  <a:pt x="426522" y="950018"/>
                  <a:pt x="423132" y="948880"/>
                  <a:pt x="423132" y="948880"/>
                </a:cubicBezTo>
                <a:cubicBezTo>
                  <a:pt x="423013" y="948832"/>
                  <a:pt x="422871" y="948809"/>
                  <a:pt x="422752" y="948785"/>
                </a:cubicBezTo>
                <a:cubicBezTo>
                  <a:pt x="403455" y="942192"/>
                  <a:pt x="381075" y="933229"/>
                  <a:pt x="357084" y="921064"/>
                </a:cubicBezTo>
                <a:cubicBezTo>
                  <a:pt x="354689" y="919878"/>
                  <a:pt x="352271" y="918669"/>
                  <a:pt x="349829" y="917459"/>
                </a:cubicBezTo>
                <a:cubicBezTo>
                  <a:pt x="347459" y="916131"/>
                  <a:pt x="345064" y="914803"/>
                  <a:pt x="342622" y="913451"/>
                </a:cubicBezTo>
                <a:cubicBezTo>
                  <a:pt x="337786" y="910725"/>
                  <a:pt x="332855" y="907950"/>
                  <a:pt x="327829" y="905128"/>
                </a:cubicBezTo>
                <a:cubicBezTo>
                  <a:pt x="318133" y="898962"/>
                  <a:pt x="307868" y="892939"/>
                  <a:pt x="297982" y="885778"/>
                </a:cubicBezTo>
                <a:cubicBezTo>
                  <a:pt x="277950" y="871881"/>
                  <a:pt x="257704" y="855898"/>
                  <a:pt x="238596" y="837449"/>
                </a:cubicBezTo>
                <a:cubicBezTo>
                  <a:pt x="200238" y="800859"/>
                  <a:pt x="165104" y="755732"/>
                  <a:pt x="139880" y="705577"/>
                </a:cubicBezTo>
                <a:cubicBezTo>
                  <a:pt x="114419" y="655612"/>
                  <a:pt x="97800" y="601403"/>
                  <a:pt x="91589" y="549399"/>
                </a:cubicBezTo>
                <a:cubicBezTo>
                  <a:pt x="88270" y="523456"/>
                  <a:pt x="86989" y="498059"/>
                  <a:pt x="87938" y="474037"/>
                </a:cubicBezTo>
                <a:cubicBezTo>
                  <a:pt x="87938" y="468251"/>
                  <a:pt x="88270" y="462559"/>
                  <a:pt x="88696" y="456963"/>
                </a:cubicBezTo>
                <a:cubicBezTo>
                  <a:pt x="88696" y="456892"/>
                  <a:pt x="88720" y="456844"/>
                  <a:pt x="88720" y="456773"/>
                </a:cubicBezTo>
                <a:cubicBezTo>
                  <a:pt x="88720" y="456773"/>
                  <a:pt x="88886" y="454615"/>
                  <a:pt x="89194" y="450560"/>
                </a:cubicBezTo>
                <a:cubicBezTo>
                  <a:pt x="89479" y="447193"/>
                  <a:pt x="89739" y="443873"/>
                  <a:pt x="89976" y="440553"/>
                </a:cubicBezTo>
                <a:cubicBezTo>
                  <a:pt x="90119" y="439059"/>
                  <a:pt x="90308" y="437470"/>
                  <a:pt x="90498" y="435787"/>
                </a:cubicBezTo>
                <a:cubicBezTo>
                  <a:pt x="91067" y="431352"/>
                  <a:pt x="91636" y="426941"/>
                  <a:pt x="92205" y="422625"/>
                </a:cubicBezTo>
                <a:cubicBezTo>
                  <a:pt x="92347" y="421487"/>
                  <a:pt x="92490" y="420373"/>
                  <a:pt x="92632" y="419258"/>
                </a:cubicBezTo>
                <a:cubicBezTo>
                  <a:pt x="92655" y="419021"/>
                  <a:pt x="92679" y="418808"/>
                  <a:pt x="92727" y="418594"/>
                </a:cubicBezTo>
                <a:cubicBezTo>
                  <a:pt x="93248" y="415132"/>
                  <a:pt x="93841" y="411433"/>
                  <a:pt x="94528" y="407567"/>
                </a:cubicBezTo>
                <a:cubicBezTo>
                  <a:pt x="94576" y="407306"/>
                  <a:pt x="94623" y="407046"/>
                  <a:pt x="94670" y="406809"/>
                </a:cubicBezTo>
                <a:cubicBezTo>
                  <a:pt x="95524" y="401828"/>
                  <a:pt x="96472" y="396991"/>
                  <a:pt x="97444" y="392248"/>
                </a:cubicBezTo>
                <a:cubicBezTo>
                  <a:pt x="97586" y="391584"/>
                  <a:pt x="97729" y="390920"/>
                  <a:pt x="97871" y="390256"/>
                </a:cubicBezTo>
                <a:cubicBezTo>
                  <a:pt x="98179" y="388739"/>
                  <a:pt x="98511" y="387245"/>
                  <a:pt x="98843" y="385751"/>
                </a:cubicBezTo>
                <a:cubicBezTo>
                  <a:pt x="99032" y="384850"/>
                  <a:pt x="99246" y="383972"/>
                  <a:pt x="99436" y="383047"/>
                </a:cubicBezTo>
                <a:cubicBezTo>
                  <a:pt x="99744" y="381696"/>
                  <a:pt x="100052" y="380368"/>
                  <a:pt x="100360" y="379063"/>
                </a:cubicBezTo>
                <a:cubicBezTo>
                  <a:pt x="100550" y="378210"/>
                  <a:pt x="100763" y="377356"/>
                  <a:pt x="100977" y="376479"/>
                </a:cubicBezTo>
                <a:cubicBezTo>
                  <a:pt x="101356" y="374890"/>
                  <a:pt x="101759" y="373301"/>
                  <a:pt x="102138" y="371736"/>
                </a:cubicBezTo>
                <a:cubicBezTo>
                  <a:pt x="102281" y="371214"/>
                  <a:pt x="102399" y="370692"/>
                  <a:pt x="102541" y="370147"/>
                </a:cubicBezTo>
                <a:cubicBezTo>
                  <a:pt x="108823" y="345532"/>
                  <a:pt x="116125" y="325043"/>
                  <a:pt x="122455" y="309535"/>
                </a:cubicBezTo>
                <a:cubicBezTo>
                  <a:pt x="122574" y="309203"/>
                  <a:pt x="122716" y="308895"/>
                  <a:pt x="122834" y="308563"/>
                </a:cubicBezTo>
                <a:cubicBezTo>
                  <a:pt x="125276" y="302682"/>
                  <a:pt x="127813" y="296706"/>
                  <a:pt x="130539" y="290659"/>
                </a:cubicBezTo>
                <a:cubicBezTo>
                  <a:pt x="131796" y="287956"/>
                  <a:pt x="132934" y="285560"/>
                  <a:pt x="133858" y="283497"/>
                </a:cubicBezTo>
                <a:cubicBezTo>
                  <a:pt x="134214" y="282762"/>
                  <a:pt x="134522" y="282051"/>
                  <a:pt x="134830" y="281387"/>
                </a:cubicBezTo>
                <a:cubicBezTo>
                  <a:pt x="138363" y="273988"/>
                  <a:pt x="142132" y="266542"/>
                  <a:pt x="146281" y="259048"/>
                </a:cubicBezTo>
                <a:cubicBezTo>
                  <a:pt x="157992" y="237967"/>
                  <a:pt x="171789" y="216459"/>
                  <a:pt x="187863" y="195472"/>
                </a:cubicBezTo>
                <a:cubicBezTo>
                  <a:pt x="220176" y="153665"/>
                  <a:pt x="261947" y="114347"/>
                  <a:pt x="309504" y="83164"/>
                </a:cubicBezTo>
                <a:cubicBezTo>
                  <a:pt x="357084" y="51957"/>
                  <a:pt x="410306" y="29547"/>
                  <a:pt x="462177" y="16291"/>
                </a:cubicBezTo>
                <a:cubicBezTo>
                  <a:pt x="488207" y="9889"/>
                  <a:pt x="513835" y="5739"/>
                  <a:pt x="538324" y="3201"/>
                </a:cubicBezTo>
                <a:cubicBezTo>
                  <a:pt x="550605" y="2348"/>
                  <a:pt x="562529" y="1162"/>
                  <a:pt x="574145" y="1162"/>
                </a:cubicBezTo>
                <a:cubicBezTo>
                  <a:pt x="578839" y="1114"/>
                  <a:pt x="583486" y="854"/>
                  <a:pt x="588062" y="854"/>
                </a:cubicBezTo>
                <a:lnTo>
                  <a:pt x="588062" y="0"/>
                </a:lnTo>
                <a:lnTo>
                  <a:pt x="280249" y="0"/>
                </a:lnTo>
                <a:cubicBezTo>
                  <a:pt x="273659" y="3937"/>
                  <a:pt x="267139" y="8015"/>
                  <a:pt x="260715" y="12213"/>
                </a:cubicBezTo>
                <a:cubicBezTo>
                  <a:pt x="204837" y="48826"/>
                  <a:pt x="155811" y="94950"/>
                  <a:pt x="117856" y="144084"/>
                </a:cubicBezTo>
                <a:cubicBezTo>
                  <a:pt x="98961" y="168723"/>
                  <a:pt x="82746" y="193978"/>
                  <a:pt x="68996" y="218783"/>
                </a:cubicBezTo>
                <a:cubicBezTo>
                  <a:pt x="65677" y="224806"/>
                  <a:pt x="62524" y="230805"/>
                  <a:pt x="59560" y="236781"/>
                </a:cubicBezTo>
                <a:cubicBezTo>
                  <a:pt x="59537" y="236805"/>
                  <a:pt x="59513" y="236829"/>
                  <a:pt x="59513" y="236876"/>
                </a:cubicBezTo>
                <a:cubicBezTo>
                  <a:pt x="59513" y="236876"/>
                  <a:pt x="59039" y="237801"/>
                  <a:pt x="58114" y="239556"/>
                </a:cubicBezTo>
                <a:cubicBezTo>
                  <a:pt x="57474" y="240931"/>
                  <a:pt x="56573" y="242828"/>
                  <a:pt x="55483" y="245200"/>
                </a:cubicBezTo>
                <a:cubicBezTo>
                  <a:pt x="53776" y="248780"/>
                  <a:pt x="52093" y="252361"/>
                  <a:pt x="50480" y="255918"/>
                </a:cubicBezTo>
                <a:cubicBezTo>
                  <a:pt x="47754" y="261752"/>
                  <a:pt x="44554" y="268890"/>
                  <a:pt x="41258" y="277332"/>
                </a:cubicBezTo>
                <a:cubicBezTo>
                  <a:pt x="39314" y="282027"/>
                  <a:pt x="37442" y="286675"/>
                  <a:pt x="35640" y="291251"/>
                </a:cubicBezTo>
                <a:cubicBezTo>
                  <a:pt x="27888" y="312120"/>
                  <a:pt x="21984" y="331778"/>
                  <a:pt x="17433" y="349682"/>
                </a:cubicBezTo>
                <a:cubicBezTo>
                  <a:pt x="17362" y="349990"/>
                  <a:pt x="17267" y="350299"/>
                  <a:pt x="17196" y="350607"/>
                </a:cubicBezTo>
                <a:cubicBezTo>
                  <a:pt x="16627" y="352812"/>
                  <a:pt x="16105" y="354994"/>
                  <a:pt x="15584" y="357152"/>
                </a:cubicBezTo>
                <a:cubicBezTo>
                  <a:pt x="15394" y="357934"/>
                  <a:pt x="15204" y="358693"/>
                  <a:pt x="15038" y="359476"/>
                </a:cubicBezTo>
                <a:cubicBezTo>
                  <a:pt x="14612" y="361326"/>
                  <a:pt x="14185" y="363152"/>
                  <a:pt x="13782" y="364954"/>
                </a:cubicBezTo>
                <a:cubicBezTo>
                  <a:pt x="13592" y="365807"/>
                  <a:pt x="13403" y="366661"/>
                  <a:pt x="13213" y="367515"/>
                </a:cubicBezTo>
                <a:cubicBezTo>
                  <a:pt x="12763" y="369554"/>
                  <a:pt x="12336" y="371593"/>
                  <a:pt x="11909" y="373562"/>
                </a:cubicBezTo>
                <a:cubicBezTo>
                  <a:pt x="11791" y="374131"/>
                  <a:pt x="11672" y="374676"/>
                  <a:pt x="11554" y="375245"/>
                </a:cubicBezTo>
                <a:cubicBezTo>
                  <a:pt x="10202" y="381838"/>
                  <a:pt x="9017" y="388075"/>
                  <a:pt x="8021" y="393932"/>
                </a:cubicBezTo>
                <a:cubicBezTo>
                  <a:pt x="7547" y="396517"/>
                  <a:pt x="7097" y="399102"/>
                  <a:pt x="6622" y="401734"/>
                </a:cubicBezTo>
                <a:cubicBezTo>
                  <a:pt x="6433" y="403204"/>
                  <a:pt x="6243" y="404722"/>
                  <a:pt x="6030" y="406216"/>
                </a:cubicBezTo>
                <a:cubicBezTo>
                  <a:pt x="6030" y="406287"/>
                  <a:pt x="6006" y="406358"/>
                  <a:pt x="6006" y="406429"/>
                </a:cubicBezTo>
                <a:cubicBezTo>
                  <a:pt x="4963" y="414326"/>
                  <a:pt x="4038" y="421250"/>
                  <a:pt x="3327" y="427202"/>
                </a:cubicBezTo>
                <a:cubicBezTo>
                  <a:pt x="3185" y="428340"/>
                  <a:pt x="3043" y="429455"/>
                  <a:pt x="2900" y="430593"/>
                </a:cubicBezTo>
                <a:cubicBezTo>
                  <a:pt x="2853" y="431139"/>
                  <a:pt x="2806" y="431708"/>
                  <a:pt x="2782" y="432253"/>
                </a:cubicBezTo>
                <a:cubicBezTo>
                  <a:pt x="2521" y="434933"/>
                  <a:pt x="2308" y="437399"/>
                  <a:pt x="2189" y="439533"/>
                </a:cubicBezTo>
                <a:cubicBezTo>
                  <a:pt x="2071" y="441193"/>
                  <a:pt x="1952" y="442664"/>
                  <a:pt x="1833" y="443991"/>
                </a:cubicBezTo>
                <a:cubicBezTo>
                  <a:pt x="1099" y="452979"/>
                  <a:pt x="387" y="462156"/>
                  <a:pt x="340" y="471547"/>
                </a:cubicBezTo>
                <a:cubicBezTo>
                  <a:pt x="-727" y="499671"/>
                  <a:pt x="719" y="529432"/>
                  <a:pt x="4631" y="559951"/>
                </a:cubicBezTo>
                <a:cubicBezTo>
                  <a:pt x="11980" y="621062"/>
                  <a:pt x="31467" y="684899"/>
                  <a:pt x="61457" y="743661"/>
                </a:cubicBezTo>
                <a:cubicBezTo>
                  <a:pt x="91162" y="802637"/>
                  <a:pt x="132365" y="855661"/>
                  <a:pt x="177408" y="898583"/>
                </a:cubicBezTo>
                <a:cubicBezTo>
                  <a:pt x="199859" y="920186"/>
                  <a:pt x="223589" y="938991"/>
                  <a:pt x="247154" y="955330"/>
                </a:cubicBezTo>
                <a:cubicBezTo>
                  <a:pt x="258771" y="963725"/>
                  <a:pt x="270790" y="970862"/>
                  <a:pt x="282241" y="978047"/>
                </a:cubicBezTo>
                <a:cubicBezTo>
                  <a:pt x="288144" y="981367"/>
                  <a:pt x="293928" y="984640"/>
                  <a:pt x="299594" y="987841"/>
                </a:cubicBezTo>
                <a:cubicBezTo>
                  <a:pt x="302439" y="989430"/>
                  <a:pt x="305260" y="990995"/>
                  <a:pt x="308081" y="992537"/>
                </a:cubicBezTo>
                <a:cubicBezTo>
                  <a:pt x="310950" y="993960"/>
                  <a:pt x="313771" y="995382"/>
                  <a:pt x="316592" y="996805"/>
                </a:cubicBezTo>
                <a:cubicBezTo>
                  <a:pt x="350161" y="1013832"/>
                  <a:pt x="381075" y="1025546"/>
                  <a:pt x="406418" y="1033538"/>
                </a:cubicBezTo>
                <a:cubicBezTo>
                  <a:pt x="410638" y="1035032"/>
                  <a:pt x="416043" y="1036573"/>
                  <a:pt x="422444" y="1038328"/>
                </a:cubicBezTo>
                <a:cubicBezTo>
                  <a:pt x="425004" y="1039063"/>
                  <a:pt x="427517" y="1039751"/>
                  <a:pt x="429912" y="1040391"/>
                </a:cubicBezTo>
                <a:cubicBezTo>
                  <a:pt x="432852" y="1041197"/>
                  <a:pt x="435602" y="1041956"/>
                  <a:pt x="438281" y="1042691"/>
                </a:cubicBezTo>
                <a:cubicBezTo>
                  <a:pt x="438375" y="1042715"/>
                  <a:pt x="438470" y="1042738"/>
                  <a:pt x="438565" y="1042762"/>
                </a:cubicBezTo>
                <a:cubicBezTo>
                  <a:pt x="438565" y="1042762"/>
                  <a:pt x="438589" y="1042762"/>
                  <a:pt x="438589" y="1042762"/>
                </a:cubicBezTo>
                <a:cubicBezTo>
                  <a:pt x="439039" y="1042881"/>
                  <a:pt x="439537" y="1043023"/>
                  <a:pt x="439964" y="1043142"/>
                </a:cubicBezTo>
                <a:cubicBezTo>
                  <a:pt x="441860" y="1043616"/>
                  <a:pt x="443686" y="1044043"/>
                  <a:pt x="445440" y="1044422"/>
                </a:cubicBezTo>
                <a:cubicBezTo>
                  <a:pt x="450703" y="1045679"/>
                  <a:pt x="456345" y="1046960"/>
                  <a:pt x="462343" y="1048216"/>
                </a:cubicBezTo>
                <a:cubicBezTo>
                  <a:pt x="462580" y="1048264"/>
                  <a:pt x="462841" y="1048335"/>
                  <a:pt x="463078" y="1048382"/>
                </a:cubicBezTo>
                <a:cubicBezTo>
                  <a:pt x="466919" y="1049236"/>
                  <a:pt x="469858" y="1049924"/>
                  <a:pt x="471873" y="1050232"/>
                </a:cubicBezTo>
                <a:cubicBezTo>
                  <a:pt x="473889" y="1050588"/>
                  <a:pt x="474908" y="1050754"/>
                  <a:pt x="474908" y="1050754"/>
                </a:cubicBezTo>
                <a:cubicBezTo>
                  <a:pt x="475050" y="1050777"/>
                  <a:pt x="475216" y="1050777"/>
                  <a:pt x="475358" y="1050801"/>
                </a:cubicBezTo>
                <a:cubicBezTo>
                  <a:pt x="498994" y="1055259"/>
                  <a:pt x="527158" y="1059148"/>
                  <a:pt x="558902" y="1060690"/>
                </a:cubicBezTo>
                <a:cubicBezTo>
                  <a:pt x="565208" y="1060856"/>
                  <a:pt x="571633" y="1060998"/>
                  <a:pt x="578176" y="1061188"/>
                </a:cubicBezTo>
                <a:cubicBezTo>
                  <a:pt x="581447" y="1061259"/>
                  <a:pt x="584766" y="1061330"/>
                  <a:pt x="588109" y="1061401"/>
                </a:cubicBezTo>
                <a:cubicBezTo>
                  <a:pt x="591452" y="1061330"/>
                  <a:pt x="594818" y="1061235"/>
                  <a:pt x="598208" y="1061164"/>
                </a:cubicBezTo>
                <a:cubicBezTo>
                  <a:pt x="605012" y="1060974"/>
                  <a:pt x="611911" y="1060785"/>
                  <a:pt x="618928" y="1060595"/>
                </a:cubicBezTo>
                <a:cubicBezTo>
                  <a:pt x="625922" y="1060073"/>
                  <a:pt x="633034" y="1059552"/>
                  <a:pt x="640241" y="1059030"/>
                </a:cubicBezTo>
                <a:cubicBezTo>
                  <a:pt x="668998" y="1056326"/>
                  <a:pt x="699295" y="1052082"/>
                  <a:pt x="729877" y="1044446"/>
                </a:cubicBezTo>
                <a:cubicBezTo>
                  <a:pt x="791065" y="1029483"/>
                  <a:pt x="854102" y="1003872"/>
                  <a:pt x="910169" y="967447"/>
                </a:cubicBezTo>
                <a:cubicBezTo>
                  <a:pt x="966355" y="931332"/>
                  <a:pt x="1016116" y="885896"/>
                  <a:pt x="1054237" y="836880"/>
                </a:cubicBezTo>
                <a:cubicBezTo>
                  <a:pt x="1058836" y="830999"/>
                  <a:pt x="1063317" y="825071"/>
                  <a:pt x="1067632" y="819119"/>
                </a:cubicBezTo>
                <a:lnTo>
                  <a:pt x="1067632" y="626231"/>
                </a:lnTo>
                <a:cubicBezTo>
                  <a:pt x="1064383" y="637068"/>
                  <a:pt x="1060496" y="648498"/>
                  <a:pt x="1055849" y="660379"/>
                </a:cubicBezTo>
                <a:cubicBezTo>
                  <a:pt x="1048429" y="680085"/>
                  <a:pt x="1038614" y="700668"/>
                  <a:pt x="1027068" y="721845"/>
                </a:cubicBezTo>
                <a:close/>
              </a:path>
            </a:pathLst>
          </a:custGeom>
          <a:solidFill>
            <a:srgbClr val="F1F2F2"/>
          </a:solidFill>
          <a:ln w="2370" cap="flat">
            <a:noFill/>
            <a:prstDash val="solid"/>
            <a:miter/>
          </a:ln>
        </p:spPr>
        <p:txBody>
          <a:bodyPr rtlCol="0" anchor="ctr"/>
          <a:lstStyle/>
          <a:p>
            <a:endParaRPr lang="en-US"/>
          </a:p>
        </p:txBody>
      </p:sp>
      <p:sp>
        <p:nvSpPr>
          <p:cNvPr id="9" name="Text Placeholder 17">
            <a:extLst>
              <a:ext uri="{FF2B5EF4-FFF2-40B4-BE49-F238E27FC236}">
                <a16:creationId xmlns:a16="http://schemas.microsoft.com/office/drawing/2014/main" id="{D659DBA4-11D3-454A-86FC-4757741D0081}"/>
              </a:ext>
            </a:extLst>
          </p:cNvPr>
          <p:cNvSpPr>
            <a:spLocks noGrp="1"/>
          </p:cNvSpPr>
          <p:nvPr>
            <p:ph type="body" sz="quarter" idx="18" hasCustomPrompt="1"/>
          </p:nvPr>
        </p:nvSpPr>
        <p:spPr>
          <a:xfrm>
            <a:off x="2161309" y="775855"/>
            <a:ext cx="9646298" cy="3540688"/>
          </a:xfrm>
        </p:spPr>
        <p:txBody>
          <a:bodyPr anchor="ctr">
            <a:normAutofit/>
          </a:bodyPr>
          <a:lstStyle>
            <a:lvl1pPr marL="12700" indent="-12700">
              <a:buNone/>
              <a:tabLst/>
              <a:defRPr sz="3600" b="0" i="0" spc="0">
                <a:solidFill>
                  <a:srgbClr val="414042"/>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Your text here…</a:t>
            </a:r>
            <a:endParaRPr lang="en-US" dirty="0"/>
          </a:p>
        </p:txBody>
      </p:sp>
      <p:sp>
        <p:nvSpPr>
          <p:cNvPr id="13" name="Rectangle 12">
            <a:extLst>
              <a:ext uri="{FF2B5EF4-FFF2-40B4-BE49-F238E27FC236}">
                <a16:creationId xmlns:a16="http://schemas.microsoft.com/office/drawing/2014/main" id="{037DCDAB-9B29-724B-9E94-12531E00608A}"/>
              </a:ext>
            </a:extLst>
          </p:cNvPr>
          <p:cNvSpPr/>
          <p:nvPr userDrawn="1"/>
        </p:nvSpPr>
        <p:spPr>
          <a:xfrm rot="16200000" flipV="1">
            <a:off x="402393" y="5168694"/>
            <a:ext cx="0" cy="36000"/>
          </a:xfrm>
          <a:prstGeom prst="rect">
            <a:avLst/>
          </a:prstGeom>
          <a:solidFill>
            <a:srgbClr val="8CBF4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sp>
        <p:nvSpPr>
          <p:cNvPr id="10" name="Rectangle 9">
            <a:extLst>
              <a:ext uri="{FF2B5EF4-FFF2-40B4-BE49-F238E27FC236}">
                <a16:creationId xmlns:a16="http://schemas.microsoft.com/office/drawing/2014/main" id="{48E36943-5030-0147-B12D-0979C6729396}"/>
              </a:ext>
            </a:extLst>
          </p:cNvPr>
          <p:cNvSpPr/>
          <p:nvPr userDrawn="1"/>
        </p:nvSpPr>
        <p:spPr>
          <a:xfrm>
            <a:off x="-1" y="0"/>
            <a:ext cx="1355393" cy="6857999"/>
          </a:xfrm>
          <a:prstGeom prst="rect">
            <a:avLst/>
          </a:prstGeom>
          <a:solidFill>
            <a:srgbClr val="297239"/>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grpSp>
        <p:nvGrpSpPr>
          <p:cNvPr id="11" name="Group 10">
            <a:extLst>
              <a:ext uri="{FF2B5EF4-FFF2-40B4-BE49-F238E27FC236}">
                <a16:creationId xmlns:a16="http://schemas.microsoft.com/office/drawing/2014/main" id="{3F1E486B-C209-7B46-AE9F-FF5D471B57E7}"/>
              </a:ext>
            </a:extLst>
          </p:cNvPr>
          <p:cNvGrpSpPr/>
          <p:nvPr userDrawn="1"/>
        </p:nvGrpSpPr>
        <p:grpSpPr>
          <a:xfrm>
            <a:off x="1118293" y="0"/>
            <a:ext cx="474200" cy="4867482"/>
            <a:chOff x="1009808" y="-71087"/>
            <a:chExt cx="474200" cy="4867482"/>
          </a:xfrm>
        </p:grpSpPr>
        <p:sp>
          <p:nvSpPr>
            <p:cNvPr id="12" name="Graphic 4">
              <a:extLst>
                <a:ext uri="{FF2B5EF4-FFF2-40B4-BE49-F238E27FC236}">
                  <a16:creationId xmlns:a16="http://schemas.microsoft.com/office/drawing/2014/main" id="{A5BFAD9C-D161-D046-A7AE-1025251FD766}"/>
                </a:ext>
              </a:extLst>
            </p:cNvPr>
            <p:cNvSpPr/>
            <p:nvPr userDrawn="1"/>
          </p:nvSpPr>
          <p:spPr>
            <a:xfrm>
              <a:off x="1009808" y="380038"/>
              <a:ext cx="474200" cy="3865418"/>
            </a:xfrm>
            <a:custGeom>
              <a:avLst/>
              <a:gdLst>
                <a:gd name="connsiteX0" fmla="*/ 0 w 716474"/>
                <a:gd name="connsiteY0" fmla="*/ 0 h 1160145"/>
                <a:gd name="connsiteX1" fmla="*/ 716474 w 716474"/>
                <a:gd name="connsiteY1" fmla="*/ 0 h 1160145"/>
                <a:gd name="connsiteX2" fmla="*/ 716474 w 716474"/>
                <a:gd name="connsiteY2" fmla="*/ 1160145 h 1160145"/>
                <a:gd name="connsiteX3" fmla="*/ 0 w 716474"/>
                <a:gd name="connsiteY3" fmla="*/ 1160145 h 1160145"/>
              </a:gdLst>
              <a:ahLst/>
              <a:cxnLst>
                <a:cxn ang="0">
                  <a:pos x="connsiteX0" y="connsiteY0"/>
                </a:cxn>
                <a:cxn ang="0">
                  <a:pos x="connsiteX1" y="connsiteY1"/>
                </a:cxn>
                <a:cxn ang="0">
                  <a:pos x="connsiteX2" y="connsiteY2"/>
                </a:cxn>
                <a:cxn ang="0">
                  <a:pos x="connsiteX3" y="connsiteY3"/>
                </a:cxn>
              </a:cxnLst>
              <a:rect l="l" t="t" r="r" b="b"/>
              <a:pathLst>
                <a:path w="716474" h="1160145">
                  <a:moveTo>
                    <a:pt x="0" y="0"/>
                  </a:moveTo>
                  <a:lnTo>
                    <a:pt x="716474" y="0"/>
                  </a:lnTo>
                  <a:lnTo>
                    <a:pt x="716474" y="1160145"/>
                  </a:lnTo>
                  <a:lnTo>
                    <a:pt x="0" y="1160145"/>
                  </a:lnTo>
                  <a:close/>
                </a:path>
              </a:pathLst>
            </a:custGeom>
            <a:solidFill>
              <a:srgbClr val="84BA41"/>
            </a:solidFill>
            <a:ln w="2370" cap="flat">
              <a:noFill/>
              <a:prstDash val="solid"/>
              <a:miter/>
            </a:ln>
          </p:spPr>
          <p:txBody>
            <a:bodyPr rtlCol="0" anchor="ctr"/>
            <a:lstStyle/>
            <a:p>
              <a:endParaRPr lang="en-US"/>
            </a:p>
          </p:txBody>
        </p:sp>
        <p:sp>
          <p:nvSpPr>
            <p:cNvPr id="14" name="Text Box 5">
              <a:extLst>
                <a:ext uri="{FF2B5EF4-FFF2-40B4-BE49-F238E27FC236}">
                  <a16:creationId xmlns:a16="http://schemas.microsoft.com/office/drawing/2014/main" id="{6151A5DA-353C-1741-8F09-88AC919A6C5B}"/>
                </a:ext>
              </a:extLst>
            </p:cNvPr>
            <p:cNvSpPr txBox="1"/>
            <p:nvPr userDrawn="1"/>
          </p:nvSpPr>
          <p:spPr>
            <a:xfrm rot="16200000">
              <a:off x="-1186833" y="2175463"/>
              <a:ext cx="4867482" cy="374382"/>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r>
                <a:rPr lang="en-IE" sz="950" b="1" spc="170" baseline="0" dirty="0">
                  <a:solidFill>
                    <a:schemeClr val="bg1"/>
                  </a:solidFill>
                  <a:effectLst/>
                  <a:latin typeface="+mn-lt"/>
                  <a:ea typeface="Times New Roman" panose="02020603050405020304" pitchFamily="18" charset="0"/>
                  <a:cs typeface="Times New Roman" panose="02020603050405020304" pitchFamily="18" charset="0"/>
                </a:rPr>
                <a:t>SUSTAINABLE</a:t>
              </a:r>
              <a:r>
                <a:rPr lang="en-IE" sz="950" spc="170" baseline="0" dirty="0">
                  <a:solidFill>
                    <a:schemeClr val="bg1"/>
                  </a:solidFill>
                  <a:effectLst/>
                  <a:latin typeface="+mj-lt"/>
                  <a:ea typeface="Times New Roman" panose="02020603050405020304" pitchFamily="18" charset="0"/>
                  <a:cs typeface="Times New Roman" panose="02020603050405020304" pitchFamily="18" charset="0"/>
                </a:rPr>
                <a:t> FUTURES FOR ENTERPRISE CENTRES</a:t>
              </a:r>
              <a:endParaRPr lang="en-IE" sz="950" spc="170" baseline="0" dirty="0">
                <a:solidFill>
                  <a:schemeClr val="bg1"/>
                </a:solidFill>
                <a:effectLst/>
                <a:latin typeface="+mj-lt"/>
                <a:ea typeface="Calibri" panose="020F0502020204030204" pitchFamily="34" charset="0"/>
                <a:cs typeface="Times New Roman" panose="02020603050405020304" pitchFamily="18" charset="0"/>
              </a:endParaRPr>
            </a:p>
          </p:txBody>
        </p:sp>
      </p:grpSp>
    </p:spTree>
    <p:extLst>
      <p:ext uri="{BB962C8B-B14F-4D97-AF65-F5344CB8AC3E}">
        <p14:creationId xmlns:p14="http://schemas.microsoft.com/office/powerpoint/2010/main" val="290748744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Laptop Slide">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B256BE81-5250-E543-8A71-D732E60FD44A}"/>
              </a:ext>
            </a:extLst>
          </p:cNvPr>
          <p:cNvSpPr>
            <a:spLocks/>
          </p:cNvSpPr>
          <p:nvPr userDrawn="1"/>
        </p:nvSpPr>
        <p:spPr>
          <a:xfrm>
            <a:off x="353961" y="329381"/>
            <a:ext cx="11453646" cy="893364"/>
          </a:xfrm>
          <a:prstGeom prst="rect">
            <a:avLst/>
          </a:prstGeom>
          <a:solidFill>
            <a:srgbClr val="297239"/>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15" name="Text Placeholder 17">
            <a:extLst>
              <a:ext uri="{FF2B5EF4-FFF2-40B4-BE49-F238E27FC236}">
                <a16:creationId xmlns:a16="http://schemas.microsoft.com/office/drawing/2014/main" id="{668A9CD7-8603-3F46-B793-27E188D60526}"/>
              </a:ext>
            </a:extLst>
          </p:cNvPr>
          <p:cNvSpPr>
            <a:spLocks noGrp="1"/>
          </p:cNvSpPr>
          <p:nvPr>
            <p:ph type="body" sz="quarter" idx="18" hasCustomPrompt="1"/>
          </p:nvPr>
        </p:nvSpPr>
        <p:spPr>
          <a:xfrm>
            <a:off x="712706" y="3569315"/>
            <a:ext cx="6292778" cy="2271033"/>
          </a:xfrm>
        </p:spPr>
        <p:txBody>
          <a:bodyPr/>
          <a:lstStyle>
            <a:lvl1pPr>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16" name="Text Placeholder 23">
            <a:extLst>
              <a:ext uri="{FF2B5EF4-FFF2-40B4-BE49-F238E27FC236}">
                <a16:creationId xmlns:a16="http://schemas.microsoft.com/office/drawing/2014/main" id="{B842FAF1-DCA7-B94C-9621-5BFF9BF14449}"/>
              </a:ext>
            </a:extLst>
          </p:cNvPr>
          <p:cNvSpPr>
            <a:spLocks noGrp="1"/>
          </p:cNvSpPr>
          <p:nvPr>
            <p:ph type="body" sz="quarter" idx="16" hasCustomPrompt="1"/>
          </p:nvPr>
        </p:nvSpPr>
        <p:spPr>
          <a:xfrm>
            <a:off x="712183" y="907301"/>
            <a:ext cx="6293301" cy="1688415"/>
          </a:xfrm>
        </p:spPr>
        <p:txBody>
          <a:bodyPr>
            <a:normAutofit/>
          </a:bodyPr>
          <a:lstStyle>
            <a:lvl1pPr marL="0" indent="0" algn="l">
              <a:buNone/>
              <a:defRPr sz="3600" b="0" i="0">
                <a:solidFill>
                  <a:schemeClr val="bg1"/>
                </a:solidFill>
                <a:latin typeface="+mn-lt"/>
              </a:defRPr>
            </a:lvl1pPr>
          </a:lstStyle>
          <a:p>
            <a:pPr lvl="0"/>
            <a:r>
              <a:rPr lang="en-US" dirty="0"/>
              <a:t>Laptop Preview</a:t>
            </a:r>
          </a:p>
        </p:txBody>
      </p:sp>
      <p:pic>
        <p:nvPicPr>
          <p:cNvPr id="12" name="Picture 11">
            <a:extLst>
              <a:ext uri="{FF2B5EF4-FFF2-40B4-BE49-F238E27FC236}">
                <a16:creationId xmlns:a16="http://schemas.microsoft.com/office/drawing/2014/main" id="{C3C33563-74D4-9C45-B16E-EE9771603C88}"/>
              </a:ext>
            </a:extLst>
          </p:cNvPr>
          <p:cNvPicPr>
            <a:picLocks noChangeAspect="1"/>
          </p:cNvPicPr>
          <p:nvPr userDrawn="1"/>
        </p:nvPicPr>
        <p:blipFill rotWithShape="1">
          <a:blip r:embed="rId2"/>
          <a:srcRect l="-18315" t="15976" r="29196" b="11083"/>
          <a:stretch/>
        </p:blipFill>
        <p:spPr>
          <a:xfrm>
            <a:off x="3726729" y="1308991"/>
            <a:ext cx="8439100" cy="5375657"/>
          </a:xfrm>
          <a:prstGeom prst="rect">
            <a:avLst/>
          </a:prstGeom>
        </p:spPr>
      </p:pic>
      <p:sp>
        <p:nvSpPr>
          <p:cNvPr id="18" name="Picture Placeholder 17">
            <a:extLst>
              <a:ext uri="{FF2B5EF4-FFF2-40B4-BE49-F238E27FC236}">
                <a16:creationId xmlns:a16="http://schemas.microsoft.com/office/drawing/2014/main" id="{9B270587-869E-A549-98E4-0E2F24D7CBA4}"/>
              </a:ext>
            </a:extLst>
          </p:cNvPr>
          <p:cNvSpPr>
            <a:spLocks noGrp="1"/>
          </p:cNvSpPr>
          <p:nvPr>
            <p:ph type="pic" sz="quarter" idx="10"/>
          </p:nvPr>
        </p:nvSpPr>
        <p:spPr>
          <a:xfrm>
            <a:off x="7035029" y="1481931"/>
            <a:ext cx="5130800" cy="3913188"/>
          </a:xfrm>
          <a:solidFill>
            <a:schemeClr val="bg1"/>
          </a:solidFill>
        </p:spPr>
        <p:txBody>
          <a:bodyPr/>
          <a:lstStyle>
            <a:lvl1pPr algn="ctr">
              <a:buNone/>
              <a:defRPr sz="1600">
                <a:solidFill>
                  <a:srgbClr val="7F7F7F"/>
                </a:solidFill>
              </a:defRPr>
            </a:lvl1pPr>
          </a:lstStyle>
          <a:p>
            <a:endParaRPr lang="en-US" dirty="0"/>
          </a:p>
          <a:p>
            <a:endParaRPr lang="en-US" dirty="0"/>
          </a:p>
          <a:p>
            <a:endParaRPr lang="en-US" dirty="0"/>
          </a:p>
          <a:p>
            <a:endParaRPr lang="en-US" dirty="0"/>
          </a:p>
          <a:p>
            <a:endParaRPr lang="en-US" dirty="0"/>
          </a:p>
          <a:p>
            <a:endParaRPr lang="en-US" dirty="0"/>
          </a:p>
          <a:p>
            <a:endParaRPr lang="en-US" dirty="0"/>
          </a:p>
          <a:p>
            <a:r>
              <a:rPr lang="en-US" dirty="0"/>
              <a:t>Click to add photo</a:t>
            </a:r>
          </a:p>
        </p:txBody>
      </p:sp>
      <p:sp>
        <p:nvSpPr>
          <p:cNvPr id="19" name="Text Box 5">
            <a:extLst>
              <a:ext uri="{FF2B5EF4-FFF2-40B4-BE49-F238E27FC236}">
                <a16:creationId xmlns:a16="http://schemas.microsoft.com/office/drawing/2014/main" id="{3D743185-87F3-8D4F-9A8A-683018D936D8}"/>
              </a:ext>
            </a:extLst>
          </p:cNvPr>
          <p:cNvSpPr txBox="1"/>
          <p:nvPr userDrawn="1"/>
        </p:nvSpPr>
        <p:spPr>
          <a:xfrm>
            <a:off x="307231" y="6306497"/>
            <a:ext cx="11528507" cy="369709"/>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280988" indent="0" algn="r">
              <a:tabLst>
                <a:tab pos="11022013" algn="l"/>
                <a:tab pos="11633200" algn="l"/>
              </a:tabLst>
            </a:pPr>
            <a:r>
              <a:rPr lang="en-IE" sz="950" b="1" spc="170" baseline="0" dirty="0">
                <a:solidFill>
                  <a:srgbClr val="0B582E"/>
                </a:solidFill>
                <a:effectLst/>
                <a:latin typeface="+mn-lt"/>
                <a:ea typeface="Times New Roman" panose="02020603050405020304" pitchFamily="18" charset="0"/>
                <a:cs typeface="Times New Roman" panose="02020603050405020304" pitchFamily="18" charset="0"/>
              </a:rPr>
              <a:t>SUSTAINABLE</a:t>
            </a:r>
            <a:r>
              <a:rPr lang="en-IE" sz="950" spc="170" baseline="0" dirty="0">
                <a:solidFill>
                  <a:srgbClr val="0B582E"/>
                </a:solidFill>
                <a:effectLst/>
                <a:latin typeface="+mj-lt"/>
                <a:ea typeface="Times New Roman" panose="02020603050405020304" pitchFamily="18" charset="0"/>
                <a:cs typeface="Times New Roman" panose="02020603050405020304" pitchFamily="18" charset="0"/>
              </a:rPr>
              <a:t> FUTURES FOR ENTERPRISE CENTRES</a:t>
            </a:r>
            <a:endParaRPr lang="en-IE" sz="950" spc="170" baseline="0" dirty="0">
              <a:solidFill>
                <a:srgbClr val="0B582E"/>
              </a:solidFill>
              <a:effectLst/>
              <a:latin typeface="+mj-lt"/>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9566428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blank" preserve="1">
  <p:cSld name="Icons">
    <p:spTree>
      <p:nvGrpSpPr>
        <p:cNvPr id="1" name=""/>
        <p:cNvGrpSpPr/>
        <p:nvPr/>
      </p:nvGrpSpPr>
      <p:grpSpPr>
        <a:xfrm>
          <a:off x="0" y="0"/>
          <a:ext cx="0" cy="0"/>
          <a:chOff x="0" y="0"/>
          <a:chExt cx="0" cy="0"/>
        </a:xfrm>
      </p:grpSpPr>
      <p:sp>
        <p:nvSpPr>
          <p:cNvPr id="5" name="Rectangle 4"/>
          <p:cNvSpPr/>
          <p:nvPr userDrawn="1"/>
        </p:nvSpPr>
        <p:spPr>
          <a:xfrm>
            <a:off x="0" y="-1"/>
            <a:ext cx="12192000" cy="6858001"/>
          </a:xfrm>
          <a:prstGeom prst="rect">
            <a:avLst/>
          </a:prstGeom>
          <a:solidFill>
            <a:srgbClr val="84BA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Rectangle 5"/>
          <p:cNvSpPr/>
          <p:nvPr userDrawn="1"/>
        </p:nvSpPr>
        <p:spPr>
          <a:xfrm>
            <a:off x="420646" y="508046"/>
            <a:ext cx="4558911" cy="4832092"/>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600" dirty="0">
                <a:solidFill>
                  <a:schemeClr val="bg1"/>
                </a:solidFill>
                <a:latin typeface="+mn-lt"/>
                <a:ea typeface="Quattrocento Sans"/>
                <a:cs typeface="Quattrocento Sans"/>
                <a:sym typeface="Quattrocento Sans"/>
              </a:rPr>
              <a:t>ICONS</a:t>
            </a:r>
            <a:r>
              <a:rPr lang="en-IE" sz="3600" baseline="0" dirty="0">
                <a:solidFill>
                  <a:schemeClr val="bg1"/>
                </a:solidFill>
                <a:latin typeface="+mn-lt"/>
                <a:ea typeface="Quattrocento Sans"/>
                <a:cs typeface="Quattrocento Sans"/>
                <a:sym typeface="Quattrocento Sans"/>
              </a:rPr>
              <a:t> WHICH CAN BE USED WITHIN THE </a:t>
            </a:r>
            <a:r>
              <a:rPr lang="en-IE" sz="3600" b="1" baseline="0" dirty="0">
                <a:solidFill>
                  <a:schemeClr val="bg1"/>
                </a:solidFill>
                <a:latin typeface="+mn-lt"/>
                <a:ea typeface="Quattrocento Sans"/>
                <a:cs typeface="Quattrocento Sans"/>
                <a:sym typeface="Quattrocento Sans"/>
              </a:rPr>
              <a:t>SUSTAINABLE FUTURES FOR ENTERPRISE CENTRES</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600" baseline="0" dirty="0">
                <a:solidFill>
                  <a:schemeClr val="bg1"/>
                </a:solidFill>
                <a:latin typeface="+mn-lt"/>
                <a:ea typeface="Quattrocento Sans"/>
                <a:cs typeface="Quattrocento Sans"/>
                <a:sym typeface="Quattrocento Sans"/>
              </a:rPr>
              <a:t>POWERPOINT</a:t>
            </a:r>
          </a:p>
          <a:p>
            <a:pPr marL="0" lvl="0" indent="0" algn="l" rtl="0">
              <a:spcBef>
                <a:spcPts val="0"/>
              </a:spcBef>
              <a:spcAft>
                <a:spcPts val="0"/>
              </a:spcAft>
              <a:buClr>
                <a:schemeClr val="dk1"/>
              </a:buClr>
              <a:buSzPts val="1100"/>
              <a:buFont typeface="Arial"/>
              <a:buNone/>
            </a:pPr>
            <a:endParaRPr lang="en-IE" sz="2000" dirty="0">
              <a:solidFill>
                <a:schemeClr val="bg1"/>
              </a:solidFill>
              <a:latin typeface="+mn-lt"/>
              <a:ea typeface="Quattrocento Sans"/>
              <a:cs typeface="Quattrocento Sans"/>
              <a:sym typeface="Quattrocento Sans"/>
            </a:endParaRPr>
          </a:p>
          <a:p>
            <a:pPr marL="52388" lvl="0" indent="0" algn="l" rtl="0">
              <a:spcBef>
                <a:spcPts val="0"/>
              </a:spcBef>
              <a:spcAft>
                <a:spcPts val="0"/>
              </a:spcAft>
              <a:buClr>
                <a:schemeClr val="dk1"/>
              </a:buClr>
              <a:buSzPts val="900"/>
              <a:buFont typeface="Quattrocento Sans"/>
              <a:buNone/>
              <a:tabLst/>
            </a:pPr>
            <a:r>
              <a:rPr lang="en-IE" sz="2400" i="1" dirty="0">
                <a:solidFill>
                  <a:schemeClr val="bg1"/>
                </a:solidFill>
                <a:latin typeface="+mn-lt"/>
                <a:ea typeface="Quattrocento Sans"/>
                <a:cs typeface="Quattrocento Sans"/>
                <a:sym typeface="Quattrocento Sans"/>
              </a:rPr>
              <a:t>Resize them without losing quality.</a:t>
            </a:r>
            <a:r>
              <a:rPr lang="en-IE" sz="2400" i="1" baseline="0" dirty="0">
                <a:solidFill>
                  <a:schemeClr val="bg1"/>
                </a:solidFill>
                <a:latin typeface="+mn-lt"/>
                <a:ea typeface="Quattrocento Sans"/>
                <a:cs typeface="Quattrocento Sans"/>
                <a:sym typeface="Quattrocento Sans"/>
              </a:rPr>
              <a:t> </a:t>
            </a:r>
            <a:r>
              <a:rPr lang="en-IE" sz="2400" i="1" dirty="0">
                <a:solidFill>
                  <a:schemeClr val="bg1"/>
                </a:solidFill>
                <a:latin typeface="+mn-lt"/>
                <a:ea typeface="Quattrocento Sans"/>
                <a:cs typeface="Quattrocento Sans"/>
                <a:sym typeface="Quattrocento Sans"/>
              </a:rPr>
              <a:t> Change line colour, width and style.</a:t>
            </a:r>
            <a:r>
              <a:rPr lang="en-IE" sz="2400" i="1" baseline="0" dirty="0">
                <a:solidFill>
                  <a:schemeClr val="bg1"/>
                </a:solidFill>
                <a:latin typeface="+mn-lt"/>
                <a:ea typeface="Quattrocento Sans"/>
                <a:cs typeface="Quattrocento Sans"/>
                <a:sym typeface="Quattrocento Sans"/>
              </a:rPr>
              <a:t>  </a:t>
            </a:r>
            <a:r>
              <a:rPr lang="en" sz="2400" dirty="0">
                <a:solidFill>
                  <a:schemeClr val="bg1"/>
                </a:solidFill>
                <a:latin typeface="+mn-lt"/>
                <a:ea typeface="Quattrocento Sans"/>
                <a:cs typeface="Quattrocento Sans"/>
                <a:sym typeface="Quattrocento Sans"/>
              </a:rPr>
              <a:t>Isn’t that nice? :)</a:t>
            </a:r>
          </a:p>
        </p:txBody>
      </p:sp>
      <p:sp>
        <p:nvSpPr>
          <p:cNvPr id="7" name="Rectangle 6"/>
          <p:cNvSpPr/>
          <p:nvPr userDrawn="1"/>
        </p:nvSpPr>
        <p:spPr>
          <a:xfrm>
            <a:off x="0" y="5968370"/>
            <a:ext cx="12192000" cy="461665"/>
          </a:xfrm>
          <a:prstGeom prst="rect">
            <a:avLst/>
          </a:prstGeom>
        </p:spPr>
        <p:txBody>
          <a:bodyPr wrap="square">
            <a:spAutoFit/>
          </a:bodyPr>
          <a:lstStyle/>
          <a:p>
            <a:pPr algn="ctr"/>
            <a:r>
              <a:rPr lang="en-IE" sz="2400" kern="1200" dirty="0">
                <a:solidFill>
                  <a:schemeClr val="bg1"/>
                </a:solidFill>
                <a:effectLst/>
                <a:latin typeface="+mn-lt"/>
                <a:ea typeface="+mn-ea"/>
                <a:cs typeface="+mn-cs"/>
              </a:rPr>
              <a:t>*** </a:t>
            </a:r>
            <a:r>
              <a:rPr lang="en-IE" sz="2400" b="1" kern="1200" dirty="0">
                <a:solidFill>
                  <a:schemeClr val="bg1"/>
                </a:solidFill>
                <a:effectLst/>
                <a:latin typeface="+mn-lt"/>
                <a:ea typeface="+mn-ea"/>
                <a:cs typeface="+mn-cs"/>
              </a:rPr>
              <a:t>PLEASE DELETE THIS INSTRUCTION SLIDE BEFORE PRESENTING FINAL PRESENTATION </a:t>
            </a:r>
            <a:r>
              <a:rPr lang="en-IE" sz="2400" kern="1200" dirty="0">
                <a:solidFill>
                  <a:schemeClr val="bg1"/>
                </a:solidFill>
                <a:effectLst/>
                <a:latin typeface="+mn-lt"/>
                <a:ea typeface="+mn-ea"/>
                <a:cs typeface="+mn-cs"/>
              </a:rPr>
              <a:t>*** </a:t>
            </a:r>
            <a:endParaRPr lang="en-US" sz="2400" kern="1200" dirty="0">
              <a:solidFill>
                <a:schemeClr val="bg1"/>
              </a:solidFill>
              <a:effectLst/>
              <a:latin typeface="+mn-lt"/>
              <a:ea typeface="+mn-ea"/>
              <a:cs typeface="+mn-cs"/>
            </a:endParaRPr>
          </a:p>
        </p:txBody>
      </p:sp>
      <p:cxnSp>
        <p:nvCxnSpPr>
          <p:cNvPr id="8" name="Straight Connector 7"/>
          <p:cNvCxnSpPr/>
          <p:nvPr userDrawn="1"/>
        </p:nvCxnSpPr>
        <p:spPr>
          <a:xfrm flipH="1">
            <a:off x="2" y="5540408"/>
            <a:ext cx="1219199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9" name="Straight Connector 8"/>
          <p:cNvCxnSpPr/>
          <p:nvPr userDrawn="1"/>
        </p:nvCxnSpPr>
        <p:spPr>
          <a:xfrm>
            <a:off x="5145818" y="0"/>
            <a:ext cx="0" cy="554040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40343884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1_Statement/quote slide">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037DCDAB-9B29-724B-9E94-12531E00608A}"/>
              </a:ext>
            </a:extLst>
          </p:cNvPr>
          <p:cNvSpPr/>
          <p:nvPr userDrawn="1"/>
        </p:nvSpPr>
        <p:spPr>
          <a:xfrm rot="16200000" flipV="1">
            <a:off x="402393" y="5168694"/>
            <a:ext cx="0" cy="36000"/>
          </a:xfrm>
          <a:prstGeom prst="rect">
            <a:avLst/>
          </a:prstGeom>
          <a:solidFill>
            <a:srgbClr val="8CBF4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sp>
        <p:nvSpPr>
          <p:cNvPr id="10" name="Rectangle 9">
            <a:extLst>
              <a:ext uri="{FF2B5EF4-FFF2-40B4-BE49-F238E27FC236}">
                <a16:creationId xmlns:a16="http://schemas.microsoft.com/office/drawing/2014/main" id="{48E36943-5030-0147-B12D-0979C6729396}"/>
              </a:ext>
            </a:extLst>
          </p:cNvPr>
          <p:cNvSpPr/>
          <p:nvPr userDrawn="1"/>
        </p:nvSpPr>
        <p:spPr>
          <a:xfrm>
            <a:off x="0" y="0"/>
            <a:ext cx="834190" cy="6857999"/>
          </a:xfrm>
          <a:prstGeom prst="rect">
            <a:avLst/>
          </a:prstGeom>
          <a:solidFill>
            <a:srgbClr val="297239"/>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grpSp>
        <p:nvGrpSpPr>
          <p:cNvPr id="11" name="Group 10">
            <a:extLst>
              <a:ext uri="{FF2B5EF4-FFF2-40B4-BE49-F238E27FC236}">
                <a16:creationId xmlns:a16="http://schemas.microsoft.com/office/drawing/2014/main" id="{3F1E486B-C209-7B46-AE9F-FF5D471B57E7}"/>
              </a:ext>
            </a:extLst>
          </p:cNvPr>
          <p:cNvGrpSpPr/>
          <p:nvPr userDrawn="1"/>
        </p:nvGrpSpPr>
        <p:grpSpPr>
          <a:xfrm>
            <a:off x="-4647" y="0"/>
            <a:ext cx="474200" cy="4867482"/>
            <a:chOff x="1009808" y="-71087"/>
            <a:chExt cx="474200" cy="4867482"/>
          </a:xfrm>
        </p:grpSpPr>
        <p:sp>
          <p:nvSpPr>
            <p:cNvPr id="12" name="Graphic 4">
              <a:extLst>
                <a:ext uri="{FF2B5EF4-FFF2-40B4-BE49-F238E27FC236}">
                  <a16:creationId xmlns:a16="http://schemas.microsoft.com/office/drawing/2014/main" id="{A5BFAD9C-D161-D046-A7AE-1025251FD766}"/>
                </a:ext>
              </a:extLst>
            </p:cNvPr>
            <p:cNvSpPr/>
            <p:nvPr userDrawn="1"/>
          </p:nvSpPr>
          <p:spPr>
            <a:xfrm>
              <a:off x="1009808" y="380038"/>
              <a:ext cx="474200" cy="3865418"/>
            </a:xfrm>
            <a:custGeom>
              <a:avLst/>
              <a:gdLst>
                <a:gd name="connsiteX0" fmla="*/ 0 w 716474"/>
                <a:gd name="connsiteY0" fmla="*/ 0 h 1160145"/>
                <a:gd name="connsiteX1" fmla="*/ 716474 w 716474"/>
                <a:gd name="connsiteY1" fmla="*/ 0 h 1160145"/>
                <a:gd name="connsiteX2" fmla="*/ 716474 w 716474"/>
                <a:gd name="connsiteY2" fmla="*/ 1160145 h 1160145"/>
                <a:gd name="connsiteX3" fmla="*/ 0 w 716474"/>
                <a:gd name="connsiteY3" fmla="*/ 1160145 h 1160145"/>
              </a:gdLst>
              <a:ahLst/>
              <a:cxnLst>
                <a:cxn ang="0">
                  <a:pos x="connsiteX0" y="connsiteY0"/>
                </a:cxn>
                <a:cxn ang="0">
                  <a:pos x="connsiteX1" y="connsiteY1"/>
                </a:cxn>
                <a:cxn ang="0">
                  <a:pos x="connsiteX2" y="connsiteY2"/>
                </a:cxn>
                <a:cxn ang="0">
                  <a:pos x="connsiteX3" y="connsiteY3"/>
                </a:cxn>
              </a:cxnLst>
              <a:rect l="l" t="t" r="r" b="b"/>
              <a:pathLst>
                <a:path w="716474" h="1160145">
                  <a:moveTo>
                    <a:pt x="0" y="0"/>
                  </a:moveTo>
                  <a:lnTo>
                    <a:pt x="716474" y="0"/>
                  </a:lnTo>
                  <a:lnTo>
                    <a:pt x="716474" y="1160145"/>
                  </a:lnTo>
                  <a:lnTo>
                    <a:pt x="0" y="1160145"/>
                  </a:lnTo>
                  <a:close/>
                </a:path>
              </a:pathLst>
            </a:custGeom>
            <a:solidFill>
              <a:srgbClr val="84BA41"/>
            </a:solidFill>
            <a:ln w="2370" cap="flat">
              <a:noFill/>
              <a:prstDash val="solid"/>
              <a:miter/>
            </a:ln>
          </p:spPr>
          <p:txBody>
            <a:bodyPr rtlCol="0" anchor="ctr"/>
            <a:lstStyle/>
            <a:p>
              <a:endParaRPr lang="en-US"/>
            </a:p>
          </p:txBody>
        </p:sp>
        <p:sp>
          <p:nvSpPr>
            <p:cNvPr id="14" name="Text Box 5">
              <a:extLst>
                <a:ext uri="{FF2B5EF4-FFF2-40B4-BE49-F238E27FC236}">
                  <a16:creationId xmlns:a16="http://schemas.microsoft.com/office/drawing/2014/main" id="{6151A5DA-353C-1741-8F09-88AC919A6C5B}"/>
                </a:ext>
              </a:extLst>
            </p:cNvPr>
            <p:cNvSpPr txBox="1"/>
            <p:nvPr userDrawn="1"/>
          </p:nvSpPr>
          <p:spPr>
            <a:xfrm rot="16200000">
              <a:off x="-1186833" y="2175463"/>
              <a:ext cx="4867482" cy="374382"/>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r>
                <a:rPr lang="en-IE" sz="950" b="1" spc="170" baseline="0" dirty="0">
                  <a:solidFill>
                    <a:schemeClr val="bg1"/>
                  </a:solidFill>
                  <a:effectLst/>
                  <a:latin typeface="+mn-lt"/>
                  <a:ea typeface="Times New Roman" panose="02020603050405020304" pitchFamily="18" charset="0"/>
                  <a:cs typeface="Times New Roman" panose="02020603050405020304" pitchFamily="18" charset="0"/>
                </a:rPr>
                <a:t>SUSTAINABLE</a:t>
              </a:r>
              <a:r>
                <a:rPr lang="en-IE" sz="950" spc="170" baseline="0" dirty="0">
                  <a:solidFill>
                    <a:schemeClr val="bg1"/>
                  </a:solidFill>
                  <a:effectLst/>
                  <a:latin typeface="+mj-lt"/>
                  <a:ea typeface="Times New Roman" panose="02020603050405020304" pitchFamily="18" charset="0"/>
                  <a:cs typeface="Times New Roman" panose="02020603050405020304" pitchFamily="18" charset="0"/>
                </a:rPr>
                <a:t> FUTURES FOR ENTERPRISE CENTRES</a:t>
              </a:r>
              <a:endParaRPr lang="en-IE" sz="950" spc="170" baseline="0" dirty="0">
                <a:solidFill>
                  <a:schemeClr val="bg1"/>
                </a:solidFill>
                <a:effectLst/>
                <a:latin typeface="+mj-lt"/>
                <a:ea typeface="Calibri" panose="020F0502020204030204" pitchFamily="34" charset="0"/>
                <a:cs typeface="Times New Roman" panose="02020603050405020304" pitchFamily="18" charset="0"/>
              </a:endParaRPr>
            </a:p>
          </p:txBody>
        </p:sp>
      </p:grpSp>
    </p:spTree>
    <p:extLst>
      <p:ext uri="{BB962C8B-B14F-4D97-AF65-F5344CB8AC3E}">
        <p14:creationId xmlns:p14="http://schemas.microsoft.com/office/powerpoint/2010/main" val="112945595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Laptop Slide">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B256BE81-5250-E543-8A71-D732E60FD44A}"/>
              </a:ext>
            </a:extLst>
          </p:cNvPr>
          <p:cNvSpPr>
            <a:spLocks/>
          </p:cNvSpPr>
          <p:nvPr userDrawn="1"/>
        </p:nvSpPr>
        <p:spPr>
          <a:xfrm>
            <a:off x="353961" y="329380"/>
            <a:ext cx="11453646" cy="2531801"/>
          </a:xfrm>
          <a:prstGeom prst="rect">
            <a:avLst/>
          </a:prstGeom>
          <a:solidFill>
            <a:srgbClr val="297239"/>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15" name="Text Placeholder 17">
            <a:extLst>
              <a:ext uri="{FF2B5EF4-FFF2-40B4-BE49-F238E27FC236}">
                <a16:creationId xmlns:a16="http://schemas.microsoft.com/office/drawing/2014/main" id="{668A9CD7-8603-3F46-B793-27E188D60526}"/>
              </a:ext>
            </a:extLst>
          </p:cNvPr>
          <p:cNvSpPr>
            <a:spLocks noGrp="1"/>
          </p:cNvSpPr>
          <p:nvPr>
            <p:ph type="body" sz="quarter" idx="18" hasCustomPrompt="1"/>
          </p:nvPr>
        </p:nvSpPr>
        <p:spPr>
          <a:xfrm>
            <a:off x="712706" y="3569315"/>
            <a:ext cx="6292778" cy="2271033"/>
          </a:xfrm>
        </p:spPr>
        <p:txBody>
          <a:bodyPr/>
          <a:lstStyle>
            <a:lvl1pPr>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16" name="Text Placeholder 23">
            <a:extLst>
              <a:ext uri="{FF2B5EF4-FFF2-40B4-BE49-F238E27FC236}">
                <a16:creationId xmlns:a16="http://schemas.microsoft.com/office/drawing/2014/main" id="{B842FAF1-DCA7-B94C-9621-5BFF9BF14449}"/>
              </a:ext>
            </a:extLst>
          </p:cNvPr>
          <p:cNvSpPr>
            <a:spLocks noGrp="1"/>
          </p:cNvSpPr>
          <p:nvPr>
            <p:ph type="body" sz="quarter" idx="16" hasCustomPrompt="1"/>
          </p:nvPr>
        </p:nvSpPr>
        <p:spPr>
          <a:xfrm>
            <a:off x="712183" y="907301"/>
            <a:ext cx="6293301" cy="1688415"/>
          </a:xfrm>
        </p:spPr>
        <p:txBody>
          <a:bodyPr>
            <a:normAutofit/>
          </a:bodyPr>
          <a:lstStyle>
            <a:lvl1pPr marL="0" indent="0" algn="l">
              <a:buNone/>
              <a:defRPr sz="3600" b="0" i="0">
                <a:solidFill>
                  <a:schemeClr val="bg1"/>
                </a:solidFill>
                <a:latin typeface="+mn-lt"/>
              </a:defRPr>
            </a:lvl1pPr>
          </a:lstStyle>
          <a:p>
            <a:pPr lvl="0"/>
            <a:r>
              <a:rPr lang="en-US" dirty="0"/>
              <a:t>Laptop Preview</a:t>
            </a:r>
          </a:p>
        </p:txBody>
      </p:sp>
      <p:pic>
        <p:nvPicPr>
          <p:cNvPr id="12" name="Picture 11">
            <a:extLst>
              <a:ext uri="{FF2B5EF4-FFF2-40B4-BE49-F238E27FC236}">
                <a16:creationId xmlns:a16="http://schemas.microsoft.com/office/drawing/2014/main" id="{C3C33563-74D4-9C45-B16E-EE9771603C88}"/>
              </a:ext>
            </a:extLst>
          </p:cNvPr>
          <p:cNvPicPr>
            <a:picLocks noChangeAspect="1"/>
          </p:cNvPicPr>
          <p:nvPr userDrawn="1"/>
        </p:nvPicPr>
        <p:blipFill rotWithShape="1">
          <a:blip r:embed="rId2"/>
          <a:srcRect l="-18315" t="15976" r="29196" b="11083"/>
          <a:stretch/>
        </p:blipFill>
        <p:spPr>
          <a:xfrm>
            <a:off x="3726729" y="1308991"/>
            <a:ext cx="8439100" cy="5375657"/>
          </a:xfrm>
          <a:prstGeom prst="rect">
            <a:avLst/>
          </a:prstGeom>
        </p:spPr>
      </p:pic>
      <p:sp>
        <p:nvSpPr>
          <p:cNvPr id="18" name="Picture Placeholder 17">
            <a:extLst>
              <a:ext uri="{FF2B5EF4-FFF2-40B4-BE49-F238E27FC236}">
                <a16:creationId xmlns:a16="http://schemas.microsoft.com/office/drawing/2014/main" id="{9B270587-869E-A549-98E4-0E2F24D7CBA4}"/>
              </a:ext>
            </a:extLst>
          </p:cNvPr>
          <p:cNvSpPr>
            <a:spLocks noGrp="1"/>
          </p:cNvSpPr>
          <p:nvPr>
            <p:ph type="pic" sz="quarter" idx="10"/>
          </p:nvPr>
        </p:nvSpPr>
        <p:spPr>
          <a:xfrm>
            <a:off x="7035029" y="1481931"/>
            <a:ext cx="5130800" cy="3913188"/>
          </a:xfrm>
          <a:solidFill>
            <a:schemeClr val="bg1"/>
          </a:solidFill>
        </p:spPr>
        <p:txBody>
          <a:bodyPr/>
          <a:lstStyle>
            <a:lvl1pPr algn="ctr">
              <a:buNone/>
              <a:defRPr sz="1600">
                <a:solidFill>
                  <a:srgbClr val="7F7F7F"/>
                </a:solidFill>
              </a:defRPr>
            </a:lvl1pPr>
          </a:lstStyle>
          <a:p>
            <a:endParaRPr lang="en-US" dirty="0"/>
          </a:p>
          <a:p>
            <a:endParaRPr lang="en-US" dirty="0"/>
          </a:p>
          <a:p>
            <a:endParaRPr lang="en-US" dirty="0"/>
          </a:p>
          <a:p>
            <a:endParaRPr lang="en-US" dirty="0"/>
          </a:p>
          <a:p>
            <a:endParaRPr lang="en-US" dirty="0"/>
          </a:p>
          <a:p>
            <a:endParaRPr lang="en-US" dirty="0"/>
          </a:p>
          <a:p>
            <a:endParaRPr lang="en-US" dirty="0"/>
          </a:p>
          <a:p>
            <a:r>
              <a:rPr lang="en-US" dirty="0"/>
              <a:t>Click to add photo</a:t>
            </a:r>
          </a:p>
        </p:txBody>
      </p:sp>
      <p:sp>
        <p:nvSpPr>
          <p:cNvPr id="19" name="Text Box 5">
            <a:extLst>
              <a:ext uri="{FF2B5EF4-FFF2-40B4-BE49-F238E27FC236}">
                <a16:creationId xmlns:a16="http://schemas.microsoft.com/office/drawing/2014/main" id="{3D743185-87F3-8D4F-9A8A-683018D936D8}"/>
              </a:ext>
            </a:extLst>
          </p:cNvPr>
          <p:cNvSpPr txBox="1"/>
          <p:nvPr userDrawn="1"/>
        </p:nvSpPr>
        <p:spPr>
          <a:xfrm>
            <a:off x="307231" y="6306497"/>
            <a:ext cx="11528507" cy="369709"/>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280988" indent="0" algn="r">
              <a:tabLst>
                <a:tab pos="11022013" algn="l"/>
                <a:tab pos="11633200" algn="l"/>
              </a:tabLst>
            </a:pPr>
            <a:r>
              <a:rPr lang="en-IE" sz="950" b="1" spc="170" baseline="0" dirty="0">
                <a:solidFill>
                  <a:srgbClr val="0B582E"/>
                </a:solidFill>
                <a:effectLst/>
                <a:latin typeface="+mn-lt"/>
                <a:ea typeface="Times New Roman" panose="02020603050405020304" pitchFamily="18" charset="0"/>
                <a:cs typeface="Times New Roman" panose="02020603050405020304" pitchFamily="18" charset="0"/>
              </a:rPr>
              <a:t>SUSTAINABLE</a:t>
            </a:r>
            <a:r>
              <a:rPr lang="en-IE" sz="950" spc="170" baseline="0" dirty="0">
                <a:solidFill>
                  <a:srgbClr val="0B582E"/>
                </a:solidFill>
                <a:effectLst/>
                <a:latin typeface="+mj-lt"/>
                <a:ea typeface="Times New Roman" panose="02020603050405020304" pitchFamily="18" charset="0"/>
                <a:cs typeface="Times New Roman" panose="02020603050405020304" pitchFamily="18" charset="0"/>
              </a:rPr>
              <a:t> FUTURES FOR ENTERPRISE CENTRES</a:t>
            </a:r>
            <a:endParaRPr lang="en-IE" sz="950" spc="170" baseline="0" dirty="0">
              <a:solidFill>
                <a:srgbClr val="0B582E"/>
              </a:solidFill>
              <a:effectLst/>
              <a:latin typeface="+mj-lt"/>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95664289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Phone Slide">
    <p:spTree>
      <p:nvGrpSpPr>
        <p:cNvPr id="1" name=""/>
        <p:cNvGrpSpPr/>
        <p:nvPr/>
      </p:nvGrpSpPr>
      <p:grpSpPr>
        <a:xfrm>
          <a:off x="0" y="0"/>
          <a:ext cx="0" cy="0"/>
          <a:chOff x="0" y="0"/>
          <a:chExt cx="0" cy="0"/>
        </a:xfrm>
      </p:grpSpPr>
      <p:sp>
        <p:nvSpPr>
          <p:cNvPr id="16" name="Rectangle 15">
            <a:extLst>
              <a:ext uri="{FF2B5EF4-FFF2-40B4-BE49-F238E27FC236}">
                <a16:creationId xmlns:a16="http://schemas.microsoft.com/office/drawing/2014/main" id="{3898B3AA-F197-3540-8E83-6550CC21E490}"/>
              </a:ext>
            </a:extLst>
          </p:cNvPr>
          <p:cNvSpPr>
            <a:spLocks/>
          </p:cNvSpPr>
          <p:nvPr userDrawn="1"/>
        </p:nvSpPr>
        <p:spPr>
          <a:xfrm>
            <a:off x="353961" y="329380"/>
            <a:ext cx="11453646" cy="2531801"/>
          </a:xfrm>
          <a:prstGeom prst="rect">
            <a:avLst/>
          </a:prstGeom>
          <a:solidFill>
            <a:srgbClr val="297239"/>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17" name="Rectangle 16">
            <a:extLst>
              <a:ext uri="{FF2B5EF4-FFF2-40B4-BE49-F238E27FC236}">
                <a16:creationId xmlns:a16="http://schemas.microsoft.com/office/drawing/2014/main" id="{4EBB6A3E-405E-6C40-9213-3778C0CC379A}"/>
              </a:ext>
            </a:extLst>
          </p:cNvPr>
          <p:cNvSpPr/>
          <p:nvPr userDrawn="1"/>
        </p:nvSpPr>
        <p:spPr>
          <a:xfrm rot="16200000" flipV="1">
            <a:off x="402393" y="5168694"/>
            <a:ext cx="0" cy="36000"/>
          </a:xfrm>
          <a:prstGeom prst="rect">
            <a:avLst/>
          </a:prstGeom>
          <a:solidFill>
            <a:srgbClr val="8CBF4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pic>
        <p:nvPicPr>
          <p:cNvPr id="4" name="Picture 3" descr="iPhone6_mockup_front_white.png">
            <a:extLst>
              <a:ext uri="{FF2B5EF4-FFF2-40B4-BE49-F238E27FC236}">
                <a16:creationId xmlns:a16="http://schemas.microsoft.com/office/drawing/2014/main" id="{190C133D-22F4-4847-8C19-ACF8FBE1711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092938" y="348108"/>
            <a:ext cx="3742800" cy="5854425"/>
          </a:xfrm>
          <a:prstGeom prst="rect">
            <a:avLst/>
          </a:prstGeom>
        </p:spPr>
      </p:pic>
      <p:sp>
        <p:nvSpPr>
          <p:cNvPr id="12" name="Picture Placeholder 17">
            <a:extLst>
              <a:ext uri="{FF2B5EF4-FFF2-40B4-BE49-F238E27FC236}">
                <a16:creationId xmlns:a16="http://schemas.microsoft.com/office/drawing/2014/main" id="{DDF094EB-EB5D-7A4F-9743-1045AC7D2DDE}"/>
              </a:ext>
            </a:extLst>
          </p:cNvPr>
          <p:cNvSpPr>
            <a:spLocks noGrp="1"/>
          </p:cNvSpPr>
          <p:nvPr>
            <p:ph type="pic" sz="quarter" idx="10"/>
          </p:nvPr>
        </p:nvSpPr>
        <p:spPr>
          <a:xfrm>
            <a:off x="8829079" y="1276454"/>
            <a:ext cx="2266512" cy="3978298"/>
          </a:xfrm>
          <a:solidFill>
            <a:schemeClr val="bg1"/>
          </a:solidFill>
        </p:spPr>
        <p:txBody>
          <a:bodyPr/>
          <a:lstStyle>
            <a:lvl1pPr algn="ctr">
              <a:buNone/>
              <a:defRPr sz="1600">
                <a:solidFill>
                  <a:srgbClr val="7F7F7F"/>
                </a:solidFill>
              </a:defRPr>
            </a:lvl1pPr>
          </a:lstStyle>
          <a:p>
            <a:endParaRPr lang="en-US" dirty="0"/>
          </a:p>
          <a:p>
            <a:endParaRPr lang="en-US" dirty="0"/>
          </a:p>
          <a:p>
            <a:endParaRPr lang="en-US" dirty="0"/>
          </a:p>
          <a:p>
            <a:endParaRPr lang="en-US" dirty="0"/>
          </a:p>
          <a:p>
            <a:endParaRPr lang="en-US" dirty="0"/>
          </a:p>
          <a:p>
            <a:endParaRPr lang="en-US" dirty="0"/>
          </a:p>
          <a:p>
            <a:endParaRPr lang="en-US" dirty="0"/>
          </a:p>
          <a:p>
            <a:r>
              <a:rPr lang="en-US" dirty="0"/>
              <a:t>Click to add photo</a:t>
            </a:r>
          </a:p>
        </p:txBody>
      </p:sp>
      <p:sp>
        <p:nvSpPr>
          <p:cNvPr id="13" name="Text Placeholder 17">
            <a:extLst>
              <a:ext uri="{FF2B5EF4-FFF2-40B4-BE49-F238E27FC236}">
                <a16:creationId xmlns:a16="http://schemas.microsoft.com/office/drawing/2014/main" id="{44BBFAB6-D383-334C-9E99-388F133C90DA}"/>
              </a:ext>
            </a:extLst>
          </p:cNvPr>
          <p:cNvSpPr>
            <a:spLocks noGrp="1"/>
          </p:cNvSpPr>
          <p:nvPr>
            <p:ph type="body" sz="quarter" idx="18" hasCustomPrompt="1"/>
          </p:nvPr>
        </p:nvSpPr>
        <p:spPr>
          <a:xfrm>
            <a:off x="712706" y="3569315"/>
            <a:ext cx="6292778" cy="2271033"/>
          </a:xfrm>
        </p:spPr>
        <p:txBody>
          <a:bodyPr/>
          <a:lstStyle>
            <a:lvl1pPr>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15" name="Text Placeholder 23">
            <a:extLst>
              <a:ext uri="{FF2B5EF4-FFF2-40B4-BE49-F238E27FC236}">
                <a16:creationId xmlns:a16="http://schemas.microsoft.com/office/drawing/2014/main" id="{47C562BD-9CD8-BD45-8B53-0DEC698873B7}"/>
              </a:ext>
            </a:extLst>
          </p:cNvPr>
          <p:cNvSpPr>
            <a:spLocks noGrp="1"/>
          </p:cNvSpPr>
          <p:nvPr>
            <p:ph type="body" sz="quarter" idx="16" hasCustomPrompt="1"/>
          </p:nvPr>
        </p:nvSpPr>
        <p:spPr>
          <a:xfrm>
            <a:off x="712183" y="907301"/>
            <a:ext cx="6293301" cy="1688415"/>
          </a:xfrm>
        </p:spPr>
        <p:txBody>
          <a:bodyPr>
            <a:normAutofit/>
          </a:bodyPr>
          <a:lstStyle>
            <a:lvl1pPr marL="0" indent="0" algn="l">
              <a:buNone/>
              <a:defRPr sz="3600" b="0" i="0">
                <a:solidFill>
                  <a:schemeClr val="bg1"/>
                </a:solidFill>
                <a:latin typeface="+mn-lt"/>
              </a:defRPr>
            </a:lvl1pPr>
          </a:lstStyle>
          <a:p>
            <a:pPr lvl="0"/>
            <a:r>
              <a:rPr lang="en-US" dirty="0"/>
              <a:t>Phone Preview</a:t>
            </a:r>
          </a:p>
        </p:txBody>
      </p:sp>
      <p:sp>
        <p:nvSpPr>
          <p:cNvPr id="20" name="Text Box 5">
            <a:extLst>
              <a:ext uri="{FF2B5EF4-FFF2-40B4-BE49-F238E27FC236}">
                <a16:creationId xmlns:a16="http://schemas.microsoft.com/office/drawing/2014/main" id="{58950C1E-80BE-9F44-A610-D16612E6E443}"/>
              </a:ext>
            </a:extLst>
          </p:cNvPr>
          <p:cNvSpPr txBox="1"/>
          <p:nvPr userDrawn="1"/>
        </p:nvSpPr>
        <p:spPr>
          <a:xfrm>
            <a:off x="307231" y="6306497"/>
            <a:ext cx="11528507" cy="369709"/>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280988" indent="0" algn="r">
              <a:tabLst>
                <a:tab pos="11022013" algn="l"/>
                <a:tab pos="11633200" algn="l"/>
              </a:tabLst>
            </a:pPr>
            <a:r>
              <a:rPr lang="en-IE" sz="950" b="1" spc="170" baseline="0" dirty="0">
                <a:solidFill>
                  <a:srgbClr val="0B582E"/>
                </a:solidFill>
                <a:effectLst/>
                <a:latin typeface="+mn-lt"/>
                <a:ea typeface="Times New Roman" panose="02020603050405020304" pitchFamily="18" charset="0"/>
                <a:cs typeface="Times New Roman" panose="02020603050405020304" pitchFamily="18" charset="0"/>
              </a:rPr>
              <a:t>SUSTAINABLE</a:t>
            </a:r>
            <a:r>
              <a:rPr lang="en-IE" sz="950" spc="170" baseline="0" dirty="0">
                <a:solidFill>
                  <a:srgbClr val="0B582E"/>
                </a:solidFill>
                <a:effectLst/>
                <a:latin typeface="+mj-lt"/>
                <a:ea typeface="Times New Roman" panose="02020603050405020304" pitchFamily="18" charset="0"/>
                <a:cs typeface="Times New Roman" panose="02020603050405020304" pitchFamily="18" charset="0"/>
              </a:rPr>
              <a:t> FUTURES FOR ENTERPRISE CENTRES</a:t>
            </a:r>
            <a:endParaRPr lang="en-IE" sz="950" spc="170" baseline="0" dirty="0">
              <a:solidFill>
                <a:srgbClr val="0B582E"/>
              </a:solidFill>
              <a:effectLst/>
              <a:latin typeface="+mj-lt"/>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4108775608"/>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Bullet  Point Slide ">
    <p:spTree>
      <p:nvGrpSpPr>
        <p:cNvPr id="1" name=""/>
        <p:cNvGrpSpPr/>
        <p:nvPr/>
      </p:nvGrpSpPr>
      <p:grpSpPr>
        <a:xfrm>
          <a:off x="0" y="0"/>
          <a:ext cx="0" cy="0"/>
          <a:chOff x="0" y="0"/>
          <a:chExt cx="0" cy="0"/>
        </a:xfrm>
      </p:grpSpPr>
      <p:sp>
        <p:nvSpPr>
          <p:cNvPr id="20" name="Rectangle 19">
            <a:extLst>
              <a:ext uri="{FF2B5EF4-FFF2-40B4-BE49-F238E27FC236}">
                <a16:creationId xmlns:a16="http://schemas.microsoft.com/office/drawing/2014/main" id="{5D9CE78E-879F-E141-8DDB-5C4694D3F5F6}"/>
              </a:ext>
            </a:extLst>
          </p:cNvPr>
          <p:cNvSpPr>
            <a:spLocks/>
          </p:cNvSpPr>
          <p:nvPr userDrawn="1"/>
        </p:nvSpPr>
        <p:spPr>
          <a:xfrm flipH="1">
            <a:off x="5099761" y="0"/>
            <a:ext cx="6429235" cy="6858000"/>
          </a:xfrm>
          <a:prstGeom prst="rect">
            <a:avLst/>
          </a:prstGeom>
          <a:solidFill>
            <a:srgbClr val="297239"/>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28" name="Graphic 4">
            <a:extLst>
              <a:ext uri="{FF2B5EF4-FFF2-40B4-BE49-F238E27FC236}">
                <a16:creationId xmlns:a16="http://schemas.microsoft.com/office/drawing/2014/main" id="{6E746D53-FE31-1E4C-89A4-409070EF164F}"/>
              </a:ext>
            </a:extLst>
          </p:cNvPr>
          <p:cNvSpPr/>
          <p:nvPr userDrawn="1"/>
        </p:nvSpPr>
        <p:spPr>
          <a:xfrm>
            <a:off x="4719639" y="703717"/>
            <a:ext cx="904163" cy="857158"/>
          </a:xfrm>
          <a:custGeom>
            <a:avLst/>
            <a:gdLst>
              <a:gd name="connsiteX0" fmla="*/ 0 w 716474"/>
              <a:gd name="connsiteY0" fmla="*/ 0 h 1160145"/>
              <a:gd name="connsiteX1" fmla="*/ 716474 w 716474"/>
              <a:gd name="connsiteY1" fmla="*/ 0 h 1160145"/>
              <a:gd name="connsiteX2" fmla="*/ 716474 w 716474"/>
              <a:gd name="connsiteY2" fmla="*/ 1160145 h 1160145"/>
              <a:gd name="connsiteX3" fmla="*/ 0 w 716474"/>
              <a:gd name="connsiteY3" fmla="*/ 1160145 h 1160145"/>
            </a:gdLst>
            <a:ahLst/>
            <a:cxnLst>
              <a:cxn ang="0">
                <a:pos x="connsiteX0" y="connsiteY0"/>
              </a:cxn>
              <a:cxn ang="0">
                <a:pos x="connsiteX1" y="connsiteY1"/>
              </a:cxn>
              <a:cxn ang="0">
                <a:pos x="connsiteX2" y="connsiteY2"/>
              </a:cxn>
              <a:cxn ang="0">
                <a:pos x="connsiteX3" y="connsiteY3"/>
              </a:cxn>
            </a:cxnLst>
            <a:rect l="l" t="t" r="r" b="b"/>
            <a:pathLst>
              <a:path w="716474" h="1160145">
                <a:moveTo>
                  <a:pt x="0" y="0"/>
                </a:moveTo>
                <a:lnTo>
                  <a:pt x="716474" y="0"/>
                </a:lnTo>
                <a:lnTo>
                  <a:pt x="716474" y="1160145"/>
                </a:lnTo>
                <a:lnTo>
                  <a:pt x="0" y="1160145"/>
                </a:lnTo>
                <a:close/>
              </a:path>
            </a:pathLst>
          </a:custGeom>
          <a:solidFill>
            <a:srgbClr val="84BA41"/>
          </a:solidFill>
          <a:ln w="2370" cap="flat">
            <a:noFill/>
            <a:prstDash val="solid"/>
            <a:miter/>
          </a:ln>
        </p:spPr>
        <p:txBody>
          <a:bodyPr rtlCol="0" anchor="ctr"/>
          <a:lstStyle/>
          <a:p>
            <a:endParaRPr lang="en-US"/>
          </a:p>
        </p:txBody>
      </p:sp>
      <p:sp>
        <p:nvSpPr>
          <p:cNvPr id="14" name="Text Placeholder 25">
            <a:extLst>
              <a:ext uri="{FF2B5EF4-FFF2-40B4-BE49-F238E27FC236}">
                <a16:creationId xmlns:a16="http://schemas.microsoft.com/office/drawing/2014/main" id="{325A458D-4CD1-F749-A7CA-2DB4DA3E263F}"/>
              </a:ext>
            </a:extLst>
          </p:cNvPr>
          <p:cNvSpPr>
            <a:spLocks noGrp="1"/>
          </p:cNvSpPr>
          <p:nvPr>
            <p:ph type="body" sz="quarter" idx="20" hasCustomPrompt="1"/>
          </p:nvPr>
        </p:nvSpPr>
        <p:spPr>
          <a:xfrm>
            <a:off x="6009259" y="2066544"/>
            <a:ext cx="4896426" cy="4306547"/>
          </a:xfrm>
        </p:spPr>
        <p:txBody>
          <a:bodyPr>
            <a:noAutofit/>
          </a:bodyPr>
          <a:lstStyle>
            <a:lvl1pPr marL="0" indent="0" algn="l">
              <a:buClr>
                <a:srgbClr val="EA1D76"/>
              </a:buClr>
              <a:buFont typeface="Arial" charset="0"/>
              <a:buNone/>
              <a:defRPr sz="240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16" name="Text Placeholder 23">
            <a:extLst>
              <a:ext uri="{FF2B5EF4-FFF2-40B4-BE49-F238E27FC236}">
                <a16:creationId xmlns:a16="http://schemas.microsoft.com/office/drawing/2014/main" id="{D89B6699-41C2-A647-B805-477AD8D41EEC}"/>
              </a:ext>
            </a:extLst>
          </p:cNvPr>
          <p:cNvSpPr>
            <a:spLocks noGrp="1"/>
          </p:cNvSpPr>
          <p:nvPr>
            <p:ph type="body" sz="quarter" idx="22" hasCustomPrompt="1"/>
          </p:nvPr>
        </p:nvSpPr>
        <p:spPr>
          <a:xfrm>
            <a:off x="5980954" y="703717"/>
            <a:ext cx="4921574" cy="857158"/>
          </a:xfrm>
          <a:noFill/>
        </p:spPr>
        <p:txBody>
          <a:bodyPr anchor="ctr">
            <a:normAutofit/>
          </a:bodyPr>
          <a:lstStyle>
            <a:lvl1pPr marL="0" indent="0" algn="l">
              <a:buNone/>
              <a:defRPr sz="3600" i="0">
                <a:solidFill>
                  <a:schemeClr val="bg1"/>
                </a:solidFill>
                <a:latin typeface="+mn-lt"/>
              </a:defRPr>
            </a:lvl1pPr>
          </a:lstStyle>
          <a:p>
            <a:pPr lvl="0"/>
            <a:r>
              <a:rPr lang="en-US" dirty="0"/>
              <a:t>TITLE</a:t>
            </a:r>
          </a:p>
        </p:txBody>
      </p:sp>
      <p:sp>
        <p:nvSpPr>
          <p:cNvPr id="23" name="Text Placeholder 23">
            <a:extLst>
              <a:ext uri="{FF2B5EF4-FFF2-40B4-BE49-F238E27FC236}">
                <a16:creationId xmlns:a16="http://schemas.microsoft.com/office/drawing/2014/main" id="{2EEC70AB-BD27-9D40-B51B-A5A6EB572E80}"/>
              </a:ext>
            </a:extLst>
          </p:cNvPr>
          <p:cNvSpPr>
            <a:spLocks noGrp="1"/>
          </p:cNvSpPr>
          <p:nvPr>
            <p:ph type="body" sz="quarter" idx="23" hasCustomPrompt="1"/>
          </p:nvPr>
        </p:nvSpPr>
        <p:spPr>
          <a:xfrm>
            <a:off x="663004" y="703718"/>
            <a:ext cx="3975991" cy="5669374"/>
          </a:xfrm>
          <a:noFill/>
        </p:spPr>
        <p:txBody>
          <a:bodyPr anchor="t">
            <a:normAutofit/>
          </a:bodyPr>
          <a:lstStyle>
            <a:lvl1pPr marL="0" indent="0" algn="l">
              <a:buNone/>
              <a:defRPr sz="3600" i="0">
                <a:solidFill>
                  <a:srgbClr val="0B582E"/>
                </a:solidFill>
                <a:latin typeface="+mn-lt"/>
              </a:defRPr>
            </a:lvl1pPr>
          </a:lstStyle>
          <a:p>
            <a:pPr lvl="0"/>
            <a:r>
              <a:rPr lang="en-US" dirty="0"/>
              <a:t>Bullet Point Slide</a:t>
            </a:r>
          </a:p>
        </p:txBody>
      </p:sp>
      <p:sp>
        <p:nvSpPr>
          <p:cNvPr id="24" name="Text Placeholder 23">
            <a:extLst>
              <a:ext uri="{FF2B5EF4-FFF2-40B4-BE49-F238E27FC236}">
                <a16:creationId xmlns:a16="http://schemas.microsoft.com/office/drawing/2014/main" id="{D774BE65-A9FD-8447-B8DC-01E0E3F15686}"/>
              </a:ext>
            </a:extLst>
          </p:cNvPr>
          <p:cNvSpPr>
            <a:spLocks noGrp="1"/>
          </p:cNvSpPr>
          <p:nvPr>
            <p:ph type="body" sz="quarter" idx="24" hasCustomPrompt="1"/>
          </p:nvPr>
        </p:nvSpPr>
        <p:spPr>
          <a:xfrm>
            <a:off x="4763877" y="708094"/>
            <a:ext cx="859926" cy="857158"/>
          </a:xfrm>
          <a:noFill/>
        </p:spPr>
        <p:txBody>
          <a:bodyPr anchor="ctr">
            <a:normAutofit/>
          </a:bodyPr>
          <a:lstStyle>
            <a:lvl1pPr marL="0" indent="0" algn="ctr">
              <a:buNone/>
              <a:defRPr sz="4800" b="0" i="0">
                <a:solidFill>
                  <a:schemeClr val="bg1"/>
                </a:solidFill>
                <a:latin typeface="+mn-lt"/>
              </a:defRPr>
            </a:lvl1pPr>
          </a:lstStyle>
          <a:p>
            <a:pPr lvl="0"/>
            <a:r>
              <a:rPr lang="en-US" dirty="0"/>
              <a:t>01</a:t>
            </a:r>
          </a:p>
        </p:txBody>
      </p:sp>
      <p:grpSp>
        <p:nvGrpSpPr>
          <p:cNvPr id="21" name="Group 20">
            <a:extLst>
              <a:ext uri="{FF2B5EF4-FFF2-40B4-BE49-F238E27FC236}">
                <a16:creationId xmlns:a16="http://schemas.microsoft.com/office/drawing/2014/main" id="{8442BBBB-AD96-404B-8B93-553D05305212}"/>
              </a:ext>
            </a:extLst>
          </p:cNvPr>
          <p:cNvGrpSpPr/>
          <p:nvPr userDrawn="1"/>
        </p:nvGrpSpPr>
        <p:grpSpPr>
          <a:xfrm>
            <a:off x="11366451" y="2507673"/>
            <a:ext cx="474200" cy="3865418"/>
            <a:chOff x="1009808" y="380038"/>
            <a:chExt cx="474200" cy="3865418"/>
          </a:xfrm>
        </p:grpSpPr>
        <p:sp>
          <p:nvSpPr>
            <p:cNvPr id="22" name="Graphic 4">
              <a:extLst>
                <a:ext uri="{FF2B5EF4-FFF2-40B4-BE49-F238E27FC236}">
                  <a16:creationId xmlns:a16="http://schemas.microsoft.com/office/drawing/2014/main" id="{FE8C1BEA-CCCE-8341-8FE3-8E09C434F3F8}"/>
                </a:ext>
              </a:extLst>
            </p:cNvPr>
            <p:cNvSpPr/>
            <p:nvPr userDrawn="1"/>
          </p:nvSpPr>
          <p:spPr>
            <a:xfrm>
              <a:off x="1009808" y="380038"/>
              <a:ext cx="474200" cy="3865418"/>
            </a:xfrm>
            <a:custGeom>
              <a:avLst/>
              <a:gdLst>
                <a:gd name="connsiteX0" fmla="*/ 0 w 716474"/>
                <a:gd name="connsiteY0" fmla="*/ 0 h 1160145"/>
                <a:gd name="connsiteX1" fmla="*/ 716474 w 716474"/>
                <a:gd name="connsiteY1" fmla="*/ 0 h 1160145"/>
                <a:gd name="connsiteX2" fmla="*/ 716474 w 716474"/>
                <a:gd name="connsiteY2" fmla="*/ 1160145 h 1160145"/>
                <a:gd name="connsiteX3" fmla="*/ 0 w 716474"/>
                <a:gd name="connsiteY3" fmla="*/ 1160145 h 1160145"/>
              </a:gdLst>
              <a:ahLst/>
              <a:cxnLst>
                <a:cxn ang="0">
                  <a:pos x="connsiteX0" y="connsiteY0"/>
                </a:cxn>
                <a:cxn ang="0">
                  <a:pos x="connsiteX1" y="connsiteY1"/>
                </a:cxn>
                <a:cxn ang="0">
                  <a:pos x="connsiteX2" y="connsiteY2"/>
                </a:cxn>
                <a:cxn ang="0">
                  <a:pos x="connsiteX3" y="connsiteY3"/>
                </a:cxn>
              </a:cxnLst>
              <a:rect l="l" t="t" r="r" b="b"/>
              <a:pathLst>
                <a:path w="716474" h="1160145">
                  <a:moveTo>
                    <a:pt x="0" y="0"/>
                  </a:moveTo>
                  <a:lnTo>
                    <a:pt x="716474" y="0"/>
                  </a:lnTo>
                  <a:lnTo>
                    <a:pt x="716474" y="1160145"/>
                  </a:lnTo>
                  <a:lnTo>
                    <a:pt x="0" y="1160145"/>
                  </a:lnTo>
                  <a:close/>
                </a:path>
              </a:pathLst>
            </a:custGeom>
            <a:solidFill>
              <a:srgbClr val="84BA41"/>
            </a:solidFill>
            <a:ln w="2370" cap="flat">
              <a:noFill/>
              <a:prstDash val="solid"/>
              <a:miter/>
            </a:ln>
          </p:spPr>
          <p:txBody>
            <a:bodyPr rtlCol="0" anchor="ctr"/>
            <a:lstStyle/>
            <a:p>
              <a:endParaRPr lang="en-US"/>
            </a:p>
          </p:txBody>
        </p:sp>
        <p:sp>
          <p:nvSpPr>
            <p:cNvPr id="25" name="Text Box 5">
              <a:extLst>
                <a:ext uri="{FF2B5EF4-FFF2-40B4-BE49-F238E27FC236}">
                  <a16:creationId xmlns:a16="http://schemas.microsoft.com/office/drawing/2014/main" id="{116570B1-D7B5-EC4A-8957-8BBE9FA5F60C}"/>
                </a:ext>
              </a:extLst>
            </p:cNvPr>
            <p:cNvSpPr txBox="1"/>
            <p:nvPr userDrawn="1"/>
          </p:nvSpPr>
          <p:spPr>
            <a:xfrm rot="16200000">
              <a:off x="-540329" y="2110848"/>
              <a:ext cx="3574474" cy="374382"/>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r>
                <a:rPr lang="en-IE" sz="950" b="1" spc="170" baseline="0" dirty="0">
                  <a:solidFill>
                    <a:schemeClr val="bg1"/>
                  </a:solidFill>
                  <a:effectLst/>
                  <a:latin typeface="+mn-lt"/>
                  <a:ea typeface="Times New Roman" panose="02020603050405020304" pitchFamily="18" charset="0"/>
                  <a:cs typeface="Times New Roman" panose="02020603050405020304" pitchFamily="18" charset="0"/>
                </a:rPr>
                <a:t>SUSTAINABLE</a:t>
              </a:r>
              <a:r>
                <a:rPr lang="en-IE" sz="950" spc="170" baseline="0" dirty="0">
                  <a:solidFill>
                    <a:schemeClr val="bg1"/>
                  </a:solidFill>
                  <a:effectLst/>
                  <a:latin typeface="+mj-lt"/>
                  <a:ea typeface="Times New Roman" panose="02020603050405020304" pitchFamily="18" charset="0"/>
                  <a:cs typeface="Times New Roman" panose="02020603050405020304" pitchFamily="18" charset="0"/>
                </a:rPr>
                <a:t> FUTURES FOR ENTERPRISE CENTRES</a:t>
              </a:r>
              <a:endParaRPr lang="en-IE" sz="950" spc="170" baseline="0" dirty="0">
                <a:solidFill>
                  <a:schemeClr val="bg1"/>
                </a:solidFill>
                <a:effectLst/>
                <a:latin typeface="+mj-lt"/>
                <a:ea typeface="Calibri" panose="020F0502020204030204" pitchFamily="34" charset="0"/>
                <a:cs typeface="Times New Roman" panose="02020603050405020304" pitchFamily="18" charset="0"/>
              </a:endParaRPr>
            </a:p>
          </p:txBody>
        </p:sp>
      </p:grpSp>
    </p:spTree>
    <p:extLst>
      <p:ext uri="{BB962C8B-B14F-4D97-AF65-F5344CB8AC3E}">
        <p14:creationId xmlns:p14="http://schemas.microsoft.com/office/powerpoint/2010/main" val="3947335851"/>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Our Journey 1">
    <p:spTree>
      <p:nvGrpSpPr>
        <p:cNvPr id="1" name=""/>
        <p:cNvGrpSpPr/>
        <p:nvPr/>
      </p:nvGrpSpPr>
      <p:grpSpPr>
        <a:xfrm>
          <a:off x="0" y="0"/>
          <a:ext cx="0" cy="0"/>
          <a:chOff x="0" y="0"/>
          <a:chExt cx="0" cy="0"/>
        </a:xfrm>
      </p:grpSpPr>
      <p:cxnSp>
        <p:nvCxnSpPr>
          <p:cNvPr id="10" name="Straight Connector 9">
            <a:extLst>
              <a:ext uri="{FF2B5EF4-FFF2-40B4-BE49-F238E27FC236}">
                <a16:creationId xmlns:a16="http://schemas.microsoft.com/office/drawing/2014/main" id="{4C620474-398A-C642-97C5-6FFB0DF43052}"/>
              </a:ext>
            </a:extLst>
          </p:cNvPr>
          <p:cNvCxnSpPr>
            <a:cxnSpLocks/>
          </p:cNvCxnSpPr>
          <p:nvPr/>
        </p:nvCxnSpPr>
        <p:spPr>
          <a:xfrm>
            <a:off x="2718910" y="3448776"/>
            <a:ext cx="9471503" cy="0"/>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
        <p:nvSpPr>
          <p:cNvPr id="11" name="Oval 10">
            <a:extLst>
              <a:ext uri="{FF2B5EF4-FFF2-40B4-BE49-F238E27FC236}">
                <a16:creationId xmlns:a16="http://schemas.microsoft.com/office/drawing/2014/main" id="{B6E4A766-FED1-894B-A889-823A4FF75411}"/>
              </a:ext>
            </a:extLst>
          </p:cNvPr>
          <p:cNvSpPr/>
          <p:nvPr/>
        </p:nvSpPr>
        <p:spPr>
          <a:xfrm>
            <a:off x="2102383" y="2832249"/>
            <a:ext cx="1233055" cy="1233055"/>
          </a:xfrm>
          <a:prstGeom prst="ellipse">
            <a:avLst/>
          </a:prstGeom>
          <a:solidFill>
            <a:srgbClr val="84BA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12" name="Oval 11">
            <a:extLst>
              <a:ext uri="{FF2B5EF4-FFF2-40B4-BE49-F238E27FC236}">
                <a16:creationId xmlns:a16="http://schemas.microsoft.com/office/drawing/2014/main" id="{C08C6878-4402-894E-8E64-73E151411DC6}"/>
              </a:ext>
            </a:extLst>
          </p:cNvPr>
          <p:cNvSpPr/>
          <p:nvPr/>
        </p:nvSpPr>
        <p:spPr>
          <a:xfrm>
            <a:off x="5969765" y="3362570"/>
            <a:ext cx="172412" cy="172412"/>
          </a:xfrm>
          <a:prstGeom prst="ellipse">
            <a:avLst/>
          </a:prstGeom>
          <a:solidFill>
            <a:srgbClr val="63A04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13" name="Oval 12">
            <a:extLst>
              <a:ext uri="{FF2B5EF4-FFF2-40B4-BE49-F238E27FC236}">
                <a16:creationId xmlns:a16="http://schemas.microsoft.com/office/drawing/2014/main" id="{BBB83E75-E0C9-714E-9E45-509D3F33090F}"/>
              </a:ext>
            </a:extLst>
          </p:cNvPr>
          <p:cNvSpPr/>
          <p:nvPr/>
        </p:nvSpPr>
        <p:spPr>
          <a:xfrm>
            <a:off x="9383674" y="3362570"/>
            <a:ext cx="172412" cy="172412"/>
          </a:xfrm>
          <a:prstGeom prst="ellipse">
            <a:avLst/>
          </a:prstGeom>
          <a:solidFill>
            <a:srgbClr val="63A04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21" name="Rectangle 20">
            <a:extLst>
              <a:ext uri="{FF2B5EF4-FFF2-40B4-BE49-F238E27FC236}">
                <a16:creationId xmlns:a16="http://schemas.microsoft.com/office/drawing/2014/main" id="{BE62D4D3-21EB-0349-B504-782647ECA544}"/>
              </a:ext>
            </a:extLst>
          </p:cNvPr>
          <p:cNvSpPr/>
          <p:nvPr/>
        </p:nvSpPr>
        <p:spPr>
          <a:xfrm>
            <a:off x="4956904" y="3803693"/>
            <a:ext cx="2198135" cy="230832"/>
          </a:xfrm>
          <a:prstGeom prst="rect">
            <a:avLst/>
          </a:prstGeom>
        </p:spPr>
        <p:txBody>
          <a:bodyPr wrap="square">
            <a:spAutoFit/>
          </a:bodyPr>
          <a:lstStyle/>
          <a:p>
            <a:pPr algn="ctr"/>
            <a:r>
              <a:rPr lang="en-US" sz="900" dirty="0">
                <a:solidFill>
                  <a:schemeClr val="tx2"/>
                </a:solidFill>
                <a:latin typeface="Montserrat Medium" pitchFamily="2" charset="77"/>
                <a:ea typeface="Roboto" panose="02000000000000000000" pitchFamily="2" charset="0"/>
                <a:cs typeface="Lato Light" panose="020F0502020204030203" pitchFamily="34" charset="0"/>
              </a:rPr>
              <a:t>Your Title</a:t>
            </a:r>
          </a:p>
        </p:txBody>
      </p:sp>
      <p:sp>
        <p:nvSpPr>
          <p:cNvPr id="19" name="Rectangle 18">
            <a:extLst>
              <a:ext uri="{FF2B5EF4-FFF2-40B4-BE49-F238E27FC236}">
                <a16:creationId xmlns:a16="http://schemas.microsoft.com/office/drawing/2014/main" id="{2E52E7C6-64EF-FA4A-987B-05E44539FB1E}"/>
              </a:ext>
            </a:extLst>
          </p:cNvPr>
          <p:cNvSpPr/>
          <p:nvPr/>
        </p:nvSpPr>
        <p:spPr>
          <a:xfrm>
            <a:off x="8370812" y="1818770"/>
            <a:ext cx="2198135" cy="230832"/>
          </a:xfrm>
          <a:prstGeom prst="rect">
            <a:avLst/>
          </a:prstGeom>
        </p:spPr>
        <p:txBody>
          <a:bodyPr wrap="square">
            <a:spAutoFit/>
          </a:bodyPr>
          <a:lstStyle/>
          <a:p>
            <a:pPr algn="ctr"/>
            <a:r>
              <a:rPr lang="en-US" sz="900" dirty="0">
                <a:solidFill>
                  <a:schemeClr val="tx2"/>
                </a:solidFill>
                <a:latin typeface="Montserrat Medium" pitchFamily="2" charset="77"/>
                <a:ea typeface="Roboto" panose="02000000000000000000" pitchFamily="2" charset="0"/>
                <a:cs typeface="Lato Light" panose="020F0502020204030203" pitchFamily="34" charset="0"/>
              </a:rPr>
              <a:t>Your Title</a:t>
            </a:r>
          </a:p>
        </p:txBody>
      </p:sp>
      <p:sp>
        <p:nvSpPr>
          <p:cNvPr id="28" name="Text Placeholder 23">
            <a:extLst>
              <a:ext uri="{FF2B5EF4-FFF2-40B4-BE49-F238E27FC236}">
                <a16:creationId xmlns:a16="http://schemas.microsoft.com/office/drawing/2014/main" id="{E74BB04E-437D-4E46-9A57-B72EEF075E66}"/>
              </a:ext>
            </a:extLst>
          </p:cNvPr>
          <p:cNvSpPr>
            <a:spLocks noGrp="1"/>
          </p:cNvSpPr>
          <p:nvPr userDrawn="1">
            <p:ph type="body" sz="quarter" idx="16" hasCustomPrompt="1"/>
          </p:nvPr>
        </p:nvSpPr>
        <p:spPr>
          <a:xfrm>
            <a:off x="464195" y="444299"/>
            <a:ext cx="5113283" cy="582221"/>
          </a:xfrm>
        </p:spPr>
        <p:txBody>
          <a:bodyPr>
            <a:normAutofit/>
          </a:bodyPr>
          <a:lstStyle>
            <a:lvl1pPr marL="0" indent="0" algn="l">
              <a:buNone/>
              <a:defRPr sz="3600" b="0" i="0">
                <a:solidFill>
                  <a:srgbClr val="000000"/>
                </a:solidFill>
                <a:latin typeface="+mn-lt"/>
              </a:defRPr>
            </a:lvl1pPr>
          </a:lstStyle>
          <a:p>
            <a:pPr lvl="0"/>
            <a:r>
              <a:rPr lang="en-US" dirty="0"/>
              <a:t>Our Journey</a:t>
            </a:r>
          </a:p>
        </p:txBody>
      </p:sp>
      <p:sp>
        <p:nvSpPr>
          <p:cNvPr id="31" name="Text Placeholder 17">
            <a:extLst>
              <a:ext uri="{FF2B5EF4-FFF2-40B4-BE49-F238E27FC236}">
                <a16:creationId xmlns:a16="http://schemas.microsoft.com/office/drawing/2014/main" id="{CCD767BA-B79C-2543-AA9A-86E634722F0F}"/>
              </a:ext>
            </a:extLst>
          </p:cNvPr>
          <p:cNvSpPr>
            <a:spLocks noGrp="1"/>
          </p:cNvSpPr>
          <p:nvPr userDrawn="1">
            <p:ph type="body" sz="quarter" idx="19" hasCustomPrompt="1"/>
          </p:nvPr>
        </p:nvSpPr>
        <p:spPr>
          <a:xfrm>
            <a:off x="4785825" y="4220738"/>
            <a:ext cx="2506226" cy="1237497"/>
          </a:xfrm>
        </p:spPr>
        <p:txBody>
          <a:bodyPr>
            <a:normAutofit/>
          </a:bodyPr>
          <a:lstStyle>
            <a:lvl1pPr algn="ctr">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32" name="Text Placeholder 17">
            <a:extLst>
              <a:ext uri="{FF2B5EF4-FFF2-40B4-BE49-F238E27FC236}">
                <a16:creationId xmlns:a16="http://schemas.microsoft.com/office/drawing/2014/main" id="{3BC6FB8B-D15D-3340-8F2D-D5BC2FD4D66F}"/>
              </a:ext>
            </a:extLst>
          </p:cNvPr>
          <p:cNvSpPr>
            <a:spLocks noGrp="1"/>
          </p:cNvSpPr>
          <p:nvPr userDrawn="1">
            <p:ph type="body" sz="quarter" idx="20" hasCustomPrompt="1"/>
          </p:nvPr>
        </p:nvSpPr>
        <p:spPr>
          <a:xfrm>
            <a:off x="8216766" y="1608539"/>
            <a:ext cx="2506226" cy="1237497"/>
          </a:xfrm>
        </p:spPr>
        <p:txBody>
          <a:bodyPr>
            <a:normAutofit/>
          </a:bodyPr>
          <a:lstStyle>
            <a:lvl1pPr algn="ctr">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33" name="Text Placeholder 17">
            <a:extLst>
              <a:ext uri="{FF2B5EF4-FFF2-40B4-BE49-F238E27FC236}">
                <a16:creationId xmlns:a16="http://schemas.microsoft.com/office/drawing/2014/main" id="{19348E07-20A7-F740-8715-43EB023172A2}"/>
              </a:ext>
            </a:extLst>
          </p:cNvPr>
          <p:cNvSpPr>
            <a:spLocks noGrp="1"/>
          </p:cNvSpPr>
          <p:nvPr userDrawn="1">
            <p:ph type="body" sz="quarter" idx="21" hasCustomPrompt="1"/>
          </p:nvPr>
        </p:nvSpPr>
        <p:spPr>
          <a:xfrm>
            <a:off x="2102383" y="3228214"/>
            <a:ext cx="1233055" cy="441123"/>
          </a:xfrm>
        </p:spPr>
        <p:txBody>
          <a:bodyPr anchor="ctr"/>
          <a:lstStyle>
            <a:lvl1pPr algn="ctr">
              <a:buNone/>
              <a:defRPr sz="20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START</a:t>
            </a:r>
            <a:endParaRPr lang="en-US" dirty="0"/>
          </a:p>
        </p:txBody>
      </p:sp>
      <p:sp>
        <p:nvSpPr>
          <p:cNvPr id="36" name="Text Placeholder 17">
            <a:extLst>
              <a:ext uri="{FF2B5EF4-FFF2-40B4-BE49-F238E27FC236}">
                <a16:creationId xmlns:a16="http://schemas.microsoft.com/office/drawing/2014/main" id="{BD72605F-29B1-4242-93F3-3F37AA42DC99}"/>
              </a:ext>
            </a:extLst>
          </p:cNvPr>
          <p:cNvSpPr>
            <a:spLocks noGrp="1"/>
          </p:cNvSpPr>
          <p:nvPr>
            <p:ph type="body" sz="quarter" idx="22" hasCustomPrompt="1"/>
          </p:nvPr>
        </p:nvSpPr>
        <p:spPr>
          <a:xfrm>
            <a:off x="4785825" y="2823339"/>
            <a:ext cx="2506226" cy="335052"/>
          </a:xfrm>
        </p:spPr>
        <p:txBody>
          <a:bodyPr/>
          <a:lstStyle>
            <a:lvl1pPr algn="ctr">
              <a:buNone/>
              <a:defRPr sz="2400" b="0" i="0" spc="300">
                <a:solidFill>
                  <a:srgbClr val="63A043"/>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2016</a:t>
            </a:r>
            <a:endParaRPr lang="en-US" dirty="0"/>
          </a:p>
        </p:txBody>
      </p:sp>
      <p:sp>
        <p:nvSpPr>
          <p:cNvPr id="37" name="Text Placeholder 17">
            <a:extLst>
              <a:ext uri="{FF2B5EF4-FFF2-40B4-BE49-F238E27FC236}">
                <a16:creationId xmlns:a16="http://schemas.microsoft.com/office/drawing/2014/main" id="{A04A4060-643D-BB44-93F7-B288E252205D}"/>
              </a:ext>
            </a:extLst>
          </p:cNvPr>
          <p:cNvSpPr>
            <a:spLocks noGrp="1"/>
          </p:cNvSpPr>
          <p:nvPr>
            <p:ph type="body" sz="quarter" idx="23" hasCustomPrompt="1"/>
          </p:nvPr>
        </p:nvSpPr>
        <p:spPr>
          <a:xfrm>
            <a:off x="8216766" y="3843245"/>
            <a:ext cx="2506226" cy="335052"/>
          </a:xfrm>
        </p:spPr>
        <p:txBody>
          <a:bodyPr/>
          <a:lstStyle>
            <a:lvl1pPr algn="ctr">
              <a:buNone/>
              <a:defRPr sz="2400" b="0" i="0" spc="300">
                <a:solidFill>
                  <a:srgbClr val="63A043"/>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2017</a:t>
            </a:r>
            <a:endParaRPr lang="en-US" dirty="0"/>
          </a:p>
        </p:txBody>
      </p:sp>
      <p:sp>
        <p:nvSpPr>
          <p:cNvPr id="16" name="Text Box 5">
            <a:extLst>
              <a:ext uri="{FF2B5EF4-FFF2-40B4-BE49-F238E27FC236}">
                <a16:creationId xmlns:a16="http://schemas.microsoft.com/office/drawing/2014/main" id="{4F629182-DD26-2841-BFC9-F943A4628F22}"/>
              </a:ext>
            </a:extLst>
          </p:cNvPr>
          <p:cNvSpPr txBox="1"/>
          <p:nvPr userDrawn="1"/>
        </p:nvSpPr>
        <p:spPr>
          <a:xfrm>
            <a:off x="307231" y="6306497"/>
            <a:ext cx="11528507" cy="369709"/>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280988" indent="0" algn="l">
              <a:tabLst>
                <a:tab pos="11022013" algn="l"/>
                <a:tab pos="11633200" algn="l"/>
              </a:tabLst>
            </a:pPr>
            <a:r>
              <a:rPr lang="en-IE" sz="950" b="1" spc="170" baseline="0" dirty="0">
                <a:solidFill>
                  <a:srgbClr val="0B582E"/>
                </a:solidFill>
                <a:effectLst/>
                <a:latin typeface="+mn-lt"/>
                <a:ea typeface="Times New Roman" panose="02020603050405020304" pitchFamily="18" charset="0"/>
                <a:cs typeface="Times New Roman" panose="02020603050405020304" pitchFamily="18" charset="0"/>
              </a:rPr>
              <a:t>SUSTAINABLE</a:t>
            </a:r>
            <a:r>
              <a:rPr lang="en-IE" sz="950" spc="170" baseline="0" dirty="0">
                <a:solidFill>
                  <a:srgbClr val="0B582E"/>
                </a:solidFill>
                <a:effectLst/>
                <a:latin typeface="+mj-lt"/>
                <a:ea typeface="Times New Roman" panose="02020603050405020304" pitchFamily="18" charset="0"/>
                <a:cs typeface="Times New Roman" panose="02020603050405020304" pitchFamily="18" charset="0"/>
              </a:rPr>
              <a:t> FUTURES FOR ENTERPRISE CENTRES</a:t>
            </a:r>
            <a:endParaRPr lang="en-IE" sz="950" spc="170" baseline="0" dirty="0">
              <a:solidFill>
                <a:srgbClr val="0B582E"/>
              </a:solidFill>
              <a:effectLst/>
              <a:latin typeface="+mj-lt"/>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587100066"/>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Our Journey 2">
    <p:spTree>
      <p:nvGrpSpPr>
        <p:cNvPr id="1" name=""/>
        <p:cNvGrpSpPr/>
        <p:nvPr/>
      </p:nvGrpSpPr>
      <p:grpSpPr>
        <a:xfrm>
          <a:off x="0" y="0"/>
          <a:ext cx="0" cy="0"/>
          <a:chOff x="0" y="0"/>
          <a:chExt cx="0" cy="0"/>
        </a:xfrm>
      </p:grpSpPr>
      <p:cxnSp>
        <p:nvCxnSpPr>
          <p:cNvPr id="7" name="Straight Connector 6">
            <a:extLst>
              <a:ext uri="{FF2B5EF4-FFF2-40B4-BE49-F238E27FC236}">
                <a16:creationId xmlns:a16="http://schemas.microsoft.com/office/drawing/2014/main" id="{9159BEB2-8918-8740-99A7-553D0D414983}"/>
              </a:ext>
            </a:extLst>
          </p:cNvPr>
          <p:cNvCxnSpPr>
            <a:cxnSpLocks/>
          </p:cNvCxnSpPr>
          <p:nvPr userDrawn="1"/>
        </p:nvCxnSpPr>
        <p:spPr>
          <a:xfrm>
            <a:off x="1588" y="3448776"/>
            <a:ext cx="12188825" cy="0"/>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
        <p:nvSpPr>
          <p:cNvPr id="15" name="Oval 14">
            <a:extLst>
              <a:ext uri="{FF2B5EF4-FFF2-40B4-BE49-F238E27FC236}">
                <a16:creationId xmlns:a16="http://schemas.microsoft.com/office/drawing/2014/main" id="{7D4A19C4-1947-4349-9457-0ACFFBA4FC07}"/>
              </a:ext>
            </a:extLst>
          </p:cNvPr>
          <p:cNvSpPr/>
          <p:nvPr/>
        </p:nvSpPr>
        <p:spPr>
          <a:xfrm>
            <a:off x="6040275" y="3362570"/>
            <a:ext cx="172412" cy="172412"/>
          </a:xfrm>
          <a:prstGeom prst="ellipse">
            <a:avLst/>
          </a:prstGeom>
          <a:solidFill>
            <a:srgbClr val="29723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9" name="Oval 8">
            <a:extLst>
              <a:ext uri="{FF2B5EF4-FFF2-40B4-BE49-F238E27FC236}">
                <a16:creationId xmlns:a16="http://schemas.microsoft.com/office/drawing/2014/main" id="{187DE787-8DE7-3C4E-8EB8-423F070D8AFF}"/>
              </a:ext>
            </a:extLst>
          </p:cNvPr>
          <p:cNvSpPr/>
          <p:nvPr/>
        </p:nvSpPr>
        <p:spPr>
          <a:xfrm>
            <a:off x="2626366" y="3362571"/>
            <a:ext cx="172412" cy="172412"/>
          </a:xfrm>
          <a:prstGeom prst="ellipse">
            <a:avLst/>
          </a:prstGeom>
          <a:solidFill>
            <a:srgbClr val="4689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19" name="Rectangle 18">
            <a:extLst>
              <a:ext uri="{FF2B5EF4-FFF2-40B4-BE49-F238E27FC236}">
                <a16:creationId xmlns:a16="http://schemas.microsoft.com/office/drawing/2014/main" id="{1B55B83A-4FE7-254B-BB23-DA5834F3C561}"/>
              </a:ext>
            </a:extLst>
          </p:cNvPr>
          <p:cNvSpPr/>
          <p:nvPr userDrawn="1"/>
        </p:nvSpPr>
        <p:spPr>
          <a:xfrm>
            <a:off x="5027413" y="1818770"/>
            <a:ext cx="2198135" cy="230832"/>
          </a:xfrm>
          <a:prstGeom prst="rect">
            <a:avLst/>
          </a:prstGeom>
        </p:spPr>
        <p:txBody>
          <a:bodyPr wrap="square">
            <a:spAutoFit/>
          </a:bodyPr>
          <a:lstStyle/>
          <a:p>
            <a:pPr algn="ctr"/>
            <a:r>
              <a:rPr lang="en-US" sz="900" dirty="0">
                <a:solidFill>
                  <a:schemeClr val="tx2"/>
                </a:solidFill>
                <a:latin typeface="Montserrat Medium" pitchFamily="2" charset="77"/>
                <a:ea typeface="Roboto" panose="02000000000000000000" pitchFamily="2" charset="0"/>
                <a:cs typeface="Lato Light" panose="020F0502020204030203" pitchFamily="34" charset="0"/>
              </a:rPr>
              <a:t>Your Title</a:t>
            </a:r>
          </a:p>
        </p:txBody>
      </p:sp>
      <p:sp>
        <p:nvSpPr>
          <p:cNvPr id="21" name="Oval 20">
            <a:extLst>
              <a:ext uri="{FF2B5EF4-FFF2-40B4-BE49-F238E27FC236}">
                <a16:creationId xmlns:a16="http://schemas.microsoft.com/office/drawing/2014/main" id="{C249088C-C99A-C54C-8067-8456BF21657E}"/>
              </a:ext>
            </a:extLst>
          </p:cNvPr>
          <p:cNvSpPr/>
          <p:nvPr/>
        </p:nvSpPr>
        <p:spPr>
          <a:xfrm>
            <a:off x="9393224" y="3362571"/>
            <a:ext cx="172412" cy="172412"/>
          </a:xfrm>
          <a:prstGeom prst="ellipse">
            <a:avLst/>
          </a:prstGeom>
          <a:solidFill>
            <a:srgbClr val="297239">
              <a:alpha val="80392"/>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32" name="Text Placeholder 17">
            <a:extLst>
              <a:ext uri="{FF2B5EF4-FFF2-40B4-BE49-F238E27FC236}">
                <a16:creationId xmlns:a16="http://schemas.microsoft.com/office/drawing/2014/main" id="{FF92472D-9633-1B41-8BB1-3CE8FDF598FC}"/>
              </a:ext>
            </a:extLst>
          </p:cNvPr>
          <p:cNvSpPr>
            <a:spLocks noGrp="1"/>
          </p:cNvSpPr>
          <p:nvPr userDrawn="1">
            <p:ph type="body" sz="quarter" idx="19" hasCustomPrompt="1"/>
          </p:nvPr>
        </p:nvSpPr>
        <p:spPr>
          <a:xfrm>
            <a:off x="1459184" y="4206951"/>
            <a:ext cx="2506226" cy="1237497"/>
          </a:xfrm>
        </p:spPr>
        <p:txBody>
          <a:bodyPr/>
          <a:lstStyle>
            <a:lvl1pPr algn="ctr">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33" name="Text Placeholder 17">
            <a:extLst>
              <a:ext uri="{FF2B5EF4-FFF2-40B4-BE49-F238E27FC236}">
                <a16:creationId xmlns:a16="http://schemas.microsoft.com/office/drawing/2014/main" id="{4FA104B9-3949-7046-BD33-D672B1459790}"/>
              </a:ext>
            </a:extLst>
          </p:cNvPr>
          <p:cNvSpPr>
            <a:spLocks noGrp="1"/>
          </p:cNvSpPr>
          <p:nvPr userDrawn="1">
            <p:ph type="body" sz="quarter" idx="20" hasCustomPrompt="1"/>
          </p:nvPr>
        </p:nvSpPr>
        <p:spPr>
          <a:xfrm>
            <a:off x="4890125" y="1594752"/>
            <a:ext cx="2506226" cy="1237497"/>
          </a:xfrm>
        </p:spPr>
        <p:txBody>
          <a:bodyPr/>
          <a:lstStyle>
            <a:lvl1pPr algn="ctr">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34" name="Text Placeholder 17">
            <a:extLst>
              <a:ext uri="{FF2B5EF4-FFF2-40B4-BE49-F238E27FC236}">
                <a16:creationId xmlns:a16="http://schemas.microsoft.com/office/drawing/2014/main" id="{4170B2DE-1D76-D746-B4E0-1DF37E4C7538}"/>
              </a:ext>
            </a:extLst>
          </p:cNvPr>
          <p:cNvSpPr>
            <a:spLocks noGrp="1"/>
          </p:cNvSpPr>
          <p:nvPr userDrawn="1">
            <p:ph type="body" sz="quarter" idx="21" hasCustomPrompt="1"/>
          </p:nvPr>
        </p:nvSpPr>
        <p:spPr>
          <a:xfrm>
            <a:off x="8223426" y="4210067"/>
            <a:ext cx="2506226" cy="1237497"/>
          </a:xfrm>
        </p:spPr>
        <p:txBody>
          <a:bodyPr/>
          <a:lstStyle>
            <a:lvl1pPr algn="ctr">
              <a:buNone/>
              <a:defRPr sz="2400" b="0" i="0" spc="0">
                <a:solidFill>
                  <a:srgbClr val="414042"/>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39" name="Text Placeholder 17">
            <a:extLst>
              <a:ext uri="{FF2B5EF4-FFF2-40B4-BE49-F238E27FC236}">
                <a16:creationId xmlns:a16="http://schemas.microsoft.com/office/drawing/2014/main" id="{00BAA056-DFBD-584F-9273-7D940103359C}"/>
              </a:ext>
            </a:extLst>
          </p:cNvPr>
          <p:cNvSpPr>
            <a:spLocks noGrp="1"/>
          </p:cNvSpPr>
          <p:nvPr>
            <p:ph type="body" sz="quarter" idx="22" hasCustomPrompt="1"/>
          </p:nvPr>
        </p:nvSpPr>
        <p:spPr>
          <a:xfrm>
            <a:off x="1459184" y="2837148"/>
            <a:ext cx="2506226" cy="335052"/>
          </a:xfrm>
        </p:spPr>
        <p:txBody>
          <a:bodyPr>
            <a:noAutofit/>
          </a:bodyPr>
          <a:lstStyle>
            <a:lvl1pPr algn="ctr">
              <a:buNone/>
              <a:defRPr sz="2400" b="0" i="0" spc="300">
                <a:solidFill>
                  <a:srgbClr val="46894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2018</a:t>
            </a:r>
            <a:endParaRPr lang="en-US" dirty="0"/>
          </a:p>
        </p:txBody>
      </p:sp>
      <p:sp>
        <p:nvSpPr>
          <p:cNvPr id="40" name="Text Placeholder 17">
            <a:extLst>
              <a:ext uri="{FF2B5EF4-FFF2-40B4-BE49-F238E27FC236}">
                <a16:creationId xmlns:a16="http://schemas.microsoft.com/office/drawing/2014/main" id="{6BF9179A-0AB3-E042-BD2E-A24FBC624C6C}"/>
              </a:ext>
            </a:extLst>
          </p:cNvPr>
          <p:cNvSpPr>
            <a:spLocks noGrp="1"/>
          </p:cNvSpPr>
          <p:nvPr>
            <p:ph type="body" sz="quarter" idx="23" hasCustomPrompt="1"/>
          </p:nvPr>
        </p:nvSpPr>
        <p:spPr>
          <a:xfrm>
            <a:off x="4890125" y="3857054"/>
            <a:ext cx="2506226" cy="335052"/>
          </a:xfrm>
        </p:spPr>
        <p:txBody>
          <a:bodyPr>
            <a:noAutofit/>
          </a:bodyPr>
          <a:lstStyle>
            <a:lvl1pPr algn="ctr">
              <a:buNone/>
              <a:defRPr sz="2400" b="0" i="0" spc="300">
                <a:solidFill>
                  <a:srgbClr val="29723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2019</a:t>
            </a:r>
            <a:endParaRPr lang="en-US" dirty="0"/>
          </a:p>
        </p:txBody>
      </p:sp>
      <p:sp>
        <p:nvSpPr>
          <p:cNvPr id="41" name="Text Placeholder 17">
            <a:extLst>
              <a:ext uri="{FF2B5EF4-FFF2-40B4-BE49-F238E27FC236}">
                <a16:creationId xmlns:a16="http://schemas.microsoft.com/office/drawing/2014/main" id="{5D05B818-03D6-0C48-A4A4-879D1B8573FA}"/>
              </a:ext>
            </a:extLst>
          </p:cNvPr>
          <p:cNvSpPr>
            <a:spLocks noGrp="1"/>
          </p:cNvSpPr>
          <p:nvPr>
            <p:ph type="body" sz="quarter" idx="24" hasCustomPrompt="1"/>
          </p:nvPr>
        </p:nvSpPr>
        <p:spPr>
          <a:xfrm>
            <a:off x="8223426" y="2825658"/>
            <a:ext cx="2506226" cy="335052"/>
          </a:xfrm>
        </p:spPr>
        <p:txBody>
          <a:bodyPr>
            <a:noAutofit/>
          </a:bodyPr>
          <a:lstStyle>
            <a:lvl1pPr algn="ctr">
              <a:buNone/>
              <a:defRPr sz="2400" b="0" i="0" spc="30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2020</a:t>
            </a:r>
            <a:endParaRPr lang="en-US" dirty="0"/>
          </a:p>
        </p:txBody>
      </p:sp>
      <p:sp>
        <p:nvSpPr>
          <p:cNvPr id="14" name="Text Box 5">
            <a:extLst>
              <a:ext uri="{FF2B5EF4-FFF2-40B4-BE49-F238E27FC236}">
                <a16:creationId xmlns:a16="http://schemas.microsoft.com/office/drawing/2014/main" id="{28FFE124-56EA-F545-828D-C131A361D6EF}"/>
              </a:ext>
            </a:extLst>
          </p:cNvPr>
          <p:cNvSpPr txBox="1"/>
          <p:nvPr userDrawn="1"/>
        </p:nvSpPr>
        <p:spPr>
          <a:xfrm>
            <a:off x="307231" y="6306497"/>
            <a:ext cx="11528507" cy="369709"/>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280988" indent="0" algn="ctr">
              <a:tabLst>
                <a:tab pos="11022013" algn="l"/>
                <a:tab pos="11633200" algn="l"/>
              </a:tabLst>
            </a:pPr>
            <a:r>
              <a:rPr lang="en-IE" sz="950" b="1" spc="170" baseline="0" dirty="0">
                <a:solidFill>
                  <a:srgbClr val="0B582E"/>
                </a:solidFill>
                <a:effectLst/>
                <a:latin typeface="+mn-lt"/>
                <a:ea typeface="Times New Roman" panose="02020603050405020304" pitchFamily="18" charset="0"/>
                <a:cs typeface="Times New Roman" panose="02020603050405020304" pitchFamily="18" charset="0"/>
              </a:rPr>
              <a:t>SUSTAINABLE</a:t>
            </a:r>
            <a:r>
              <a:rPr lang="en-IE" sz="950" spc="170" baseline="0" dirty="0">
                <a:solidFill>
                  <a:srgbClr val="0B582E"/>
                </a:solidFill>
                <a:effectLst/>
                <a:latin typeface="+mj-lt"/>
                <a:ea typeface="Times New Roman" panose="02020603050405020304" pitchFamily="18" charset="0"/>
                <a:cs typeface="Times New Roman" panose="02020603050405020304" pitchFamily="18" charset="0"/>
              </a:rPr>
              <a:t> FUTURES FOR ENTERPRISE CENTRES</a:t>
            </a:r>
            <a:endParaRPr lang="en-IE" sz="950" spc="170" baseline="0" dirty="0">
              <a:solidFill>
                <a:srgbClr val="0B582E"/>
              </a:solidFill>
              <a:effectLst/>
              <a:latin typeface="+mj-lt"/>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941567843"/>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1_Our Journey 2">
    <p:spTree>
      <p:nvGrpSpPr>
        <p:cNvPr id="1" name=""/>
        <p:cNvGrpSpPr/>
        <p:nvPr/>
      </p:nvGrpSpPr>
      <p:grpSpPr>
        <a:xfrm>
          <a:off x="0" y="0"/>
          <a:ext cx="0" cy="0"/>
          <a:chOff x="0" y="0"/>
          <a:chExt cx="0" cy="0"/>
        </a:xfrm>
      </p:grpSpPr>
      <p:sp>
        <p:nvSpPr>
          <p:cNvPr id="19" name="Rectangle 18">
            <a:extLst>
              <a:ext uri="{FF2B5EF4-FFF2-40B4-BE49-F238E27FC236}">
                <a16:creationId xmlns:a16="http://schemas.microsoft.com/office/drawing/2014/main" id="{1B55B83A-4FE7-254B-BB23-DA5834F3C561}"/>
              </a:ext>
            </a:extLst>
          </p:cNvPr>
          <p:cNvSpPr/>
          <p:nvPr userDrawn="1"/>
        </p:nvSpPr>
        <p:spPr>
          <a:xfrm>
            <a:off x="5027413" y="1818770"/>
            <a:ext cx="2198135" cy="230832"/>
          </a:xfrm>
          <a:prstGeom prst="rect">
            <a:avLst/>
          </a:prstGeom>
        </p:spPr>
        <p:txBody>
          <a:bodyPr wrap="square">
            <a:spAutoFit/>
          </a:bodyPr>
          <a:lstStyle/>
          <a:p>
            <a:pPr algn="ctr"/>
            <a:r>
              <a:rPr lang="en-US" sz="900" dirty="0">
                <a:solidFill>
                  <a:schemeClr val="tx2"/>
                </a:solidFill>
                <a:latin typeface="Montserrat Medium" pitchFamily="2" charset="77"/>
                <a:ea typeface="Roboto" panose="02000000000000000000" pitchFamily="2" charset="0"/>
                <a:cs typeface="Lato Light" panose="020F0502020204030203" pitchFamily="34" charset="0"/>
              </a:rPr>
              <a:t>Your Title</a:t>
            </a:r>
          </a:p>
        </p:txBody>
      </p:sp>
      <p:sp>
        <p:nvSpPr>
          <p:cNvPr id="14" name="Text Box 5">
            <a:extLst>
              <a:ext uri="{FF2B5EF4-FFF2-40B4-BE49-F238E27FC236}">
                <a16:creationId xmlns:a16="http://schemas.microsoft.com/office/drawing/2014/main" id="{28FFE124-56EA-F545-828D-C131A361D6EF}"/>
              </a:ext>
            </a:extLst>
          </p:cNvPr>
          <p:cNvSpPr txBox="1"/>
          <p:nvPr userDrawn="1"/>
        </p:nvSpPr>
        <p:spPr>
          <a:xfrm>
            <a:off x="307231" y="6306497"/>
            <a:ext cx="11528507" cy="369709"/>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280988" indent="0" algn="ctr">
              <a:tabLst>
                <a:tab pos="11022013" algn="l"/>
                <a:tab pos="11633200" algn="l"/>
              </a:tabLst>
            </a:pPr>
            <a:r>
              <a:rPr lang="en-IE" sz="950" b="1" spc="170" baseline="0" dirty="0">
                <a:solidFill>
                  <a:srgbClr val="0B582E"/>
                </a:solidFill>
                <a:effectLst/>
                <a:latin typeface="+mn-lt"/>
                <a:ea typeface="Times New Roman" panose="02020603050405020304" pitchFamily="18" charset="0"/>
                <a:cs typeface="Times New Roman" panose="02020603050405020304" pitchFamily="18" charset="0"/>
              </a:rPr>
              <a:t>SUSTAINABLE</a:t>
            </a:r>
            <a:r>
              <a:rPr lang="en-IE" sz="950" spc="170" baseline="0" dirty="0">
                <a:solidFill>
                  <a:srgbClr val="0B582E"/>
                </a:solidFill>
                <a:effectLst/>
                <a:latin typeface="+mj-lt"/>
                <a:ea typeface="Times New Roman" panose="02020603050405020304" pitchFamily="18" charset="0"/>
                <a:cs typeface="Times New Roman" panose="02020603050405020304" pitchFamily="18" charset="0"/>
              </a:rPr>
              <a:t> FUTURES FOR ENTERPRISE CENTRES</a:t>
            </a:r>
            <a:endParaRPr lang="en-IE" sz="950" spc="170" baseline="0" dirty="0">
              <a:solidFill>
                <a:srgbClr val="0B582E"/>
              </a:solidFill>
              <a:effectLst/>
              <a:latin typeface="+mj-lt"/>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719601061"/>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Our Journey 3">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4D99EA92-8C6E-B84F-B459-728079F0C1CC}"/>
              </a:ext>
            </a:extLst>
          </p:cNvPr>
          <p:cNvGrpSpPr/>
          <p:nvPr userDrawn="1"/>
        </p:nvGrpSpPr>
        <p:grpSpPr>
          <a:xfrm flipH="1">
            <a:off x="-87112" y="2832249"/>
            <a:ext cx="10088030" cy="1233055"/>
            <a:chOff x="4201590" y="5664497"/>
            <a:chExt cx="20176060" cy="2466109"/>
          </a:xfrm>
        </p:grpSpPr>
        <p:cxnSp>
          <p:nvCxnSpPr>
            <p:cNvPr id="3" name="Straight Connector 2">
              <a:extLst>
                <a:ext uri="{FF2B5EF4-FFF2-40B4-BE49-F238E27FC236}">
                  <a16:creationId xmlns:a16="http://schemas.microsoft.com/office/drawing/2014/main" id="{E7ED26DD-7AEB-9E44-8FF6-C477D8C00C2B}"/>
                </a:ext>
              </a:extLst>
            </p:cNvPr>
            <p:cNvCxnSpPr>
              <a:cxnSpLocks/>
            </p:cNvCxnSpPr>
            <p:nvPr/>
          </p:nvCxnSpPr>
          <p:spPr>
            <a:xfrm>
              <a:off x="5434644" y="6897551"/>
              <a:ext cx="18943006" cy="0"/>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
          <p:nvSpPr>
            <p:cNvPr id="4" name="Oval 3">
              <a:extLst>
                <a:ext uri="{FF2B5EF4-FFF2-40B4-BE49-F238E27FC236}">
                  <a16:creationId xmlns:a16="http://schemas.microsoft.com/office/drawing/2014/main" id="{40BA1181-B947-D246-AEDB-8D5690586889}"/>
                </a:ext>
              </a:extLst>
            </p:cNvPr>
            <p:cNvSpPr/>
            <p:nvPr/>
          </p:nvSpPr>
          <p:spPr>
            <a:xfrm>
              <a:off x="4201590" y="5664497"/>
              <a:ext cx="2466109" cy="2466109"/>
            </a:xfrm>
            <a:prstGeom prst="ellipse">
              <a:avLst/>
            </a:prstGeom>
            <a:solidFill>
              <a:srgbClr val="4689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p>
          </p:txBody>
        </p:sp>
        <p:sp>
          <p:nvSpPr>
            <p:cNvPr id="5" name="Oval 4">
              <a:extLst>
                <a:ext uri="{FF2B5EF4-FFF2-40B4-BE49-F238E27FC236}">
                  <a16:creationId xmlns:a16="http://schemas.microsoft.com/office/drawing/2014/main" id="{93279403-2DD6-294E-8653-2A42ED9EBD96}"/>
                </a:ext>
              </a:extLst>
            </p:cNvPr>
            <p:cNvSpPr/>
            <p:nvPr/>
          </p:nvSpPr>
          <p:spPr>
            <a:xfrm>
              <a:off x="11936354" y="6725140"/>
              <a:ext cx="344824" cy="344824"/>
            </a:xfrm>
            <a:prstGeom prst="ellipse">
              <a:avLst/>
            </a:prstGeom>
            <a:solidFill>
              <a:srgbClr val="63A04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6" name="Oval 5">
              <a:extLst>
                <a:ext uri="{FF2B5EF4-FFF2-40B4-BE49-F238E27FC236}">
                  <a16:creationId xmlns:a16="http://schemas.microsoft.com/office/drawing/2014/main" id="{B1A0B9AD-E1B8-4A47-B627-580D076FD190}"/>
                </a:ext>
              </a:extLst>
            </p:cNvPr>
            <p:cNvSpPr/>
            <p:nvPr/>
          </p:nvSpPr>
          <p:spPr>
            <a:xfrm>
              <a:off x="18764171" y="6725140"/>
              <a:ext cx="344824" cy="344824"/>
            </a:xfrm>
            <a:prstGeom prst="ellipse">
              <a:avLst/>
            </a:prstGeom>
            <a:solidFill>
              <a:srgbClr val="84BA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grpSp>
      <p:sp>
        <p:nvSpPr>
          <p:cNvPr id="20" name="Text Placeholder 17">
            <a:extLst>
              <a:ext uri="{FF2B5EF4-FFF2-40B4-BE49-F238E27FC236}">
                <a16:creationId xmlns:a16="http://schemas.microsoft.com/office/drawing/2014/main" id="{EE27F43F-5131-7247-81C7-14B1147E8D74}"/>
              </a:ext>
            </a:extLst>
          </p:cNvPr>
          <p:cNvSpPr>
            <a:spLocks noGrp="1"/>
          </p:cNvSpPr>
          <p:nvPr>
            <p:ph type="body" sz="quarter" idx="20" hasCustomPrompt="1"/>
          </p:nvPr>
        </p:nvSpPr>
        <p:spPr>
          <a:xfrm>
            <a:off x="1474900" y="1617548"/>
            <a:ext cx="2506226" cy="1237497"/>
          </a:xfrm>
        </p:spPr>
        <p:txBody>
          <a:bodyPr/>
          <a:lstStyle>
            <a:lvl1pPr algn="ctr">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21" name="Text Placeholder 17">
            <a:extLst>
              <a:ext uri="{FF2B5EF4-FFF2-40B4-BE49-F238E27FC236}">
                <a16:creationId xmlns:a16="http://schemas.microsoft.com/office/drawing/2014/main" id="{FA701368-7F3A-D942-9086-74C5BC9A1AD6}"/>
              </a:ext>
            </a:extLst>
          </p:cNvPr>
          <p:cNvSpPr>
            <a:spLocks noGrp="1"/>
          </p:cNvSpPr>
          <p:nvPr>
            <p:ph type="body" sz="quarter" idx="21" hasCustomPrompt="1"/>
          </p:nvPr>
        </p:nvSpPr>
        <p:spPr>
          <a:xfrm>
            <a:off x="4808201" y="4232863"/>
            <a:ext cx="2506226" cy="1237497"/>
          </a:xfrm>
        </p:spPr>
        <p:txBody>
          <a:bodyPr/>
          <a:lstStyle>
            <a:lvl1pPr algn="ctr">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22" name="Text Placeholder 17">
            <a:extLst>
              <a:ext uri="{FF2B5EF4-FFF2-40B4-BE49-F238E27FC236}">
                <a16:creationId xmlns:a16="http://schemas.microsoft.com/office/drawing/2014/main" id="{19E93A3E-D93B-6746-924C-B809E688CD72}"/>
              </a:ext>
            </a:extLst>
          </p:cNvPr>
          <p:cNvSpPr>
            <a:spLocks noGrp="1"/>
          </p:cNvSpPr>
          <p:nvPr>
            <p:ph type="body" sz="quarter" idx="22" hasCustomPrompt="1"/>
          </p:nvPr>
        </p:nvSpPr>
        <p:spPr>
          <a:xfrm>
            <a:off x="8767864" y="3228214"/>
            <a:ext cx="1233055" cy="441123"/>
          </a:xfrm>
        </p:spPr>
        <p:txBody>
          <a:bodyPr anchor="ctr"/>
          <a:lstStyle>
            <a:lvl1pPr algn="ctr">
              <a:buNone/>
              <a:defRPr sz="20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END</a:t>
            </a:r>
            <a:endParaRPr lang="en-US" dirty="0"/>
          </a:p>
        </p:txBody>
      </p:sp>
      <p:sp>
        <p:nvSpPr>
          <p:cNvPr id="26" name="Text Placeholder 17">
            <a:extLst>
              <a:ext uri="{FF2B5EF4-FFF2-40B4-BE49-F238E27FC236}">
                <a16:creationId xmlns:a16="http://schemas.microsoft.com/office/drawing/2014/main" id="{14EC00ED-B9B5-564F-A2BD-E9361B35ED61}"/>
              </a:ext>
            </a:extLst>
          </p:cNvPr>
          <p:cNvSpPr>
            <a:spLocks noGrp="1"/>
          </p:cNvSpPr>
          <p:nvPr>
            <p:ph type="body" sz="quarter" idx="24" hasCustomPrompt="1"/>
          </p:nvPr>
        </p:nvSpPr>
        <p:spPr>
          <a:xfrm>
            <a:off x="1466515" y="3842694"/>
            <a:ext cx="2506226" cy="335052"/>
          </a:xfrm>
        </p:spPr>
        <p:txBody>
          <a:bodyPr>
            <a:noAutofit/>
          </a:bodyPr>
          <a:lstStyle>
            <a:lvl1pPr algn="ctr">
              <a:buNone/>
              <a:defRPr sz="2400" b="0" i="0" spc="300">
                <a:solidFill>
                  <a:srgbClr val="84BA4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2021</a:t>
            </a:r>
            <a:endParaRPr lang="en-US" dirty="0"/>
          </a:p>
        </p:txBody>
      </p:sp>
      <p:sp>
        <p:nvSpPr>
          <p:cNvPr id="27" name="Text Placeholder 17">
            <a:extLst>
              <a:ext uri="{FF2B5EF4-FFF2-40B4-BE49-F238E27FC236}">
                <a16:creationId xmlns:a16="http://schemas.microsoft.com/office/drawing/2014/main" id="{3BB708B1-BD9F-3D4B-A3F2-DAAACD7B96FF}"/>
              </a:ext>
            </a:extLst>
          </p:cNvPr>
          <p:cNvSpPr>
            <a:spLocks noGrp="1"/>
          </p:cNvSpPr>
          <p:nvPr>
            <p:ph type="body" sz="quarter" idx="25" hasCustomPrompt="1"/>
          </p:nvPr>
        </p:nvSpPr>
        <p:spPr>
          <a:xfrm>
            <a:off x="4808201" y="2797420"/>
            <a:ext cx="2506226" cy="335052"/>
          </a:xfrm>
        </p:spPr>
        <p:txBody>
          <a:bodyPr>
            <a:noAutofit/>
          </a:bodyPr>
          <a:lstStyle>
            <a:lvl1pPr algn="ctr">
              <a:buNone/>
              <a:defRPr sz="2400" b="0" i="0" spc="300">
                <a:solidFill>
                  <a:srgbClr val="63A043"/>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2022</a:t>
            </a:r>
            <a:endParaRPr lang="en-US" dirty="0"/>
          </a:p>
        </p:txBody>
      </p:sp>
      <p:sp>
        <p:nvSpPr>
          <p:cNvPr id="13" name="Text Box 5">
            <a:extLst>
              <a:ext uri="{FF2B5EF4-FFF2-40B4-BE49-F238E27FC236}">
                <a16:creationId xmlns:a16="http://schemas.microsoft.com/office/drawing/2014/main" id="{EC934E4F-F833-5E4C-96BD-D901B2F4C889}"/>
              </a:ext>
            </a:extLst>
          </p:cNvPr>
          <p:cNvSpPr txBox="1"/>
          <p:nvPr userDrawn="1"/>
        </p:nvSpPr>
        <p:spPr>
          <a:xfrm>
            <a:off x="307231" y="6306497"/>
            <a:ext cx="11528507" cy="369709"/>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280988" indent="0" algn="r">
              <a:tabLst>
                <a:tab pos="11022013" algn="l"/>
                <a:tab pos="11633200" algn="l"/>
              </a:tabLst>
            </a:pPr>
            <a:r>
              <a:rPr lang="en-IE" sz="950" b="1" spc="170" baseline="0" dirty="0">
                <a:solidFill>
                  <a:srgbClr val="0B582E"/>
                </a:solidFill>
                <a:effectLst/>
                <a:latin typeface="+mn-lt"/>
                <a:ea typeface="Times New Roman" panose="02020603050405020304" pitchFamily="18" charset="0"/>
                <a:cs typeface="Times New Roman" panose="02020603050405020304" pitchFamily="18" charset="0"/>
              </a:rPr>
              <a:t>SUSTAINABLE</a:t>
            </a:r>
            <a:r>
              <a:rPr lang="en-IE" sz="950" spc="170" baseline="0" dirty="0">
                <a:solidFill>
                  <a:srgbClr val="0B582E"/>
                </a:solidFill>
                <a:effectLst/>
                <a:latin typeface="+mj-lt"/>
                <a:ea typeface="Times New Roman" panose="02020603050405020304" pitchFamily="18" charset="0"/>
                <a:cs typeface="Times New Roman" panose="02020603050405020304" pitchFamily="18" charset="0"/>
              </a:rPr>
              <a:t> FUTURES FOR ENTERPRISE CENTRES</a:t>
            </a:r>
            <a:endParaRPr lang="en-IE" sz="950" spc="170" baseline="0" dirty="0">
              <a:solidFill>
                <a:srgbClr val="0B582E"/>
              </a:solidFill>
              <a:effectLst/>
              <a:latin typeface="+mj-lt"/>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4133433779"/>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2 column text box">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62A7EC3A-FA50-904B-839F-2B92D5166DD5}"/>
              </a:ext>
            </a:extLst>
          </p:cNvPr>
          <p:cNvSpPr/>
          <p:nvPr userDrawn="1"/>
        </p:nvSpPr>
        <p:spPr>
          <a:xfrm>
            <a:off x="0" y="482371"/>
            <a:ext cx="6113604" cy="2855598"/>
          </a:xfrm>
          <a:prstGeom prst="rect">
            <a:avLst/>
          </a:prstGeom>
          <a:solidFill>
            <a:srgbClr val="84BA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Rectangle 2">
            <a:extLst>
              <a:ext uri="{FF2B5EF4-FFF2-40B4-BE49-F238E27FC236}">
                <a16:creationId xmlns:a16="http://schemas.microsoft.com/office/drawing/2014/main" id="{946976CB-0B76-DD49-AA4D-4F230C256467}"/>
              </a:ext>
            </a:extLst>
          </p:cNvPr>
          <p:cNvSpPr/>
          <p:nvPr userDrawn="1"/>
        </p:nvSpPr>
        <p:spPr>
          <a:xfrm>
            <a:off x="6113604" y="482371"/>
            <a:ext cx="6113604" cy="2855598"/>
          </a:xfrm>
          <a:prstGeom prst="rect">
            <a:avLst/>
          </a:prstGeom>
          <a:solidFill>
            <a:srgbClr val="63A04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Text Placeholder 17">
            <a:extLst>
              <a:ext uri="{FF2B5EF4-FFF2-40B4-BE49-F238E27FC236}">
                <a16:creationId xmlns:a16="http://schemas.microsoft.com/office/drawing/2014/main" id="{A80F2D74-8F18-9F49-A166-16ACDC1D1115}"/>
              </a:ext>
            </a:extLst>
          </p:cNvPr>
          <p:cNvSpPr>
            <a:spLocks noGrp="1"/>
          </p:cNvSpPr>
          <p:nvPr>
            <p:ph type="body" sz="quarter" idx="18" hasCustomPrompt="1"/>
          </p:nvPr>
        </p:nvSpPr>
        <p:spPr>
          <a:xfrm>
            <a:off x="657289" y="3807088"/>
            <a:ext cx="5137516" cy="2320581"/>
          </a:xfrm>
        </p:spPr>
        <p:txBody>
          <a:bodyPr/>
          <a:lstStyle>
            <a:lvl1pPr algn="ctr">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17" name="Text Placeholder 23">
            <a:extLst>
              <a:ext uri="{FF2B5EF4-FFF2-40B4-BE49-F238E27FC236}">
                <a16:creationId xmlns:a16="http://schemas.microsoft.com/office/drawing/2014/main" id="{8C1B99A3-E2FF-264E-947B-7183A27F95CD}"/>
              </a:ext>
            </a:extLst>
          </p:cNvPr>
          <p:cNvSpPr>
            <a:spLocks noGrp="1"/>
          </p:cNvSpPr>
          <p:nvPr>
            <p:ph type="body" sz="quarter" idx="16" hasCustomPrompt="1"/>
          </p:nvPr>
        </p:nvSpPr>
        <p:spPr>
          <a:xfrm>
            <a:off x="633715" y="2505507"/>
            <a:ext cx="5137516" cy="582221"/>
          </a:xfrm>
        </p:spPr>
        <p:txBody>
          <a:bodyPr>
            <a:normAutofit/>
          </a:bodyPr>
          <a:lstStyle>
            <a:lvl1pPr marL="0" indent="0" algn="ctr">
              <a:buNone/>
              <a:defRPr sz="3600" b="0" i="0">
                <a:solidFill>
                  <a:schemeClr val="bg1"/>
                </a:solidFill>
                <a:latin typeface="+mn-lt"/>
              </a:defRPr>
            </a:lvl1pPr>
          </a:lstStyle>
          <a:p>
            <a:pPr lvl="0"/>
            <a:r>
              <a:rPr lang="en-US" dirty="0"/>
              <a:t>Heading</a:t>
            </a:r>
          </a:p>
        </p:txBody>
      </p:sp>
      <p:sp>
        <p:nvSpPr>
          <p:cNvPr id="18" name="Text Placeholder 17">
            <a:extLst>
              <a:ext uri="{FF2B5EF4-FFF2-40B4-BE49-F238E27FC236}">
                <a16:creationId xmlns:a16="http://schemas.microsoft.com/office/drawing/2014/main" id="{02E7D4CC-063A-6D45-92B2-EC8AC4E32AAF}"/>
              </a:ext>
            </a:extLst>
          </p:cNvPr>
          <p:cNvSpPr>
            <a:spLocks noGrp="1"/>
          </p:cNvSpPr>
          <p:nvPr>
            <p:ph type="body" sz="quarter" idx="19" hasCustomPrompt="1"/>
          </p:nvPr>
        </p:nvSpPr>
        <p:spPr>
          <a:xfrm>
            <a:off x="6444344" y="3807088"/>
            <a:ext cx="5364829" cy="2320581"/>
          </a:xfrm>
        </p:spPr>
        <p:txBody>
          <a:bodyPr/>
          <a:lstStyle>
            <a:lvl1pPr algn="ctr">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19" name="Text Placeholder 23">
            <a:extLst>
              <a:ext uri="{FF2B5EF4-FFF2-40B4-BE49-F238E27FC236}">
                <a16:creationId xmlns:a16="http://schemas.microsoft.com/office/drawing/2014/main" id="{A04C066A-035C-0341-9527-E538DEB47886}"/>
              </a:ext>
            </a:extLst>
          </p:cNvPr>
          <p:cNvSpPr>
            <a:spLocks noGrp="1"/>
          </p:cNvSpPr>
          <p:nvPr>
            <p:ph type="body" sz="quarter" idx="20" hasCustomPrompt="1"/>
          </p:nvPr>
        </p:nvSpPr>
        <p:spPr>
          <a:xfrm>
            <a:off x="6420770" y="2505507"/>
            <a:ext cx="5364829" cy="582221"/>
          </a:xfrm>
        </p:spPr>
        <p:txBody>
          <a:bodyPr>
            <a:normAutofit/>
          </a:bodyPr>
          <a:lstStyle>
            <a:lvl1pPr marL="0" indent="0" algn="ctr">
              <a:buNone/>
              <a:defRPr sz="3600" b="0" i="0">
                <a:solidFill>
                  <a:schemeClr val="bg1"/>
                </a:solidFill>
                <a:latin typeface="+mn-lt"/>
              </a:defRPr>
            </a:lvl1pPr>
          </a:lstStyle>
          <a:p>
            <a:pPr lvl="0"/>
            <a:r>
              <a:rPr lang="en-US" dirty="0"/>
              <a:t>Heading</a:t>
            </a:r>
          </a:p>
        </p:txBody>
      </p:sp>
      <p:sp>
        <p:nvSpPr>
          <p:cNvPr id="9" name="Text Box 5">
            <a:extLst>
              <a:ext uri="{FF2B5EF4-FFF2-40B4-BE49-F238E27FC236}">
                <a16:creationId xmlns:a16="http://schemas.microsoft.com/office/drawing/2014/main" id="{31DFF6F0-6E2D-E541-820A-2A1DEA1D6EE9}"/>
              </a:ext>
            </a:extLst>
          </p:cNvPr>
          <p:cNvSpPr txBox="1"/>
          <p:nvPr userDrawn="1"/>
        </p:nvSpPr>
        <p:spPr>
          <a:xfrm>
            <a:off x="90679" y="6377911"/>
            <a:ext cx="12101321" cy="372172"/>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r>
              <a:rPr lang="en-IE" sz="950" b="1" spc="170" baseline="0" dirty="0">
                <a:solidFill>
                  <a:srgbClr val="0B582E"/>
                </a:solidFill>
                <a:effectLst/>
                <a:latin typeface="+mn-lt"/>
                <a:ea typeface="Times New Roman" panose="02020603050405020304" pitchFamily="18" charset="0"/>
                <a:cs typeface="Times New Roman" panose="02020603050405020304" pitchFamily="18" charset="0"/>
              </a:rPr>
              <a:t>SUSTAINABLE</a:t>
            </a:r>
            <a:r>
              <a:rPr lang="en-IE" sz="950" spc="170" baseline="0" dirty="0">
                <a:solidFill>
                  <a:srgbClr val="0B582E"/>
                </a:solidFill>
                <a:effectLst/>
                <a:latin typeface="+mj-lt"/>
                <a:ea typeface="Times New Roman" panose="02020603050405020304" pitchFamily="18" charset="0"/>
                <a:cs typeface="Times New Roman" panose="02020603050405020304" pitchFamily="18" charset="0"/>
              </a:rPr>
              <a:t> FUTURES FOR ENTERPRISE CENTRES</a:t>
            </a:r>
            <a:endParaRPr lang="en-IE" sz="950" spc="170" baseline="0" dirty="0">
              <a:solidFill>
                <a:srgbClr val="0B582E"/>
              </a:solidFill>
              <a:effectLst/>
              <a:latin typeface="+mj-lt"/>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38772032"/>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Calendar graph">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BF295640-5B5F-6E47-808F-2F2FB8B377B6}"/>
              </a:ext>
            </a:extLst>
          </p:cNvPr>
          <p:cNvGrpSpPr/>
          <p:nvPr userDrawn="1"/>
        </p:nvGrpSpPr>
        <p:grpSpPr>
          <a:xfrm>
            <a:off x="13492" y="1908372"/>
            <a:ext cx="12165015" cy="4019461"/>
            <a:chOff x="0" y="4738255"/>
            <a:chExt cx="21169744" cy="5292436"/>
          </a:xfrm>
        </p:grpSpPr>
        <p:sp>
          <p:nvSpPr>
            <p:cNvPr id="3" name="Rectangle 2">
              <a:extLst>
                <a:ext uri="{FF2B5EF4-FFF2-40B4-BE49-F238E27FC236}">
                  <a16:creationId xmlns:a16="http://schemas.microsoft.com/office/drawing/2014/main" id="{2C287D99-39F7-274E-881D-B1205E86882D}"/>
                </a:ext>
              </a:extLst>
            </p:cNvPr>
            <p:cNvSpPr/>
            <p:nvPr/>
          </p:nvSpPr>
          <p:spPr>
            <a:xfrm>
              <a:off x="0" y="4738255"/>
              <a:ext cx="5292436" cy="5292436"/>
            </a:xfrm>
            <a:prstGeom prst="rect">
              <a:avLst/>
            </a:prstGeom>
            <a:solidFill>
              <a:srgbClr val="84BA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Rectangle 3">
              <a:extLst>
                <a:ext uri="{FF2B5EF4-FFF2-40B4-BE49-F238E27FC236}">
                  <a16:creationId xmlns:a16="http://schemas.microsoft.com/office/drawing/2014/main" id="{A7255414-C2BD-294E-A843-C1E85CBB702D}"/>
                </a:ext>
              </a:extLst>
            </p:cNvPr>
            <p:cNvSpPr/>
            <p:nvPr/>
          </p:nvSpPr>
          <p:spPr>
            <a:xfrm>
              <a:off x="5292436" y="4738255"/>
              <a:ext cx="5292436" cy="5292436"/>
            </a:xfrm>
            <a:prstGeom prst="rect">
              <a:avLst/>
            </a:prstGeom>
            <a:solidFill>
              <a:srgbClr val="63A04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C2AF4D0D-CD86-1943-BD02-89B10E71AB04}"/>
                </a:ext>
              </a:extLst>
            </p:cNvPr>
            <p:cNvSpPr/>
            <p:nvPr/>
          </p:nvSpPr>
          <p:spPr>
            <a:xfrm>
              <a:off x="10584872" y="4738255"/>
              <a:ext cx="5292436" cy="5292436"/>
            </a:xfrm>
            <a:prstGeom prst="rect">
              <a:avLst/>
            </a:prstGeom>
            <a:solidFill>
              <a:srgbClr val="4689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Rectangle 5">
              <a:extLst>
                <a:ext uri="{FF2B5EF4-FFF2-40B4-BE49-F238E27FC236}">
                  <a16:creationId xmlns:a16="http://schemas.microsoft.com/office/drawing/2014/main" id="{AB3D836D-4100-D44A-83B0-51B97203CAA2}"/>
                </a:ext>
              </a:extLst>
            </p:cNvPr>
            <p:cNvSpPr/>
            <p:nvPr/>
          </p:nvSpPr>
          <p:spPr>
            <a:xfrm>
              <a:off x="15877308" y="4738255"/>
              <a:ext cx="5292436" cy="5292436"/>
            </a:xfrm>
            <a:prstGeom prst="rect">
              <a:avLst/>
            </a:prstGeom>
            <a:solidFill>
              <a:srgbClr val="29723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35" name="Text Placeholder 17">
            <a:extLst>
              <a:ext uri="{FF2B5EF4-FFF2-40B4-BE49-F238E27FC236}">
                <a16:creationId xmlns:a16="http://schemas.microsoft.com/office/drawing/2014/main" id="{40B2C6C4-135F-5946-B876-EA9B72EF097A}"/>
              </a:ext>
            </a:extLst>
          </p:cNvPr>
          <p:cNvSpPr>
            <a:spLocks noGrp="1"/>
          </p:cNvSpPr>
          <p:nvPr>
            <p:ph type="body" sz="quarter" idx="18" hasCustomPrompt="1"/>
          </p:nvPr>
        </p:nvSpPr>
        <p:spPr>
          <a:xfrm>
            <a:off x="3054743" y="2997026"/>
            <a:ext cx="3024340" cy="442916"/>
          </a:xfrm>
        </p:spPr>
        <p:txBody>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February</a:t>
            </a:r>
            <a:endParaRPr lang="en-US" dirty="0"/>
          </a:p>
        </p:txBody>
      </p:sp>
      <p:sp>
        <p:nvSpPr>
          <p:cNvPr id="36" name="Text Placeholder 23">
            <a:extLst>
              <a:ext uri="{FF2B5EF4-FFF2-40B4-BE49-F238E27FC236}">
                <a16:creationId xmlns:a16="http://schemas.microsoft.com/office/drawing/2014/main" id="{BDA90A0E-F434-DE4E-802E-4F8D96708411}"/>
              </a:ext>
            </a:extLst>
          </p:cNvPr>
          <p:cNvSpPr>
            <a:spLocks noGrp="1"/>
          </p:cNvSpPr>
          <p:nvPr>
            <p:ph type="body" sz="quarter" idx="16" hasCustomPrompt="1"/>
          </p:nvPr>
        </p:nvSpPr>
        <p:spPr>
          <a:xfrm>
            <a:off x="3059026" y="2365673"/>
            <a:ext cx="3049353" cy="582221"/>
          </a:xfrm>
        </p:spPr>
        <p:txBody>
          <a:bodyPr>
            <a:noAutofit/>
          </a:bodyPr>
          <a:lstStyle>
            <a:lvl1pPr marL="0" indent="0" algn="ctr">
              <a:buNone/>
              <a:defRPr sz="4400" b="1" i="0">
                <a:solidFill>
                  <a:schemeClr val="bg1"/>
                </a:solidFill>
                <a:latin typeface="+mn-lt"/>
              </a:defRPr>
            </a:lvl1pPr>
          </a:lstStyle>
          <a:p>
            <a:pPr lvl="0"/>
            <a:r>
              <a:rPr lang="en-US" dirty="0"/>
              <a:t>4</a:t>
            </a:r>
          </a:p>
        </p:txBody>
      </p:sp>
      <p:sp>
        <p:nvSpPr>
          <p:cNvPr id="37" name="Text Placeholder 17">
            <a:extLst>
              <a:ext uri="{FF2B5EF4-FFF2-40B4-BE49-F238E27FC236}">
                <a16:creationId xmlns:a16="http://schemas.microsoft.com/office/drawing/2014/main" id="{E4E3947D-3C0D-864E-A378-E86B96AB3AB7}"/>
              </a:ext>
            </a:extLst>
          </p:cNvPr>
          <p:cNvSpPr>
            <a:spLocks noGrp="1"/>
          </p:cNvSpPr>
          <p:nvPr>
            <p:ph type="body" sz="quarter" idx="19" hasCustomPrompt="1"/>
          </p:nvPr>
        </p:nvSpPr>
        <p:spPr>
          <a:xfrm>
            <a:off x="3069574" y="3727302"/>
            <a:ext cx="3024340" cy="2027112"/>
          </a:xfrm>
        </p:spPr>
        <p:txBody>
          <a:bodyPr>
            <a:normAutofit/>
          </a:bodyPr>
          <a:lstStyle>
            <a:lvl1pPr algn="ctr">
              <a:buNone/>
              <a:defRPr sz="20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38" name="Text Placeholder 17">
            <a:extLst>
              <a:ext uri="{FF2B5EF4-FFF2-40B4-BE49-F238E27FC236}">
                <a16:creationId xmlns:a16="http://schemas.microsoft.com/office/drawing/2014/main" id="{7A61D601-8E58-BD42-BBBF-581E5B432135}"/>
              </a:ext>
            </a:extLst>
          </p:cNvPr>
          <p:cNvSpPr>
            <a:spLocks noGrp="1"/>
          </p:cNvSpPr>
          <p:nvPr>
            <p:ph type="body" sz="quarter" idx="20" hasCustomPrompt="1"/>
          </p:nvPr>
        </p:nvSpPr>
        <p:spPr>
          <a:xfrm>
            <a:off x="-979" y="3000122"/>
            <a:ext cx="3024340" cy="442916"/>
          </a:xfrm>
        </p:spPr>
        <p:txBody>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January</a:t>
            </a:r>
            <a:endParaRPr lang="en-US" dirty="0"/>
          </a:p>
        </p:txBody>
      </p:sp>
      <p:sp>
        <p:nvSpPr>
          <p:cNvPr id="39" name="Text Placeholder 23">
            <a:extLst>
              <a:ext uri="{FF2B5EF4-FFF2-40B4-BE49-F238E27FC236}">
                <a16:creationId xmlns:a16="http://schemas.microsoft.com/office/drawing/2014/main" id="{FBF15F1B-8908-F446-91BA-B6025A5D96A4}"/>
              </a:ext>
            </a:extLst>
          </p:cNvPr>
          <p:cNvSpPr>
            <a:spLocks noGrp="1"/>
          </p:cNvSpPr>
          <p:nvPr>
            <p:ph type="body" sz="quarter" idx="21" hasCustomPrompt="1"/>
          </p:nvPr>
        </p:nvSpPr>
        <p:spPr>
          <a:xfrm>
            <a:off x="3304" y="2368769"/>
            <a:ext cx="3049353" cy="582221"/>
          </a:xfrm>
        </p:spPr>
        <p:txBody>
          <a:bodyPr>
            <a:normAutofit/>
          </a:bodyPr>
          <a:lstStyle>
            <a:lvl1pPr marL="0" indent="0" algn="ctr">
              <a:buNone/>
              <a:defRPr sz="4400" b="1" i="0">
                <a:solidFill>
                  <a:schemeClr val="bg1"/>
                </a:solidFill>
                <a:latin typeface="+mn-lt"/>
              </a:defRPr>
            </a:lvl1pPr>
          </a:lstStyle>
          <a:p>
            <a:pPr lvl="0"/>
            <a:r>
              <a:rPr lang="en-US" dirty="0"/>
              <a:t>20</a:t>
            </a:r>
          </a:p>
        </p:txBody>
      </p:sp>
      <p:sp>
        <p:nvSpPr>
          <p:cNvPr id="40" name="Text Placeholder 17">
            <a:extLst>
              <a:ext uri="{FF2B5EF4-FFF2-40B4-BE49-F238E27FC236}">
                <a16:creationId xmlns:a16="http://schemas.microsoft.com/office/drawing/2014/main" id="{8DA24536-E652-E647-BC3C-200CC5578281}"/>
              </a:ext>
            </a:extLst>
          </p:cNvPr>
          <p:cNvSpPr>
            <a:spLocks noGrp="1"/>
          </p:cNvSpPr>
          <p:nvPr>
            <p:ph type="body" sz="quarter" idx="22" hasCustomPrompt="1"/>
          </p:nvPr>
        </p:nvSpPr>
        <p:spPr>
          <a:xfrm>
            <a:off x="13852" y="3730398"/>
            <a:ext cx="3024340" cy="2027112"/>
          </a:xfrm>
        </p:spPr>
        <p:txBody>
          <a:bodyPr>
            <a:normAutofit/>
          </a:bodyPr>
          <a:lstStyle>
            <a:lvl1pPr algn="ctr">
              <a:buNone/>
              <a:defRPr sz="20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41" name="Text Placeholder 17">
            <a:extLst>
              <a:ext uri="{FF2B5EF4-FFF2-40B4-BE49-F238E27FC236}">
                <a16:creationId xmlns:a16="http://schemas.microsoft.com/office/drawing/2014/main" id="{87F5E8E1-032A-ED43-93E9-DB20B4563FF8}"/>
              </a:ext>
            </a:extLst>
          </p:cNvPr>
          <p:cNvSpPr>
            <a:spLocks noGrp="1"/>
          </p:cNvSpPr>
          <p:nvPr>
            <p:ph type="body" sz="quarter" idx="23" hasCustomPrompt="1"/>
          </p:nvPr>
        </p:nvSpPr>
        <p:spPr>
          <a:xfrm>
            <a:off x="9124512" y="2983711"/>
            <a:ext cx="3024340" cy="442916"/>
          </a:xfrm>
        </p:spPr>
        <p:txBody>
          <a:bodyPr>
            <a:normAutofit/>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April</a:t>
            </a:r>
            <a:endParaRPr lang="en-US" dirty="0"/>
          </a:p>
        </p:txBody>
      </p:sp>
      <p:sp>
        <p:nvSpPr>
          <p:cNvPr id="42" name="Text Placeholder 23">
            <a:extLst>
              <a:ext uri="{FF2B5EF4-FFF2-40B4-BE49-F238E27FC236}">
                <a16:creationId xmlns:a16="http://schemas.microsoft.com/office/drawing/2014/main" id="{76204B1D-FD93-534C-86DB-6D09C9545691}"/>
              </a:ext>
            </a:extLst>
          </p:cNvPr>
          <p:cNvSpPr>
            <a:spLocks noGrp="1"/>
          </p:cNvSpPr>
          <p:nvPr>
            <p:ph type="body" sz="quarter" idx="24" hasCustomPrompt="1"/>
          </p:nvPr>
        </p:nvSpPr>
        <p:spPr>
          <a:xfrm>
            <a:off x="9128795" y="2352358"/>
            <a:ext cx="3049353" cy="582221"/>
          </a:xfrm>
        </p:spPr>
        <p:txBody>
          <a:bodyPr>
            <a:noAutofit/>
          </a:bodyPr>
          <a:lstStyle>
            <a:lvl1pPr marL="0" indent="0" algn="ctr">
              <a:buNone/>
              <a:defRPr sz="4400" b="1" i="0">
                <a:solidFill>
                  <a:schemeClr val="bg1"/>
                </a:solidFill>
                <a:latin typeface="+mn-lt"/>
              </a:defRPr>
            </a:lvl1pPr>
          </a:lstStyle>
          <a:p>
            <a:pPr lvl="0"/>
            <a:r>
              <a:rPr lang="en-US" dirty="0"/>
              <a:t>2</a:t>
            </a:r>
          </a:p>
        </p:txBody>
      </p:sp>
      <p:sp>
        <p:nvSpPr>
          <p:cNvPr id="43" name="Text Placeholder 17">
            <a:extLst>
              <a:ext uri="{FF2B5EF4-FFF2-40B4-BE49-F238E27FC236}">
                <a16:creationId xmlns:a16="http://schemas.microsoft.com/office/drawing/2014/main" id="{F4D63AE9-5CEC-9F4B-96A5-3F0DB00BF3E5}"/>
              </a:ext>
            </a:extLst>
          </p:cNvPr>
          <p:cNvSpPr>
            <a:spLocks noGrp="1"/>
          </p:cNvSpPr>
          <p:nvPr>
            <p:ph type="body" sz="quarter" idx="25" hasCustomPrompt="1"/>
          </p:nvPr>
        </p:nvSpPr>
        <p:spPr>
          <a:xfrm>
            <a:off x="9139343" y="3713987"/>
            <a:ext cx="3024340" cy="2027112"/>
          </a:xfrm>
        </p:spPr>
        <p:txBody>
          <a:bodyPr>
            <a:normAutofit/>
          </a:bodyPr>
          <a:lstStyle>
            <a:lvl1pPr algn="ctr">
              <a:buNone/>
              <a:defRPr sz="20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44" name="Text Placeholder 17">
            <a:extLst>
              <a:ext uri="{FF2B5EF4-FFF2-40B4-BE49-F238E27FC236}">
                <a16:creationId xmlns:a16="http://schemas.microsoft.com/office/drawing/2014/main" id="{18449C84-980B-324B-B217-BB2EDFA5B227}"/>
              </a:ext>
            </a:extLst>
          </p:cNvPr>
          <p:cNvSpPr>
            <a:spLocks noGrp="1"/>
          </p:cNvSpPr>
          <p:nvPr>
            <p:ph type="body" sz="quarter" idx="26" hasCustomPrompt="1"/>
          </p:nvPr>
        </p:nvSpPr>
        <p:spPr>
          <a:xfrm>
            <a:off x="6068790" y="2986807"/>
            <a:ext cx="3024340" cy="442916"/>
          </a:xfrm>
        </p:spPr>
        <p:txBody>
          <a:bodyPr>
            <a:normAutofit/>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March</a:t>
            </a:r>
            <a:endParaRPr lang="en-US" dirty="0"/>
          </a:p>
        </p:txBody>
      </p:sp>
      <p:sp>
        <p:nvSpPr>
          <p:cNvPr id="45" name="Text Placeholder 23">
            <a:extLst>
              <a:ext uri="{FF2B5EF4-FFF2-40B4-BE49-F238E27FC236}">
                <a16:creationId xmlns:a16="http://schemas.microsoft.com/office/drawing/2014/main" id="{DB432D93-6FEA-AC42-83B9-779DFF3A77AA}"/>
              </a:ext>
            </a:extLst>
          </p:cNvPr>
          <p:cNvSpPr>
            <a:spLocks noGrp="1"/>
          </p:cNvSpPr>
          <p:nvPr>
            <p:ph type="body" sz="quarter" idx="27" hasCustomPrompt="1"/>
          </p:nvPr>
        </p:nvSpPr>
        <p:spPr>
          <a:xfrm>
            <a:off x="6073073" y="2355454"/>
            <a:ext cx="3049353" cy="582221"/>
          </a:xfrm>
        </p:spPr>
        <p:txBody>
          <a:bodyPr>
            <a:normAutofit/>
          </a:bodyPr>
          <a:lstStyle>
            <a:lvl1pPr marL="0" indent="0" algn="ctr">
              <a:buNone/>
              <a:defRPr sz="4400" b="1" i="0">
                <a:solidFill>
                  <a:schemeClr val="bg1"/>
                </a:solidFill>
                <a:latin typeface="+mn-lt"/>
              </a:defRPr>
            </a:lvl1pPr>
          </a:lstStyle>
          <a:p>
            <a:pPr lvl="0"/>
            <a:r>
              <a:rPr lang="en-US" dirty="0"/>
              <a:t>17</a:t>
            </a:r>
          </a:p>
        </p:txBody>
      </p:sp>
      <p:sp>
        <p:nvSpPr>
          <p:cNvPr id="46" name="Text Placeholder 17">
            <a:extLst>
              <a:ext uri="{FF2B5EF4-FFF2-40B4-BE49-F238E27FC236}">
                <a16:creationId xmlns:a16="http://schemas.microsoft.com/office/drawing/2014/main" id="{23980425-5596-AE4F-A5E0-1E8D36188DD0}"/>
              </a:ext>
            </a:extLst>
          </p:cNvPr>
          <p:cNvSpPr>
            <a:spLocks noGrp="1"/>
          </p:cNvSpPr>
          <p:nvPr>
            <p:ph type="body" sz="quarter" idx="28" hasCustomPrompt="1"/>
          </p:nvPr>
        </p:nvSpPr>
        <p:spPr>
          <a:xfrm>
            <a:off x="6083621" y="3717083"/>
            <a:ext cx="3024340" cy="2027112"/>
          </a:xfrm>
        </p:spPr>
        <p:txBody>
          <a:bodyPr>
            <a:normAutofit/>
          </a:bodyPr>
          <a:lstStyle>
            <a:lvl1pPr algn="ctr">
              <a:buNone/>
              <a:defRPr sz="20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25" name="Text Placeholder 23">
            <a:extLst>
              <a:ext uri="{FF2B5EF4-FFF2-40B4-BE49-F238E27FC236}">
                <a16:creationId xmlns:a16="http://schemas.microsoft.com/office/drawing/2014/main" id="{931F17A9-1990-CB4F-B6F6-4BB13F4AD5DC}"/>
              </a:ext>
            </a:extLst>
          </p:cNvPr>
          <p:cNvSpPr>
            <a:spLocks noGrp="1"/>
          </p:cNvSpPr>
          <p:nvPr>
            <p:ph type="body" sz="quarter" idx="29" hasCustomPrompt="1"/>
          </p:nvPr>
        </p:nvSpPr>
        <p:spPr>
          <a:xfrm>
            <a:off x="10764" y="418492"/>
            <a:ext cx="12181236" cy="582221"/>
          </a:xfrm>
        </p:spPr>
        <p:txBody>
          <a:bodyPr>
            <a:normAutofit/>
          </a:bodyPr>
          <a:lstStyle>
            <a:lvl1pPr marL="0" indent="0" algn="ctr">
              <a:buNone/>
              <a:defRPr sz="3600" b="0" i="0">
                <a:solidFill>
                  <a:srgbClr val="000000"/>
                </a:solidFill>
                <a:latin typeface="+mn-lt"/>
              </a:defRPr>
            </a:lvl1pPr>
          </a:lstStyle>
          <a:p>
            <a:pPr lvl="0"/>
            <a:r>
              <a:rPr lang="en-US" dirty="0"/>
              <a:t>Heading</a:t>
            </a:r>
          </a:p>
        </p:txBody>
      </p:sp>
      <p:sp>
        <p:nvSpPr>
          <p:cNvPr id="21" name="Text Box 5">
            <a:extLst>
              <a:ext uri="{FF2B5EF4-FFF2-40B4-BE49-F238E27FC236}">
                <a16:creationId xmlns:a16="http://schemas.microsoft.com/office/drawing/2014/main" id="{AB78E801-7E8F-B24F-A3BA-F5B97FEF63E1}"/>
              </a:ext>
            </a:extLst>
          </p:cNvPr>
          <p:cNvSpPr txBox="1"/>
          <p:nvPr userDrawn="1"/>
        </p:nvSpPr>
        <p:spPr>
          <a:xfrm>
            <a:off x="90679" y="6377911"/>
            <a:ext cx="12101321" cy="372172"/>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r>
              <a:rPr lang="en-IE" sz="950" b="1" spc="170" baseline="0" dirty="0">
                <a:solidFill>
                  <a:srgbClr val="0B582E"/>
                </a:solidFill>
                <a:effectLst/>
                <a:latin typeface="+mn-lt"/>
                <a:ea typeface="Times New Roman" panose="02020603050405020304" pitchFamily="18" charset="0"/>
                <a:cs typeface="Times New Roman" panose="02020603050405020304" pitchFamily="18" charset="0"/>
              </a:rPr>
              <a:t>SUSTAINABLE</a:t>
            </a:r>
            <a:r>
              <a:rPr lang="en-IE" sz="950" spc="170" baseline="0" dirty="0">
                <a:solidFill>
                  <a:srgbClr val="0B582E"/>
                </a:solidFill>
                <a:effectLst/>
                <a:latin typeface="+mj-lt"/>
                <a:ea typeface="Times New Roman" panose="02020603050405020304" pitchFamily="18" charset="0"/>
                <a:cs typeface="Times New Roman" panose="02020603050405020304" pitchFamily="18" charset="0"/>
              </a:rPr>
              <a:t> FUTURES FOR ENTERPRISE CENTRES</a:t>
            </a:r>
            <a:endParaRPr lang="en-IE" sz="950" spc="170" baseline="0" dirty="0">
              <a:solidFill>
                <a:srgbClr val="0B582E"/>
              </a:solidFill>
              <a:effectLst/>
              <a:latin typeface="+mj-lt"/>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50406583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over Slide ">
    <p:spTree>
      <p:nvGrpSpPr>
        <p:cNvPr id="1" name=""/>
        <p:cNvGrpSpPr/>
        <p:nvPr/>
      </p:nvGrpSpPr>
      <p:grpSpPr>
        <a:xfrm>
          <a:off x="0" y="0"/>
          <a:ext cx="0" cy="0"/>
          <a:chOff x="0" y="0"/>
          <a:chExt cx="0" cy="0"/>
        </a:xfrm>
      </p:grpSpPr>
      <p:sp>
        <p:nvSpPr>
          <p:cNvPr id="28" name="Freeform 27">
            <a:extLst>
              <a:ext uri="{FF2B5EF4-FFF2-40B4-BE49-F238E27FC236}">
                <a16:creationId xmlns:a16="http://schemas.microsoft.com/office/drawing/2014/main" id="{81862727-E465-504F-AD26-A379A6E5F056}"/>
              </a:ext>
            </a:extLst>
          </p:cNvPr>
          <p:cNvSpPr/>
          <p:nvPr userDrawn="1"/>
        </p:nvSpPr>
        <p:spPr>
          <a:xfrm>
            <a:off x="4611801" y="0"/>
            <a:ext cx="7580206" cy="6322104"/>
          </a:xfrm>
          <a:custGeom>
            <a:avLst/>
            <a:gdLst>
              <a:gd name="connsiteX0" fmla="*/ 7579656 w 7580206"/>
              <a:gd name="connsiteY0" fmla="*/ 4244510 h 6322104"/>
              <a:gd name="connsiteX1" fmla="*/ 7580206 w 7580206"/>
              <a:gd name="connsiteY1" fmla="*/ 4244510 h 6322104"/>
              <a:gd name="connsiteX2" fmla="*/ 7579656 w 7580206"/>
              <a:gd name="connsiteY2" fmla="*/ 4245129 h 6322104"/>
              <a:gd name="connsiteX3" fmla="*/ 428443 w 7580206"/>
              <a:gd name="connsiteY3" fmla="*/ 0 h 6322104"/>
              <a:gd name="connsiteX4" fmla="*/ 1196333 w 7580206"/>
              <a:gd name="connsiteY4" fmla="*/ 0 h 6322104"/>
              <a:gd name="connsiteX5" fmla="*/ 1133830 w 7580206"/>
              <a:gd name="connsiteY5" fmla="*/ 103838 h 6322104"/>
              <a:gd name="connsiteX6" fmla="*/ 1045095 w 7580206"/>
              <a:gd name="connsiteY6" fmla="*/ 276953 h 6322104"/>
              <a:gd name="connsiteX7" fmla="*/ 1037562 w 7580206"/>
              <a:gd name="connsiteY7" fmla="*/ 293313 h 6322104"/>
              <a:gd name="connsiteX8" fmla="*/ 1011841 w 7580206"/>
              <a:gd name="connsiteY8" fmla="*/ 348809 h 6322104"/>
              <a:gd name="connsiteX9" fmla="*/ 952128 w 7580206"/>
              <a:gd name="connsiteY9" fmla="*/ 487562 h 6322104"/>
              <a:gd name="connsiteX10" fmla="*/ 949191 w 7580206"/>
              <a:gd name="connsiteY10" fmla="*/ 495095 h 6322104"/>
              <a:gd name="connsiteX11" fmla="*/ 794861 w 7580206"/>
              <a:gd name="connsiteY11" fmla="*/ 964827 h 6322104"/>
              <a:gd name="connsiteX12" fmla="*/ 791738 w 7580206"/>
              <a:gd name="connsiteY12" fmla="*/ 977141 h 6322104"/>
              <a:gd name="connsiteX13" fmla="*/ 782733 w 7580206"/>
              <a:gd name="connsiteY13" fmla="*/ 1013898 h 6322104"/>
              <a:gd name="connsiteX14" fmla="*/ 777959 w 7580206"/>
              <a:gd name="connsiteY14" fmla="*/ 1033932 h 6322104"/>
              <a:gd name="connsiteX15" fmla="*/ 770790 w 7580206"/>
              <a:gd name="connsiteY15" fmla="*/ 1064807 h 6322104"/>
              <a:gd name="connsiteX16" fmla="*/ 766202 w 7580206"/>
              <a:gd name="connsiteY16" fmla="*/ 1085755 h 6322104"/>
              <a:gd name="connsiteX17" fmla="*/ 758670 w 7580206"/>
              <a:gd name="connsiteY17" fmla="*/ 1120675 h 6322104"/>
              <a:gd name="connsiteX18" fmla="*/ 755360 w 7580206"/>
              <a:gd name="connsiteY18" fmla="*/ 1136113 h 6322104"/>
              <a:gd name="connsiteX19" fmla="*/ 733862 w 7580206"/>
              <a:gd name="connsiteY19" fmla="*/ 1248950 h 6322104"/>
              <a:gd name="connsiteX20" fmla="*/ 732762 w 7580206"/>
              <a:gd name="connsiteY20" fmla="*/ 1254833 h 6322104"/>
              <a:gd name="connsiteX21" fmla="*/ 718797 w 7580206"/>
              <a:gd name="connsiteY21" fmla="*/ 1340290 h 6322104"/>
              <a:gd name="connsiteX22" fmla="*/ 718061 w 7580206"/>
              <a:gd name="connsiteY22" fmla="*/ 1345436 h 6322104"/>
              <a:gd name="connsiteX23" fmla="*/ 714759 w 7580206"/>
              <a:gd name="connsiteY23" fmla="*/ 1371529 h 6322104"/>
              <a:gd name="connsiteX24" fmla="*/ 701530 w 7580206"/>
              <a:gd name="connsiteY24" fmla="*/ 1473525 h 6322104"/>
              <a:gd name="connsiteX25" fmla="*/ 697485 w 7580206"/>
              <a:gd name="connsiteY25" fmla="*/ 1510468 h 6322104"/>
              <a:gd name="connsiteX26" fmla="*/ 691424 w 7580206"/>
              <a:gd name="connsiteY26" fmla="*/ 1588020 h 6322104"/>
              <a:gd name="connsiteX27" fmla="*/ 687751 w 7580206"/>
              <a:gd name="connsiteY27" fmla="*/ 1636170 h 6322104"/>
              <a:gd name="connsiteX28" fmla="*/ 687565 w 7580206"/>
              <a:gd name="connsiteY28" fmla="*/ 1637635 h 6322104"/>
              <a:gd name="connsiteX29" fmla="*/ 681683 w 7580206"/>
              <a:gd name="connsiteY29" fmla="*/ 1769955 h 6322104"/>
              <a:gd name="connsiteX30" fmla="*/ 709977 w 7580206"/>
              <a:gd name="connsiteY30" fmla="*/ 2353997 h 6322104"/>
              <a:gd name="connsiteX31" fmla="*/ 1084232 w 7580206"/>
              <a:gd name="connsiteY31" fmla="*/ 3564355 h 6322104"/>
              <a:gd name="connsiteX32" fmla="*/ 1849263 w 7580206"/>
              <a:gd name="connsiteY32" fmla="*/ 4586339 h 6322104"/>
              <a:gd name="connsiteX33" fmla="*/ 2309493 w 7580206"/>
              <a:gd name="connsiteY33" fmla="*/ 4960872 h 6322104"/>
              <a:gd name="connsiteX34" fmla="*/ 2540802 w 7580206"/>
              <a:gd name="connsiteY34" fmla="*/ 5110839 h 6322104"/>
              <a:gd name="connsiteX35" fmla="*/ 2655445 w 7580206"/>
              <a:gd name="connsiteY35" fmla="*/ 5175341 h 6322104"/>
              <a:gd name="connsiteX36" fmla="*/ 2711298 w 7580206"/>
              <a:gd name="connsiteY36" fmla="*/ 5206402 h 6322104"/>
              <a:gd name="connsiteX37" fmla="*/ 2767515 w 7580206"/>
              <a:gd name="connsiteY37" fmla="*/ 5234332 h 6322104"/>
              <a:gd name="connsiteX38" fmla="*/ 3276438 w 7580206"/>
              <a:gd name="connsiteY38" fmla="*/ 5449165 h 6322104"/>
              <a:gd name="connsiteX39" fmla="*/ 3279375 w 7580206"/>
              <a:gd name="connsiteY39" fmla="*/ 5449901 h 6322104"/>
              <a:gd name="connsiteX40" fmla="*/ 3354889 w 7580206"/>
              <a:gd name="connsiteY40" fmla="*/ 5474894 h 6322104"/>
              <a:gd name="connsiteX41" fmla="*/ 3358749 w 7580206"/>
              <a:gd name="connsiteY41" fmla="*/ 5476181 h 6322104"/>
              <a:gd name="connsiteX42" fmla="*/ 3464758 w 7580206"/>
              <a:gd name="connsiteY42" fmla="*/ 5507792 h 6322104"/>
              <a:gd name="connsiteX43" fmla="*/ 3567645 w 7580206"/>
              <a:gd name="connsiteY43" fmla="*/ 5536281 h 6322104"/>
              <a:gd name="connsiteX44" fmla="*/ 3571318 w 7580206"/>
              <a:gd name="connsiteY44" fmla="*/ 5537381 h 6322104"/>
              <a:gd name="connsiteX45" fmla="*/ 3614679 w 7580206"/>
              <a:gd name="connsiteY45" fmla="*/ 5547859 h 6322104"/>
              <a:gd name="connsiteX46" fmla="*/ 3639478 w 7580206"/>
              <a:gd name="connsiteY46" fmla="*/ 5553369 h 6322104"/>
              <a:gd name="connsiteX47" fmla="*/ 3727485 w 7580206"/>
              <a:gd name="connsiteY47" fmla="*/ 5573216 h 6322104"/>
              <a:gd name="connsiteX48" fmla="*/ 4364830 w 7580206"/>
              <a:gd name="connsiteY48" fmla="*/ 5655729 h 6322104"/>
              <a:gd name="connsiteX49" fmla="*/ 4492330 w 7580206"/>
              <a:gd name="connsiteY49" fmla="*/ 5658859 h 6322104"/>
              <a:gd name="connsiteX50" fmla="*/ 4557924 w 7580206"/>
              <a:gd name="connsiteY50" fmla="*/ 5660510 h 6322104"/>
              <a:gd name="connsiteX51" fmla="*/ 4624798 w 7580206"/>
              <a:gd name="connsiteY51" fmla="*/ 5658859 h 6322104"/>
              <a:gd name="connsiteX52" fmla="*/ 4761674 w 7580206"/>
              <a:gd name="connsiteY52" fmla="*/ 5655186 h 6322104"/>
              <a:gd name="connsiteX53" fmla="*/ 4902404 w 7580206"/>
              <a:gd name="connsiteY53" fmla="*/ 5644708 h 6322104"/>
              <a:gd name="connsiteX54" fmla="*/ 5493451 w 7580206"/>
              <a:gd name="connsiteY54" fmla="*/ 5548587 h 6322104"/>
              <a:gd name="connsiteX55" fmla="*/ 6681234 w 7580206"/>
              <a:gd name="connsiteY55" fmla="*/ 5041184 h 6322104"/>
              <a:gd name="connsiteX56" fmla="*/ 7385381 w 7580206"/>
              <a:gd name="connsiteY56" fmla="*/ 4463734 h 6322104"/>
              <a:gd name="connsiteX57" fmla="*/ 7579656 w 7580206"/>
              <a:gd name="connsiteY57" fmla="*/ 4245129 h 6322104"/>
              <a:gd name="connsiteX58" fmla="*/ 7579656 w 7580206"/>
              <a:gd name="connsiteY58" fmla="*/ 5200520 h 6322104"/>
              <a:gd name="connsiteX59" fmla="*/ 7053644 w 7580206"/>
              <a:gd name="connsiteY59" fmla="*/ 5593986 h 6322104"/>
              <a:gd name="connsiteX60" fmla="*/ 5656414 w 7580206"/>
              <a:gd name="connsiteY60" fmla="*/ 6190706 h 6322104"/>
              <a:gd name="connsiteX61" fmla="*/ 4961752 w 7580206"/>
              <a:gd name="connsiteY61" fmla="*/ 6303729 h 6322104"/>
              <a:gd name="connsiteX62" fmla="*/ 4796580 w 7580206"/>
              <a:gd name="connsiteY62" fmla="*/ 6315858 h 6322104"/>
              <a:gd name="connsiteX63" fmla="*/ 4636004 w 7580206"/>
              <a:gd name="connsiteY63" fmla="*/ 6320268 h 6322104"/>
              <a:gd name="connsiteX64" fmla="*/ 4557738 w 7580206"/>
              <a:gd name="connsiteY64" fmla="*/ 6322104 h 6322104"/>
              <a:gd name="connsiteX65" fmla="*/ 4480760 w 7580206"/>
              <a:gd name="connsiteY65" fmla="*/ 6320454 h 6322104"/>
              <a:gd name="connsiteX66" fmla="*/ 4331390 w 7580206"/>
              <a:gd name="connsiteY66" fmla="*/ 6316594 h 6322104"/>
              <a:gd name="connsiteX67" fmla="*/ 3683939 w 7580206"/>
              <a:gd name="connsiteY67" fmla="*/ 6239956 h 6322104"/>
              <a:gd name="connsiteX68" fmla="*/ 3680451 w 7580206"/>
              <a:gd name="connsiteY68" fmla="*/ 6239592 h 6322104"/>
              <a:gd name="connsiteX69" fmla="*/ 3656931 w 7580206"/>
              <a:gd name="connsiteY69" fmla="*/ 6235547 h 6322104"/>
              <a:gd name="connsiteX70" fmla="*/ 3588771 w 7580206"/>
              <a:gd name="connsiteY70" fmla="*/ 6221217 h 6322104"/>
              <a:gd name="connsiteX71" fmla="*/ 3583075 w 7580206"/>
              <a:gd name="connsiteY71" fmla="*/ 6219931 h 6322104"/>
              <a:gd name="connsiteX72" fmla="*/ 3452080 w 7580206"/>
              <a:gd name="connsiteY72" fmla="*/ 6190528 h 6322104"/>
              <a:gd name="connsiteX73" fmla="*/ 3409642 w 7580206"/>
              <a:gd name="connsiteY73" fmla="*/ 6180600 h 6322104"/>
              <a:gd name="connsiteX74" fmla="*/ 3398986 w 7580206"/>
              <a:gd name="connsiteY74" fmla="*/ 6177655 h 6322104"/>
              <a:gd name="connsiteX75" fmla="*/ 3398800 w 7580206"/>
              <a:gd name="connsiteY75" fmla="*/ 6177655 h 6322104"/>
              <a:gd name="connsiteX76" fmla="*/ 3396591 w 7580206"/>
              <a:gd name="connsiteY76" fmla="*/ 6177105 h 6322104"/>
              <a:gd name="connsiteX77" fmla="*/ 3331741 w 7580206"/>
              <a:gd name="connsiteY77" fmla="*/ 6159281 h 6322104"/>
              <a:gd name="connsiteX78" fmla="*/ 3273865 w 7580206"/>
              <a:gd name="connsiteY78" fmla="*/ 6143293 h 6322104"/>
              <a:gd name="connsiteX79" fmla="*/ 3149666 w 7580206"/>
              <a:gd name="connsiteY79" fmla="*/ 6106171 h 6322104"/>
              <a:gd name="connsiteX80" fmla="*/ 2453531 w 7580206"/>
              <a:gd name="connsiteY80" fmla="*/ 5821497 h 6322104"/>
              <a:gd name="connsiteX81" fmla="*/ 2387573 w 7580206"/>
              <a:gd name="connsiteY81" fmla="*/ 5788421 h 6322104"/>
              <a:gd name="connsiteX82" fmla="*/ 2321800 w 7580206"/>
              <a:gd name="connsiteY82" fmla="*/ 5752028 h 6322104"/>
              <a:gd name="connsiteX83" fmla="*/ 2187317 w 7580206"/>
              <a:gd name="connsiteY83" fmla="*/ 5676134 h 6322104"/>
              <a:gd name="connsiteX84" fmla="*/ 1915400 w 7580206"/>
              <a:gd name="connsiteY84" fmla="*/ 5500073 h 6322104"/>
              <a:gd name="connsiteX85" fmla="*/ 1374881 w 7580206"/>
              <a:gd name="connsiteY85" fmla="*/ 5060295 h 6322104"/>
              <a:gd name="connsiteX86" fmla="*/ 476282 w 7580206"/>
              <a:gd name="connsiteY86" fmla="*/ 3859685 h 6322104"/>
              <a:gd name="connsiteX87" fmla="*/ 35891 w 7580206"/>
              <a:gd name="connsiteY87" fmla="*/ 2435967 h 6322104"/>
              <a:gd name="connsiteX88" fmla="*/ 2636 w 7580206"/>
              <a:gd name="connsiteY88" fmla="*/ 1750844 h 6322104"/>
              <a:gd name="connsiteX89" fmla="*/ 14214 w 7580206"/>
              <a:gd name="connsiteY89" fmla="*/ 1537298 h 6322104"/>
              <a:gd name="connsiteX90" fmla="*/ 16966 w 7580206"/>
              <a:gd name="connsiteY90" fmla="*/ 1502741 h 6322104"/>
              <a:gd name="connsiteX91" fmla="*/ 21561 w 7580206"/>
              <a:gd name="connsiteY91" fmla="*/ 1446323 h 6322104"/>
              <a:gd name="connsiteX92" fmla="*/ 22483 w 7580206"/>
              <a:gd name="connsiteY92" fmla="*/ 1433458 h 6322104"/>
              <a:gd name="connsiteX93" fmla="*/ 25785 w 7580206"/>
              <a:gd name="connsiteY93" fmla="*/ 1407178 h 6322104"/>
              <a:gd name="connsiteX94" fmla="*/ 46547 w 7580206"/>
              <a:gd name="connsiteY94" fmla="*/ 1246191 h 6322104"/>
              <a:gd name="connsiteX95" fmla="*/ 46733 w 7580206"/>
              <a:gd name="connsiteY95" fmla="*/ 1244541 h 6322104"/>
              <a:gd name="connsiteX96" fmla="*/ 51328 w 7580206"/>
              <a:gd name="connsiteY96" fmla="*/ 1209806 h 6322104"/>
              <a:gd name="connsiteX97" fmla="*/ 62163 w 7580206"/>
              <a:gd name="connsiteY97" fmla="*/ 1149342 h 6322104"/>
              <a:gd name="connsiteX98" fmla="*/ 89543 w 7580206"/>
              <a:gd name="connsiteY98" fmla="*/ 1004529 h 6322104"/>
              <a:gd name="connsiteX99" fmla="*/ 92294 w 7580206"/>
              <a:gd name="connsiteY99" fmla="*/ 991478 h 6322104"/>
              <a:gd name="connsiteX100" fmla="*/ 102400 w 7580206"/>
              <a:gd name="connsiteY100" fmla="*/ 944615 h 6322104"/>
              <a:gd name="connsiteX101" fmla="*/ 106809 w 7580206"/>
              <a:gd name="connsiteY101" fmla="*/ 924768 h 6322104"/>
              <a:gd name="connsiteX102" fmla="*/ 116551 w 7580206"/>
              <a:gd name="connsiteY102" fmla="*/ 882314 h 6322104"/>
              <a:gd name="connsiteX103" fmla="*/ 120774 w 7580206"/>
              <a:gd name="connsiteY103" fmla="*/ 864304 h 6322104"/>
              <a:gd name="connsiteX104" fmla="*/ 133267 w 7580206"/>
              <a:gd name="connsiteY104" fmla="*/ 813581 h 6322104"/>
              <a:gd name="connsiteX105" fmla="*/ 135104 w 7580206"/>
              <a:gd name="connsiteY105" fmla="*/ 806413 h 6322104"/>
              <a:gd name="connsiteX106" fmla="*/ 276205 w 7580206"/>
              <a:gd name="connsiteY106" fmla="*/ 353591 h 6322104"/>
              <a:gd name="connsiteX107" fmla="*/ 319751 w 7580206"/>
              <a:gd name="connsiteY107" fmla="*/ 245713 h 6322104"/>
              <a:gd name="connsiteX108" fmla="*/ 391220 w 7580206"/>
              <a:gd name="connsiteY108" fmla="*/ 79759 h 63221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Lst>
            <a:rect l="l" t="t" r="r" b="b"/>
            <a:pathLst>
              <a:path w="7580206" h="6322104">
                <a:moveTo>
                  <a:pt x="7579656" y="4244510"/>
                </a:moveTo>
                <a:lnTo>
                  <a:pt x="7580206" y="4244510"/>
                </a:lnTo>
                <a:lnTo>
                  <a:pt x="7579656" y="4245129"/>
                </a:lnTo>
                <a:close/>
                <a:moveTo>
                  <a:pt x="428443" y="0"/>
                </a:moveTo>
                <a:lnTo>
                  <a:pt x="1196333" y="0"/>
                </a:lnTo>
                <a:lnTo>
                  <a:pt x="1133830" y="103838"/>
                </a:lnTo>
                <a:cubicBezTo>
                  <a:pt x="1101684" y="161907"/>
                  <a:pt x="1072467" y="219620"/>
                  <a:pt x="1045095" y="276953"/>
                </a:cubicBezTo>
                <a:cubicBezTo>
                  <a:pt x="1042708" y="282099"/>
                  <a:pt x="1040313" y="287617"/>
                  <a:pt x="1037562" y="293313"/>
                </a:cubicBezTo>
                <a:cubicBezTo>
                  <a:pt x="1030394" y="309301"/>
                  <a:pt x="1021574" y="327861"/>
                  <a:pt x="1011841" y="348809"/>
                </a:cubicBezTo>
                <a:cubicBezTo>
                  <a:pt x="990715" y="395672"/>
                  <a:pt x="971053" y="441985"/>
                  <a:pt x="952128" y="487562"/>
                </a:cubicBezTo>
                <a:cubicBezTo>
                  <a:pt x="951214" y="490135"/>
                  <a:pt x="950106" y="492522"/>
                  <a:pt x="949191" y="495095"/>
                </a:cubicBezTo>
                <a:cubicBezTo>
                  <a:pt x="900135" y="615287"/>
                  <a:pt x="843546" y="774073"/>
                  <a:pt x="794861" y="964827"/>
                </a:cubicBezTo>
                <a:cubicBezTo>
                  <a:pt x="793761" y="969058"/>
                  <a:pt x="792839" y="973103"/>
                  <a:pt x="791738" y="977141"/>
                </a:cubicBezTo>
                <a:cubicBezTo>
                  <a:pt x="788801" y="989277"/>
                  <a:pt x="785678" y="1001584"/>
                  <a:pt x="782733" y="1013898"/>
                </a:cubicBezTo>
                <a:cubicBezTo>
                  <a:pt x="781082" y="1020695"/>
                  <a:pt x="779431" y="1027313"/>
                  <a:pt x="777959" y="1033932"/>
                </a:cubicBezTo>
                <a:cubicBezTo>
                  <a:pt x="775572" y="1044038"/>
                  <a:pt x="773177" y="1054329"/>
                  <a:pt x="770790" y="1064807"/>
                </a:cubicBezTo>
                <a:cubicBezTo>
                  <a:pt x="769326" y="1071976"/>
                  <a:pt x="767667" y="1078772"/>
                  <a:pt x="766202" y="1085755"/>
                </a:cubicBezTo>
                <a:cubicBezTo>
                  <a:pt x="763629" y="1097333"/>
                  <a:pt x="761057" y="1108911"/>
                  <a:pt x="758670" y="1120675"/>
                </a:cubicBezTo>
                <a:cubicBezTo>
                  <a:pt x="757561" y="1125821"/>
                  <a:pt x="756461" y="1130967"/>
                  <a:pt x="755360" y="1136113"/>
                </a:cubicBezTo>
                <a:cubicBezTo>
                  <a:pt x="747828" y="1172863"/>
                  <a:pt x="740481" y="1210356"/>
                  <a:pt x="733862" y="1248950"/>
                </a:cubicBezTo>
                <a:cubicBezTo>
                  <a:pt x="733498" y="1250787"/>
                  <a:pt x="733126" y="1252810"/>
                  <a:pt x="732762" y="1254833"/>
                </a:cubicBezTo>
                <a:cubicBezTo>
                  <a:pt x="727430" y="1284786"/>
                  <a:pt x="722842" y="1313460"/>
                  <a:pt x="718797" y="1340290"/>
                </a:cubicBezTo>
                <a:cubicBezTo>
                  <a:pt x="718433" y="1341940"/>
                  <a:pt x="718247" y="1343591"/>
                  <a:pt x="718061" y="1345436"/>
                </a:cubicBezTo>
                <a:cubicBezTo>
                  <a:pt x="716960" y="1354069"/>
                  <a:pt x="715860" y="1362710"/>
                  <a:pt x="714759" y="1371529"/>
                </a:cubicBezTo>
                <a:cubicBezTo>
                  <a:pt x="710349" y="1404977"/>
                  <a:pt x="705940" y="1439162"/>
                  <a:pt x="701530" y="1473525"/>
                </a:cubicBezTo>
                <a:cubicBezTo>
                  <a:pt x="700058" y="1486575"/>
                  <a:pt x="698585" y="1498890"/>
                  <a:pt x="697485" y="1510468"/>
                </a:cubicBezTo>
                <a:cubicBezTo>
                  <a:pt x="695648" y="1536190"/>
                  <a:pt x="693625" y="1561919"/>
                  <a:pt x="691424" y="1588020"/>
                </a:cubicBezTo>
                <a:cubicBezTo>
                  <a:pt x="689037" y="1619446"/>
                  <a:pt x="687751" y="1636170"/>
                  <a:pt x="687751" y="1636170"/>
                </a:cubicBezTo>
                <a:cubicBezTo>
                  <a:pt x="687751" y="1636720"/>
                  <a:pt x="687565" y="1637084"/>
                  <a:pt x="687565" y="1637635"/>
                </a:cubicBezTo>
                <a:cubicBezTo>
                  <a:pt x="684256" y="1681010"/>
                  <a:pt x="681683" y="1725115"/>
                  <a:pt x="681683" y="1769955"/>
                </a:cubicBezTo>
                <a:cubicBezTo>
                  <a:pt x="674336" y="1956121"/>
                  <a:pt x="684256" y="2152943"/>
                  <a:pt x="709977" y="2353997"/>
                </a:cubicBezTo>
                <a:cubicBezTo>
                  <a:pt x="758112" y="2757018"/>
                  <a:pt x="886906" y="3177136"/>
                  <a:pt x="1084232" y="3564355"/>
                </a:cubicBezTo>
                <a:cubicBezTo>
                  <a:pt x="1279713" y="3953040"/>
                  <a:pt x="1551995" y="4302766"/>
                  <a:pt x="1849263" y="4586339"/>
                </a:cubicBezTo>
                <a:cubicBezTo>
                  <a:pt x="1997346" y="4729316"/>
                  <a:pt x="2154241" y="4853181"/>
                  <a:pt x="2309493" y="4960872"/>
                </a:cubicBezTo>
                <a:cubicBezTo>
                  <a:pt x="2386108" y="5016376"/>
                  <a:pt x="2465660" y="5063054"/>
                  <a:pt x="2540802" y="5110839"/>
                </a:cubicBezTo>
                <a:cubicBezTo>
                  <a:pt x="2579753" y="5132701"/>
                  <a:pt x="2617967" y="5154207"/>
                  <a:pt x="2655445" y="5175341"/>
                </a:cubicBezTo>
                <a:cubicBezTo>
                  <a:pt x="2674370" y="5185818"/>
                  <a:pt x="2692923" y="5196102"/>
                  <a:pt x="2711298" y="5206402"/>
                </a:cubicBezTo>
                <a:cubicBezTo>
                  <a:pt x="2730223" y="5215771"/>
                  <a:pt x="2748962" y="5225141"/>
                  <a:pt x="2767515" y="5234332"/>
                </a:cubicBezTo>
                <a:cubicBezTo>
                  <a:pt x="2953449" y="5328609"/>
                  <a:pt x="3126882" y="5398078"/>
                  <a:pt x="3276438" y="5449165"/>
                </a:cubicBezTo>
                <a:cubicBezTo>
                  <a:pt x="3277360" y="5449351"/>
                  <a:pt x="3278461" y="5449537"/>
                  <a:pt x="3279375" y="5449901"/>
                </a:cubicBezTo>
                <a:cubicBezTo>
                  <a:pt x="3279375" y="5449901"/>
                  <a:pt x="3305655" y="5458720"/>
                  <a:pt x="3354889" y="5474894"/>
                </a:cubicBezTo>
                <a:cubicBezTo>
                  <a:pt x="3356176" y="5475266"/>
                  <a:pt x="3357462" y="5475817"/>
                  <a:pt x="3358749" y="5476181"/>
                </a:cubicBezTo>
                <a:cubicBezTo>
                  <a:pt x="3396041" y="5487945"/>
                  <a:pt x="3431318" y="5498423"/>
                  <a:pt x="3464758" y="5507792"/>
                </a:cubicBezTo>
                <a:cubicBezTo>
                  <a:pt x="3495626" y="5516247"/>
                  <a:pt x="3529981" y="5525617"/>
                  <a:pt x="3567645" y="5536281"/>
                </a:cubicBezTo>
                <a:cubicBezTo>
                  <a:pt x="3568931" y="5536645"/>
                  <a:pt x="3570032" y="5537009"/>
                  <a:pt x="3571318" y="5537381"/>
                </a:cubicBezTo>
                <a:cubicBezTo>
                  <a:pt x="3585284" y="5540869"/>
                  <a:pt x="3599799" y="5544364"/>
                  <a:pt x="3614679" y="5547859"/>
                </a:cubicBezTo>
                <a:cubicBezTo>
                  <a:pt x="3623126" y="5549696"/>
                  <a:pt x="3631581" y="5551532"/>
                  <a:pt x="3639478" y="5553369"/>
                </a:cubicBezTo>
                <a:cubicBezTo>
                  <a:pt x="3673655" y="5561088"/>
                  <a:pt x="3703050" y="5567706"/>
                  <a:pt x="3727485" y="5573216"/>
                </a:cubicBezTo>
                <a:cubicBezTo>
                  <a:pt x="3899081" y="5609237"/>
                  <a:pt x="4114960" y="5643422"/>
                  <a:pt x="4364830" y="5655729"/>
                </a:cubicBezTo>
                <a:cubicBezTo>
                  <a:pt x="4406532" y="5656837"/>
                  <a:pt x="4448970" y="5657751"/>
                  <a:pt x="4492330" y="5658859"/>
                </a:cubicBezTo>
                <a:cubicBezTo>
                  <a:pt x="4514014" y="5659410"/>
                  <a:pt x="4535876" y="5659960"/>
                  <a:pt x="4557924" y="5660510"/>
                </a:cubicBezTo>
                <a:cubicBezTo>
                  <a:pt x="4580150" y="5659960"/>
                  <a:pt x="4602385" y="5659410"/>
                  <a:pt x="4624798" y="5658859"/>
                </a:cubicBezTo>
                <a:cubicBezTo>
                  <a:pt x="4669630" y="5657573"/>
                  <a:pt x="4715378" y="5656465"/>
                  <a:pt x="4761674" y="5655186"/>
                </a:cubicBezTo>
                <a:cubicBezTo>
                  <a:pt x="4807972" y="5651691"/>
                  <a:pt x="4854820" y="5648196"/>
                  <a:pt x="4902404" y="5644708"/>
                </a:cubicBezTo>
                <a:cubicBezTo>
                  <a:pt x="5092196" y="5626698"/>
                  <a:pt x="5291902" y="5599310"/>
                  <a:pt x="5493451" y="5548587"/>
                </a:cubicBezTo>
                <a:cubicBezTo>
                  <a:pt x="5896178" y="5449901"/>
                  <a:pt x="6311584" y="5281746"/>
                  <a:pt x="6681234" y="5041184"/>
                </a:cubicBezTo>
                <a:cubicBezTo>
                  <a:pt x="6940285" y="4874543"/>
                  <a:pt x="7179188" y="4677719"/>
                  <a:pt x="7385381" y="4463734"/>
                </a:cubicBezTo>
                <a:lnTo>
                  <a:pt x="7579656" y="4245129"/>
                </a:lnTo>
                <a:lnTo>
                  <a:pt x="7579656" y="5200520"/>
                </a:lnTo>
                <a:cubicBezTo>
                  <a:pt x="7415406" y="5342396"/>
                  <a:pt x="7239028" y="5474894"/>
                  <a:pt x="7053644" y="5593986"/>
                </a:cubicBezTo>
                <a:cubicBezTo>
                  <a:pt x="6619136" y="5876265"/>
                  <a:pt x="6130610" y="6074746"/>
                  <a:pt x="5656414" y="6190706"/>
                </a:cubicBezTo>
                <a:cubicBezTo>
                  <a:pt x="5419410" y="6249884"/>
                  <a:pt x="5184606" y="6282782"/>
                  <a:pt x="4961752" y="6303729"/>
                </a:cubicBezTo>
                <a:cubicBezTo>
                  <a:pt x="4905899" y="6307775"/>
                  <a:pt x="4850782" y="6311812"/>
                  <a:pt x="4796580" y="6315858"/>
                </a:cubicBezTo>
                <a:cubicBezTo>
                  <a:pt x="4742200" y="6317330"/>
                  <a:pt x="4688734" y="6318803"/>
                  <a:pt x="4636004" y="6320268"/>
                </a:cubicBezTo>
                <a:cubicBezTo>
                  <a:pt x="4609732" y="6320818"/>
                  <a:pt x="4583646" y="6321554"/>
                  <a:pt x="4557738" y="6322104"/>
                </a:cubicBezTo>
                <a:cubicBezTo>
                  <a:pt x="4531830" y="6321554"/>
                  <a:pt x="4506109" y="6321004"/>
                  <a:pt x="4480760" y="6320454"/>
                </a:cubicBezTo>
                <a:cubicBezTo>
                  <a:pt x="4430052" y="6318981"/>
                  <a:pt x="4380260" y="6317881"/>
                  <a:pt x="4331390" y="6316594"/>
                </a:cubicBezTo>
                <a:cubicBezTo>
                  <a:pt x="4085379" y="6304652"/>
                  <a:pt x="3867113" y="6274513"/>
                  <a:pt x="3683939" y="6239956"/>
                </a:cubicBezTo>
                <a:cubicBezTo>
                  <a:pt x="3682838" y="6239778"/>
                  <a:pt x="3681552" y="6239778"/>
                  <a:pt x="3680451" y="6239592"/>
                </a:cubicBezTo>
                <a:cubicBezTo>
                  <a:pt x="3680451" y="6239592"/>
                  <a:pt x="3672547" y="6238305"/>
                  <a:pt x="3656931" y="6235547"/>
                </a:cubicBezTo>
                <a:cubicBezTo>
                  <a:pt x="3641315" y="6233160"/>
                  <a:pt x="3618538" y="6227828"/>
                  <a:pt x="3588771" y="6221217"/>
                </a:cubicBezTo>
                <a:cubicBezTo>
                  <a:pt x="3586934" y="6220845"/>
                  <a:pt x="3584912" y="6220295"/>
                  <a:pt x="3583075" y="6219931"/>
                </a:cubicBezTo>
                <a:cubicBezTo>
                  <a:pt x="3536591" y="6210189"/>
                  <a:pt x="3492867" y="6200262"/>
                  <a:pt x="3452080" y="6190528"/>
                </a:cubicBezTo>
                <a:cubicBezTo>
                  <a:pt x="3438487" y="6187583"/>
                  <a:pt x="3424335" y="6184274"/>
                  <a:pt x="3409642" y="6180600"/>
                </a:cubicBezTo>
                <a:cubicBezTo>
                  <a:pt x="3406333" y="6179678"/>
                  <a:pt x="3402473" y="6178578"/>
                  <a:pt x="3398986" y="6177655"/>
                </a:cubicBezTo>
                <a:cubicBezTo>
                  <a:pt x="3398986" y="6177655"/>
                  <a:pt x="3398800" y="6177655"/>
                  <a:pt x="3398800" y="6177655"/>
                </a:cubicBezTo>
                <a:cubicBezTo>
                  <a:pt x="3398063" y="6177477"/>
                  <a:pt x="3397327" y="6177291"/>
                  <a:pt x="3396591" y="6177105"/>
                </a:cubicBezTo>
                <a:cubicBezTo>
                  <a:pt x="3375837" y="6171409"/>
                  <a:pt x="3354525" y="6165527"/>
                  <a:pt x="3331741" y="6159281"/>
                </a:cubicBezTo>
                <a:cubicBezTo>
                  <a:pt x="3313180" y="6154321"/>
                  <a:pt x="3293712" y="6148989"/>
                  <a:pt x="3273865" y="6143293"/>
                </a:cubicBezTo>
                <a:cubicBezTo>
                  <a:pt x="3224258" y="6129692"/>
                  <a:pt x="3182371" y="6117749"/>
                  <a:pt x="3149666" y="6106171"/>
                </a:cubicBezTo>
                <a:cubicBezTo>
                  <a:pt x="2953263" y="6044235"/>
                  <a:pt x="2713685" y="5953453"/>
                  <a:pt x="2453531" y="5821497"/>
                </a:cubicBezTo>
                <a:cubicBezTo>
                  <a:pt x="2431669" y="5810469"/>
                  <a:pt x="2409807" y="5799449"/>
                  <a:pt x="2387573" y="5788421"/>
                </a:cubicBezTo>
                <a:cubicBezTo>
                  <a:pt x="2365710" y="5776471"/>
                  <a:pt x="2343848" y="5764342"/>
                  <a:pt x="2321800" y="5752028"/>
                </a:cubicBezTo>
                <a:cubicBezTo>
                  <a:pt x="2277889" y="5727221"/>
                  <a:pt x="2233064" y="5701863"/>
                  <a:pt x="2187317" y="5676134"/>
                </a:cubicBezTo>
                <a:cubicBezTo>
                  <a:pt x="2098574" y="5620451"/>
                  <a:pt x="2005429" y="5565133"/>
                  <a:pt x="1915400" y="5500073"/>
                </a:cubicBezTo>
                <a:cubicBezTo>
                  <a:pt x="1732775" y="5373449"/>
                  <a:pt x="1548872" y="5227714"/>
                  <a:pt x="1374881" y="5060295"/>
                </a:cubicBezTo>
                <a:cubicBezTo>
                  <a:pt x="1025806" y="4727657"/>
                  <a:pt x="706490" y="4316739"/>
                  <a:pt x="476282" y="3859685"/>
                </a:cubicBezTo>
                <a:cubicBezTo>
                  <a:pt x="243865" y="3404283"/>
                  <a:pt x="92844" y="2909558"/>
                  <a:pt x="35891" y="2435967"/>
                </a:cubicBezTo>
                <a:cubicBezTo>
                  <a:pt x="5573" y="2199442"/>
                  <a:pt x="-5633" y="1968800"/>
                  <a:pt x="2636" y="1750844"/>
                </a:cubicBezTo>
                <a:cubicBezTo>
                  <a:pt x="3008" y="1678065"/>
                  <a:pt x="8518" y="1606946"/>
                  <a:pt x="14214" y="1537298"/>
                </a:cubicBezTo>
                <a:cubicBezTo>
                  <a:pt x="15129" y="1527006"/>
                  <a:pt x="16051" y="1515614"/>
                  <a:pt x="16966" y="1502741"/>
                </a:cubicBezTo>
                <a:cubicBezTo>
                  <a:pt x="17888" y="1486203"/>
                  <a:pt x="19539" y="1467092"/>
                  <a:pt x="21561" y="1446323"/>
                </a:cubicBezTo>
                <a:cubicBezTo>
                  <a:pt x="21747" y="1442099"/>
                  <a:pt x="22111" y="1437689"/>
                  <a:pt x="22483" y="1433458"/>
                </a:cubicBezTo>
                <a:cubicBezTo>
                  <a:pt x="23584" y="1424639"/>
                  <a:pt x="24684" y="1416005"/>
                  <a:pt x="25785" y="1407178"/>
                </a:cubicBezTo>
                <a:cubicBezTo>
                  <a:pt x="31295" y="1361051"/>
                  <a:pt x="38464" y="1307392"/>
                  <a:pt x="46547" y="1246191"/>
                </a:cubicBezTo>
                <a:cubicBezTo>
                  <a:pt x="46547" y="1245641"/>
                  <a:pt x="46733" y="1245091"/>
                  <a:pt x="46733" y="1244541"/>
                </a:cubicBezTo>
                <a:cubicBezTo>
                  <a:pt x="48383" y="1232963"/>
                  <a:pt x="49856" y="1221198"/>
                  <a:pt x="51328" y="1209806"/>
                </a:cubicBezTo>
                <a:cubicBezTo>
                  <a:pt x="55002" y="1189409"/>
                  <a:pt x="58489" y="1169375"/>
                  <a:pt x="62163" y="1149342"/>
                </a:cubicBezTo>
                <a:cubicBezTo>
                  <a:pt x="69881" y="1103951"/>
                  <a:pt x="79065" y="1055616"/>
                  <a:pt x="89543" y="1004529"/>
                </a:cubicBezTo>
                <a:cubicBezTo>
                  <a:pt x="90457" y="1000119"/>
                  <a:pt x="91379" y="995888"/>
                  <a:pt x="92294" y="991478"/>
                </a:cubicBezTo>
                <a:cubicBezTo>
                  <a:pt x="95603" y="976227"/>
                  <a:pt x="98912" y="960417"/>
                  <a:pt x="102400" y="944615"/>
                </a:cubicBezTo>
                <a:cubicBezTo>
                  <a:pt x="103872" y="937997"/>
                  <a:pt x="105337" y="931386"/>
                  <a:pt x="106809" y="924768"/>
                </a:cubicBezTo>
                <a:cubicBezTo>
                  <a:pt x="109932" y="910803"/>
                  <a:pt x="113242" y="896651"/>
                  <a:pt x="116551" y="882314"/>
                </a:cubicBezTo>
                <a:cubicBezTo>
                  <a:pt x="117829" y="876254"/>
                  <a:pt x="119302" y="870372"/>
                  <a:pt x="120774" y="864304"/>
                </a:cubicBezTo>
                <a:cubicBezTo>
                  <a:pt x="124812" y="847580"/>
                  <a:pt x="128857" y="830677"/>
                  <a:pt x="133267" y="813581"/>
                </a:cubicBezTo>
                <a:cubicBezTo>
                  <a:pt x="133817" y="811194"/>
                  <a:pt x="134554" y="808807"/>
                  <a:pt x="135104" y="806413"/>
                </a:cubicBezTo>
                <a:cubicBezTo>
                  <a:pt x="170381" y="667668"/>
                  <a:pt x="216128" y="515314"/>
                  <a:pt x="276205" y="353591"/>
                </a:cubicBezTo>
                <a:cubicBezTo>
                  <a:pt x="290170" y="318120"/>
                  <a:pt x="304685" y="282099"/>
                  <a:pt x="319751" y="245713"/>
                </a:cubicBezTo>
                <a:cubicBezTo>
                  <a:pt x="345287" y="180289"/>
                  <a:pt x="370086" y="124971"/>
                  <a:pt x="391220" y="79759"/>
                </a:cubicBezTo>
                <a:close/>
              </a:path>
            </a:pathLst>
          </a:custGeom>
          <a:solidFill>
            <a:srgbClr val="F1F2F2"/>
          </a:solidFill>
          <a:ln w="2370" cap="flat">
            <a:noFill/>
            <a:prstDash val="solid"/>
            <a:miter/>
          </a:ln>
        </p:spPr>
        <p:txBody>
          <a:bodyPr rtlCol="0" anchor="ctr"/>
          <a:lstStyle/>
          <a:p>
            <a:endParaRPr lang="en-US"/>
          </a:p>
        </p:txBody>
      </p:sp>
      <p:sp>
        <p:nvSpPr>
          <p:cNvPr id="14" name="Graphic 4">
            <a:extLst>
              <a:ext uri="{FF2B5EF4-FFF2-40B4-BE49-F238E27FC236}">
                <a16:creationId xmlns:a16="http://schemas.microsoft.com/office/drawing/2014/main" id="{F9937D74-76F2-6540-999E-6E3E74DF3CAA}"/>
              </a:ext>
            </a:extLst>
          </p:cNvPr>
          <p:cNvSpPr/>
          <p:nvPr/>
        </p:nvSpPr>
        <p:spPr>
          <a:xfrm rot="10800000">
            <a:off x="0" y="1994564"/>
            <a:ext cx="6550436" cy="2693322"/>
          </a:xfrm>
          <a:custGeom>
            <a:avLst/>
            <a:gdLst>
              <a:gd name="connsiteX0" fmla="*/ 0 w 813341"/>
              <a:gd name="connsiteY0" fmla="*/ 0 h 477593"/>
              <a:gd name="connsiteX1" fmla="*/ 813341 w 813341"/>
              <a:gd name="connsiteY1" fmla="*/ 0 h 477593"/>
              <a:gd name="connsiteX2" fmla="*/ 813341 w 813341"/>
              <a:gd name="connsiteY2" fmla="*/ 477594 h 477593"/>
              <a:gd name="connsiteX3" fmla="*/ 0 w 813341"/>
              <a:gd name="connsiteY3" fmla="*/ 477594 h 477593"/>
            </a:gdLst>
            <a:ahLst/>
            <a:cxnLst>
              <a:cxn ang="0">
                <a:pos x="connsiteX0" y="connsiteY0"/>
              </a:cxn>
              <a:cxn ang="0">
                <a:pos x="connsiteX1" y="connsiteY1"/>
              </a:cxn>
              <a:cxn ang="0">
                <a:pos x="connsiteX2" y="connsiteY2"/>
              </a:cxn>
              <a:cxn ang="0">
                <a:pos x="connsiteX3" y="connsiteY3"/>
              </a:cxn>
            </a:cxnLst>
            <a:rect l="l" t="t" r="r" b="b"/>
            <a:pathLst>
              <a:path w="813341" h="477593">
                <a:moveTo>
                  <a:pt x="0" y="0"/>
                </a:moveTo>
                <a:lnTo>
                  <a:pt x="813341" y="0"/>
                </a:lnTo>
                <a:lnTo>
                  <a:pt x="813341" y="477594"/>
                </a:lnTo>
                <a:lnTo>
                  <a:pt x="0" y="477594"/>
                </a:lnTo>
                <a:close/>
              </a:path>
            </a:pathLst>
          </a:custGeom>
          <a:solidFill>
            <a:srgbClr val="297239"/>
          </a:solidFill>
          <a:ln w="2370" cap="flat">
            <a:noFill/>
            <a:prstDash val="solid"/>
            <a:miter/>
          </a:ln>
        </p:spPr>
        <p:txBody>
          <a:bodyPr rtlCol="0" anchor="ctr"/>
          <a:lstStyle/>
          <a:p>
            <a:endParaRPr lang="en-US"/>
          </a:p>
        </p:txBody>
      </p:sp>
      <p:sp>
        <p:nvSpPr>
          <p:cNvPr id="15" name="Graphic 4">
            <a:extLst>
              <a:ext uri="{FF2B5EF4-FFF2-40B4-BE49-F238E27FC236}">
                <a16:creationId xmlns:a16="http://schemas.microsoft.com/office/drawing/2014/main" id="{0F923373-10C2-7448-9A99-9AD00DAB9853}"/>
              </a:ext>
            </a:extLst>
          </p:cNvPr>
          <p:cNvSpPr/>
          <p:nvPr/>
        </p:nvSpPr>
        <p:spPr>
          <a:xfrm rot="10800000">
            <a:off x="6450993" y="2523552"/>
            <a:ext cx="199003" cy="1685648"/>
          </a:xfrm>
          <a:custGeom>
            <a:avLst/>
            <a:gdLst>
              <a:gd name="connsiteX0" fmla="*/ 0 w 30700"/>
              <a:gd name="connsiteY0" fmla="*/ 0 h 260044"/>
              <a:gd name="connsiteX1" fmla="*/ 30701 w 30700"/>
              <a:gd name="connsiteY1" fmla="*/ 0 h 260044"/>
              <a:gd name="connsiteX2" fmla="*/ 30701 w 30700"/>
              <a:gd name="connsiteY2" fmla="*/ 260044 h 260044"/>
              <a:gd name="connsiteX3" fmla="*/ 0 w 30700"/>
              <a:gd name="connsiteY3" fmla="*/ 260044 h 260044"/>
            </a:gdLst>
            <a:ahLst/>
            <a:cxnLst>
              <a:cxn ang="0">
                <a:pos x="connsiteX0" y="connsiteY0"/>
              </a:cxn>
              <a:cxn ang="0">
                <a:pos x="connsiteX1" y="connsiteY1"/>
              </a:cxn>
              <a:cxn ang="0">
                <a:pos x="connsiteX2" y="connsiteY2"/>
              </a:cxn>
              <a:cxn ang="0">
                <a:pos x="connsiteX3" y="connsiteY3"/>
              </a:cxn>
            </a:cxnLst>
            <a:rect l="l" t="t" r="r" b="b"/>
            <a:pathLst>
              <a:path w="30700" h="260044">
                <a:moveTo>
                  <a:pt x="0" y="0"/>
                </a:moveTo>
                <a:lnTo>
                  <a:pt x="30701" y="0"/>
                </a:lnTo>
                <a:lnTo>
                  <a:pt x="30701" y="260044"/>
                </a:lnTo>
                <a:lnTo>
                  <a:pt x="0" y="260044"/>
                </a:lnTo>
                <a:close/>
              </a:path>
            </a:pathLst>
          </a:custGeom>
          <a:solidFill>
            <a:srgbClr val="84BA41"/>
          </a:solidFill>
          <a:ln w="2370" cap="flat">
            <a:noFill/>
            <a:prstDash val="solid"/>
            <a:miter/>
          </a:ln>
        </p:spPr>
        <p:txBody>
          <a:bodyPr rtlCol="0" anchor="ctr"/>
          <a:lstStyle/>
          <a:p>
            <a:endParaRPr lang="en-US"/>
          </a:p>
        </p:txBody>
      </p:sp>
      <p:grpSp>
        <p:nvGrpSpPr>
          <p:cNvPr id="16" name="Group 15">
            <a:extLst>
              <a:ext uri="{FF2B5EF4-FFF2-40B4-BE49-F238E27FC236}">
                <a16:creationId xmlns:a16="http://schemas.microsoft.com/office/drawing/2014/main" id="{BC7DDA0B-9300-C84E-805B-91DFA73C67D2}"/>
              </a:ext>
            </a:extLst>
          </p:cNvPr>
          <p:cNvGrpSpPr/>
          <p:nvPr userDrawn="1"/>
        </p:nvGrpSpPr>
        <p:grpSpPr>
          <a:xfrm>
            <a:off x="213315" y="5642759"/>
            <a:ext cx="2735993" cy="679345"/>
            <a:chOff x="0" y="0"/>
            <a:chExt cx="2301694" cy="571500"/>
          </a:xfrm>
        </p:grpSpPr>
        <p:sp>
          <p:nvSpPr>
            <p:cNvPr id="20" name="Rectangle 19">
              <a:extLst>
                <a:ext uri="{FF2B5EF4-FFF2-40B4-BE49-F238E27FC236}">
                  <a16:creationId xmlns:a16="http://schemas.microsoft.com/office/drawing/2014/main" id="{B71A814C-FB12-F749-A560-BD9642ABF263}"/>
                </a:ext>
              </a:extLst>
            </p:cNvPr>
            <p:cNvSpPr/>
            <p:nvPr/>
          </p:nvSpPr>
          <p:spPr>
            <a:xfrm>
              <a:off x="0" y="0"/>
              <a:ext cx="2301694" cy="571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pic>
          <p:nvPicPr>
            <p:cNvPr id="21" name="Picture 20">
              <a:extLst>
                <a:ext uri="{FF2B5EF4-FFF2-40B4-BE49-F238E27FC236}">
                  <a16:creationId xmlns:a16="http://schemas.microsoft.com/office/drawing/2014/main" id="{5B69F029-B917-2E46-8724-CE05AF7DF28E}"/>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r="44449"/>
            <a:stretch/>
          </p:blipFill>
          <p:spPr bwMode="auto">
            <a:xfrm>
              <a:off x="312965" y="96237"/>
              <a:ext cx="1675765" cy="384810"/>
            </a:xfrm>
            <a:prstGeom prst="rect">
              <a:avLst/>
            </a:prstGeom>
            <a:ln>
              <a:noFill/>
            </a:ln>
            <a:extLst>
              <a:ext uri="{53640926-AAD7-44D8-BBD7-CCE9431645EC}">
                <a14:shadowObscured xmlns:a14="http://schemas.microsoft.com/office/drawing/2010/main"/>
              </a:ext>
            </a:extLst>
          </p:spPr>
        </p:pic>
      </p:grpSp>
      <p:sp>
        <p:nvSpPr>
          <p:cNvPr id="24" name="Text Placeholder 23">
            <a:extLst>
              <a:ext uri="{FF2B5EF4-FFF2-40B4-BE49-F238E27FC236}">
                <a16:creationId xmlns:a16="http://schemas.microsoft.com/office/drawing/2014/main" id="{2546403F-7C8D-8348-8F7B-5E9C8AAE4AC3}"/>
              </a:ext>
            </a:extLst>
          </p:cNvPr>
          <p:cNvSpPr>
            <a:spLocks noGrp="1"/>
          </p:cNvSpPr>
          <p:nvPr>
            <p:ph type="body" sz="quarter" idx="15" hasCustomPrompt="1"/>
          </p:nvPr>
        </p:nvSpPr>
        <p:spPr>
          <a:xfrm>
            <a:off x="585332" y="3366372"/>
            <a:ext cx="5278651" cy="697353"/>
          </a:xfrm>
        </p:spPr>
        <p:txBody>
          <a:bodyPr>
            <a:noAutofit/>
          </a:bodyPr>
          <a:lstStyle>
            <a:lvl1pPr marL="0" indent="0" algn="l">
              <a:buNone/>
              <a:defRPr sz="5400" b="1" baseline="0">
                <a:solidFill>
                  <a:schemeClr val="bg1"/>
                </a:solidFill>
                <a:latin typeface="+mn-lt"/>
              </a:defRPr>
            </a:lvl1pPr>
          </a:lstStyle>
          <a:p>
            <a:pPr lvl="0"/>
            <a:r>
              <a:rPr lang="en-US" dirty="0"/>
              <a:t>POWERPIONT</a:t>
            </a:r>
          </a:p>
        </p:txBody>
      </p:sp>
      <p:sp>
        <p:nvSpPr>
          <p:cNvPr id="25" name="Text Placeholder 23">
            <a:extLst>
              <a:ext uri="{FF2B5EF4-FFF2-40B4-BE49-F238E27FC236}">
                <a16:creationId xmlns:a16="http://schemas.microsoft.com/office/drawing/2014/main" id="{60557D00-020D-BD43-AB3C-5A3B7B04DB1F}"/>
              </a:ext>
            </a:extLst>
          </p:cNvPr>
          <p:cNvSpPr>
            <a:spLocks noGrp="1"/>
          </p:cNvSpPr>
          <p:nvPr>
            <p:ph type="body" sz="quarter" idx="16" hasCustomPrompt="1"/>
          </p:nvPr>
        </p:nvSpPr>
        <p:spPr>
          <a:xfrm>
            <a:off x="585332" y="2747849"/>
            <a:ext cx="5278651" cy="697353"/>
          </a:xfrm>
        </p:spPr>
        <p:txBody>
          <a:bodyPr>
            <a:normAutofit/>
          </a:bodyPr>
          <a:lstStyle>
            <a:lvl1pPr marL="0" indent="0" algn="l">
              <a:buNone/>
              <a:defRPr sz="3600" b="0" i="0">
                <a:solidFill>
                  <a:schemeClr val="bg1"/>
                </a:solidFill>
                <a:latin typeface="+mn-lt"/>
              </a:defRPr>
            </a:lvl1pPr>
          </a:lstStyle>
          <a:p>
            <a:pPr lvl="0"/>
            <a:r>
              <a:rPr lang="en-US" dirty="0"/>
              <a:t>Cover Design 1</a:t>
            </a:r>
          </a:p>
        </p:txBody>
      </p:sp>
      <p:pic>
        <p:nvPicPr>
          <p:cNvPr id="26" name="Picture 25" descr="Logo&#10;&#10;Description automatically generated">
            <a:extLst>
              <a:ext uri="{FF2B5EF4-FFF2-40B4-BE49-F238E27FC236}">
                <a16:creationId xmlns:a16="http://schemas.microsoft.com/office/drawing/2014/main" id="{1C6E8B7D-F338-1148-9FC3-1E54738D0EB3}"/>
              </a:ext>
            </a:extLst>
          </p:cNvPr>
          <p:cNvPicPr/>
          <p:nvPr userDrawn="1"/>
        </p:nvPicPr>
        <p:blipFill>
          <a:blip r:embed="rId3">
            <a:extLst>
              <a:ext uri="{28A0092B-C50C-407E-A947-70E740481C1C}">
                <a14:useLocalDpi xmlns:a14="http://schemas.microsoft.com/office/drawing/2010/main" val="0"/>
              </a:ext>
            </a:extLst>
          </a:blip>
          <a:stretch>
            <a:fillRect/>
          </a:stretch>
        </p:blipFill>
        <p:spPr>
          <a:xfrm>
            <a:off x="6649996" y="1700219"/>
            <a:ext cx="5223504" cy="3340878"/>
          </a:xfrm>
          <a:prstGeom prst="rect">
            <a:avLst/>
          </a:prstGeom>
        </p:spPr>
      </p:pic>
    </p:spTree>
    <p:extLst>
      <p:ext uri="{BB962C8B-B14F-4D97-AF65-F5344CB8AC3E}">
        <p14:creationId xmlns:p14="http://schemas.microsoft.com/office/powerpoint/2010/main" val="4220865040"/>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3 point icon graph">
    <p:spTree>
      <p:nvGrpSpPr>
        <p:cNvPr id="1" name=""/>
        <p:cNvGrpSpPr/>
        <p:nvPr/>
      </p:nvGrpSpPr>
      <p:grpSpPr>
        <a:xfrm>
          <a:off x="0" y="0"/>
          <a:ext cx="0" cy="0"/>
          <a:chOff x="0" y="0"/>
          <a:chExt cx="0" cy="0"/>
        </a:xfrm>
      </p:grpSpPr>
      <p:sp>
        <p:nvSpPr>
          <p:cNvPr id="4" name="Freeform: Shape 4232">
            <a:extLst>
              <a:ext uri="{FF2B5EF4-FFF2-40B4-BE49-F238E27FC236}">
                <a16:creationId xmlns:a16="http://schemas.microsoft.com/office/drawing/2014/main" id="{622070F6-FB1F-9148-9EB4-D8EF592B6C8A}"/>
              </a:ext>
            </a:extLst>
          </p:cNvPr>
          <p:cNvSpPr/>
          <p:nvPr userDrawn="1"/>
        </p:nvSpPr>
        <p:spPr>
          <a:xfrm>
            <a:off x="2225374" y="1727469"/>
            <a:ext cx="1521426" cy="2214649"/>
          </a:xfrm>
          <a:custGeom>
            <a:avLst/>
            <a:gdLst/>
            <a:ahLst/>
            <a:cxnLst>
              <a:cxn ang="3cd4">
                <a:pos x="hc" y="t"/>
              </a:cxn>
              <a:cxn ang="cd2">
                <a:pos x="l" y="vc"/>
              </a:cxn>
              <a:cxn ang="cd4">
                <a:pos x="hc" y="b"/>
              </a:cxn>
              <a:cxn ang="0">
                <a:pos x="r" y="vc"/>
              </a:cxn>
            </a:cxnLst>
            <a:rect l="l" t="t" r="r" b="b"/>
            <a:pathLst>
              <a:path w="914" h="1330">
                <a:moveTo>
                  <a:pt x="456" y="219"/>
                </a:moveTo>
                <a:cubicBezTo>
                  <a:pt x="327" y="219"/>
                  <a:pt x="220" y="325"/>
                  <a:pt x="220" y="455"/>
                </a:cubicBezTo>
                <a:cubicBezTo>
                  <a:pt x="220" y="587"/>
                  <a:pt x="327" y="692"/>
                  <a:pt x="456" y="692"/>
                </a:cubicBezTo>
                <a:cubicBezTo>
                  <a:pt x="587" y="692"/>
                  <a:pt x="693" y="587"/>
                  <a:pt x="693" y="455"/>
                </a:cubicBezTo>
                <a:cubicBezTo>
                  <a:pt x="693" y="325"/>
                  <a:pt x="587" y="219"/>
                  <a:pt x="456" y="219"/>
                </a:cubicBezTo>
                <a:close/>
                <a:moveTo>
                  <a:pt x="456" y="0"/>
                </a:moveTo>
                <a:cubicBezTo>
                  <a:pt x="709" y="0"/>
                  <a:pt x="914" y="203"/>
                  <a:pt x="914" y="455"/>
                </a:cubicBezTo>
                <a:cubicBezTo>
                  <a:pt x="914" y="705"/>
                  <a:pt x="714" y="907"/>
                  <a:pt x="466" y="913"/>
                </a:cubicBezTo>
                <a:lnTo>
                  <a:pt x="466" y="1276"/>
                </a:lnTo>
                <a:cubicBezTo>
                  <a:pt x="477" y="1280"/>
                  <a:pt x="485" y="1289"/>
                  <a:pt x="485" y="1303"/>
                </a:cubicBezTo>
                <a:cubicBezTo>
                  <a:pt x="485" y="1316"/>
                  <a:pt x="473" y="1330"/>
                  <a:pt x="456" y="1330"/>
                </a:cubicBezTo>
                <a:cubicBezTo>
                  <a:pt x="442" y="1330"/>
                  <a:pt x="429" y="1316"/>
                  <a:pt x="429" y="1303"/>
                </a:cubicBezTo>
                <a:cubicBezTo>
                  <a:pt x="429" y="1289"/>
                  <a:pt x="438" y="1280"/>
                  <a:pt x="449" y="1276"/>
                </a:cubicBezTo>
                <a:lnTo>
                  <a:pt x="449" y="913"/>
                </a:lnTo>
                <a:cubicBezTo>
                  <a:pt x="200" y="907"/>
                  <a:pt x="0" y="705"/>
                  <a:pt x="0" y="455"/>
                </a:cubicBezTo>
                <a:cubicBezTo>
                  <a:pt x="0" y="203"/>
                  <a:pt x="204" y="0"/>
                  <a:pt x="456" y="0"/>
                </a:cubicBezTo>
                <a:close/>
              </a:path>
            </a:pathLst>
          </a:custGeom>
          <a:solidFill>
            <a:srgbClr val="84BA41"/>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u="none" strike="noStrike" kern="1200" dirty="0">
              <a:ln>
                <a:noFill/>
              </a:ln>
              <a:latin typeface="Lato Regular" charset="0"/>
              <a:ea typeface="Arial Unicode MS" pitchFamily="2"/>
              <a:cs typeface="Arial Unicode MS" pitchFamily="2"/>
            </a:endParaRPr>
          </a:p>
        </p:txBody>
      </p:sp>
      <p:sp>
        <p:nvSpPr>
          <p:cNvPr id="52" name="Text Placeholder 17">
            <a:extLst>
              <a:ext uri="{FF2B5EF4-FFF2-40B4-BE49-F238E27FC236}">
                <a16:creationId xmlns:a16="http://schemas.microsoft.com/office/drawing/2014/main" id="{F8D16C6E-0FEF-E949-9F8E-AD42CE6382AE}"/>
              </a:ext>
            </a:extLst>
          </p:cNvPr>
          <p:cNvSpPr>
            <a:spLocks noGrp="1"/>
          </p:cNvSpPr>
          <p:nvPr>
            <p:ph type="body" sz="quarter" idx="31" hasCustomPrompt="1"/>
          </p:nvPr>
        </p:nvSpPr>
        <p:spPr>
          <a:xfrm>
            <a:off x="1956271" y="4333338"/>
            <a:ext cx="2061046" cy="1626027"/>
          </a:xfrm>
        </p:spPr>
        <p:txBody>
          <a:bodyPr/>
          <a:lstStyle>
            <a:lvl1pPr algn="ctr">
              <a:buNone/>
              <a:defRPr sz="2000" b="0" i="0" spc="0">
                <a:solidFill>
                  <a:srgbClr val="84BA41"/>
                </a:solidFill>
                <a:latin typeface="Montserrat" pitchFamily="2" charset="77"/>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 One</a:t>
            </a:r>
            <a:endParaRPr lang="en-US" dirty="0"/>
          </a:p>
        </p:txBody>
      </p:sp>
      <p:sp>
        <p:nvSpPr>
          <p:cNvPr id="54" name="Text Placeholder 17">
            <a:extLst>
              <a:ext uri="{FF2B5EF4-FFF2-40B4-BE49-F238E27FC236}">
                <a16:creationId xmlns:a16="http://schemas.microsoft.com/office/drawing/2014/main" id="{03C080F9-4843-5C45-9B7C-3FF59B8138FD}"/>
              </a:ext>
            </a:extLst>
          </p:cNvPr>
          <p:cNvSpPr>
            <a:spLocks noGrp="1"/>
          </p:cNvSpPr>
          <p:nvPr>
            <p:ph type="body" sz="quarter" idx="33" hasCustomPrompt="1"/>
          </p:nvPr>
        </p:nvSpPr>
        <p:spPr>
          <a:xfrm>
            <a:off x="5078733" y="4333338"/>
            <a:ext cx="2061046" cy="1626027"/>
          </a:xfrm>
        </p:spPr>
        <p:txBody>
          <a:bodyPr/>
          <a:lstStyle>
            <a:lvl1pPr algn="ctr">
              <a:buNone/>
              <a:defRPr sz="2000" b="0" i="0" spc="0">
                <a:solidFill>
                  <a:srgbClr val="63A043"/>
                </a:solidFill>
                <a:latin typeface="Montserrat" pitchFamily="2" charset="77"/>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 One</a:t>
            </a:r>
            <a:endParaRPr lang="en-US" dirty="0"/>
          </a:p>
        </p:txBody>
      </p:sp>
      <p:sp>
        <p:nvSpPr>
          <p:cNvPr id="56" name="Text Placeholder 17">
            <a:extLst>
              <a:ext uri="{FF2B5EF4-FFF2-40B4-BE49-F238E27FC236}">
                <a16:creationId xmlns:a16="http://schemas.microsoft.com/office/drawing/2014/main" id="{FA8BB5AD-0DE3-1B4E-A424-802043EDCCCF}"/>
              </a:ext>
            </a:extLst>
          </p:cNvPr>
          <p:cNvSpPr>
            <a:spLocks noGrp="1"/>
          </p:cNvSpPr>
          <p:nvPr>
            <p:ph type="body" sz="quarter" idx="35" hasCustomPrompt="1"/>
          </p:nvPr>
        </p:nvSpPr>
        <p:spPr>
          <a:xfrm>
            <a:off x="8479091" y="4333338"/>
            <a:ext cx="2061046" cy="1626027"/>
          </a:xfrm>
        </p:spPr>
        <p:txBody>
          <a:bodyPr/>
          <a:lstStyle>
            <a:lvl1pPr algn="ctr">
              <a:buNone/>
              <a:defRPr sz="2000" b="0" i="0" spc="0">
                <a:solidFill>
                  <a:srgbClr val="468940"/>
                </a:solidFill>
                <a:latin typeface="Montserrat" pitchFamily="2" charset="77"/>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 One</a:t>
            </a:r>
            <a:endParaRPr lang="en-US" dirty="0"/>
          </a:p>
        </p:txBody>
      </p:sp>
      <p:sp>
        <p:nvSpPr>
          <p:cNvPr id="21" name="Text Placeholder 23">
            <a:extLst>
              <a:ext uri="{FF2B5EF4-FFF2-40B4-BE49-F238E27FC236}">
                <a16:creationId xmlns:a16="http://schemas.microsoft.com/office/drawing/2014/main" id="{C979FF8E-2FF0-A342-B688-0AFAC421133E}"/>
              </a:ext>
            </a:extLst>
          </p:cNvPr>
          <p:cNvSpPr>
            <a:spLocks noGrp="1"/>
          </p:cNvSpPr>
          <p:nvPr>
            <p:ph type="body" sz="quarter" idx="29" hasCustomPrompt="1"/>
          </p:nvPr>
        </p:nvSpPr>
        <p:spPr>
          <a:xfrm>
            <a:off x="10764" y="446202"/>
            <a:ext cx="12181236" cy="582221"/>
          </a:xfrm>
        </p:spPr>
        <p:txBody>
          <a:bodyPr>
            <a:normAutofit/>
          </a:bodyPr>
          <a:lstStyle>
            <a:lvl1pPr marL="0" indent="0" algn="ctr">
              <a:buNone/>
              <a:defRPr sz="3600" b="0" i="0">
                <a:solidFill>
                  <a:srgbClr val="000000"/>
                </a:solidFill>
                <a:latin typeface="+mn-lt"/>
              </a:defRPr>
            </a:lvl1pPr>
          </a:lstStyle>
          <a:p>
            <a:pPr lvl="0"/>
            <a:r>
              <a:rPr lang="en-US" dirty="0"/>
              <a:t>Heading</a:t>
            </a:r>
          </a:p>
        </p:txBody>
      </p:sp>
      <p:sp>
        <p:nvSpPr>
          <p:cNvPr id="15" name="Text Box 5">
            <a:extLst>
              <a:ext uri="{FF2B5EF4-FFF2-40B4-BE49-F238E27FC236}">
                <a16:creationId xmlns:a16="http://schemas.microsoft.com/office/drawing/2014/main" id="{3C70FF59-F4A4-D244-BC68-C058B0F980A2}"/>
              </a:ext>
            </a:extLst>
          </p:cNvPr>
          <p:cNvSpPr txBox="1"/>
          <p:nvPr userDrawn="1"/>
        </p:nvSpPr>
        <p:spPr>
          <a:xfrm>
            <a:off x="90679" y="6377911"/>
            <a:ext cx="12101321" cy="372172"/>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r>
              <a:rPr lang="en-IE" sz="950" b="1" spc="170" baseline="0" dirty="0">
                <a:solidFill>
                  <a:srgbClr val="0B582E"/>
                </a:solidFill>
                <a:effectLst/>
                <a:latin typeface="+mn-lt"/>
                <a:ea typeface="Times New Roman" panose="02020603050405020304" pitchFamily="18" charset="0"/>
                <a:cs typeface="Times New Roman" panose="02020603050405020304" pitchFamily="18" charset="0"/>
              </a:rPr>
              <a:t>SUSTAINABLE</a:t>
            </a:r>
            <a:r>
              <a:rPr lang="en-IE" sz="950" spc="170" baseline="0" dirty="0">
                <a:solidFill>
                  <a:srgbClr val="0B582E"/>
                </a:solidFill>
                <a:effectLst/>
                <a:latin typeface="+mj-lt"/>
                <a:ea typeface="Times New Roman" panose="02020603050405020304" pitchFamily="18" charset="0"/>
                <a:cs typeface="Times New Roman" panose="02020603050405020304" pitchFamily="18" charset="0"/>
              </a:rPr>
              <a:t> FUTURES FOR ENTERPRISE CENTRES</a:t>
            </a:r>
            <a:endParaRPr lang="en-IE" sz="950" spc="170" baseline="0" dirty="0">
              <a:solidFill>
                <a:srgbClr val="0B582E"/>
              </a:solidFill>
              <a:effectLst/>
              <a:latin typeface="+mj-lt"/>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4068254863"/>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3 point icon graph">
    <p:spTree>
      <p:nvGrpSpPr>
        <p:cNvPr id="1" name=""/>
        <p:cNvGrpSpPr/>
        <p:nvPr/>
      </p:nvGrpSpPr>
      <p:grpSpPr>
        <a:xfrm>
          <a:off x="0" y="0"/>
          <a:ext cx="0" cy="0"/>
          <a:chOff x="0" y="0"/>
          <a:chExt cx="0" cy="0"/>
        </a:xfrm>
      </p:grpSpPr>
      <p:sp>
        <p:nvSpPr>
          <p:cNvPr id="4" name="Freeform: Shape 4232">
            <a:extLst>
              <a:ext uri="{FF2B5EF4-FFF2-40B4-BE49-F238E27FC236}">
                <a16:creationId xmlns:a16="http://schemas.microsoft.com/office/drawing/2014/main" id="{622070F6-FB1F-9148-9EB4-D8EF592B6C8A}"/>
              </a:ext>
            </a:extLst>
          </p:cNvPr>
          <p:cNvSpPr/>
          <p:nvPr userDrawn="1"/>
        </p:nvSpPr>
        <p:spPr>
          <a:xfrm>
            <a:off x="2225374" y="1727469"/>
            <a:ext cx="1521426" cy="2214649"/>
          </a:xfrm>
          <a:custGeom>
            <a:avLst/>
            <a:gdLst/>
            <a:ahLst/>
            <a:cxnLst>
              <a:cxn ang="3cd4">
                <a:pos x="hc" y="t"/>
              </a:cxn>
              <a:cxn ang="cd2">
                <a:pos x="l" y="vc"/>
              </a:cxn>
              <a:cxn ang="cd4">
                <a:pos x="hc" y="b"/>
              </a:cxn>
              <a:cxn ang="0">
                <a:pos x="r" y="vc"/>
              </a:cxn>
            </a:cxnLst>
            <a:rect l="l" t="t" r="r" b="b"/>
            <a:pathLst>
              <a:path w="914" h="1330">
                <a:moveTo>
                  <a:pt x="456" y="219"/>
                </a:moveTo>
                <a:cubicBezTo>
                  <a:pt x="327" y="219"/>
                  <a:pt x="220" y="325"/>
                  <a:pt x="220" y="455"/>
                </a:cubicBezTo>
                <a:cubicBezTo>
                  <a:pt x="220" y="587"/>
                  <a:pt x="327" y="692"/>
                  <a:pt x="456" y="692"/>
                </a:cubicBezTo>
                <a:cubicBezTo>
                  <a:pt x="587" y="692"/>
                  <a:pt x="693" y="587"/>
                  <a:pt x="693" y="455"/>
                </a:cubicBezTo>
                <a:cubicBezTo>
                  <a:pt x="693" y="325"/>
                  <a:pt x="587" y="219"/>
                  <a:pt x="456" y="219"/>
                </a:cubicBezTo>
                <a:close/>
                <a:moveTo>
                  <a:pt x="456" y="0"/>
                </a:moveTo>
                <a:cubicBezTo>
                  <a:pt x="709" y="0"/>
                  <a:pt x="914" y="203"/>
                  <a:pt x="914" y="455"/>
                </a:cubicBezTo>
                <a:cubicBezTo>
                  <a:pt x="914" y="705"/>
                  <a:pt x="714" y="907"/>
                  <a:pt x="466" y="913"/>
                </a:cubicBezTo>
                <a:lnTo>
                  <a:pt x="466" y="1276"/>
                </a:lnTo>
                <a:cubicBezTo>
                  <a:pt x="477" y="1280"/>
                  <a:pt x="485" y="1289"/>
                  <a:pt x="485" y="1303"/>
                </a:cubicBezTo>
                <a:cubicBezTo>
                  <a:pt x="485" y="1316"/>
                  <a:pt x="473" y="1330"/>
                  <a:pt x="456" y="1330"/>
                </a:cubicBezTo>
                <a:cubicBezTo>
                  <a:pt x="442" y="1330"/>
                  <a:pt x="429" y="1316"/>
                  <a:pt x="429" y="1303"/>
                </a:cubicBezTo>
                <a:cubicBezTo>
                  <a:pt x="429" y="1289"/>
                  <a:pt x="438" y="1280"/>
                  <a:pt x="449" y="1276"/>
                </a:cubicBezTo>
                <a:lnTo>
                  <a:pt x="449" y="913"/>
                </a:lnTo>
                <a:cubicBezTo>
                  <a:pt x="200" y="907"/>
                  <a:pt x="0" y="705"/>
                  <a:pt x="0" y="455"/>
                </a:cubicBezTo>
                <a:cubicBezTo>
                  <a:pt x="0" y="203"/>
                  <a:pt x="204" y="0"/>
                  <a:pt x="456" y="0"/>
                </a:cubicBezTo>
                <a:close/>
              </a:path>
            </a:pathLst>
          </a:custGeom>
          <a:solidFill>
            <a:srgbClr val="84BA41"/>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u="none" strike="noStrike" kern="1200" dirty="0">
              <a:ln>
                <a:noFill/>
              </a:ln>
              <a:latin typeface="Lato Regular" charset="0"/>
              <a:ea typeface="Arial Unicode MS" pitchFamily="2"/>
              <a:cs typeface="Arial Unicode MS" pitchFamily="2"/>
            </a:endParaRPr>
          </a:p>
        </p:txBody>
      </p:sp>
      <p:sp>
        <p:nvSpPr>
          <p:cNvPr id="5" name="Freeform: Shape 4237">
            <a:extLst>
              <a:ext uri="{FF2B5EF4-FFF2-40B4-BE49-F238E27FC236}">
                <a16:creationId xmlns:a16="http://schemas.microsoft.com/office/drawing/2014/main" id="{D8A1DBA4-C804-2D47-9911-EC8677BC17CE}"/>
              </a:ext>
            </a:extLst>
          </p:cNvPr>
          <p:cNvSpPr/>
          <p:nvPr userDrawn="1"/>
        </p:nvSpPr>
        <p:spPr>
          <a:xfrm>
            <a:off x="2268473" y="1768904"/>
            <a:ext cx="1433560" cy="1433557"/>
          </a:xfrm>
          <a:custGeom>
            <a:avLst/>
            <a:gdLst/>
            <a:ahLst/>
            <a:cxnLst>
              <a:cxn ang="3cd4">
                <a:pos x="hc" y="t"/>
              </a:cxn>
              <a:cxn ang="cd2">
                <a:pos x="l" y="vc"/>
              </a:cxn>
              <a:cxn ang="cd4">
                <a:pos x="hc" y="b"/>
              </a:cxn>
              <a:cxn ang="0">
                <a:pos x="r" y="vc"/>
              </a:cxn>
            </a:cxnLst>
            <a:rect l="l" t="t" r="r" b="b"/>
            <a:pathLst>
              <a:path w="473" h="473">
                <a:moveTo>
                  <a:pt x="236" y="0"/>
                </a:moveTo>
                <a:cubicBezTo>
                  <a:pt x="107" y="0"/>
                  <a:pt x="0" y="106"/>
                  <a:pt x="0" y="236"/>
                </a:cubicBezTo>
                <a:cubicBezTo>
                  <a:pt x="0" y="368"/>
                  <a:pt x="107" y="473"/>
                  <a:pt x="236" y="473"/>
                </a:cubicBezTo>
                <a:cubicBezTo>
                  <a:pt x="367" y="473"/>
                  <a:pt x="473" y="368"/>
                  <a:pt x="473" y="236"/>
                </a:cubicBezTo>
                <a:cubicBezTo>
                  <a:pt x="473" y="106"/>
                  <a:pt x="367" y="0"/>
                  <a:pt x="236" y="0"/>
                </a:cubicBezTo>
                <a:close/>
              </a:path>
            </a:pathLst>
          </a:custGeom>
          <a:solidFill>
            <a:srgbClr val="84BA41"/>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u="none" strike="noStrike" kern="1200" dirty="0">
              <a:ln>
                <a:noFill/>
              </a:ln>
              <a:latin typeface="Lato Regular" charset="0"/>
              <a:ea typeface="Arial Unicode MS" pitchFamily="2"/>
              <a:cs typeface="Arial Unicode MS" pitchFamily="2"/>
            </a:endParaRPr>
          </a:p>
        </p:txBody>
      </p:sp>
      <p:sp>
        <p:nvSpPr>
          <p:cNvPr id="6" name="Freeform: Shape 4233">
            <a:extLst>
              <a:ext uri="{FF2B5EF4-FFF2-40B4-BE49-F238E27FC236}">
                <a16:creationId xmlns:a16="http://schemas.microsoft.com/office/drawing/2014/main" id="{A2B5C452-54BF-9B4F-A43E-38B402D1B95F}"/>
              </a:ext>
            </a:extLst>
          </p:cNvPr>
          <p:cNvSpPr/>
          <p:nvPr userDrawn="1"/>
        </p:nvSpPr>
        <p:spPr>
          <a:xfrm>
            <a:off x="5348401" y="1773769"/>
            <a:ext cx="1519759" cy="2214649"/>
          </a:xfrm>
          <a:custGeom>
            <a:avLst/>
            <a:gdLst/>
            <a:ahLst/>
            <a:cxnLst>
              <a:cxn ang="3cd4">
                <a:pos x="hc" y="t"/>
              </a:cxn>
              <a:cxn ang="cd2">
                <a:pos x="l" y="vc"/>
              </a:cxn>
              <a:cxn ang="cd4">
                <a:pos x="hc" y="b"/>
              </a:cxn>
              <a:cxn ang="0">
                <a:pos x="r" y="vc"/>
              </a:cxn>
            </a:cxnLst>
            <a:rect l="l" t="t" r="r" b="b"/>
            <a:pathLst>
              <a:path w="913" h="1330">
                <a:moveTo>
                  <a:pt x="455" y="219"/>
                </a:moveTo>
                <a:cubicBezTo>
                  <a:pt x="325" y="219"/>
                  <a:pt x="219" y="325"/>
                  <a:pt x="219" y="455"/>
                </a:cubicBezTo>
                <a:cubicBezTo>
                  <a:pt x="219" y="587"/>
                  <a:pt x="325" y="692"/>
                  <a:pt x="455" y="692"/>
                </a:cubicBezTo>
                <a:cubicBezTo>
                  <a:pt x="587" y="692"/>
                  <a:pt x="692" y="587"/>
                  <a:pt x="692" y="455"/>
                </a:cubicBezTo>
                <a:cubicBezTo>
                  <a:pt x="692" y="325"/>
                  <a:pt x="587" y="219"/>
                  <a:pt x="455" y="219"/>
                </a:cubicBezTo>
                <a:close/>
                <a:moveTo>
                  <a:pt x="455" y="0"/>
                </a:moveTo>
                <a:cubicBezTo>
                  <a:pt x="708" y="0"/>
                  <a:pt x="913" y="203"/>
                  <a:pt x="913" y="455"/>
                </a:cubicBezTo>
                <a:cubicBezTo>
                  <a:pt x="913" y="705"/>
                  <a:pt x="713" y="907"/>
                  <a:pt x="465" y="913"/>
                </a:cubicBezTo>
                <a:lnTo>
                  <a:pt x="465" y="1276"/>
                </a:lnTo>
                <a:cubicBezTo>
                  <a:pt x="476" y="1280"/>
                  <a:pt x="484" y="1289"/>
                  <a:pt x="484" y="1303"/>
                </a:cubicBezTo>
                <a:cubicBezTo>
                  <a:pt x="484" y="1316"/>
                  <a:pt x="471" y="1330"/>
                  <a:pt x="455" y="1330"/>
                </a:cubicBezTo>
                <a:cubicBezTo>
                  <a:pt x="441" y="1330"/>
                  <a:pt x="429" y="1316"/>
                  <a:pt x="429" y="1303"/>
                </a:cubicBezTo>
                <a:cubicBezTo>
                  <a:pt x="429" y="1289"/>
                  <a:pt x="435" y="1280"/>
                  <a:pt x="446" y="1276"/>
                </a:cubicBezTo>
                <a:lnTo>
                  <a:pt x="446" y="913"/>
                </a:lnTo>
                <a:cubicBezTo>
                  <a:pt x="199" y="907"/>
                  <a:pt x="0" y="705"/>
                  <a:pt x="0" y="455"/>
                </a:cubicBezTo>
                <a:cubicBezTo>
                  <a:pt x="0" y="203"/>
                  <a:pt x="203" y="0"/>
                  <a:pt x="455" y="0"/>
                </a:cubicBezTo>
                <a:close/>
              </a:path>
            </a:pathLst>
          </a:custGeom>
          <a:solidFill>
            <a:srgbClr val="63A043"/>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u="none" strike="noStrike" kern="1200" dirty="0">
              <a:ln>
                <a:noFill/>
              </a:ln>
              <a:latin typeface="Lato Regular" charset="0"/>
              <a:ea typeface="Arial Unicode MS" pitchFamily="2"/>
              <a:cs typeface="Arial Unicode MS" pitchFamily="2"/>
            </a:endParaRPr>
          </a:p>
        </p:txBody>
      </p:sp>
      <p:sp>
        <p:nvSpPr>
          <p:cNvPr id="7" name="Freeform: Shape 4238">
            <a:extLst>
              <a:ext uri="{FF2B5EF4-FFF2-40B4-BE49-F238E27FC236}">
                <a16:creationId xmlns:a16="http://schemas.microsoft.com/office/drawing/2014/main" id="{444A958E-CFA7-B64E-92C8-D832683C4A94}"/>
              </a:ext>
            </a:extLst>
          </p:cNvPr>
          <p:cNvSpPr/>
          <p:nvPr userDrawn="1"/>
        </p:nvSpPr>
        <p:spPr>
          <a:xfrm>
            <a:off x="5389834" y="1815204"/>
            <a:ext cx="1433560" cy="1433557"/>
          </a:xfrm>
          <a:custGeom>
            <a:avLst/>
            <a:gdLst/>
            <a:ahLst/>
            <a:cxnLst>
              <a:cxn ang="3cd4">
                <a:pos x="hc" y="t"/>
              </a:cxn>
              <a:cxn ang="cd2">
                <a:pos x="l" y="vc"/>
              </a:cxn>
              <a:cxn ang="cd4">
                <a:pos x="hc" y="b"/>
              </a:cxn>
              <a:cxn ang="0">
                <a:pos x="r" y="vc"/>
              </a:cxn>
            </a:cxnLst>
            <a:rect l="l" t="t" r="r" b="b"/>
            <a:pathLst>
              <a:path w="473" h="473">
                <a:moveTo>
                  <a:pt x="236" y="0"/>
                </a:moveTo>
                <a:cubicBezTo>
                  <a:pt x="106" y="0"/>
                  <a:pt x="0" y="106"/>
                  <a:pt x="0" y="236"/>
                </a:cubicBezTo>
                <a:cubicBezTo>
                  <a:pt x="0" y="368"/>
                  <a:pt x="106" y="473"/>
                  <a:pt x="236" y="473"/>
                </a:cubicBezTo>
                <a:cubicBezTo>
                  <a:pt x="368" y="473"/>
                  <a:pt x="473" y="368"/>
                  <a:pt x="473" y="236"/>
                </a:cubicBezTo>
                <a:cubicBezTo>
                  <a:pt x="473" y="106"/>
                  <a:pt x="368" y="0"/>
                  <a:pt x="236" y="0"/>
                </a:cubicBezTo>
                <a:close/>
              </a:path>
            </a:pathLst>
          </a:custGeom>
          <a:solidFill>
            <a:srgbClr val="63A043"/>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u="none" strike="noStrike" kern="1200" dirty="0">
              <a:ln>
                <a:noFill/>
              </a:ln>
              <a:latin typeface="Lato Regular" charset="0"/>
              <a:ea typeface="Arial Unicode MS" pitchFamily="2"/>
              <a:cs typeface="Arial Unicode MS" pitchFamily="2"/>
            </a:endParaRPr>
          </a:p>
        </p:txBody>
      </p:sp>
      <p:sp>
        <p:nvSpPr>
          <p:cNvPr id="12" name="Freeform: Shape 4234">
            <a:extLst>
              <a:ext uri="{FF2B5EF4-FFF2-40B4-BE49-F238E27FC236}">
                <a16:creationId xmlns:a16="http://schemas.microsoft.com/office/drawing/2014/main" id="{473A5FB1-762F-F846-BB1E-727584AF3C5F}"/>
              </a:ext>
            </a:extLst>
          </p:cNvPr>
          <p:cNvSpPr/>
          <p:nvPr userDrawn="1"/>
        </p:nvSpPr>
        <p:spPr>
          <a:xfrm>
            <a:off x="8745392" y="1780019"/>
            <a:ext cx="1521426" cy="2214649"/>
          </a:xfrm>
          <a:custGeom>
            <a:avLst/>
            <a:gdLst/>
            <a:ahLst/>
            <a:cxnLst>
              <a:cxn ang="3cd4">
                <a:pos x="hc" y="t"/>
              </a:cxn>
              <a:cxn ang="cd2">
                <a:pos x="l" y="vc"/>
              </a:cxn>
              <a:cxn ang="cd4">
                <a:pos x="hc" y="b"/>
              </a:cxn>
              <a:cxn ang="0">
                <a:pos x="r" y="vc"/>
              </a:cxn>
            </a:cxnLst>
            <a:rect l="l" t="t" r="r" b="b"/>
            <a:pathLst>
              <a:path w="914" h="1330">
                <a:moveTo>
                  <a:pt x="457" y="219"/>
                </a:moveTo>
                <a:cubicBezTo>
                  <a:pt x="327" y="219"/>
                  <a:pt x="222" y="325"/>
                  <a:pt x="222" y="455"/>
                </a:cubicBezTo>
                <a:cubicBezTo>
                  <a:pt x="222" y="587"/>
                  <a:pt x="327" y="692"/>
                  <a:pt x="457" y="692"/>
                </a:cubicBezTo>
                <a:cubicBezTo>
                  <a:pt x="587" y="692"/>
                  <a:pt x="694" y="587"/>
                  <a:pt x="694" y="455"/>
                </a:cubicBezTo>
                <a:cubicBezTo>
                  <a:pt x="694" y="325"/>
                  <a:pt x="587" y="219"/>
                  <a:pt x="457" y="219"/>
                </a:cubicBezTo>
                <a:close/>
                <a:moveTo>
                  <a:pt x="457" y="0"/>
                </a:moveTo>
                <a:cubicBezTo>
                  <a:pt x="710" y="0"/>
                  <a:pt x="914" y="203"/>
                  <a:pt x="914" y="455"/>
                </a:cubicBezTo>
                <a:cubicBezTo>
                  <a:pt x="914" y="705"/>
                  <a:pt x="714" y="907"/>
                  <a:pt x="466" y="913"/>
                </a:cubicBezTo>
                <a:lnTo>
                  <a:pt x="466" y="1276"/>
                </a:lnTo>
                <a:cubicBezTo>
                  <a:pt x="477" y="1280"/>
                  <a:pt x="484" y="1289"/>
                  <a:pt x="484" y="1303"/>
                </a:cubicBezTo>
                <a:cubicBezTo>
                  <a:pt x="484" y="1316"/>
                  <a:pt x="472" y="1330"/>
                  <a:pt x="457" y="1330"/>
                </a:cubicBezTo>
                <a:cubicBezTo>
                  <a:pt x="441" y="1330"/>
                  <a:pt x="429" y="1316"/>
                  <a:pt x="429" y="1303"/>
                </a:cubicBezTo>
                <a:cubicBezTo>
                  <a:pt x="429" y="1289"/>
                  <a:pt x="437" y="1280"/>
                  <a:pt x="448" y="1276"/>
                </a:cubicBezTo>
                <a:lnTo>
                  <a:pt x="448" y="913"/>
                </a:lnTo>
                <a:cubicBezTo>
                  <a:pt x="200" y="907"/>
                  <a:pt x="0" y="705"/>
                  <a:pt x="0" y="455"/>
                </a:cubicBezTo>
                <a:cubicBezTo>
                  <a:pt x="0" y="203"/>
                  <a:pt x="205" y="0"/>
                  <a:pt x="457" y="0"/>
                </a:cubicBezTo>
                <a:close/>
              </a:path>
            </a:pathLst>
          </a:custGeom>
          <a:solidFill>
            <a:srgbClr val="468940"/>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u="none" strike="noStrike" kern="1200" dirty="0">
              <a:ln>
                <a:noFill/>
              </a:ln>
              <a:latin typeface="Lato Regular" charset="0"/>
              <a:ea typeface="Arial Unicode MS" pitchFamily="2"/>
              <a:cs typeface="Arial Unicode MS" pitchFamily="2"/>
            </a:endParaRPr>
          </a:p>
        </p:txBody>
      </p:sp>
      <p:sp>
        <p:nvSpPr>
          <p:cNvPr id="13" name="Freeform: Shape 4239">
            <a:extLst>
              <a:ext uri="{FF2B5EF4-FFF2-40B4-BE49-F238E27FC236}">
                <a16:creationId xmlns:a16="http://schemas.microsoft.com/office/drawing/2014/main" id="{C85CF623-BF5F-8445-9C36-B325D84F9DE3}"/>
              </a:ext>
            </a:extLst>
          </p:cNvPr>
          <p:cNvSpPr/>
          <p:nvPr userDrawn="1"/>
        </p:nvSpPr>
        <p:spPr>
          <a:xfrm>
            <a:off x="8792510" y="1821454"/>
            <a:ext cx="1430522" cy="1433557"/>
          </a:xfrm>
          <a:custGeom>
            <a:avLst/>
            <a:gdLst/>
            <a:ahLst/>
            <a:cxnLst>
              <a:cxn ang="3cd4">
                <a:pos x="hc" y="t"/>
              </a:cxn>
              <a:cxn ang="cd2">
                <a:pos x="l" y="vc"/>
              </a:cxn>
              <a:cxn ang="cd4">
                <a:pos x="hc" y="b"/>
              </a:cxn>
              <a:cxn ang="0">
                <a:pos x="r" y="vc"/>
              </a:cxn>
            </a:cxnLst>
            <a:rect l="l" t="t" r="r" b="b"/>
            <a:pathLst>
              <a:path w="472" h="473">
                <a:moveTo>
                  <a:pt x="235" y="0"/>
                </a:moveTo>
                <a:cubicBezTo>
                  <a:pt x="105" y="0"/>
                  <a:pt x="0" y="106"/>
                  <a:pt x="0" y="236"/>
                </a:cubicBezTo>
                <a:cubicBezTo>
                  <a:pt x="0" y="368"/>
                  <a:pt x="105" y="473"/>
                  <a:pt x="235" y="473"/>
                </a:cubicBezTo>
                <a:cubicBezTo>
                  <a:pt x="365" y="473"/>
                  <a:pt x="472" y="368"/>
                  <a:pt x="472" y="236"/>
                </a:cubicBezTo>
                <a:cubicBezTo>
                  <a:pt x="472" y="106"/>
                  <a:pt x="365" y="0"/>
                  <a:pt x="235" y="0"/>
                </a:cubicBezTo>
                <a:close/>
              </a:path>
            </a:pathLst>
          </a:custGeom>
          <a:solidFill>
            <a:srgbClr val="468940"/>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u="none" strike="noStrike" kern="1200" dirty="0">
              <a:ln>
                <a:noFill/>
              </a:ln>
              <a:latin typeface="Lato Regular" charset="0"/>
              <a:ea typeface="Arial Unicode MS" pitchFamily="2"/>
              <a:cs typeface="Arial Unicode MS" pitchFamily="2"/>
            </a:endParaRPr>
          </a:p>
        </p:txBody>
      </p:sp>
      <p:sp>
        <p:nvSpPr>
          <p:cNvPr id="52" name="Text Placeholder 17">
            <a:extLst>
              <a:ext uri="{FF2B5EF4-FFF2-40B4-BE49-F238E27FC236}">
                <a16:creationId xmlns:a16="http://schemas.microsoft.com/office/drawing/2014/main" id="{F8D16C6E-0FEF-E949-9F8E-AD42CE6382AE}"/>
              </a:ext>
            </a:extLst>
          </p:cNvPr>
          <p:cNvSpPr>
            <a:spLocks noGrp="1"/>
          </p:cNvSpPr>
          <p:nvPr>
            <p:ph type="body" sz="quarter" idx="31" hasCustomPrompt="1"/>
          </p:nvPr>
        </p:nvSpPr>
        <p:spPr>
          <a:xfrm>
            <a:off x="1956271" y="4333338"/>
            <a:ext cx="2061046" cy="1626027"/>
          </a:xfrm>
        </p:spPr>
        <p:txBody>
          <a:bodyPr/>
          <a:lstStyle>
            <a:lvl1pPr algn="ctr">
              <a:buNone/>
              <a:defRPr sz="2000" b="0" i="0" spc="0">
                <a:solidFill>
                  <a:srgbClr val="84BA41"/>
                </a:solidFill>
                <a:latin typeface="Montserrat" pitchFamily="2" charset="77"/>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 One</a:t>
            </a:r>
            <a:endParaRPr lang="en-US" dirty="0"/>
          </a:p>
        </p:txBody>
      </p:sp>
      <p:sp>
        <p:nvSpPr>
          <p:cNvPr id="54" name="Text Placeholder 17">
            <a:extLst>
              <a:ext uri="{FF2B5EF4-FFF2-40B4-BE49-F238E27FC236}">
                <a16:creationId xmlns:a16="http://schemas.microsoft.com/office/drawing/2014/main" id="{03C080F9-4843-5C45-9B7C-3FF59B8138FD}"/>
              </a:ext>
            </a:extLst>
          </p:cNvPr>
          <p:cNvSpPr>
            <a:spLocks noGrp="1"/>
          </p:cNvSpPr>
          <p:nvPr>
            <p:ph type="body" sz="quarter" idx="33" hasCustomPrompt="1"/>
          </p:nvPr>
        </p:nvSpPr>
        <p:spPr>
          <a:xfrm>
            <a:off x="5078733" y="4333338"/>
            <a:ext cx="2061046" cy="1626027"/>
          </a:xfrm>
        </p:spPr>
        <p:txBody>
          <a:bodyPr/>
          <a:lstStyle>
            <a:lvl1pPr algn="ctr">
              <a:buNone/>
              <a:defRPr sz="2000" b="0" i="0" spc="0">
                <a:solidFill>
                  <a:srgbClr val="63A043"/>
                </a:solidFill>
                <a:latin typeface="Montserrat" pitchFamily="2" charset="77"/>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 One</a:t>
            </a:r>
            <a:endParaRPr lang="en-US" dirty="0"/>
          </a:p>
        </p:txBody>
      </p:sp>
      <p:sp>
        <p:nvSpPr>
          <p:cNvPr id="56" name="Text Placeholder 17">
            <a:extLst>
              <a:ext uri="{FF2B5EF4-FFF2-40B4-BE49-F238E27FC236}">
                <a16:creationId xmlns:a16="http://schemas.microsoft.com/office/drawing/2014/main" id="{FA8BB5AD-0DE3-1B4E-A424-802043EDCCCF}"/>
              </a:ext>
            </a:extLst>
          </p:cNvPr>
          <p:cNvSpPr>
            <a:spLocks noGrp="1"/>
          </p:cNvSpPr>
          <p:nvPr>
            <p:ph type="body" sz="quarter" idx="35" hasCustomPrompt="1"/>
          </p:nvPr>
        </p:nvSpPr>
        <p:spPr>
          <a:xfrm>
            <a:off x="8479091" y="4333338"/>
            <a:ext cx="2061046" cy="1626027"/>
          </a:xfrm>
        </p:spPr>
        <p:txBody>
          <a:bodyPr/>
          <a:lstStyle>
            <a:lvl1pPr algn="ctr">
              <a:buNone/>
              <a:defRPr sz="2000" b="0" i="0" spc="0">
                <a:solidFill>
                  <a:srgbClr val="468940"/>
                </a:solidFill>
                <a:latin typeface="Montserrat" pitchFamily="2" charset="77"/>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 One</a:t>
            </a:r>
            <a:endParaRPr lang="en-US" dirty="0"/>
          </a:p>
        </p:txBody>
      </p:sp>
      <p:sp>
        <p:nvSpPr>
          <p:cNvPr id="21" name="Text Placeholder 23">
            <a:extLst>
              <a:ext uri="{FF2B5EF4-FFF2-40B4-BE49-F238E27FC236}">
                <a16:creationId xmlns:a16="http://schemas.microsoft.com/office/drawing/2014/main" id="{C979FF8E-2FF0-A342-B688-0AFAC421133E}"/>
              </a:ext>
            </a:extLst>
          </p:cNvPr>
          <p:cNvSpPr>
            <a:spLocks noGrp="1"/>
          </p:cNvSpPr>
          <p:nvPr>
            <p:ph type="body" sz="quarter" idx="29" hasCustomPrompt="1"/>
          </p:nvPr>
        </p:nvSpPr>
        <p:spPr>
          <a:xfrm>
            <a:off x="10764" y="446202"/>
            <a:ext cx="12181236" cy="582221"/>
          </a:xfrm>
        </p:spPr>
        <p:txBody>
          <a:bodyPr>
            <a:normAutofit/>
          </a:bodyPr>
          <a:lstStyle>
            <a:lvl1pPr marL="0" indent="0" algn="ctr">
              <a:buNone/>
              <a:defRPr sz="3600" b="0" i="0">
                <a:solidFill>
                  <a:srgbClr val="000000"/>
                </a:solidFill>
                <a:latin typeface="+mn-lt"/>
              </a:defRPr>
            </a:lvl1pPr>
          </a:lstStyle>
          <a:p>
            <a:pPr lvl="0"/>
            <a:r>
              <a:rPr lang="en-US" dirty="0"/>
              <a:t>Heading</a:t>
            </a:r>
          </a:p>
        </p:txBody>
      </p:sp>
      <p:sp>
        <p:nvSpPr>
          <p:cNvPr id="15" name="Text Box 5">
            <a:extLst>
              <a:ext uri="{FF2B5EF4-FFF2-40B4-BE49-F238E27FC236}">
                <a16:creationId xmlns:a16="http://schemas.microsoft.com/office/drawing/2014/main" id="{3C70FF59-F4A4-D244-BC68-C058B0F980A2}"/>
              </a:ext>
            </a:extLst>
          </p:cNvPr>
          <p:cNvSpPr txBox="1"/>
          <p:nvPr userDrawn="1"/>
        </p:nvSpPr>
        <p:spPr>
          <a:xfrm>
            <a:off x="90679" y="6377911"/>
            <a:ext cx="12101321" cy="372172"/>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r>
              <a:rPr lang="en-IE" sz="950" b="1" spc="170" baseline="0" dirty="0">
                <a:solidFill>
                  <a:srgbClr val="0B582E"/>
                </a:solidFill>
                <a:effectLst/>
                <a:latin typeface="+mn-lt"/>
                <a:ea typeface="Times New Roman" panose="02020603050405020304" pitchFamily="18" charset="0"/>
                <a:cs typeface="Times New Roman" panose="02020603050405020304" pitchFamily="18" charset="0"/>
              </a:rPr>
              <a:t>SUSTAINABLE</a:t>
            </a:r>
            <a:r>
              <a:rPr lang="en-IE" sz="950" spc="170" baseline="0" dirty="0">
                <a:solidFill>
                  <a:srgbClr val="0B582E"/>
                </a:solidFill>
                <a:effectLst/>
                <a:latin typeface="+mj-lt"/>
                <a:ea typeface="Times New Roman" panose="02020603050405020304" pitchFamily="18" charset="0"/>
                <a:cs typeface="Times New Roman" panose="02020603050405020304" pitchFamily="18" charset="0"/>
              </a:rPr>
              <a:t> FUTURES FOR ENTERPRISE CENTRES</a:t>
            </a:r>
            <a:endParaRPr lang="en-IE" sz="950" spc="170" baseline="0" dirty="0">
              <a:solidFill>
                <a:srgbClr val="0B582E"/>
              </a:solidFill>
              <a:effectLst/>
              <a:latin typeface="+mj-lt"/>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4068254863"/>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5 point icon graph A">
    <p:spTree>
      <p:nvGrpSpPr>
        <p:cNvPr id="1" name=""/>
        <p:cNvGrpSpPr/>
        <p:nvPr/>
      </p:nvGrpSpPr>
      <p:grpSpPr>
        <a:xfrm>
          <a:off x="0" y="0"/>
          <a:ext cx="0" cy="0"/>
          <a:chOff x="0" y="0"/>
          <a:chExt cx="0" cy="0"/>
        </a:xfrm>
      </p:grpSpPr>
      <p:sp>
        <p:nvSpPr>
          <p:cNvPr id="4" name="Freeform: Shape 4232">
            <a:extLst>
              <a:ext uri="{FF2B5EF4-FFF2-40B4-BE49-F238E27FC236}">
                <a16:creationId xmlns:a16="http://schemas.microsoft.com/office/drawing/2014/main" id="{622070F6-FB1F-9148-9EB4-D8EF592B6C8A}"/>
              </a:ext>
            </a:extLst>
          </p:cNvPr>
          <p:cNvSpPr/>
          <p:nvPr userDrawn="1"/>
        </p:nvSpPr>
        <p:spPr>
          <a:xfrm>
            <a:off x="3184089" y="1773769"/>
            <a:ext cx="1521426" cy="2214649"/>
          </a:xfrm>
          <a:custGeom>
            <a:avLst/>
            <a:gdLst/>
            <a:ahLst/>
            <a:cxnLst>
              <a:cxn ang="3cd4">
                <a:pos x="hc" y="t"/>
              </a:cxn>
              <a:cxn ang="cd2">
                <a:pos x="l" y="vc"/>
              </a:cxn>
              <a:cxn ang="cd4">
                <a:pos x="hc" y="b"/>
              </a:cxn>
              <a:cxn ang="0">
                <a:pos x="r" y="vc"/>
              </a:cxn>
            </a:cxnLst>
            <a:rect l="l" t="t" r="r" b="b"/>
            <a:pathLst>
              <a:path w="914" h="1330">
                <a:moveTo>
                  <a:pt x="456" y="219"/>
                </a:moveTo>
                <a:cubicBezTo>
                  <a:pt x="327" y="219"/>
                  <a:pt x="220" y="325"/>
                  <a:pt x="220" y="455"/>
                </a:cubicBezTo>
                <a:cubicBezTo>
                  <a:pt x="220" y="587"/>
                  <a:pt x="327" y="692"/>
                  <a:pt x="456" y="692"/>
                </a:cubicBezTo>
                <a:cubicBezTo>
                  <a:pt x="587" y="692"/>
                  <a:pt x="693" y="587"/>
                  <a:pt x="693" y="455"/>
                </a:cubicBezTo>
                <a:cubicBezTo>
                  <a:pt x="693" y="325"/>
                  <a:pt x="587" y="219"/>
                  <a:pt x="456" y="219"/>
                </a:cubicBezTo>
                <a:close/>
                <a:moveTo>
                  <a:pt x="456" y="0"/>
                </a:moveTo>
                <a:cubicBezTo>
                  <a:pt x="709" y="0"/>
                  <a:pt x="914" y="203"/>
                  <a:pt x="914" y="455"/>
                </a:cubicBezTo>
                <a:cubicBezTo>
                  <a:pt x="914" y="705"/>
                  <a:pt x="714" y="907"/>
                  <a:pt x="466" y="913"/>
                </a:cubicBezTo>
                <a:lnTo>
                  <a:pt x="466" y="1276"/>
                </a:lnTo>
                <a:cubicBezTo>
                  <a:pt x="477" y="1280"/>
                  <a:pt x="485" y="1289"/>
                  <a:pt x="485" y="1303"/>
                </a:cubicBezTo>
                <a:cubicBezTo>
                  <a:pt x="485" y="1316"/>
                  <a:pt x="473" y="1330"/>
                  <a:pt x="456" y="1330"/>
                </a:cubicBezTo>
                <a:cubicBezTo>
                  <a:pt x="442" y="1330"/>
                  <a:pt x="429" y="1316"/>
                  <a:pt x="429" y="1303"/>
                </a:cubicBezTo>
                <a:cubicBezTo>
                  <a:pt x="429" y="1289"/>
                  <a:pt x="438" y="1280"/>
                  <a:pt x="449" y="1276"/>
                </a:cubicBezTo>
                <a:lnTo>
                  <a:pt x="449" y="913"/>
                </a:lnTo>
                <a:cubicBezTo>
                  <a:pt x="200" y="907"/>
                  <a:pt x="0" y="705"/>
                  <a:pt x="0" y="455"/>
                </a:cubicBezTo>
                <a:cubicBezTo>
                  <a:pt x="0" y="203"/>
                  <a:pt x="204" y="0"/>
                  <a:pt x="456" y="0"/>
                </a:cubicBezTo>
                <a:close/>
              </a:path>
            </a:pathLst>
          </a:custGeom>
          <a:solidFill>
            <a:srgbClr val="63A043"/>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u="none" strike="noStrike" kern="1200" dirty="0">
              <a:ln>
                <a:noFill/>
              </a:ln>
              <a:latin typeface="Lato Regular" charset="0"/>
              <a:ea typeface="Arial Unicode MS" pitchFamily="2"/>
              <a:cs typeface="Arial Unicode MS" pitchFamily="2"/>
            </a:endParaRPr>
          </a:p>
        </p:txBody>
      </p:sp>
      <p:sp>
        <p:nvSpPr>
          <p:cNvPr id="5" name="Freeform: Shape 4237">
            <a:extLst>
              <a:ext uri="{FF2B5EF4-FFF2-40B4-BE49-F238E27FC236}">
                <a16:creationId xmlns:a16="http://schemas.microsoft.com/office/drawing/2014/main" id="{D8A1DBA4-C804-2D47-9911-EC8677BC17CE}"/>
              </a:ext>
            </a:extLst>
          </p:cNvPr>
          <p:cNvSpPr/>
          <p:nvPr userDrawn="1"/>
        </p:nvSpPr>
        <p:spPr>
          <a:xfrm>
            <a:off x="3227188" y="1815204"/>
            <a:ext cx="1433560" cy="1433557"/>
          </a:xfrm>
          <a:custGeom>
            <a:avLst/>
            <a:gdLst/>
            <a:ahLst/>
            <a:cxnLst>
              <a:cxn ang="3cd4">
                <a:pos x="hc" y="t"/>
              </a:cxn>
              <a:cxn ang="cd2">
                <a:pos x="l" y="vc"/>
              </a:cxn>
              <a:cxn ang="cd4">
                <a:pos x="hc" y="b"/>
              </a:cxn>
              <a:cxn ang="0">
                <a:pos x="r" y="vc"/>
              </a:cxn>
            </a:cxnLst>
            <a:rect l="l" t="t" r="r" b="b"/>
            <a:pathLst>
              <a:path w="473" h="473">
                <a:moveTo>
                  <a:pt x="236" y="0"/>
                </a:moveTo>
                <a:cubicBezTo>
                  <a:pt x="107" y="0"/>
                  <a:pt x="0" y="106"/>
                  <a:pt x="0" y="236"/>
                </a:cubicBezTo>
                <a:cubicBezTo>
                  <a:pt x="0" y="368"/>
                  <a:pt x="107" y="473"/>
                  <a:pt x="236" y="473"/>
                </a:cubicBezTo>
                <a:cubicBezTo>
                  <a:pt x="367" y="473"/>
                  <a:pt x="473" y="368"/>
                  <a:pt x="473" y="236"/>
                </a:cubicBezTo>
                <a:cubicBezTo>
                  <a:pt x="473" y="106"/>
                  <a:pt x="367" y="0"/>
                  <a:pt x="236" y="0"/>
                </a:cubicBezTo>
                <a:close/>
              </a:path>
            </a:pathLst>
          </a:custGeom>
          <a:solidFill>
            <a:srgbClr val="63A043"/>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u="none" strike="noStrike" kern="1200" dirty="0">
              <a:ln>
                <a:noFill/>
              </a:ln>
              <a:latin typeface="Lato Regular" charset="0"/>
              <a:ea typeface="Arial Unicode MS" pitchFamily="2"/>
              <a:cs typeface="Arial Unicode MS" pitchFamily="2"/>
            </a:endParaRPr>
          </a:p>
        </p:txBody>
      </p:sp>
      <p:sp>
        <p:nvSpPr>
          <p:cNvPr id="6" name="Freeform: Shape 4233">
            <a:extLst>
              <a:ext uri="{FF2B5EF4-FFF2-40B4-BE49-F238E27FC236}">
                <a16:creationId xmlns:a16="http://schemas.microsoft.com/office/drawing/2014/main" id="{A2B5C452-54BF-9B4F-A43E-38B402D1B95F}"/>
              </a:ext>
            </a:extLst>
          </p:cNvPr>
          <p:cNvSpPr/>
          <p:nvPr userDrawn="1"/>
        </p:nvSpPr>
        <p:spPr>
          <a:xfrm>
            <a:off x="5348401" y="1773769"/>
            <a:ext cx="1519759" cy="2214649"/>
          </a:xfrm>
          <a:custGeom>
            <a:avLst/>
            <a:gdLst/>
            <a:ahLst/>
            <a:cxnLst>
              <a:cxn ang="3cd4">
                <a:pos x="hc" y="t"/>
              </a:cxn>
              <a:cxn ang="cd2">
                <a:pos x="l" y="vc"/>
              </a:cxn>
              <a:cxn ang="cd4">
                <a:pos x="hc" y="b"/>
              </a:cxn>
              <a:cxn ang="0">
                <a:pos x="r" y="vc"/>
              </a:cxn>
            </a:cxnLst>
            <a:rect l="l" t="t" r="r" b="b"/>
            <a:pathLst>
              <a:path w="913" h="1330">
                <a:moveTo>
                  <a:pt x="455" y="219"/>
                </a:moveTo>
                <a:cubicBezTo>
                  <a:pt x="325" y="219"/>
                  <a:pt x="219" y="325"/>
                  <a:pt x="219" y="455"/>
                </a:cubicBezTo>
                <a:cubicBezTo>
                  <a:pt x="219" y="587"/>
                  <a:pt x="325" y="692"/>
                  <a:pt x="455" y="692"/>
                </a:cubicBezTo>
                <a:cubicBezTo>
                  <a:pt x="587" y="692"/>
                  <a:pt x="692" y="587"/>
                  <a:pt x="692" y="455"/>
                </a:cubicBezTo>
                <a:cubicBezTo>
                  <a:pt x="692" y="325"/>
                  <a:pt x="587" y="219"/>
                  <a:pt x="455" y="219"/>
                </a:cubicBezTo>
                <a:close/>
                <a:moveTo>
                  <a:pt x="455" y="0"/>
                </a:moveTo>
                <a:cubicBezTo>
                  <a:pt x="708" y="0"/>
                  <a:pt x="913" y="203"/>
                  <a:pt x="913" y="455"/>
                </a:cubicBezTo>
                <a:cubicBezTo>
                  <a:pt x="913" y="705"/>
                  <a:pt x="713" y="907"/>
                  <a:pt x="465" y="913"/>
                </a:cubicBezTo>
                <a:lnTo>
                  <a:pt x="465" y="1276"/>
                </a:lnTo>
                <a:cubicBezTo>
                  <a:pt x="476" y="1280"/>
                  <a:pt x="484" y="1289"/>
                  <a:pt x="484" y="1303"/>
                </a:cubicBezTo>
                <a:cubicBezTo>
                  <a:pt x="484" y="1316"/>
                  <a:pt x="471" y="1330"/>
                  <a:pt x="455" y="1330"/>
                </a:cubicBezTo>
                <a:cubicBezTo>
                  <a:pt x="441" y="1330"/>
                  <a:pt x="429" y="1316"/>
                  <a:pt x="429" y="1303"/>
                </a:cubicBezTo>
                <a:cubicBezTo>
                  <a:pt x="429" y="1289"/>
                  <a:pt x="435" y="1280"/>
                  <a:pt x="446" y="1276"/>
                </a:cubicBezTo>
                <a:lnTo>
                  <a:pt x="446" y="913"/>
                </a:lnTo>
                <a:cubicBezTo>
                  <a:pt x="199" y="907"/>
                  <a:pt x="0" y="705"/>
                  <a:pt x="0" y="455"/>
                </a:cubicBezTo>
                <a:cubicBezTo>
                  <a:pt x="0" y="203"/>
                  <a:pt x="203" y="0"/>
                  <a:pt x="455" y="0"/>
                </a:cubicBezTo>
                <a:close/>
              </a:path>
            </a:pathLst>
          </a:custGeom>
          <a:solidFill>
            <a:srgbClr val="468940"/>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u="none" strike="noStrike" kern="1200" dirty="0">
              <a:ln>
                <a:noFill/>
              </a:ln>
              <a:latin typeface="Lato Regular" charset="0"/>
              <a:ea typeface="Arial Unicode MS" pitchFamily="2"/>
              <a:cs typeface="Arial Unicode MS" pitchFamily="2"/>
            </a:endParaRPr>
          </a:p>
        </p:txBody>
      </p:sp>
      <p:sp>
        <p:nvSpPr>
          <p:cNvPr id="7" name="Freeform: Shape 4238">
            <a:extLst>
              <a:ext uri="{FF2B5EF4-FFF2-40B4-BE49-F238E27FC236}">
                <a16:creationId xmlns:a16="http://schemas.microsoft.com/office/drawing/2014/main" id="{444A958E-CFA7-B64E-92C8-D832683C4A94}"/>
              </a:ext>
            </a:extLst>
          </p:cNvPr>
          <p:cNvSpPr/>
          <p:nvPr userDrawn="1"/>
        </p:nvSpPr>
        <p:spPr>
          <a:xfrm>
            <a:off x="5389834" y="1815204"/>
            <a:ext cx="1433560" cy="1433557"/>
          </a:xfrm>
          <a:custGeom>
            <a:avLst/>
            <a:gdLst/>
            <a:ahLst/>
            <a:cxnLst>
              <a:cxn ang="3cd4">
                <a:pos x="hc" y="t"/>
              </a:cxn>
              <a:cxn ang="cd2">
                <a:pos x="l" y="vc"/>
              </a:cxn>
              <a:cxn ang="cd4">
                <a:pos x="hc" y="b"/>
              </a:cxn>
              <a:cxn ang="0">
                <a:pos x="r" y="vc"/>
              </a:cxn>
            </a:cxnLst>
            <a:rect l="l" t="t" r="r" b="b"/>
            <a:pathLst>
              <a:path w="473" h="473">
                <a:moveTo>
                  <a:pt x="236" y="0"/>
                </a:moveTo>
                <a:cubicBezTo>
                  <a:pt x="106" y="0"/>
                  <a:pt x="0" y="106"/>
                  <a:pt x="0" y="236"/>
                </a:cubicBezTo>
                <a:cubicBezTo>
                  <a:pt x="0" y="368"/>
                  <a:pt x="106" y="473"/>
                  <a:pt x="236" y="473"/>
                </a:cubicBezTo>
                <a:cubicBezTo>
                  <a:pt x="368" y="473"/>
                  <a:pt x="473" y="368"/>
                  <a:pt x="473" y="236"/>
                </a:cubicBezTo>
                <a:cubicBezTo>
                  <a:pt x="473" y="106"/>
                  <a:pt x="368" y="0"/>
                  <a:pt x="236" y="0"/>
                </a:cubicBezTo>
                <a:close/>
              </a:path>
            </a:pathLst>
          </a:custGeom>
          <a:solidFill>
            <a:srgbClr val="468940"/>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u="none" strike="noStrike" kern="1200" dirty="0">
              <a:ln>
                <a:noFill/>
              </a:ln>
              <a:latin typeface="Lato Regular" charset="0"/>
              <a:ea typeface="Arial Unicode MS" pitchFamily="2"/>
              <a:cs typeface="Arial Unicode MS" pitchFamily="2"/>
            </a:endParaRPr>
          </a:p>
        </p:txBody>
      </p:sp>
      <p:sp>
        <p:nvSpPr>
          <p:cNvPr id="8" name="Freeform: Shape 4231">
            <a:extLst>
              <a:ext uri="{FF2B5EF4-FFF2-40B4-BE49-F238E27FC236}">
                <a16:creationId xmlns:a16="http://schemas.microsoft.com/office/drawing/2014/main" id="{9605CC6B-4A3F-524F-A45E-78BB72858F56}"/>
              </a:ext>
            </a:extLst>
          </p:cNvPr>
          <p:cNvSpPr/>
          <p:nvPr userDrawn="1"/>
        </p:nvSpPr>
        <p:spPr>
          <a:xfrm>
            <a:off x="1019776" y="1773769"/>
            <a:ext cx="1521426" cy="2214649"/>
          </a:xfrm>
          <a:custGeom>
            <a:avLst/>
            <a:gdLst/>
            <a:ahLst/>
            <a:cxnLst>
              <a:cxn ang="3cd4">
                <a:pos x="hc" y="t"/>
              </a:cxn>
              <a:cxn ang="cd2">
                <a:pos x="l" y="vc"/>
              </a:cxn>
              <a:cxn ang="cd4">
                <a:pos x="hc" y="b"/>
              </a:cxn>
              <a:cxn ang="0">
                <a:pos x="r" y="vc"/>
              </a:cxn>
            </a:cxnLst>
            <a:rect l="l" t="t" r="r" b="b"/>
            <a:pathLst>
              <a:path w="914" h="1330">
                <a:moveTo>
                  <a:pt x="458" y="219"/>
                </a:moveTo>
                <a:cubicBezTo>
                  <a:pt x="327" y="219"/>
                  <a:pt x="222" y="325"/>
                  <a:pt x="222" y="455"/>
                </a:cubicBezTo>
                <a:cubicBezTo>
                  <a:pt x="222" y="587"/>
                  <a:pt x="327" y="692"/>
                  <a:pt x="458" y="692"/>
                </a:cubicBezTo>
                <a:cubicBezTo>
                  <a:pt x="587" y="692"/>
                  <a:pt x="694" y="587"/>
                  <a:pt x="694" y="455"/>
                </a:cubicBezTo>
                <a:cubicBezTo>
                  <a:pt x="694" y="325"/>
                  <a:pt x="587" y="219"/>
                  <a:pt x="458" y="219"/>
                </a:cubicBezTo>
                <a:close/>
                <a:moveTo>
                  <a:pt x="458" y="0"/>
                </a:moveTo>
                <a:cubicBezTo>
                  <a:pt x="710" y="0"/>
                  <a:pt x="914" y="203"/>
                  <a:pt x="914" y="455"/>
                </a:cubicBezTo>
                <a:cubicBezTo>
                  <a:pt x="914" y="705"/>
                  <a:pt x="714" y="907"/>
                  <a:pt x="466" y="913"/>
                </a:cubicBezTo>
                <a:lnTo>
                  <a:pt x="466" y="1276"/>
                </a:lnTo>
                <a:cubicBezTo>
                  <a:pt x="476" y="1280"/>
                  <a:pt x="485" y="1289"/>
                  <a:pt x="485" y="1303"/>
                </a:cubicBezTo>
                <a:cubicBezTo>
                  <a:pt x="485" y="1316"/>
                  <a:pt x="473" y="1330"/>
                  <a:pt x="458" y="1330"/>
                </a:cubicBezTo>
                <a:cubicBezTo>
                  <a:pt x="441" y="1330"/>
                  <a:pt x="429" y="1316"/>
                  <a:pt x="429" y="1303"/>
                </a:cubicBezTo>
                <a:cubicBezTo>
                  <a:pt x="429" y="1289"/>
                  <a:pt x="438" y="1280"/>
                  <a:pt x="448" y="1276"/>
                </a:cubicBezTo>
                <a:lnTo>
                  <a:pt x="448" y="913"/>
                </a:lnTo>
                <a:cubicBezTo>
                  <a:pt x="200" y="907"/>
                  <a:pt x="0" y="705"/>
                  <a:pt x="0" y="455"/>
                </a:cubicBezTo>
                <a:cubicBezTo>
                  <a:pt x="0" y="203"/>
                  <a:pt x="206" y="0"/>
                  <a:pt x="458" y="0"/>
                </a:cubicBezTo>
                <a:close/>
              </a:path>
            </a:pathLst>
          </a:custGeom>
          <a:solidFill>
            <a:srgbClr val="84BA41"/>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u="none" strike="noStrike" kern="1200" dirty="0">
              <a:ln>
                <a:noFill/>
              </a:ln>
              <a:latin typeface="Lato Regular" charset="0"/>
              <a:ea typeface="Arial Unicode MS" pitchFamily="2"/>
              <a:cs typeface="Arial Unicode MS" pitchFamily="2"/>
            </a:endParaRPr>
          </a:p>
        </p:txBody>
      </p:sp>
      <p:sp>
        <p:nvSpPr>
          <p:cNvPr id="9" name="Freeform: Shape 4236">
            <a:extLst>
              <a:ext uri="{FF2B5EF4-FFF2-40B4-BE49-F238E27FC236}">
                <a16:creationId xmlns:a16="http://schemas.microsoft.com/office/drawing/2014/main" id="{F05D8F79-BD65-8347-867D-58A890D1083E}"/>
              </a:ext>
            </a:extLst>
          </p:cNvPr>
          <p:cNvSpPr/>
          <p:nvPr userDrawn="1"/>
        </p:nvSpPr>
        <p:spPr>
          <a:xfrm>
            <a:off x="1066895" y="1815204"/>
            <a:ext cx="1430522" cy="1433557"/>
          </a:xfrm>
          <a:custGeom>
            <a:avLst/>
            <a:gdLst/>
            <a:ahLst/>
            <a:cxnLst>
              <a:cxn ang="3cd4">
                <a:pos x="hc" y="t"/>
              </a:cxn>
              <a:cxn ang="cd2">
                <a:pos x="l" y="vc"/>
              </a:cxn>
              <a:cxn ang="cd4">
                <a:pos x="hc" y="b"/>
              </a:cxn>
              <a:cxn ang="0">
                <a:pos x="r" y="vc"/>
              </a:cxn>
            </a:cxnLst>
            <a:rect l="l" t="t" r="r" b="b"/>
            <a:pathLst>
              <a:path w="472" h="473">
                <a:moveTo>
                  <a:pt x="236" y="0"/>
                </a:moveTo>
                <a:cubicBezTo>
                  <a:pt x="105" y="0"/>
                  <a:pt x="0" y="106"/>
                  <a:pt x="0" y="236"/>
                </a:cubicBezTo>
                <a:cubicBezTo>
                  <a:pt x="0" y="368"/>
                  <a:pt x="105" y="473"/>
                  <a:pt x="236" y="473"/>
                </a:cubicBezTo>
                <a:cubicBezTo>
                  <a:pt x="365" y="473"/>
                  <a:pt x="472" y="368"/>
                  <a:pt x="472" y="236"/>
                </a:cubicBezTo>
                <a:cubicBezTo>
                  <a:pt x="472" y="106"/>
                  <a:pt x="365" y="0"/>
                  <a:pt x="236" y="0"/>
                </a:cubicBezTo>
                <a:close/>
              </a:path>
            </a:pathLst>
          </a:custGeom>
          <a:solidFill>
            <a:srgbClr val="84BA41"/>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u="none" strike="noStrike" kern="1200" dirty="0">
              <a:ln>
                <a:noFill/>
              </a:ln>
              <a:latin typeface="Lato Regular" charset="0"/>
              <a:ea typeface="Arial Unicode MS" pitchFamily="2"/>
              <a:cs typeface="Arial Unicode MS" pitchFamily="2"/>
            </a:endParaRPr>
          </a:p>
        </p:txBody>
      </p:sp>
      <p:sp>
        <p:nvSpPr>
          <p:cNvPr id="10" name="Freeform: Shape 4235">
            <a:extLst>
              <a:ext uri="{FF2B5EF4-FFF2-40B4-BE49-F238E27FC236}">
                <a16:creationId xmlns:a16="http://schemas.microsoft.com/office/drawing/2014/main" id="{2F2F1A50-32F6-E84E-B2A8-E09466C954B2}"/>
              </a:ext>
            </a:extLst>
          </p:cNvPr>
          <p:cNvSpPr/>
          <p:nvPr userDrawn="1"/>
        </p:nvSpPr>
        <p:spPr>
          <a:xfrm>
            <a:off x="9675359" y="1773769"/>
            <a:ext cx="1518092" cy="2214649"/>
          </a:xfrm>
          <a:custGeom>
            <a:avLst/>
            <a:gdLst/>
            <a:ahLst/>
            <a:cxnLst>
              <a:cxn ang="3cd4">
                <a:pos x="hc" y="t"/>
              </a:cxn>
              <a:cxn ang="cd2">
                <a:pos x="l" y="vc"/>
              </a:cxn>
              <a:cxn ang="cd4">
                <a:pos x="hc" y="b"/>
              </a:cxn>
              <a:cxn ang="0">
                <a:pos x="r" y="vc"/>
              </a:cxn>
            </a:cxnLst>
            <a:rect l="l" t="t" r="r" b="b"/>
            <a:pathLst>
              <a:path w="912" h="1330">
                <a:moveTo>
                  <a:pt x="455" y="219"/>
                </a:moveTo>
                <a:cubicBezTo>
                  <a:pt x="326" y="219"/>
                  <a:pt x="219" y="325"/>
                  <a:pt x="219" y="455"/>
                </a:cubicBezTo>
                <a:cubicBezTo>
                  <a:pt x="219" y="587"/>
                  <a:pt x="326" y="692"/>
                  <a:pt x="455" y="692"/>
                </a:cubicBezTo>
                <a:cubicBezTo>
                  <a:pt x="586" y="692"/>
                  <a:pt x="692" y="587"/>
                  <a:pt x="692" y="455"/>
                </a:cubicBezTo>
                <a:cubicBezTo>
                  <a:pt x="692" y="325"/>
                  <a:pt x="586" y="219"/>
                  <a:pt x="455" y="219"/>
                </a:cubicBezTo>
                <a:close/>
                <a:moveTo>
                  <a:pt x="455" y="0"/>
                </a:moveTo>
                <a:cubicBezTo>
                  <a:pt x="708" y="0"/>
                  <a:pt x="912" y="203"/>
                  <a:pt x="912" y="455"/>
                </a:cubicBezTo>
                <a:cubicBezTo>
                  <a:pt x="912" y="705"/>
                  <a:pt x="713" y="907"/>
                  <a:pt x="465" y="913"/>
                </a:cubicBezTo>
                <a:lnTo>
                  <a:pt x="465" y="1276"/>
                </a:lnTo>
                <a:cubicBezTo>
                  <a:pt x="476" y="1280"/>
                  <a:pt x="483" y="1289"/>
                  <a:pt x="483" y="1303"/>
                </a:cubicBezTo>
                <a:cubicBezTo>
                  <a:pt x="483" y="1316"/>
                  <a:pt x="471" y="1330"/>
                  <a:pt x="455" y="1330"/>
                </a:cubicBezTo>
                <a:cubicBezTo>
                  <a:pt x="441" y="1330"/>
                  <a:pt x="428" y="1316"/>
                  <a:pt x="428" y="1303"/>
                </a:cubicBezTo>
                <a:cubicBezTo>
                  <a:pt x="428" y="1289"/>
                  <a:pt x="436" y="1280"/>
                  <a:pt x="447" y="1276"/>
                </a:cubicBezTo>
                <a:lnTo>
                  <a:pt x="447" y="913"/>
                </a:lnTo>
                <a:cubicBezTo>
                  <a:pt x="199" y="907"/>
                  <a:pt x="0" y="705"/>
                  <a:pt x="0" y="455"/>
                </a:cubicBezTo>
                <a:cubicBezTo>
                  <a:pt x="0" y="203"/>
                  <a:pt x="203" y="0"/>
                  <a:pt x="455" y="0"/>
                </a:cubicBezTo>
                <a:close/>
              </a:path>
            </a:pathLst>
          </a:custGeom>
          <a:solidFill>
            <a:srgbClr val="0B582E"/>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u="none" strike="noStrike" kern="1200" dirty="0">
              <a:ln>
                <a:noFill/>
              </a:ln>
              <a:latin typeface="Lato Regular" charset="0"/>
              <a:ea typeface="Arial Unicode MS" pitchFamily="2"/>
              <a:cs typeface="Arial Unicode MS" pitchFamily="2"/>
            </a:endParaRPr>
          </a:p>
        </p:txBody>
      </p:sp>
      <p:sp>
        <p:nvSpPr>
          <p:cNvPr id="12" name="Freeform: Shape 4234">
            <a:extLst>
              <a:ext uri="{FF2B5EF4-FFF2-40B4-BE49-F238E27FC236}">
                <a16:creationId xmlns:a16="http://schemas.microsoft.com/office/drawing/2014/main" id="{473A5FB1-762F-F846-BB1E-727584AF3C5F}"/>
              </a:ext>
            </a:extLst>
          </p:cNvPr>
          <p:cNvSpPr/>
          <p:nvPr userDrawn="1"/>
        </p:nvSpPr>
        <p:spPr>
          <a:xfrm>
            <a:off x="7511047" y="1773769"/>
            <a:ext cx="1521426" cy="2214649"/>
          </a:xfrm>
          <a:custGeom>
            <a:avLst/>
            <a:gdLst/>
            <a:ahLst/>
            <a:cxnLst>
              <a:cxn ang="3cd4">
                <a:pos x="hc" y="t"/>
              </a:cxn>
              <a:cxn ang="cd2">
                <a:pos x="l" y="vc"/>
              </a:cxn>
              <a:cxn ang="cd4">
                <a:pos x="hc" y="b"/>
              </a:cxn>
              <a:cxn ang="0">
                <a:pos x="r" y="vc"/>
              </a:cxn>
            </a:cxnLst>
            <a:rect l="l" t="t" r="r" b="b"/>
            <a:pathLst>
              <a:path w="914" h="1330">
                <a:moveTo>
                  <a:pt x="457" y="219"/>
                </a:moveTo>
                <a:cubicBezTo>
                  <a:pt x="327" y="219"/>
                  <a:pt x="222" y="325"/>
                  <a:pt x="222" y="455"/>
                </a:cubicBezTo>
                <a:cubicBezTo>
                  <a:pt x="222" y="587"/>
                  <a:pt x="327" y="692"/>
                  <a:pt x="457" y="692"/>
                </a:cubicBezTo>
                <a:cubicBezTo>
                  <a:pt x="587" y="692"/>
                  <a:pt x="694" y="587"/>
                  <a:pt x="694" y="455"/>
                </a:cubicBezTo>
                <a:cubicBezTo>
                  <a:pt x="694" y="325"/>
                  <a:pt x="587" y="219"/>
                  <a:pt x="457" y="219"/>
                </a:cubicBezTo>
                <a:close/>
                <a:moveTo>
                  <a:pt x="457" y="0"/>
                </a:moveTo>
                <a:cubicBezTo>
                  <a:pt x="710" y="0"/>
                  <a:pt x="914" y="203"/>
                  <a:pt x="914" y="455"/>
                </a:cubicBezTo>
                <a:cubicBezTo>
                  <a:pt x="914" y="705"/>
                  <a:pt x="714" y="907"/>
                  <a:pt x="466" y="913"/>
                </a:cubicBezTo>
                <a:lnTo>
                  <a:pt x="466" y="1276"/>
                </a:lnTo>
                <a:cubicBezTo>
                  <a:pt x="477" y="1280"/>
                  <a:pt x="484" y="1289"/>
                  <a:pt x="484" y="1303"/>
                </a:cubicBezTo>
                <a:cubicBezTo>
                  <a:pt x="484" y="1316"/>
                  <a:pt x="472" y="1330"/>
                  <a:pt x="457" y="1330"/>
                </a:cubicBezTo>
                <a:cubicBezTo>
                  <a:pt x="441" y="1330"/>
                  <a:pt x="429" y="1316"/>
                  <a:pt x="429" y="1303"/>
                </a:cubicBezTo>
                <a:cubicBezTo>
                  <a:pt x="429" y="1289"/>
                  <a:pt x="437" y="1280"/>
                  <a:pt x="448" y="1276"/>
                </a:cubicBezTo>
                <a:lnTo>
                  <a:pt x="448" y="913"/>
                </a:lnTo>
                <a:cubicBezTo>
                  <a:pt x="200" y="907"/>
                  <a:pt x="0" y="705"/>
                  <a:pt x="0" y="455"/>
                </a:cubicBezTo>
                <a:cubicBezTo>
                  <a:pt x="0" y="203"/>
                  <a:pt x="205" y="0"/>
                  <a:pt x="457" y="0"/>
                </a:cubicBezTo>
                <a:close/>
              </a:path>
            </a:pathLst>
          </a:custGeom>
          <a:solidFill>
            <a:srgbClr val="297239"/>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u="none" strike="noStrike" kern="1200" dirty="0">
              <a:ln>
                <a:noFill/>
              </a:ln>
              <a:latin typeface="Lato Regular" charset="0"/>
              <a:ea typeface="Arial Unicode MS" pitchFamily="2"/>
              <a:cs typeface="Arial Unicode MS" pitchFamily="2"/>
            </a:endParaRPr>
          </a:p>
        </p:txBody>
      </p:sp>
      <p:sp>
        <p:nvSpPr>
          <p:cNvPr id="13" name="Freeform: Shape 4239">
            <a:extLst>
              <a:ext uri="{FF2B5EF4-FFF2-40B4-BE49-F238E27FC236}">
                <a16:creationId xmlns:a16="http://schemas.microsoft.com/office/drawing/2014/main" id="{C85CF623-BF5F-8445-9C36-B325D84F9DE3}"/>
              </a:ext>
            </a:extLst>
          </p:cNvPr>
          <p:cNvSpPr/>
          <p:nvPr userDrawn="1"/>
        </p:nvSpPr>
        <p:spPr>
          <a:xfrm>
            <a:off x="7558165" y="1815204"/>
            <a:ext cx="1430522" cy="1433557"/>
          </a:xfrm>
          <a:custGeom>
            <a:avLst/>
            <a:gdLst/>
            <a:ahLst/>
            <a:cxnLst>
              <a:cxn ang="3cd4">
                <a:pos x="hc" y="t"/>
              </a:cxn>
              <a:cxn ang="cd2">
                <a:pos x="l" y="vc"/>
              </a:cxn>
              <a:cxn ang="cd4">
                <a:pos x="hc" y="b"/>
              </a:cxn>
              <a:cxn ang="0">
                <a:pos x="r" y="vc"/>
              </a:cxn>
            </a:cxnLst>
            <a:rect l="l" t="t" r="r" b="b"/>
            <a:pathLst>
              <a:path w="472" h="473">
                <a:moveTo>
                  <a:pt x="235" y="0"/>
                </a:moveTo>
                <a:cubicBezTo>
                  <a:pt x="105" y="0"/>
                  <a:pt x="0" y="106"/>
                  <a:pt x="0" y="236"/>
                </a:cubicBezTo>
                <a:cubicBezTo>
                  <a:pt x="0" y="368"/>
                  <a:pt x="105" y="473"/>
                  <a:pt x="235" y="473"/>
                </a:cubicBezTo>
                <a:cubicBezTo>
                  <a:pt x="365" y="473"/>
                  <a:pt x="472" y="368"/>
                  <a:pt x="472" y="236"/>
                </a:cubicBezTo>
                <a:cubicBezTo>
                  <a:pt x="472" y="106"/>
                  <a:pt x="365" y="0"/>
                  <a:pt x="235" y="0"/>
                </a:cubicBezTo>
                <a:close/>
              </a:path>
            </a:pathLst>
          </a:custGeom>
          <a:solidFill>
            <a:srgbClr val="297239"/>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u="none" strike="noStrike" kern="1200" dirty="0">
              <a:ln>
                <a:noFill/>
              </a:ln>
              <a:latin typeface="Lato Regular" charset="0"/>
              <a:ea typeface="Arial Unicode MS" pitchFamily="2"/>
              <a:cs typeface="Arial Unicode MS" pitchFamily="2"/>
            </a:endParaRPr>
          </a:p>
        </p:txBody>
      </p:sp>
      <p:sp>
        <p:nvSpPr>
          <p:cNvPr id="50" name="Text Placeholder 17">
            <a:extLst>
              <a:ext uri="{FF2B5EF4-FFF2-40B4-BE49-F238E27FC236}">
                <a16:creationId xmlns:a16="http://schemas.microsoft.com/office/drawing/2014/main" id="{18990701-AC9F-534B-8665-6B063C6FD299}"/>
              </a:ext>
            </a:extLst>
          </p:cNvPr>
          <p:cNvSpPr>
            <a:spLocks noGrp="1"/>
          </p:cNvSpPr>
          <p:nvPr>
            <p:ph type="body" sz="quarter" idx="25" hasCustomPrompt="1"/>
          </p:nvPr>
        </p:nvSpPr>
        <p:spPr>
          <a:xfrm>
            <a:off x="748973" y="4364934"/>
            <a:ext cx="2061046" cy="1594432"/>
          </a:xfrm>
        </p:spPr>
        <p:txBody>
          <a:bodyPr/>
          <a:lstStyle>
            <a:lvl1pPr algn="ctr">
              <a:buNone/>
              <a:defRPr sz="2000" b="1" i="0" spc="0">
                <a:solidFill>
                  <a:srgbClr val="84BA4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 One</a:t>
            </a:r>
            <a:endParaRPr lang="en-US" dirty="0"/>
          </a:p>
        </p:txBody>
      </p:sp>
      <p:sp>
        <p:nvSpPr>
          <p:cNvPr id="52" name="Text Placeholder 17">
            <a:extLst>
              <a:ext uri="{FF2B5EF4-FFF2-40B4-BE49-F238E27FC236}">
                <a16:creationId xmlns:a16="http://schemas.microsoft.com/office/drawing/2014/main" id="{F8D16C6E-0FEF-E949-9F8E-AD42CE6382AE}"/>
              </a:ext>
            </a:extLst>
          </p:cNvPr>
          <p:cNvSpPr>
            <a:spLocks noGrp="1"/>
          </p:cNvSpPr>
          <p:nvPr>
            <p:ph type="body" sz="quarter" idx="31" hasCustomPrompt="1"/>
          </p:nvPr>
        </p:nvSpPr>
        <p:spPr>
          <a:xfrm>
            <a:off x="2914986" y="4364934"/>
            <a:ext cx="2061046" cy="1594432"/>
          </a:xfrm>
        </p:spPr>
        <p:txBody>
          <a:bodyPr/>
          <a:lstStyle>
            <a:lvl1pPr algn="ctr">
              <a:buNone/>
              <a:defRPr sz="2000" b="1" i="0" spc="0">
                <a:solidFill>
                  <a:srgbClr val="63A043"/>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 One</a:t>
            </a:r>
            <a:endParaRPr lang="en-US" dirty="0"/>
          </a:p>
        </p:txBody>
      </p:sp>
      <p:sp>
        <p:nvSpPr>
          <p:cNvPr id="54" name="Text Placeholder 17">
            <a:extLst>
              <a:ext uri="{FF2B5EF4-FFF2-40B4-BE49-F238E27FC236}">
                <a16:creationId xmlns:a16="http://schemas.microsoft.com/office/drawing/2014/main" id="{03C080F9-4843-5C45-9B7C-3FF59B8138FD}"/>
              </a:ext>
            </a:extLst>
          </p:cNvPr>
          <p:cNvSpPr>
            <a:spLocks noGrp="1"/>
          </p:cNvSpPr>
          <p:nvPr>
            <p:ph type="body" sz="quarter" idx="33" hasCustomPrompt="1"/>
          </p:nvPr>
        </p:nvSpPr>
        <p:spPr>
          <a:xfrm>
            <a:off x="5078733" y="4364934"/>
            <a:ext cx="2061046" cy="1594432"/>
          </a:xfrm>
        </p:spPr>
        <p:txBody>
          <a:bodyPr/>
          <a:lstStyle>
            <a:lvl1pPr algn="ctr">
              <a:buNone/>
              <a:defRPr sz="2000" b="1" i="0" spc="0">
                <a:solidFill>
                  <a:srgbClr val="46894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 One</a:t>
            </a:r>
            <a:endParaRPr lang="en-US" dirty="0"/>
          </a:p>
        </p:txBody>
      </p:sp>
      <p:sp>
        <p:nvSpPr>
          <p:cNvPr id="56" name="Text Placeholder 17">
            <a:extLst>
              <a:ext uri="{FF2B5EF4-FFF2-40B4-BE49-F238E27FC236}">
                <a16:creationId xmlns:a16="http://schemas.microsoft.com/office/drawing/2014/main" id="{FA8BB5AD-0DE3-1B4E-A424-802043EDCCCF}"/>
              </a:ext>
            </a:extLst>
          </p:cNvPr>
          <p:cNvSpPr>
            <a:spLocks noGrp="1"/>
          </p:cNvSpPr>
          <p:nvPr>
            <p:ph type="body" sz="quarter" idx="35" hasCustomPrompt="1"/>
          </p:nvPr>
        </p:nvSpPr>
        <p:spPr>
          <a:xfrm>
            <a:off x="7244746" y="4364934"/>
            <a:ext cx="2061046" cy="1594432"/>
          </a:xfrm>
        </p:spPr>
        <p:txBody>
          <a:bodyPr/>
          <a:lstStyle>
            <a:lvl1pPr algn="ctr">
              <a:buNone/>
              <a:defRPr sz="2000" b="1" i="0" spc="0">
                <a:solidFill>
                  <a:srgbClr val="29723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 One</a:t>
            </a:r>
            <a:endParaRPr lang="en-US" dirty="0"/>
          </a:p>
        </p:txBody>
      </p:sp>
      <p:sp>
        <p:nvSpPr>
          <p:cNvPr id="58" name="Text Placeholder 17">
            <a:extLst>
              <a:ext uri="{FF2B5EF4-FFF2-40B4-BE49-F238E27FC236}">
                <a16:creationId xmlns:a16="http://schemas.microsoft.com/office/drawing/2014/main" id="{400557A9-F756-6A47-95B0-B225A7B2B4DB}"/>
              </a:ext>
            </a:extLst>
          </p:cNvPr>
          <p:cNvSpPr>
            <a:spLocks noGrp="1"/>
          </p:cNvSpPr>
          <p:nvPr>
            <p:ph type="body" sz="quarter" idx="37" hasCustomPrompt="1"/>
          </p:nvPr>
        </p:nvSpPr>
        <p:spPr>
          <a:xfrm>
            <a:off x="9399324" y="4353359"/>
            <a:ext cx="2061046" cy="1594432"/>
          </a:xfrm>
        </p:spPr>
        <p:txBody>
          <a:bodyPr/>
          <a:lstStyle>
            <a:lvl1pPr algn="ctr">
              <a:buNone/>
              <a:defRPr sz="2000" b="1" i="0" spc="0">
                <a:solidFill>
                  <a:srgbClr val="0B582E"/>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 One</a:t>
            </a:r>
            <a:endParaRPr lang="en-US" dirty="0"/>
          </a:p>
        </p:txBody>
      </p:sp>
      <p:sp>
        <p:nvSpPr>
          <p:cNvPr id="30" name="Freeform: Shape 4239">
            <a:extLst>
              <a:ext uri="{FF2B5EF4-FFF2-40B4-BE49-F238E27FC236}">
                <a16:creationId xmlns:a16="http://schemas.microsoft.com/office/drawing/2014/main" id="{E253BA23-B768-C040-9224-2910F7AB1B7E}"/>
              </a:ext>
            </a:extLst>
          </p:cNvPr>
          <p:cNvSpPr/>
          <p:nvPr userDrawn="1"/>
        </p:nvSpPr>
        <p:spPr>
          <a:xfrm>
            <a:off x="9714586" y="1815204"/>
            <a:ext cx="1430522" cy="1433557"/>
          </a:xfrm>
          <a:custGeom>
            <a:avLst/>
            <a:gdLst/>
            <a:ahLst/>
            <a:cxnLst>
              <a:cxn ang="3cd4">
                <a:pos x="hc" y="t"/>
              </a:cxn>
              <a:cxn ang="cd2">
                <a:pos x="l" y="vc"/>
              </a:cxn>
              <a:cxn ang="cd4">
                <a:pos x="hc" y="b"/>
              </a:cxn>
              <a:cxn ang="0">
                <a:pos x="r" y="vc"/>
              </a:cxn>
            </a:cxnLst>
            <a:rect l="l" t="t" r="r" b="b"/>
            <a:pathLst>
              <a:path w="472" h="473">
                <a:moveTo>
                  <a:pt x="235" y="0"/>
                </a:moveTo>
                <a:cubicBezTo>
                  <a:pt x="105" y="0"/>
                  <a:pt x="0" y="106"/>
                  <a:pt x="0" y="236"/>
                </a:cubicBezTo>
                <a:cubicBezTo>
                  <a:pt x="0" y="368"/>
                  <a:pt x="105" y="473"/>
                  <a:pt x="235" y="473"/>
                </a:cubicBezTo>
                <a:cubicBezTo>
                  <a:pt x="365" y="473"/>
                  <a:pt x="472" y="368"/>
                  <a:pt x="472" y="236"/>
                </a:cubicBezTo>
                <a:cubicBezTo>
                  <a:pt x="472" y="106"/>
                  <a:pt x="365" y="0"/>
                  <a:pt x="235" y="0"/>
                </a:cubicBezTo>
                <a:close/>
              </a:path>
            </a:pathLst>
          </a:custGeom>
          <a:solidFill>
            <a:srgbClr val="0B582E"/>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u="none" strike="noStrike" kern="1200" dirty="0">
              <a:ln>
                <a:noFill/>
              </a:ln>
              <a:latin typeface="Lato Regular" charset="0"/>
              <a:ea typeface="Arial Unicode MS" pitchFamily="2"/>
              <a:cs typeface="Arial Unicode MS" pitchFamily="2"/>
            </a:endParaRPr>
          </a:p>
        </p:txBody>
      </p:sp>
      <p:sp>
        <p:nvSpPr>
          <p:cNvPr id="29" name="Text Placeholder 23">
            <a:extLst>
              <a:ext uri="{FF2B5EF4-FFF2-40B4-BE49-F238E27FC236}">
                <a16:creationId xmlns:a16="http://schemas.microsoft.com/office/drawing/2014/main" id="{98F821B7-EAB6-F546-8E25-040E6E2F35CD}"/>
              </a:ext>
            </a:extLst>
          </p:cNvPr>
          <p:cNvSpPr>
            <a:spLocks noGrp="1"/>
          </p:cNvSpPr>
          <p:nvPr>
            <p:ph type="body" sz="quarter" idx="29" hasCustomPrompt="1"/>
          </p:nvPr>
        </p:nvSpPr>
        <p:spPr>
          <a:xfrm>
            <a:off x="10764" y="446202"/>
            <a:ext cx="12181236" cy="582221"/>
          </a:xfrm>
        </p:spPr>
        <p:txBody>
          <a:bodyPr>
            <a:normAutofit/>
          </a:bodyPr>
          <a:lstStyle>
            <a:lvl1pPr marL="0" indent="0" algn="ctr">
              <a:buNone/>
              <a:defRPr sz="3600" b="0" i="0">
                <a:solidFill>
                  <a:srgbClr val="000000"/>
                </a:solidFill>
                <a:latin typeface="+mn-lt"/>
              </a:defRPr>
            </a:lvl1pPr>
          </a:lstStyle>
          <a:p>
            <a:pPr lvl="0"/>
            <a:r>
              <a:rPr lang="en-US" dirty="0"/>
              <a:t>Heading</a:t>
            </a:r>
          </a:p>
        </p:txBody>
      </p:sp>
      <p:sp>
        <p:nvSpPr>
          <p:cNvPr id="19" name="Text Box 5">
            <a:extLst>
              <a:ext uri="{FF2B5EF4-FFF2-40B4-BE49-F238E27FC236}">
                <a16:creationId xmlns:a16="http://schemas.microsoft.com/office/drawing/2014/main" id="{B72C2AFA-B28B-5F43-B4EF-4C5EE0395061}"/>
              </a:ext>
            </a:extLst>
          </p:cNvPr>
          <p:cNvSpPr txBox="1"/>
          <p:nvPr userDrawn="1"/>
        </p:nvSpPr>
        <p:spPr>
          <a:xfrm>
            <a:off x="90679" y="6377911"/>
            <a:ext cx="12101321" cy="372172"/>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r>
              <a:rPr lang="en-IE" sz="950" b="1" spc="170" baseline="0" dirty="0">
                <a:solidFill>
                  <a:srgbClr val="0B582E"/>
                </a:solidFill>
                <a:effectLst/>
                <a:latin typeface="+mn-lt"/>
                <a:ea typeface="Times New Roman" panose="02020603050405020304" pitchFamily="18" charset="0"/>
                <a:cs typeface="Times New Roman" panose="02020603050405020304" pitchFamily="18" charset="0"/>
              </a:rPr>
              <a:t>SUSTAINABLE</a:t>
            </a:r>
            <a:r>
              <a:rPr lang="en-IE" sz="950" spc="170" baseline="0" dirty="0">
                <a:solidFill>
                  <a:srgbClr val="0B582E"/>
                </a:solidFill>
                <a:effectLst/>
                <a:latin typeface="+mj-lt"/>
                <a:ea typeface="Times New Roman" panose="02020603050405020304" pitchFamily="18" charset="0"/>
                <a:cs typeface="Times New Roman" panose="02020603050405020304" pitchFamily="18" charset="0"/>
              </a:rPr>
              <a:t> FUTURES FOR ENTERPRISE CENTRES</a:t>
            </a:r>
            <a:endParaRPr lang="en-IE" sz="950" spc="170" baseline="0" dirty="0">
              <a:solidFill>
                <a:srgbClr val="0B582E"/>
              </a:solidFill>
              <a:effectLst/>
              <a:latin typeface="+mj-lt"/>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791680477"/>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5 point icon Graph B">
    <p:spTree>
      <p:nvGrpSpPr>
        <p:cNvPr id="1" name=""/>
        <p:cNvGrpSpPr/>
        <p:nvPr/>
      </p:nvGrpSpPr>
      <p:grpSpPr>
        <a:xfrm>
          <a:off x="0" y="0"/>
          <a:ext cx="0" cy="0"/>
          <a:chOff x="0" y="0"/>
          <a:chExt cx="0" cy="0"/>
        </a:xfrm>
      </p:grpSpPr>
      <p:sp>
        <p:nvSpPr>
          <p:cNvPr id="26" name="Freeform 175">
            <a:extLst>
              <a:ext uri="{FF2B5EF4-FFF2-40B4-BE49-F238E27FC236}">
                <a16:creationId xmlns:a16="http://schemas.microsoft.com/office/drawing/2014/main" id="{8C0B3D42-2317-6946-847C-DF2D8C708228}"/>
              </a:ext>
            </a:extLst>
          </p:cNvPr>
          <p:cNvSpPr>
            <a:spLocks noChangeArrowheads="1"/>
          </p:cNvSpPr>
          <p:nvPr userDrawn="1"/>
        </p:nvSpPr>
        <p:spPr bwMode="auto">
          <a:xfrm>
            <a:off x="832077" y="3024269"/>
            <a:ext cx="1921262" cy="2081780"/>
          </a:xfrm>
          <a:custGeom>
            <a:avLst/>
            <a:gdLst>
              <a:gd name="T0" fmla="*/ 3123 w 3430"/>
              <a:gd name="T1" fmla="*/ 642 h 3719"/>
              <a:gd name="T2" fmla="*/ 3123 w 3430"/>
              <a:gd name="T3" fmla="*/ 642 h 3719"/>
              <a:gd name="T4" fmla="*/ 2090 w 3430"/>
              <a:gd name="T5" fmla="*/ 642 h 3719"/>
              <a:gd name="T6" fmla="*/ 1715 w 3430"/>
              <a:gd name="T7" fmla="*/ 0 h 3719"/>
              <a:gd name="T8" fmla="*/ 1347 w 3430"/>
              <a:gd name="T9" fmla="*/ 642 h 3719"/>
              <a:gd name="T10" fmla="*/ 307 w 3430"/>
              <a:gd name="T11" fmla="*/ 642 h 3719"/>
              <a:gd name="T12" fmla="*/ 0 w 3430"/>
              <a:gd name="T13" fmla="*/ 948 h 3719"/>
              <a:gd name="T14" fmla="*/ 0 w 3430"/>
              <a:gd name="T15" fmla="*/ 3420 h 3719"/>
              <a:gd name="T16" fmla="*/ 307 w 3430"/>
              <a:gd name="T17" fmla="*/ 3718 h 3719"/>
              <a:gd name="T18" fmla="*/ 3123 w 3430"/>
              <a:gd name="T19" fmla="*/ 3718 h 3719"/>
              <a:gd name="T20" fmla="*/ 3429 w 3430"/>
              <a:gd name="T21" fmla="*/ 3420 h 3719"/>
              <a:gd name="T22" fmla="*/ 3429 w 3430"/>
              <a:gd name="T23" fmla="*/ 948 h 3719"/>
              <a:gd name="T24" fmla="*/ 3123 w 3430"/>
              <a:gd name="T25" fmla="*/ 642 h 37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430" h="3719">
                <a:moveTo>
                  <a:pt x="3123" y="642"/>
                </a:moveTo>
                <a:lnTo>
                  <a:pt x="3123" y="642"/>
                </a:lnTo>
                <a:cubicBezTo>
                  <a:pt x="2090" y="642"/>
                  <a:pt x="2090" y="642"/>
                  <a:pt x="2090" y="642"/>
                </a:cubicBezTo>
                <a:cubicBezTo>
                  <a:pt x="1715" y="0"/>
                  <a:pt x="1715" y="0"/>
                  <a:pt x="1715" y="0"/>
                </a:cubicBezTo>
                <a:cubicBezTo>
                  <a:pt x="1347" y="642"/>
                  <a:pt x="1347" y="642"/>
                  <a:pt x="1347" y="642"/>
                </a:cubicBezTo>
                <a:cubicBezTo>
                  <a:pt x="307" y="642"/>
                  <a:pt x="307" y="642"/>
                  <a:pt x="307" y="642"/>
                </a:cubicBezTo>
                <a:cubicBezTo>
                  <a:pt x="138" y="642"/>
                  <a:pt x="0" y="780"/>
                  <a:pt x="0" y="948"/>
                </a:cubicBezTo>
                <a:cubicBezTo>
                  <a:pt x="0" y="3420"/>
                  <a:pt x="0" y="3420"/>
                  <a:pt x="0" y="3420"/>
                </a:cubicBezTo>
                <a:cubicBezTo>
                  <a:pt x="0" y="3588"/>
                  <a:pt x="138" y="3718"/>
                  <a:pt x="307" y="3718"/>
                </a:cubicBezTo>
                <a:cubicBezTo>
                  <a:pt x="3123" y="3718"/>
                  <a:pt x="3123" y="3718"/>
                  <a:pt x="3123" y="3718"/>
                </a:cubicBezTo>
                <a:cubicBezTo>
                  <a:pt x="3291" y="3718"/>
                  <a:pt x="3429" y="3588"/>
                  <a:pt x="3429" y="3420"/>
                </a:cubicBezTo>
                <a:cubicBezTo>
                  <a:pt x="3429" y="948"/>
                  <a:pt x="3429" y="948"/>
                  <a:pt x="3429" y="948"/>
                </a:cubicBezTo>
                <a:cubicBezTo>
                  <a:pt x="3429" y="780"/>
                  <a:pt x="3291" y="642"/>
                  <a:pt x="3123" y="642"/>
                </a:cubicBezTo>
              </a:path>
            </a:pathLst>
          </a:custGeom>
          <a:solidFill>
            <a:srgbClr val="84BA41"/>
          </a:solidFill>
          <a:ln w="9525" cap="flat">
            <a:noFill/>
            <a:bevel/>
            <a:headEnd/>
            <a:tailEnd/>
          </a:ln>
          <a:effectLst/>
        </p:spPr>
        <p:txBody>
          <a:bodyPr wrap="none" anchor="ctr"/>
          <a:lstStyle/>
          <a:p>
            <a:endParaRPr lang="en-US"/>
          </a:p>
        </p:txBody>
      </p:sp>
      <p:sp>
        <p:nvSpPr>
          <p:cNvPr id="27" name="Freeform 176">
            <a:extLst>
              <a:ext uri="{FF2B5EF4-FFF2-40B4-BE49-F238E27FC236}">
                <a16:creationId xmlns:a16="http://schemas.microsoft.com/office/drawing/2014/main" id="{40053DCA-CDEC-8B4D-B8F3-C1EF890EF020}"/>
              </a:ext>
            </a:extLst>
          </p:cNvPr>
          <p:cNvSpPr>
            <a:spLocks noChangeArrowheads="1"/>
          </p:cNvSpPr>
          <p:nvPr userDrawn="1"/>
        </p:nvSpPr>
        <p:spPr bwMode="auto">
          <a:xfrm>
            <a:off x="2970654" y="3024269"/>
            <a:ext cx="1916323" cy="2081780"/>
          </a:xfrm>
          <a:custGeom>
            <a:avLst/>
            <a:gdLst>
              <a:gd name="T0" fmla="*/ 3122 w 3421"/>
              <a:gd name="T1" fmla="*/ 642 h 3719"/>
              <a:gd name="T2" fmla="*/ 3122 w 3421"/>
              <a:gd name="T3" fmla="*/ 642 h 3719"/>
              <a:gd name="T4" fmla="*/ 2089 w 3421"/>
              <a:gd name="T5" fmla="*/ 642 h 3719"/>
              <a:gd name="T6" fmla="*/ 1722 w 3421"/>
              <a:gd name="T7" fmla="*/ 0 h 3719"/>
              <a:gd name="T8" fmla="*/ 1347 w 3421"/>
              <a:gd name="T9" fmla="*/ 642 h 3719"/>
              <a:gd name="T10" fmla="*/ 306 w 3421"/>
              <a:gd name="T11" fmla="*/ 642 h 3719"/>
              <a:gd name="T12" fmla="*/ 0 w 3421"/>
              <a:gd name="T13" fmla="*/ 948 h 3719"/>
              <a:gd name="T14" fmla="*/ 0 w 3421"/>
              <a:gd name="T15" fmla="*/ 3420 h 3719"/>
              <a:gd name="T16" fmla="*/ 306 w 3421"/>
              <a:gd name="T17" fmla="*/ 3718 h 3719"/>
              <a:gd name="T18" fmla="*/ 3122 w 3421"/>
              <a:gd name="T19" fmla="*/ 3718 h 3719"/>
              <a:gd name="T20" fmla="*/ 3420 w 3421"/>
              <a:gd name="T21" fmla="*/ 3420 h 3719"/>
              <a:gd name="T22" fmla="*/ 3420 w 3421"/>
              <a:gd name="T23" fmla="*/ 948 h 3719"/>
              <a:gd name="T24" fmla="*/ 3122 w 3421"/>
              <a:gd name="T25" fmla="*/ 642 h 37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421" h="3719">
                <a:moveTo>
                  <a:pt x="3122" y="642"/>
                </a:moveTo>
                <a:lnTo>
                  <a:pt x="3122" y="642"/>
                </a:lnTo>
                <a:cubicBezTo>
                  <a:pt x="2089" y="642"/>
                  <a:pt x="2089" y="642"/>
                  <a:pt x="2089" y="642"/>
                </a:cubicBezTo>
                <a:cubicBezTo>
                  <a:pt x="1722" y="0"/>
                  <a:pt x="1722" y="0"/>
                  <a:pt x="1722" y="0"/>
                </a:cubicBezTo>
                <a:cubicBezTo>
                  <a:pt x="1347" y="642"/>
                  <a:pt x="1347" y="642"/>
                  <a:pt x="1347" y="642"/>
                </a:cubicBezTo>
                <a:cubicBezTo>
                  <a:pt x="306" y="642"/>
                  <a:pt x="306" y="642"/>
                  <a:pt x="306" y="642"/>
                </a:cubicBezTo>
                <a:cubicBezTo>
                  <a:pt x="138" y="642"/>
                  <a:pt x="0" y="780"/>
                  <a:pt x="0" y="948"/>
                </a:cubicBezTo>
                <a:cubicBezTo>
                  <a:pt x="0" y="3420"/>
                  <a:pt x="0" y="3420"/>
                  <a:pt x="0" y="3420"/>
                </a:cubicBezTo>
                <a:cubicBezTo>
                  <a:pt x="0" y="3588"/>
                  <a:pt x="138" y="3718"/>
                  <a:pt x="306" y="3718"/>
                </a:cubicBezTo>
                <a:cubicBezTo>
                  <a:pt x="3122" y="3718"/>
                  <a:pt x="3122" y="3718"/>
                  <a:pt x="3122" y="3718"/>
                </a:cubicBezTo>
                <a:cubicBezTo>
                  <a:pt x="3290" y="3718"/>
                  <a:pt x="3420" y="3588"/>
                  <a:pt x="3420" y="3420"/>
                </a:cubicBezTo>
                <a:cubicBezTo>
                  <a:pt x="3420" y="948"/>
                  <a:pt x="3420" y="948"/>
                  <a:pt x="3420" y="948"/>
                </a:cubicBezTo>
                <a:cubicBezTo>
                  <a:pt x="3420" y="780"/>
                  <a:pt x="3290" y="642"/>
                  <a:pt x="3122" y="642"/>
                </a:cubicBezTo>
              </a:path>
            </a:pathLst>
          </a:custGeom>
          <a:solidFill>
            <a:srgbClr val="63A043"/>
          </a:solidFill>
          <a:ln w="9525" cap="flat">
            <a:noFill/>
            <a:bevel/>
            <a:headEnd/>
            <a:tailEnd/>
          </a:ln>
          <a:effectLst/>
        </p:spPr>
        <p:txBody>
          <a:bodyPr wrap="none" anchor="ctr"/>
          <a:lstStyle/>
          <a:p>
            <a:endParaRPr lang="en-US"/>
          </a:p>
        </p:txBody>
      </p:sp>
      <p:sp>
        <p:nvSpPr>
          <p:cNvPr id="28" name="Freeform 177">
            <a:extLst>
              <a:ext uri="{FF2B5EF4-FFF2-40B4-BE49-F238E27FC236}">
                <a16:creationId xmlns:a16="http://schemas.microsoft.com/office/drawing/2014/main" id="{10B1012D-1247-0E4A-BFFD-D8F52FAEDE4C}"/>
              </a:ext>
            </a:extLst>
          </p:cNvPr>
          <p:cNvSpPr>
            <a:spLocks noChangeArrowheads="1"/>
          </p:cNvSpPr>
          <p:nvPr userDrawn="1"/>
        </p:nvSpPr>
        <p:spPr bwMode="auto">
          <a:xfrm>
            <a:off x="5104293" y="3024269"/>
            <a:ext cx="1918793" cy="2081780"/>
          </a:xfrm>
          <a:custGeom>
            <a:avLst/>
            <a:gdLst>
              <a:gd name="T0" fmla="*/ 3121 w 3428"/>
              <a:gd name="T1" fmla="*/ 642 h 3719"/>
              <a:gd name="T2" fmla="*/ 3121 w 3428"/>
              <a:gd name="T3" fmla="*/ 642 h 3719"/>
              <a:gd name="T4" fmla="*/ 2103 w 3428"/>
              <a:gd name="T5" fmla="*/ 642 h 3719"/>
              <a:gd name="T6" fmla="*/ 1729 w 3428"/>
              <a:gd name="T7" fmla="*/ 0 h 3719"/>
              <a:gd name="T8" fmla="*/ 1362 w 3428"/>
              <a:gd name="T9" fmla="*/ 642 h 3719"/>
              <a:gd name="T10" fmla="*/ 306 w 3428"/>
              <a:gd name="T11" fmla="*/ 642 h 3719"/>
              <a:gd name="T12" fmla="*/ 0 w 3428"/>
              <a:gd name="T13" fmla="*/ 948 h 3719"/>
              <a:gd name="T14" fmla="*/ 0 w 3428"/>
              <a:gd name="T15" fmla="*/ 3420 h 3719"/>
              <a:gd name="T16" fmla="*/ 306 w 3428"/>
              <a:gd name="T17" fmla="*/ 3718 h 3719"/>
              <a:gd name="T18" fmla="*/ 3121 w 3428"/>
              <a:gd name="T19" fmla="*/ 3718 h 3719"/>
              <a:gd name="T20" fmla="*/ 3427 w 3428"/>
              <a:gd name="T21" fmla="*/ 3420 h 3719"/>
              <a:gd name="T22" fmla="*/ 3427 w 3428"/>
              <a:gd name="T23" fmla="*/ 948 h 3719"/>
              <a:gd name="T24" fmla="*/ 3121 w 3428"/>
              <a:gd name="T25" fmla="*/ 642 h 37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428" h="3719">
                <a:moveTo>
                  <a:pt x="3121" y="642"/>
                </a:moveTo>
                <a:lnTo>
                  <a:pt x="3121" y="642"/>
                </a:lnTo>
                <a:cubicBezTo>
                  <a:pt x="2103" y="642"/>
                  <a:pt x="2103" y="642"/>
                  <a:pt x="2103" y="642"/>
                </a:cubicBezTo>
                <a:cubicBezTo>
                  <a:pt x="1729" y="0"/>
                  <a:pt x="1729" y="0"/>
                  <a:pt x="1729" y="0"/>
                </a:cubicBezTo>
                <a:cubicBezTo>
                  <a:pt x="1362" y="642"/>
                  <a:pt x="1362" y="642"/>
                  <a:pt x="1362" y="642"/>
                </a:cubicBezTo>
                <a:cubicBezTo>
                  <a:pt x="306" y="642"/>
                  <a:pt x="306" y="642"/>
                  <a:pt x="306" y="642"/>
                </a:cubicBezTo>
                <a:cubicBezTo>
                  <a:pt x="138" y="642"/>
                  <a:pt x="0" y="780"/>
                  <a:pt x="0" y="948"/>
                </a:cubicBezTo>
                <a:cubicBezTo>
                  <a:pt x="0" y="3420"/>
                  <a:pt x="0" y="3420"/>
                  <a:pt x="0" y="3420"/>
                </a:cubicBezTo>
                <a:cubicBezTo>
                  <a:pt x="0" y="3588"/>
                  <a:pt x="138" y="3718"/>
                  <a:pt x="306" y="3718"/>
                </a:cubicBezTo>
                <a:cubicBezTo>
                  <a:pt x="3121" y="3718"/>
                  <a:pt x="3121" y="3718"/>
                  <a:pt x="3121" y="3718"/>
                </a:cubicBezTo>
                <a:cubicBezTo>
                  <a:pt x="3289" y="3718"/>
                  <a:pt x="3427" y="3588"/>
                  <a:pt x="3427" y="3420"/>
                </a:cubicBezTo>
                <a:cubicBezTo>
                  <a:pt x="3427" y="948"/>
                  <a:pt x="3427" y="948"/>
                  <a:pt x="3427" y="948"/>
                </a:cubicBezTo>
                <a:cubicBezTo>
                  <a:pt x="3427" y="780"/>
                  <a:pt x="3289" y="642"/>
                  <a:pt x="3121" y="642"/>
                </a:cubicBezTo>
              </a:path>
            </a:pathLst>
          </a:custGeom>
          <a:solidFill>
            <a:srgbClr val="468940"/>
          </a:solidFill>
          <a:ln w="9525" cap="flat">
            <a:noFill/>
            <a:bevel/>
            <a:headEnd/>
            <a:tailEnd/>
          </a:ln>
          <a:effectLst/>
        </p:spPr>
        <p:txBody>
          <a:bodyPr wrap="none" anchor="ctr"/>
          <a:lstStyle/>
          <a:p>
            <a:endParaRPr lang="en-US"/>
          </a:p>
        </p:txBody>
      </p:sp>
      <p:sp>
        <p:nvSpPr>
          <p:cNvPr id="29" name="Freeform 178">
            <a:extLst>
              <a:ext uri="{FF2B5EF4-FFF2-40B4-BE49-F238E27FC236}">
                <a16:creationId xmlns:a16="http://schemas.microsoft.com/office/drawing/2014/main" id="{65CDE706-10CF-2F43-88C1-BCEBF0BED009}"/>
              </a:ext>
            </a:extLst>
          </p:cNvPr>
          <p:cNvSpPr>
            <a:spLocks noChangeArrowheads="1"/>
          </p:cNvSpPr>
          <p:nvPr userDrawn="1"/>
        </p:nvSpPr>
        <p:spPr bwMode="auto">
          <a:xfrm>
            <a:off x="7242870" y="3024269"/>
            <a:ext cx="1916323" cy="2081780"/>
          </a:xfrm>
          <a:custGeom>
            <a:avLst/>
            <a:gdLst>
              <a:gd name="T0" fmla="*/ 3115 w 3422"/>
              <a:gd name="T1" fmla="*/ 642 h 3719"/>
              <a:gd name="T2" fmla="*/ 3115 w 3422"/>
              <a:gd name="T3" fmla="*/ 642 h 3719"/>
              <a:gd name="T4" fmla="*/ 2105 w 3422"/>
              <a:gd name="T5" fmla="*/ 642 h 3719"/>
              <a:gd name="T6" fmla="*/ 1737 w 3422"/>
              <a:gd name="T7" fmla="*/ 0 h 3719"/>
              <a:gd name="T8" fmla="*/ 1362 w 3422"/>
              <a:gd name="T9" fmla="*/ 642 h 3719"/>
              <a:gd name="T10" fmla="*/ 299 w 3422"/>
              <a:gd name="T11" fmla="*/ 642 h 3719"/>
              <a:gd name="T12" fmla="*/ 0 w 3422"/>
              <a:gd name="T13" fmla="*/ 948 h 3719"/>
              <a:gd name="T14" fmla="*/ 0 w 3422"/>
              <a:gd name="T15" fmla="*/ 3420 h 3719"/>
              <a:gd name="T16" fmla="*/ 299 w 3422"/>
              <a:gd name="T17" fmla="*/ 3718 h 3719"/>
              <a:gd name="T18" fmla="*/ 3115 w 3422"/>
              <a:gd name="T19" fmla="*/ 3718 h 3719"/>
              <a:gd name="T20" fmla="*/ 3421 w 3422"/>
              <a:gd name="T21" fmla="*/ 3420 h 3719"/>
              <a:gd name="T22" fmla="*/ 3421 w 3422"/>
              <a:gd name="T23" fmla="*/ 948 h 3719"/>
              <a:gd name="T24" fmla="*/ 3115 w 3422"/>
              <a:gd name="T25" fmla="*/ 642 h 37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422" h="3719">
                <a:moveTo>
                  <a:pt x="3115" y="642"/>
                </a:moveTo>
                <a:lnTo>
                  <a:pt x="3115" y="642"/>
                </a:lnTo>
                <a:cubicBezTo>
                  <a:pt x="2105" y="642"/>
                  <a:pt x="2105" y="642"/>
                  <a:pt x="2105" y="642"/>
                </a:cubicBezTo>
                <a:cubicBezTo>
                  <a:pt x="1737" y="0"/>
                  <a:pt x="1737" y="0"/>
                  <a:pt x="1737" y="0"/>
                </a:cubicBezTo>
                <a:cubicBezTo>
                  <a:pt x="1362" y="642"/>
                  <a:pt x="1362" y="642"/>
                  <a:pt x="1362" y="642"/>
                </a:cubicBezTo>
                <a:cubicBezTo>
                  <a:pt x="299" y="642"/>
                  <a:pt x="299" y="642"/>
                  <a:pt x="299" y="642"/>
                </a:cubicBezTo>
                <a:cubicBezTo>
                  <a:pt x="130" y="642"/>
                  <a:pt x="0" y="780"/>
                  <a:pt x="0" y="948"/>
                </a:cubicBezTo>
                <a:cubicBezTo>
                  <a:pt x="0" y="3420"/>
                  <a:pt x="0" y="3420"/>
                  <a:pt x="0" y="3420"/>
                </a:cubicBezTo>
                <a:cubicBezTo>
                  <a:pt x="0" y="3588"/>
                  <a:pt x="130" y="3718"/>
                  <a:pt x="299" y="3718"/>
                </a:cubicBezTo>
                <a:cubicBezTo>
                  <a:pt x="3115" y="3718"/>
                  <a:pt x="3115" y="3718"/>
                  <a:pt x="3115" y="3718"/>
                </a:cubicBezTo>
                <a:cubicBezTo>
                  <a:pt x="3283" y="3718"/>
                  <a:pt x="3421" y="3588"/>
                  <a:pt x="3421" y="3420"/>
                </a:cubicBezTo>
                <a:cubicBezTo>
                  <a:pt x="3421" y="948"/>
                  <a:pt x="3421" y="948"/>
                  <a:pt x="3421" y="948"/>
                </a:cubicBezTo>
                <a:cubicBezTo>
                  <a:pt x="3421" y="780"/>
                  <a:pt x="3283" y="642"/>
                  <a:pt x="3115" y="642"/>
                </a:cubicBezTo>
              </a:path>
            </a:pathLst>
          </a:custGeom>
          <a:solidFill>
            <a:srgbClr val="297239"/>
          </a:solidFill>
          <a:ln w="9525" cap="flat">
            <a:noFill/>
            <a:bevel/>
            <a:headEnd/>
            <a:tailEnd/>
          </a:ln>
          <a:effectLst/>
        </p:spPr>
        <p:txBody>
          <a:bodyPr wrap="none" anchor="ctr"/>
          <a:lstStyle/>
          <a:p>
            <a:endParaRPr lang="en-US"/>
          </a:p>
        </p:txBody>
      </p:sp>
      <p:sp>
        <p:nvSpPr>
          <p:cNvPr id="30" name="Freeform 179">
            <a:extLst>
              <a:ext uri="{FF2B5EF4-FFF2-40B4-BE49-F238E27FC236}">
                <a16:creationId xmlns:a16="http://schemas.microsoft.com/office/drawing/2014/main" id="{832BCD4D-201E-8748-B1F7-9CE73C83B47C}"/>
              </a:ext>
            </a:extLst>
          </p:cNvPr>
          <p:cNvSpPr>
            <a:spLocks noChangeArrowheads="1"/>
          </p:cNvSpPr>
          <p:nvPr userDrawn="1"/>
        </p:nvSpPr>
        <p:spPr bwMode="auto">
          <a:xfrm>
            <a:off x="9376508" y="3024269"/>
            <a:ext cx="1921262" cy="2081780"/>
          </a:xfrm>
          <a:custGeom>
            <a:avLst/>
            <a:gdLst>
              <a:gd name="T0" fmla="*/ 3122 w 3429"/>
              <a:gd name="T1" fmla="*/ 642 h 3719"/>
              <a:gd name="T2" fmla="*/ 3122 w 3429"/>
              <a:gd name="T3" fmla="*/ 642 h 3719"/>
              <a:gd name="T4" fmla="*/ 2120 w 3429"/>
              <a:gd name="T5" fmla="*/ 642 h 3719"/>
              <a:gd name="T6" fmla="*/ 1745 w 3429"/>
              <a:gd name="T7" fmla="*/ 0 h 3719"/>
              <a:gd name="T8" fmla="*/ 1377 w 3429"/>
              <a:gd name="T9" fmla="*/ 642 h 3719"/>
              <a:gd name="T10" fmla="*/ 306 w 3429"/>
              <a:gd name="T11" fmla="*/ 642 h 3719"/>
              <a:gd name="T12" fmla="*/ 0 w 3429"/>
              <a:gd name="T13" fmla="*/ 948 h 3719"/>
              <a:gd name="T14" fmla="*/ 0 w 3429"/>
              <a:gd name="T15" fmla="*/ 3420 h 3719"/>
              <a:gd name="T16" fmla="*/ 306 w 3429"/>
              <a:gd name="T17" fmla="*/ 3718 h 3719"/>
              <a:gd name="T18" fmla="*/ 3122 w 3429"/>
              <a:gd name="T19" fmla="*/ 3718 h 3719"/>
              <a:gd name="T20" fmla="*/ 3428 w 3429"/>
              <a:gd name="T21" fmla="*/ 3420 h 3719"/>
              <a:gd name="T22" fmla="*/ 3428 w 3429"/>
              <a:gd name="T23" fmla="*/ 948 h 3719"/>
              <a:gd name="T24" fmla="*/ 3122 w 3429"/>
              <a:gd name="T25" fmla="*/ 642 h 37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429" h="3719">
                <a:moveTo>
                  <a:pt x="3122" y="642"/>
                </a:moveTo>
                <a:lnTo>
                  <a:pt x="3122" y="642"/>
                </a:lnTo>
                <a:cubicBezTo>
                  <a:pt x="2120" y="642"/>
                  <a:pt x="2120" y="642"/>
                  <a:pt x="2120" y="642"/>
                </a:cubicBezTo>
                <a:cubicBezTo>
                  <a:pt x="1745" y="0"/>
                  <a:pt x="1745" y="0"/>
                  <a:pt x="1745" y="0"/>
                </a:cubicBezTo>
                <a:cubicBezTo>
                  <a:pt x="1377" y="642"/>
                  <a:pt x="1377" y="642"/>
                  <a:pt x="1377" y="642"/>
                </a:cubicBezTo>
                <a:cubicBezTo>
                  <a:pt x="306" y="642"/>
                  <a:pt x="306" y="642"/>
                  <a:pt x="306" y="642"/>
                </a:cubicBezTo>
                <a:cubicBezTo>
                  <a:pt x="138" y="642"/>
                  <a:pt x="0" y="780"/>
                  <a:pt x="0" y="948"/>
                </a:cubicBezTo>
                <a:cubicBezTo>
                  <a:pt x="0" y="3420"/>
                  <a:pt x="0" y="3420"/>
                  <a:pt x="0" y="3420"/>
                </a:cubicBezTo>
                <a:cubicBezTo>
                  <a:pt x="0" y="3588"/>
                  <a:pt x="138" y="3718"/>
                  <a:pt x="306" y="3718"/>
                </a:cubicBezTo>
                <a:cubicBezTo>
                  <a:pt x="3122" y="3718"/>
                  <a:pt x="3122" y="3718"/>
                  <a:pt x="3122" y="3718"/>
                </a:cubicBezTo>
                <a:cubicBezTo>
                  <a:pt x="3291" y="3718"/>
                  <a:pt x="3428" y="3588"/>
                  <a:pt x="3428" y="3420"/>
                </a:cubicBezTo>
                <a:cubicBezTo>
                  <a:pt x="3428" y="948"/>
                  <a:pt x="3428" y="948"/>
                  <a:pt x="3428" y="948"/>
                </a:cubicBezTo>
                <a:cubicBezTo>
                  <a:pt x="3428" y="780"/>
                  <a:pt x="3291" y="642"/>
                  <a:pt x="3122" y="642"/>
                </a:cubicBezTo>
              </a:path>
            </a:pathLst>
          </a:custGeom>
          <a:solidFill>
            <a:srgbClr val="0B582E"/>
          </a:solidFill>
          <a:ln w="9525" cap="flat">
            <a:noFill/>
            <a:bevel/>
            <a:headEnd/>
            <a:tailEnd/>
          </a:ln>
          <a:effectLst/>
        </p:spPr>
        <p:txBody>
          <a:bodyPr wrap="none" anchor="ctr"/>
          <a:lstStyle/>
          <a:p>
            <a:endParaRPr lang="en-US"/>
          </a:p>
        </p:txBody>
      </p:sp>
      <p:sp>
        <p:nvSpPr>
          <p:cNvPr id="34" name="Text Placeholder 23">
            <a:extLst>
              <a:ext uri="{FF2B5EF4-FFF2-40B4-BE49-F238E27FC236}">
                <a16:creationId xmlns:a16="http://schemas.microsoft.com/office/drawing/2014/main" id="{929DE76E-73B1-9148-AD97-229EAA47B07C}"/>
              </a:ext>
            </a:extLst>
          </p:cNvPr>
          <p:cNvSpPr>
            <a:spLocks noGrp="1"/>
          </p:cNvSpPr>
          <p:nvPr>
            <p:ph type="body" sz="quarter" idx="29" hasCustomPrompt="1"/>
          </p:nvPr>
        </p:nvSpPr>
        <p:spPr>
          <a:xfrm>
            <a:off x="10764" y="446202"/>
            <a:ext cx="12181236" cy="582221"/>
          </a:xfrm>
        </p:spPr>
        <p:txBody>
          <a:bodyPr>
            <a:normAutofit/>
          </a:bodyPr>
          <a:lstStyle>
            <a:lvl1pPr marL="0" indent="0" algn="ctr">
              <a:buNone/>
              <a:defRPr sz="3600" b="0" i="0">
                <a:solidFill>
                  <a:srgbClr val="000000"/>
                </a:solidFill>
                <a:latin typeface="+mn-lt"/>
              </a:defRPr>
            </a:lvl1pPr>
          </a:lstStyle>
          <a:p>
            <a:pPr lvl="0"/>
            <a:r>
              <a:rPr lang="en-US" dirty="0"/>
              <a:t>Heading</a:t>
            </a:r>
          </a:p>
        </p:txBody>
      </p:sp>
      <p:sp>
        <p:nvSpPr>
          <p:cNvPr id="50" name="Text Placeholder 17">
            <a:extLst>
              <a:ext uri="{FF2B5EF4-FFF2-40B4-BE49-F238E27FC236}">
                <a16:creationId xmlns:a16="http://schemas.microsoft.com/office/drawing/2014/main" id="{18990701-AC9F-534B-8665-6B063C6FD299}"/>
              </a:ext>
            </a:extLst>
          </p:cNvPr>
          <p:cNvSpPr>
            <a:spLocks noGrp="1"/>
          </p:cNvSpPr>
          <p:nvPr>
            <p:ph type="body" sz="quarter" idx="25" hasCustomPrompt="1"/>
          </p:nvPr>
        </p:nvSpPr>
        <p:spPr>
          <a:xfrm>
            <a:off x="846019" y="3772431"/>
            <a:ext cx="1903851" cy="335052"/>
          </a:xfrm>
        </p:spPr>
        <p:txBody>
          <a:bodyPr>
            <a:noAutofit/>
          </a:bodyPr>
          <a:lstStyle>
            <a:lvl1pPr algn="ctr">
              <a:buNone/>
              <a:defRPr sz="2400" b="1"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a:t>
            </a:r>
            <a:endParaRPr lang="en-US" dirty="0"/>
          </a:p>
        </p:txBody>
      </p:sp>
      <p:sp>
        <p:nvSpPr>
          <p:cNvPr id="52" name="Text Placeholder 17">
            <a:extLst>
              <a:ext uri="{FF2B5EF4-FFF2-40B4-BE49-F238E27FC236}">
                <a16:creationId xmlns:a16="http://schemas.microsoft.com/office/drawing/2014/main" id="{F8D16C6E-0FEF-E949-9F8E-AD42CE6382AE}"/>
              </a:ext>
            </a:extLst>
          </p:cNvPr>
          <p:cNvSpPr>
            <a:spLocks noGrp="1"/>
          </p:cNvSpPr>
          <p:nvPr>
            <p:ph type="body" sz="quarter" idx="31" hasCustomPrompt="1"/>
          </p:nvPr>
        </p:nvSpPr>
        <p:spPr>
          <a:xfrm>
            <a:off x="2973021" y="3766181"/>
            <a:ext cx="1921263" cy="335052"/>
          </a:xfrm>
        </p:spPr>
        <p:txBody>
          <a:bodyPr>
            <a:noAutofit/>
          </a:bodyPr>
          <a:lstStyle>
            <a:lvl1pPr algn="ctr">
              <a:buNone/>
              <a:defRPr sz="2400" b="1"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a:t>
            </a:r>
            <a:endParaRPr lang="en-US" dirty="0"/>
          </a:p>
        </p:txBody>
      </p:sp>
      <p:sp>
        <p:nvSpPr>
          <p:cNvPr id="54" name="Text Placeholder 17">
            <a:extLst>
              <a:ext uri="{FF2B5EF4-FFF2-40B4-BE49-F238E27FC236}">
                <a16:creationId xmlns:a16="http://schemas.microsoft.com/office/drawing/2014/main" id="{03C080F9-4843-5C45-9B7C-3FF59B8138FD}"/>
              </a:ext>
            </a:extLst>
          </p:cNvPr>
          <p:cNvSpPr>
            <a:spLocks noGrp="1"/>
          </p:cNvSpPr>
          <p:nvPr>
            <p:ph type="body" sz="quarter" idx="33" hasCustomPrompt="1"/>
          </p:nvPr>
        </p:nvSpPr>
        <p:spPr>
          <a:xfrm>
            <a:off x="5116948" y="3757727"/>
            <a:ext cx="1908506" cy="335052"/>
          </a:xfrm>
        </p:spPr>
        <p:txBody>
          <a:bodyPr>
            <a:noAutofit/>
          </a:bodyPr>
          <a:lstStyle>
            <a:lvl1pPr algn="ctr">
              <a:buNone/>
              <a:defRPr sz="2400" b="1"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a:t>
            </a:r>
            <a:endParaRPr lang="en-US" dirty="0"/>
          </a:p>
        </p:txBody>
      </p:sp>
      <p:sp>
        <p:nvSpPr>
          <p:cNvPr id="56" name="Text Placeholder 17">
            <a:extLst>
              <a:ext uri="{FF2B5EF4-FFF2-40B4-BE49-F238E27FC236}">
                <a16:creationId xmlns:a16="http://schemas.microsoft.com/office/drawing/2014/main" id="{FA8BB5AD-0DE3-1B4E-A424-802043EDCCCF}"/>
              </a:ext>
            </a:extLst>
          </p:cNvPr>
          <p:cNvSpPr>
            <a:spLocks noGrp="1"/>
          </p:cNvSpPr>
          <p:nvPr>
            <p:ph type="body" sz="quarter" idx="35" hasCustomPrompt="1"/>
          </p:nvPr>
        </p:nvSpPr>
        <p:spPr>
          <a:xfrm>
            <a:off x="7271386" y="3751477"/>
            <a:ext cx="1890175" cy="335052"/>
          </a:xfrm>
        </p:spPr>
        <p:txBody>
          <a:bodyPr>
            <a:noAutofit/>
          </a:bodyPr>
          <a:lstStyle>
            <a:lvl1pPr algn="ctr">
              <a:buNone/>
              <a:defRPr sz="2400" b="1"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a:t>
            </a:r>
            <a:endParaRPr lang="en-US" dirty="0"/>
          </a:p>
        </p:txBody>
      </p:sp>
      <p:sp>
        <p:nvSpPr>
          <p:cNvPr id="58" name="Text Placeholder 17">
            <a:extLst>
              <a:ext uri="{FF2B5EF4-FFF2-40B4-BE49-F238E27FC236}">
                <a16:creationId xmlns:a16="http://schemas.microsoft.com/office/drawing/2014/main" id="{400557A9-F756-6A47-95B0-B225A7B2B4DB}"/>
              </a:ext>
            </a:extLst>
          </p:cNvPr>
          <p:cNvSpPr>
            <a:spLocks noGrp="1"/>
          </p:cNvSpPr>
          <p:nvPr>
            <p:ph type="body" sz="quarter" idx="37" hasCustomPrompt="1"/>
          </p:nvPr>
        </p:nvSpPr>
        <p:spPr>
          <a:xfrm>
            <a:off x="9391239" y="3739902"/>
            <a:ext cx="1921262" cy="335052"/>
          </a:xfrm>
        </p:spPr>
        <p:txBody>
          <a:bodyPr>
            <a:noAutofit/>
          </a:bodyPr>
          <a:lstStyle>
            <a:lvl1pPr algn="ctr">
              <a:buNone/>
              <a:defRPr sz="2400" b="1"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a:t>
            </a:r>
            <a:endParaRPr lang="en-US" dirty="0"/>
          </a:p>
        </p:txBody>
      </p:sp>
      <p:sp>
        <p:nvSpPr>
          <p:cNvPr id="14" name="Text Box 5">
            <a:extLst>
              <a:ext uri="{FF2B5EF4-FFF2-40B4-BE49-F238E27FC236}">
                <a16:creationId xmlns:a16="http://schemas.microsoft.com/office/drawing/2014/main" id="{342A636E-D8BC-7B44-95E6-341285E767FD}"/>
              </a:ext>
            </a:extLst>
          </p:cNvPr>
          <p:cNvSpPr txBox="1"/>
          <p:nvPr userDrawn="1"/>
        </p:nvSpPr>
        <p:spPr>
          <a:xfrm>
            <a:off x="90679" y="6377911"/>
            <a:ext cx="12101321" cy="372172"/>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r>
              <a:rPr lang="en-IE" sz="950" b="1" spc="170" baseline="0" dirty="0">
                <a:solidFill>
                  <a:srgbClr val="0B582E"/>
                </a:solidFill>
                <a:effectLst/>
                <a:latin typeface="+mn-lt"/>
                <a:ea typeface="Times New Roman" panose="02020603050405020304" pitchFamily="18" charset="0"/>
                <a:cs typeface="Times New Roman" panose="02020603050405020304" pitchFamily="18" charset="0"/>
              </a:rPr>
              <a:t>SUSTAINABLE</a:t>
            </a:r>
            <a:r>
              <a:rPr lang="en-IE" sz="950" spc="170" baseline="0" dirty="0">
                <a:solidFill>
                  <a:srgbClr val="0B582E"/>
                </a:solidFill>
                <a:effectLst/>
                <a:latin typeface="+mj-lt"/>
                <a:ea typeface="Times New Roman" panose="02020603050405020304" pitchFamily="18" charset="0"/>
                <a:cs typeface="Times New Roman" panose="02020603050405020304" pitchFamily="18" charset="0"/>
              </a:rPr>
              <a:t> FUTURES FOR ENTERPRISE CENTRES</a:t>
            </a:r>
            <a:endParaRPr lang="en-IE" sz="950" spc="170" baseline="0" dirty="0">
              <a:solidFill>
                <a:srgbClr val="0B582E"/>
              </a:solidFill>
              <a:effectLst/>
              <a:latin typeface="+mj-lt"/>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4050595209"/>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5 point icon Graph C">
    <p:spTree>
      <p:nvGrpSpPr>
        <p:cNvPr id="1" name=""/>
        <p:cNvGrpSpPr/>
        <p:nvPr/>
      </p:nvGrpSpPr>
      <p:grpSpPr>
        <a:xfrm>
          <a:off x="0" y="0"/>
          <a:ext cx="0" cy="0"/>
          <a:chOff x="0" y="0"/>
          <a:chExt cx="0" cy="0"/>
        </a:xfrm>
      </p:grpSpPr>
      <p:grpSp>
        <p:nvGrpSpPr>
          <p:cNvPr id="100" name="Group 99">
            <a:extLst>
              <a:ext uri="{FF2B5EF4-FFF2-40B4-BE49-F238E27FC236}">
                <a16:creationId xmlns:a16="http://schemas.microsoft.com/office/drawing/2014/main" id="{9D47C539-7E1F-9A4D-A0E2-0874E257D47F}"/>
              </a:ext>
            </a:extLst>
          </p:cNvPr>
          <p:cNvGrpSpPr/>
          <p:nvPr userDrawn="1"/>
        </p:nvGrpSpPr>
        <p:grpSpPr>
          <a:xfrm>
            <a:off x="1154562" y="1887157"/>
            <a:ext cx="9882876" cy="2798187"/>
            <a:chOff x="1875859" y="4907106"/>
            <a:chExt cx="20625932" cy="5839921"/>
          </a:xfrm>
        </p:grpSpPr>
        <p:sp>
          <p:nvSpPr>
            <p:cNvPr id="101" name="Block Arc 100">
              <a:extLst>
                <a:ext uri="{FF2B5EF4-FFF2-40B4-BE49-F238E27FC236}">
                  <a16:creationId xmlns:a16="http://schemas.microsoft.com/office/drawing/2014/main" id="{DFBD3BC9-7E5A-4643-90E7-A5CDC7C6EAC3}"/>
                </a:ext>
              </a:extLst>
            </p:cNvPr>
            <p:cNvSpPr>
              <a:spLocks noChangeAspect="1"/>
            </p:cNvSpPr>
            <p:nvPr/>
          </p:nvSpPr>
          <p:spPr>
            <a:xfrm rot="10800000">
              <a:off x="1875859" y="4907106"/>
              <a:ext cx="4464459" cy="4631501"/>
            </a:xfrm>
            <a:prstGeom prst="blockArc">
              <a:avLst>
                <a:gd name="adj1" fmla="val 10800000"/>
                <a:gd name="adj2" fmla="val 0"/>
                <a:gd name="adj3" fmla="val 9694"/>
              </a:avLst>
            </a:prstGeom>
            <a:solidFill>
              <a:srgbClr val="EFF1F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598">
                <a:solidFill>
                  <a:schemeClr val="tx1"/>
                </a:solidFill>
              </a:endParaRPr>
            </a:p>
          </p:txBody>
        </p:sp>
        <p:sp>
          <p:nvSpPr>
            <p:cNvPr id="102" name="Block Arc 101">
              <a:extLst>
                <a:ext uri="{FF2B5EF4-FFF2-40B4-BE49-F238E27FC236}">
                  <a16:creationId xmlns:a16="http://schemas.microsoft.com/office/drawing/2014/main" id="{2A55FCAE-3E0F-C648-A867-D49B2D13DB17}"/>
                </a:ext>
              </a:extLst>
            </p:cNvPr>
            <p:cNvSpPr>
              <a:spLocks noChangeAspect="1"/>
            </p:cNvSpPr>
            <p:nvPr/>
          </p:nvSpPr>
          <p:spPr>
            <a:xfrm>
              <a:off x="5916227" y="4907106"/>
              <a:ext cx="4464459" cy="4631501"/>
            </a:xfrm>
            <a:prstGeom prst="blockArc">
              <a:avLst>
                <a:gd name="adj1" fmla="val 10800000"/>
                <a:gd name="adj2" fmla="val 0"/>
                <a:gd name="adj3" fmla="val 9694"/>
              </a:avLst>
            </a:prstGeom>
            <a:solidFill>
              <a:srgbClr val="EFF1F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598">
                <a:solidFill>
                  <a:schemeClr val="tx1"/>
                </a:solidFill>
              </a:endParaRPr>
            </a:p>
          </p:txBody>
        </p:sp>
        <p:sp>
          <p:nvSpPr>
            <p:cNvPr id="103" name="Block Arc 102">
              <a:extLst>
                <a:ext uri="{FF2B5EF4-FFF2-40B4-BE49-F238E27FC236}">
                  <a16:creationId xmlns:a16="http://schemas.microsoft.com/office/drawing/2014/main" id="{67B40F74-0334-F94D-A4A6-FC1A645B2016}"/>
                </a:ext>
              </a:extLst>
            </p:cNvPr>
            <p:cNvSpPr>
              <a:spLocks noChangeAspect="1"/>
            </p:cNvSpPr>
            <p:nvPr/>
          </p:nvSpPr>
          <p:spPr>
            <a:xfrm rot="10800000">
              <a:off x="9956596" y="4907108"/>
              <a:ext cx="4464459" cy="4631501"/>
            </a:xfrm>
            <a:prstGeom prst="blockArc">
              <a:avLst>
                <a:gd name="adj1" fmla="val 10800000"/>
                <a:gd name="adj2" fmla="val 0"/>
                <a:gd name="adj3" fmla="val 9694"/>
              </a:avLst>
            </a:prstGeom>
            <a:solidFill>
              <a:srgbClr val="EFF1F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598">
                <a:solidFill>
                  <a:schemeClr val="tx1"/>
                </a:solidFill>
              </a:endParaRPr>
            </a:p>
          </p:txBody>
        </p:sp>
        <p:sp>
          <p:nvSpPr>
            <p:cNvPr id="104" name="Block Arc 103">
              <a:extLst>
                <a:ext uri="{FF2B5EF4-FFF2-40B4-BE49-F238E27FC236}">
                  <a16:creationId xmlns:a16="http://schemas.microsoft.com/office/drawing/2014/main" id="{EA89031A-4F1E-3B4B-B3FD-73BD6969A58A}"/>
                </a:ext>
              </a:extLst>
            </p:cNvPr>
            <p:cNvSpPr>
              <a:spLocks noChangeAspect="1"/>
            </p:cNvSpPr>
            <p:nvPr/>
          </p:nvSpPr>
          <p:spPr>
            <a:xfrm>
              <a:off x="13996964" y="4907111"/>
              <a:ext cx="4464459" cy="4631501"/>
            </a:xfrm>
            <a:prstGeom prst="blockArc">
              <a:avLst>
                <a:gd name="adj1" fmla="val 10800000"/>
                <a:gd name="adj2" fmla="val 0"/>
                <a:gd name="adj3" fmla="val 9694"/>
              </a:avLst>
            </a:prstGeom>
            <a:solidFill>
              <a:srgbClr val="EFF1F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598">
                <a:solidFill>
                  <a:schemeClr val="tx1"/>
                </a:solidFill>
              </a:endParaRPr>
            </a:p>
          </p:txBody>
        </p:sp>
        <p:sp>
          <p:nvSpPr>
            <p:cNvPr id="105" name="Block Arc 104">
              <a:extLst>
                <a:ext uri="{FF2B5EF4-FFF2-40B4-BE49-F238E27FC236}">
                  <a16:creationId xmlns:a16="http://schemas.microsoft.com/office/drawing/2014/main" id="{BC102F9A-7693-8547-8518-EFB5ADD85CB1}"/>
                </a:ext>
              </a:extLst>
            </p:cNvPr>
            <p:cNvSpPr>
              <a:spLocks noChangeAspect="1"/>
            </p:cNvSpPr>
            <p:nvPr/>
          </p:nvSpPr>
          <p:spPr>
            <a:xfrm>
              <a:off x="1875859" y="4907106"/>
              <a:ext cx="4464459" cy="4631501"/>
            </a:xfrm>
            <a:prstGeom prst="blockArc">
              <a:avLst>
                <a:gd name="adj1" fmla="val 10800000"/>
                <a:gd name="adj2" fmla="val 0"/>
                <a:gd name="adj3" fmla="val 9694"/>
              </a:avLst>
            </a:prstGeom>
            <a:solidFill>
              <a:srgbClr val="84BA41"/>
            </a:solidFill>
            <a:ln>
              <a:solidFill>
                <a:srgbClr val="84BA4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598" dirty="0">
                <a:solidFill>
                  <a:schemeClr val="tx1"/>
                </a:solidFill>
              </a:endParaRPr>
            </a:p>
          </p:txBody>
        </p:sp>
        <p:sp>
          <p:nvSpPr>
            <p:cNvPr id="106" name="Block Arc 105">
              <a:extLst>
                <a:ext uri="{FF2B5EF4-FFF2-40B4-BE49-F238E27FC236}">
                  <a16:creationId xmlns:a16="http://schemas.microsoft.com/office/drawing/2014/main" id="{2CC5A5AC-8BF0-BA45-9D0A-A9E2B4F5D89D}"/>
                </a:ext>
              </a:extLst>
            </p:cNvPr>
            <p:cNvSpPr>
              <a:spLocks noChangeAspect="1"/>
            </p:cNvSpPr>
            <p:nvPr/>
          </p:nvSpPr>
          <p:spPr>
            <a:xfrm rot="10800000">
              <a:off x="18037332" y="4907111"/>
              <a:ext cx="4464459" cy="4631501"/>
            </a:xfrm>
            <a:prstGeom prst="blockArc">
              <a:avLst>
                <a:gd name="adj1" fmla="val 10800000"/>
                <a:gd name="adj2" fmla="val 0"/>
                <a:gd name="adj3" fmla="val 9694"/>
              </a:avLst>
            </a:prstGeom>
            <a:solidFill>
              <a:srgbClr val="EFF1F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598">
                <a:solidFill>
                  <a:schemeClr val="tx1"/>
                </a:solidFill>
              </a:endParaRPr>
            </a:p>
          </p:txBody>
        </p:sp>
        <p:sp>
          <p:nvSpPr>
            <p:cNvPr id="107" name="Block Arc 106">
              <a:extLst>
                <a:ext uri="{FF2B5EF4-FFF2-40B4-BE49-F238E27FC236}">
                  <a16:creationId xmlns:a16="http://schemas.microsoft.com/office/drawing/2014/main" id="{9C353EB8-D92A-1B42-9A1B-48051A61B7B2}"/>
                </a:ext>
              </a:extLst>
            </p:cNvPr>
            <p:cNvSpPr>
              <a:spLocks noChangeAspect="1"/>
            </p:cNvSpPr>
            <p:nvPr/>
          </p:nvSpPr>
          <p:spPr>
            <a:xfrm rot="10800000">
              <a:off x="5916227" y="4907106"/>
              <a:ext cx="4464459" cy="4631501"/>
            </a:xfrm>
            <a:prstGeom prst="blockArc">
              <a:avLst>
                <a:gd name="adj1" fmla="val 10800000"/>
                <a:gd name="adj2" fmla="val 0"/>
                <a:gd name="adj3" fmla="val 9694"/>
              </a:avLst>
            </a:prstGeom>
            <a:solidFill>
              <a:srgbClr val="63A04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598" dirty="0">
                <a:solidFill>
                  <a:schemeClr val="tx1"/>
                </a:solidFill>
              </a:endParaRPr>
            </a:p>
          </p:txBody>
        </p:sp>
        <p:sp>
          <p:nvSpPr>
            <p:cNvPr id="108" name="Block Arc 107">
              <a:extLst>
                <a:ext uri="{FF2B5EF4-FFF2-40B4-BE49-F238E27FC236}">
                  <a16:creationId xmlns:a16="http://schemas.microsoft.com/office/drawing/2014/main" id="{1C402117-6053-504C-8052-7EAC0B33EB8B}"/>
                </a:ext>
              </a:extLst>
            </p:cNvPr>
            <p:cNvSpPr>
              <a:spLocks noChangeAspect="1"/>
            </p:cNvSpPr>
            <p:nvPr/>
          </p:nvSpPr>
          <p:spPr>
            <a:xfrm rot="10800000">
              <a:off x="13996964" y="4907111"/>
              <a:ext cx="4464459" cy="4631501"/>
            </a:xfrm>
            <a:prstGeom prst="blockArc">
              <a:avLst>
                <a:gd name="adj1" fmla="val 10800000"/>
                <a:gd name="adj2" fmla="val 0"/>
                <a:gd name="adj3" fmla="val 9694"/>
              </a:avLst>
            </a:prstGeom>
            <a:solidFill>
              <a:srgbClr val="29723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598">
                <a:solidFill>
                  <a:schemeClr val="tx1"/>
                </a:solidFill>
              </a:endParaRPr>
            </a:p>
          </p:txBody>
        </p:sp>
        <p:sp>
          <p:nvSpPr>
            <p:cNvPr id="109" name="Block Arc 108">
              <a:extLst>
                <a:ext uri="{FF2B5EF4-FFF2-40B4-BE49-F238E27FC236}">
                  <a16:creationId xmlns:a16="http://schemas.microsoft.com/office/drawing/2014/main" id="{46571C6C-6A6A-DC4C-938E-3A996BFCD104}"/>
                </a:ext>
              </a:extLst>
            </p:cNvPr>
            <p:cNvSpPr>
              <a:spLocks noChangeAspect="1"/>
            </p:cNvSpPr>
            <p:nvPr/>
          </p:nvSpPr>
          <p:spPr>
            <a:xfrm>
              <a:off x="9956596" y="4907108"/>
              <a:ext cx="4464459" cy="4631501"/>
            </a:xfrm>
            <a:prstGeom prst="blockArc">
              <a:avLst>
                <a:gd name="adj1" fmla="val 10800000"/>
                <a:gd name="adj2" fmla="val 0"/>
                <a:gd name="adj3" fmla="val 9694"/>
              </a:avLst>
            </a:prstGeom>
            <a:solidFill>
              <a:srgbClr val="46894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598" dirty="0">
                <a:solidFill>
                  <a:schemeClr val="tx1"/>
                </a:solidFill>
              </a:endParaRPr>
            </a:p>
          </p:txBody>
        </p:sp>
        <p:sp>
          <p:nvSpPr>
            <p:cNvPr id="110" name="Block Arc 109">
              <a:extLst>
                <a:ext uri="{FF2B5EF4-FFF2-40B4-BE49-F238E27FC236}">
                  <a16:creationId xmlns:a16="http://schemas.microsoft.com/office/drawing/2014/main" id="{1937D021-BEEA-E74F-9D71-6852BF32CF1F}"/>
                </a:ext>
              </a:extLst>
            </p:cNvPr>
            <p:cNvSpPr>
              <a:spLocks noChangeAspect="1"/>
            </p:cNvSpPr>
            <p:nvPr/>
          </p:nvSpPr>
          <p:spPr>
            <a:xfrm>
              <a:off x="18037332" y="4907110"/>
              <a:ext cx="4464459" cy="4631501"/>
            </a:xfrm>
            <a:prstGeom prst="blockArc">
              <a:avLst>
                <a:gd name="adj1" fmla="val 10800000"/>
                <a:gd name="adj2" fmla="val 0"/>
                <a:gd name="adj3" fmla="val 9694"/>
              </a:avLst>
            </a:prstGeom>
            <a:solidFill>
              <a:srgbClr val="0B582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598">
                <a:solidFill>
                  <a:schemeClr val="tx1"/>
                </a:solidFill>
              </a:endParaRPr>
            </a:p>
          </p:txBody>
        </p:sp>
        <p:sp>
          <p:nvSpPr>
            <p:cNvPr id="111" name="TextBox 110">
              <a:extLst>
                <a:ext uri="{FF2B5EF4-FFF2-40B4-BE49-F238E27FC236}">
                  <a16:creationId xmlns:a16="http://schemas.microsoft.com/office/drawing/2014/main" id="{78C7850B-F149-0E41-9A41-F0D02FB2B9C3}"/>
                </a:ext>
              </a:extLst>
            </p:cNvPr>
            <p:cNvSpPr txBox="1"/>
            <p:nvPr/>
          </p:nvSpPr>
          <p:spPr>
            <a:xfrm>
              <a:off x="3248482" y="10100696"/>
              <a:ext cx="1927131" cy="646331"/>
            </a:xfrm>
            <a:prstGeom prst="rect">
              <a:avLst/>
            </a:prstGeom>
            <a:noFill/>
          </p:spPr>
          <p:txBody>
            <a:bodyPr wrap="none" rtlCol="0">
              <a:spAutoFit/>
            </a:bodyPr>
            <a:lstStyle/>
            <a:p>
              <a:pPr algn="ctr"/>
              <a:r>
                <a:rPr lang="en-US" dirty="0">
                  <a:solidFill>
                    <a:schemeClr val="tx2"/>
                  </a:solidFill>
                  <a:latin typeface="Montserrat" pitchFamily="2" charset="77"/>
                  <a:ea typeface="Lato Light" panose="020F0502020204030203" pitchFamily="34" charset="0"/>
                  <a:cs typeface="Lato Light" panose="020F0502020204030203" pitchFamily="34" charset="0"/>
                </a:rPr>
                <a:t>Mission</a:t>
              </a:r>
            </a:p>
          </p:txBody>
        </p:sp>
        <p:sp>
          <p:nvSpPr>
            <p:cNvPr id="113" name="TextBox 112">
              <a:extLst>
                <a:ext uri="{FF2B5EF4-FFF2-40B4-BE49-F238E27FC236}">
                  <a16:creationId xmlns:a16="http://schemas.microsoft.com/office/drawing/2014/main" id="{29C4BC7A-7D43-1647-99AE-68CD5E078683}"/>
                </a:ext>
              </a:extLst>
            </p:cNvPr>
            <p:cNvSpPr txBox="1"/>
            <p:nvPr/>
          </p:nvSpPr>
          <p:spPr>
            <a:xfrm>
              <a:off x="7357215" y="10100696"/>
              <a:ext cx="1582486" cy="646331"/>
            </a:xfrm>
            <a:prstGeom prst="rect">
              <a:avLst/>
            </a:prstGeom>
            <a:noFill/>
          </p:spPr>
          <p:txBody>
            <a:bodyPr wrap="none" rtlCol="0">
              <a:spAutoFit/>
            </a:bodyPr>
            <a:lstStyle/>
            <a:p>
              <a:pPr algn="ctr"/>
              <a:r>
                <a:rPr lang="en-US" dirty="0">
                  <a:solidFill>
                    <a:schemeClr val="tx2"/>
                  </a:solidFill>
                  <a:latin typeface="Montserrat" pitchFamily="2" charset="77"/>
                  <a:ea typeface="Lato Light" panose="020F0502020204030203" pitchFamily="34" charset="0"/>
                  <a:cs typeface="Lato Light" panose="020F0502020204030203" pitchFamily="34" charset="0"/>
                </a:rPr>
                <a:t>Vision</a:t>
              </a:r>
            </a:p>
          </p:txBody>
        </p:sp>
        <p:sp>
          <p:nvSpPr>
            <p:cNvPr id="115" name="TextBox 114">
              <a:extLst>
                <a:ext uri="{FF2B5EF4-FFF2-40B4-BE49-F238E27FC236}">
                  <a16:creationId xmlns:a16="http://schemas.microsoft.com/office/drawing/2014/main" id="{D21B2BCF-57D6-7E49-8B6A-8CE063146E7B}"/>
                </a:ext>
              </a:extLst>
            </p:cNvPr>
            <p:cNvSpPr txBox="1"/>
            <p:nvPr/>
          </p:nvSpPr>
          <p:spPr>
            <a:xfrm>
              <a:off x="11461705" y="10100696"/>
              <a:ext cx="1454245" cy="646331"/>
            </a:xfrm>
            <a:prstGeom prst="rect">
              <a:avLst/>
            </a:prstGeom>
            <a:noFill/>
          </p:spPr>
          <p:txBody>
            <a:bodyPr wrap="none" rtlCol="0">
              <a:spAutoFit/>
            </a:bodyPr>
            <a:lstStyle/>
            <a:p>
              <a:pPr algn="ctr"/>
              <a:r>
                <a:rPr lang="en-US" dirty="0">
                  <a:solidFill>
                    <a:schemeClr val="tx2"/>
                  </a:solidFill>
                  <a:latin typeface="Montserrat" pitchFamily="2" charset="77"/>
                  <a:ea typeface="Lato Light" panose="020F0502020204030203" pitchFamily="34" charset="0"/>
                  <a:cs typeface="Lato Light" panose="020F0502020204030203" pitchFamily="34" charset="0"/>
                </a:rPr>
                <a:t>Goals</a:t>
              </a:r>
            </a:p>
          </p:txBody>
        </p:sp>
        <p:sp>
          <p:nvSpPr>
            <p:cNvPr id="117" name="TextBox 116">
              <a:extLst>
                <a:ext uri="{FF2B5EF4-FFF2-40B4-BE49-F238E27FC236}">
                  <a16:creationId xmlns:a16="http://schemas.microsoft.com/office/drawing/2014/main" id="{5239597B-95B4-224B-8092-02E83F685D0A}"/>
                </a:ext>
              </a:extLst>
            </p:cNvPr>
            <p:cNvSpPr txBox="1"/>
            <p:nvPr/>
          </p:nvSpPr>
          <p:spPr>
            <a:xfrm>
              <a:off x="15369825" y="10100696"/>
              <a:ext cx="1718740" cy="646331"/>
            </a:xfrm>
            <a:prstGeom prst="rect">
              <a:avLst/>
            </a:prstGeom>
            <a:noFill/>
          </p:spPr>
          <p:txBody>
            <a:bodyPr wrap="none" rtlCol="0">
              <a:spAutoFit/>
            </a:bodyPr>
            <a:lstStyle/>
            <a:p>
              <a:pPr algn="ctr"/>
              <a:r>
                <a:rPr lang="en-US" dirty="0">
                  <a:solidFill>
                    <a:schemeClr val="tx2"/>
                  </a:solidFill>
                  <a:latin typeface="Montserrat" pitchFamily="2" charset="77"/>
                  <a:ea typeface="Lato Light" panose="020F0502020204030203" pitchFamily="34" charset="0"/>
                  <a:cs typeface="Lato Light" panose="020F0502020204030203" pitchFamily="34" charset="0"/>
                </a:rPr>
                <a:t>Values</a:t>
              </a:r>
            </a:p>
          </p:txBody>
        </p:sp>
        <p:sp>
          <p:nvSpPr>
            <p:cNvPr id="119" name="TextBox 118">
              <a:extLst>
                <a:ext uri="{FF2B5EF4-FFF2-40B4-BE49-F238E27FC236}">
                  <a16:creationId xmlns:a16="http://schemas.microsoft.com/office/drawing/2014/main" id="{632B747A-D6C1-1A44-B024-63125FA7FE49}"/>
                </a:ext>
              </a:extLst>
            </p:cNvPr>
            <p:cNvSpPr txBox="1"/>
            <p:nvPr/>
          </p:nvSpPr>
          <p:spPr>
            <a:xfrm>
              <a:off x="19196192" y="10100696"/>
              <a:ext cx="2146743" cy="646331"/>
            </a:xfrm>
            <a:prstGeom prst="rect">
              <a:avLst/>
            </a:prstGeom>
            <a:noFill/>
          </p:spPr>
          <p:txBody>
            <a:bodyPr wrap="none" rtlCol="0">
              <a:spAutoFit/>
            </a:bodyPr>
            <a:lstStyle/>
            <a:p>
              <a:pPr algn="ctr"/>
              <a:r>
                <a:rPr lang="en-US" dirty="0">
                  <a:solidFill>
                    <a:schemeClr val="tx2"/>
                  </a:solidFill>
                  <a:latin typeface="Montserrat" pitchFamily="2" charset="77"/>
                  <a:ea typeface="Lato Light" panose="020F0502020204030203" pitchFamily="34" charset="0"/>
                  <a:cs typeface="Lato Light" panose="020F0502020204030203" pitchFamily="34" charset="0"/>
                </a:rPr>
                <a:t>Strategy</a:t>
              </a:r>
            </a:p>
          </p:txBody>
        </p:sp>
      </p:grpSp>
      <p:sp>
        <p:nvSpPr>
          <p:cNvPr id="131" name="Text Placeholder 17">
            <a:extLst>
              <a:ext uri="{FF2B5EF4-FFF2-40B4-BE49-F238E27FC236}">
                <a16:creationId xmlns:a16="http://schemas.microsoft.com/office/drawing/2014/main" id="{CD6CCE6C-B4E3-C149-902E-39BDA11B0FC0}"/>
              </a:ext>
            </a:extLst>
          </p:cNvPr>
          <p:cNvSpPr>
            <a:spLocks noGrp="1"/>
          </p:cNvSpPr>
          <p:nvPr>
            <p:ph type="body" sz="quarter" idx="30" hasCustomPrompt="1"/>
          </p:nvPr>
        </p:nvSpPr>
        <p:spPr>
          <a:xfrm>
            <a:off x="3269110" y="4533160"/>
            <a:ext cx="1732731" cy="1237497"/>
          </a:xfrm>
        </p:spPr>
        <p:txBody>
          <a:bodyPr>
            <a:normAutofit/>
          </a:bodyPr>
          <a:lstStyle>
            <a:lvl1pPr algn="ctr">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32" name="Text Placeholder 17">
            <a:extLst>
              <a:ext uri="{FF2B5EF4-FFF2-40B4-BE49-F238E27FC236}">
                <a16:creationId xmlns:a16="http://schemas.microsoft.com/office/drawing/2014/main" id="{11104F8E-2BBD-8841-8033-FB61C44CE686}"/>
              </a:ext>
            </a:extLst>
          </p:cNvPr>
          <p:cNvSpPr>
            <a:spLocks noGrp="1"/>
          </p:cNvSpPr>
          <p:nvPr>
            <p:ph type="body" sz="quarter" idx="31" hasCustomPrompt="1"/>
          </p:nvPr>
        </p:nvSpPr>
        <p:spPr>
          <a:xfrm>
            <a:off x="1333175" y="4539912"/>
            <a:ext cx="1732731" cy="1237497"/>
          </a:xfrm>
        </p:spPr>
        <p:txBody>
          <a:bodyPr>
            <a:normAutofit/>
          </a:bodyPr>
          <a:lstStyle>
            <a:lvl1pPr algn="ctr">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33" name="Text Placeholder 17">
            <a:extLst>
              <a:ext uri="{FF2B5EF4-FFF2-40B4-BE49-F238E27FC236}">
                <a16:creationId xmlns:a16="http://schemas.microsoft.com/office/drawing/2014/main" id="{ADA8F331-B773-9A48-9C92-B8D80C9D5D28}"/>
              </a:ext>
            </a:extLst>
          </p:cNvPr>
          <p:cNvSpPr>
            <a:spLocks noGrp="1"/>
          </p:cNvSpPr>
          <p:nvPr>
            <p:ph type="body" sz="quarter" idx="32" hasCustomPrompt="1"/>
          </p:nvPr>
        </p:nvSpPr>
        <p:spPr>
          <a:xfrm>
            <a:off x="7165569" y="4535946"/>
            <a:ext cx="1732731" cy="1237497"/>
          </a:xfrm>
        </p:spPr>
        <p:txBody>
          <a:bodyPr>
            <a:normAutofit/>
          </a:bodyPr>
          <a:lstStyle>
            <a:lvl1pPr algn="ctr">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34" name="Text Placeholder 17">
            <a:extLst>
              <a:ext uri="{FF2B5EF4-FFF2-40B4-BE49-F238E27FC236}">
                <a16:creationId xmlns:a16="http://schemas.microsoft.com/office/drawing/2014/main" id="{8C6EB927-6876-364B-9D8E-642E2160F1F5}"/>
              </a:ext>
            </a:extLst>
          </p:cNvPr>
          <p:cNvSpPr>
            <a:spLocks noGrp="1"/>
          </p:cNvSpPr>
          <p:nvPr>
            <p:ph type="body" sz="quarter" idx="33" hasCustomPrompt="1"/>
          </p:nvPr>
        </p:nvSpPr>
        <p:spPr>
          <a:xfrm>
            <a:off x="5229634" y="4542698"/>
            <a:ext cx="1732731" cy="1237497"/>
          </a:xfrm>
        </p:spPr>
        <p:txBody>
          <a:bodyPr>
            <a:normAutofit/>
          </a:bodyPr>
          <a:lstStyle>
            <a:lvl1pPr algn="ctr">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35" name="Text Placeholder 17">
            <a:extLst>
              <a:ext uri="{FF2B5EF4-FFF2-40B4-BE49-F238E27FC236}">
                <a16:creationId xmlns:a16="http://schemas.microsoft.com/office/drawing/2014/main" id="{01736E27-5CA5-014F-B907-7522BA18CBDD}"/>
              </a:ext>
            </a:extLst>
          </p:cNvPr>
          <p:cNvSpPr>
            <a:spLocks noGrp="1"/>
          </p:cNvSpPr>
          <p:nvPr>
            <p:ph type="body" sz="quarter" idx="34" hasCustomPrompt="1"/>
          </p:nvPr>
        </p:nvSpPr>
        <p:spPr>
          <a:xfrm>
            <a:off x="9101503" y="4557649"/>
            <a:ext cx="1732731" cy="1237497"/>
          </a:xfrm>
        </p:spPr>
        <p:txBody>
          <a:bodyPr>
            <a:normAutofit/>
          </a:bodyPr>
          <a:lstStyle>
            <a:lvl1pPr algn="ctr">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28" name="Text Placeholder 23">
            <a:extLst>
              <a:ext uri="{FF2B5EF4-FFF2-40B4-BE49-F238E27FC236}">
                <a16:creationId xmlns:a16="http://schemas.microsoft.com/office/drawing/2014/main" id="{74CE074A-C461-B741-A948-84D85A8206D9}"/>
              </a:ext>
            </a:extLst>
          </p:cNvPr>
          <p:cNvSpPr>
            <a:spLocks noGrp="1"/>
          </p:cNvSpPr>
          <p:nvPr>
            <p:ph type="body" sz="quarter" idx="29" hasCustomPrompt="1"/>
          </p:nvPr>
        </p:nvSpPr>
        <p:spPr>
          <a:xfrm>
            <a:off x="10764" y="446202"/>
            <a:ext cx="12181236" cy="582221"/>
          </a:xfrm>
        </p:spPr>
        <p:txBody>
          <a:bodyPr>
            <a:normAutofit/>
          </a:bodyPr>
          <a:lstStyle>
            <a:lvl1pPr marL="0" indent="0" algn="ctr">
              <a:buNone/>
              <a:defRPr sz="3600" b="0" i="0">
                <a:solidFill>
                  <a:srgbClr val="000000"/>
                </a:solidFill>
                <a:latin typeface="+mn-lt"/>
              </a:defRPr>
            </a:lvl1pPr>
          </a:lstStyle>
          <a:p>
            <a:pPr lvl="0"/>
            <a:r>
              <a:rPr lang="en-US" dirty="0"/>
              <a:t>Heading</a:t>
            </a:r>
          </a:p>
        </p:txBody>
      </p:sp>
      <p:sp>
        <p:nvSpPr>
          <p:cNvPr id="25" name="Text Box 5">
            <a:extLst>
              <a:ext uri="{FF2B5EF4-FFF2-40B4-BE49-F238E27FC236}">
                <a16:creationId xmlns:a16="http://schemas.microsoft.com/office/drawing/2014/main" id="{16D04D6E-DCA2-F341-9C76-EF49831863C9}"/>
              </a:ext>
            </a:extLst>
          </p:cNvPr>
          <p:cNvSpPr txBox="1"/>
          <p:nvPr userDrawn="1"/>
        </p:nvSpPr>
        <p:spPr>
          <a:xfrm>
            <a:off x="90679" y="6377911"/>
            <a:ext cx="12101321" cy="372172"/>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r>
              <a:rPr lang="en-IE" sz="950" b="1" spc="170" baseline="0" dirty="0">
                <a:solidFill>
                  <a:srgbClr val="0B582E"/>
                </a:solidFill>
                <a:effectLst/>
                <a:latin typeface="+mn-lt"/>
                <a:ea typeface="Times New Roman" panose="02020603050405020304" pitchFamily="18" charset="0"/>
                <a:cs typeface="Times New Roman" panose="02020603050405020304" pitchFamily="18" charset="0"/>
              </a:rPr>
              <a:t>SUSTAINABLE</a:t>
            </a:r>
            <a:r>
              <a:rPr lang="en-IE" sz="950" spc="170" baseline="0" dirty="0">
                <a:solidFill>
                  <a:srgbClr val="0B582E"/>
                </a:solidFill>
                <a:effectLst/>
                <a:latin typeface="+mj-lt"/>
                <a:ea typeface="Times New Roman" panose="02020603050405020304" pitchFamily="18" charset="0"/>
                <a:cs typeface="Times New Roman" panose="02020603050405020304" pitchFamily="18" charset="0"/>
              </a:rPr>
              <a:t> FUTURES FOR ENTERPRISE CENTRES</a:t>
            </a:r>
            <a:endParaRPr lang="en-IE" sz="950" spc="170" baseline="0" dirty="0">
              <a:solidFill>
                <a:srgbClr val="0B582E"/>
              </a:solidFill>
              <a:effectLst/>
              <a:latin typeface="+mj-lt"/>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592762448"/>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percentage graph x 4">
    <p:spTree>
      <p:nvGrpSpPr>
        <p:cNvPr id="1" name=""/>
        <p:cNvGrpSpPr/>
        <p:nvPr/>
      </p:nvGrpSpPr>
      <p:grpSpPr>
        <a:xfrm>
          <a:off x="0" y="0"/>
          <a:ext cx="0" cy="0"/>
          <a:chOff x="0" y="0"/>
          <a:chExt cx="0" cy="0"/>
        </a:xfrm>
      </p:grpSpPr>
      <p:grpSp>
        <p:nvGrpSpPr>
          <p:cNvPr id="29" name="Group 28">
            <a:extLst>
              <a:ext uri="{FF2B5EF4-FFF2-40B4-BE49-F238E27FC236}">
                <a16:creationId xmlns:a16="http://schemas.microsoft.com/office/drawing/2014/main" id="{93BA184A-023C-D741-95F2-5828F3502BB6}"/>
              </a:ext>
            </a:extLst>
          </p:cNvPr>
          <p:cNvGrpSpPr/>
          <p:nvPr userDrawn="1"/>
        </p:nvGrpSpPr>
        <p:grpSpPr>
          <a:xfrm>
            <a:off x="958611" y="1840131"/>
            <a:ext cx="10383759" cy="2382415"/>
            <a:chOff x="2122935" y="4949396"/>
            <a:chExt cx="20123405" cy="5001613"/>
          </a:xfrm>
        </p:grpSpPr>
        <p:sp>
          <p:nvSpPr>
            <p:cNvPr id="30" name="Shape 493">
              <a:extLst>
                <a:ext uri="{FF2B5EF4-FFF2-40B4-BE49-F238E27FC236}">
                  <a16:creationId xmlns:a16="http://schemas.microsoft.com/office/drawing/2014/main" id="{FA93A623-AC46-CA41-AB39-3D0015516C37}"/>
                </a:ext>
              </a:extLst>
            </p:cNvPr>
            <p:cNvSpPr/>
            <p:nvPr/>
          </p:nvSpPr>
          <p:spPr>
            <a:xfrm>
              <a:off x="2122935" y="4949396"/>
              <a:ext cx="3790687" cy="3790686"/>
            </a:xfrm>
            <a:prstGeom prst="ellipse">
              <a:avLst/>
            </a:prstGeom>
            <a:solidFill>
              <a:schemeClr val="bg2"/>
            </a:solidFill>
            <a:ln w="190500" cap="flat" cmpd="sng">
              <a:solidFill>
                <a:srgbClr val="EFF1F8"/>
              </a:solidFill>
              <a:prstDash val="solid"/>
              <a:round/>
              <a:headEnd type="none" w="med" len="med"/>
              <a:tailEnd type="none" w="med" len="med"/>
            </a:ln>
          </p:spPr>
          <p:txBody>
            <a:bodyPr lIns="91389" tIns="45682" rIns="91389" bIns="45682" anchor="ctr" anchorCtr="0">
              <a:noAutofit/>
            </a:bodyPr>
            <a:lstStyle/>
            <a:p>
              <a:pPr algn="ctr"/>
              <a:endParaRPr sz="1349" dirty="0">
                <a:solidFill>
                  <a:schemeClr val="lt1"/>
                </a:solidFill>
                <a:latin typeface="Montserrat Light" charset="0"/>
                <a:ea typeface="Montserrat Light" charset="0"/>
                <a:cs typeface="Montserrat Light" charset="0"/>
                <a:sym typeface="Calibri"/>
              </a:endParaRPr>
            </a:p>
          </p:txBody>
        </p:sp>
        <p:sp>
          <p:nvSpPr>
            <p:cNvPr id="36" name="Shape 493">
              <a:extLst>
                <a:ext uri="{FF2B5EF4-FFF2-40B4-BE49-F238E27FC236}">
                  <a16:creationId xmlns:a16="http://schemas.microsoft.com/office/drawing/2014/main" id="{38C420ED-6E9F-674D-A99A-935C1707DBD8}"/>
                </a:ext>
              </a:extLst>
            </p:cNvPr>
            <p:cNvSpPr/>
            <p:nvPr/>
          </p:nvSpPr>
          <p:spPr>
            <a:xfrm>
              <a:off x="7490990" y="4949396"/>
              <a:ext cx="3790688" cy="3790686"/>
            </a:xfrm>
            <a:prstGeom prst="ellipse">
              <a:avLst/>
            </a:prstGeom>
            <a:solidFill>
              <a:schemeClr val="bg2"/>
            </a:solidFill>
            <a:ln w="190500" cap="flat" cmpd="sng">
              <a:solidFill>
                <a:srgbClr val="EFF1F8"/>
              </a:solidFill>
              <a:prstDash val="solid"/>
              <a:round/>
              <a:headEnd type="none" w="med" len="med"/>
              <a:tailEnd type="none" w="med" len="med"/>
            </a:ln>
          </p:spPr>
          <p:txBody>
            <a:bodyPr lIns="91389" tIns="45682" rIns="91389" bIns="45682" anchor="ctr" anchorCtr="0">
              <a:noAutofit/>
            </a:bodyPr>
            <a:lstStyle/>
            <a:p>
              <a:pPr algn="ctr"/>
              <a:endParaRPr sz="1349" dirty="0">
                <a:solidFill>
                  <a:schemeClr val="lt1"/>
                </a:solidFill>
                <a:latin typeface="Montserrat Light" charset="0"/>
                <a:ea typeface="Montserrat Light" charset="0"/>
                <a:cs typeface="Montserrat Light" charset="0"/>
                <a:sym typeface="Calibri"/>
              </a:endParaRPr>
            </a:p>
          </p:txBody>
        </p:sp>
        <p:sp>
          <p:nvSpPr>
            <p:cNvPr id="38" name="Shape 493">
              <a:extLst>
                <a:ext uri="{FF2B5EF4-FFF2-40B4-BE49-F238E27FC236}">
                  <a16:creationId xmlns:a16="http://schemas.microsoft.com/office/drawing/2014/main" id="{AC29EF66-7866-244A-901E-6F9DA32957D7}"/>
                </a:ext>
              </a:extLst>
            </p:cNvPr>
            <p:cNvSpPr/>
            <p:nvPr/>
          </p:nvSpPr>
          <p:spPr>
            <a:xfrm>
              <a:off x="12851432" y="4949396"/>
              <a:ext cx="3790688" cy="3790686"/>
            </a:xfrm>
            <a:prstGeom prst="ellipse">
              <a:avLst/>
            </a:prstGeom>
            <a:solidFill>
              <a:schemeClr val="bg2"/>
            </a:solidFill>
            <a:ln w="190500" cap="flat" cmpd="sng">
              <a:solidFill>
                <a:srgbClr val="EFF1F8"/>
              </a:solidFill>
              <a:prstDash val="solid"/>
              <a:round/>
              <a:headEnd type="none" w="med" len="med"/>
              <a:tailEnd type="none" w="med" len="med"/>
            </a:ln>
          </p:spPr>
          <p:txBody>
            <a:bodyPr lIns="91389" tIns="45682" rIns="91389" bIns="45682" anchor="ctr" anchorCtr="0">
              <a:noAutofit/>
            </a:bodyPr>
            <a:lstStyle/>
            <a:p>
              <a:pPr algn="ctr"/>
              <a:endParaRPr sz="1349" dirty="0">
                <a:solidFill>
                  <a:schemeClr val="lt1"/>
                </a:solidFill>
                <a:latin typeface="Montserrat Light" charset="0"/>
                <a:ea typeface="Montserrat Light" charset="0"/>
                <a:cs typeface="Montserrat Light" charset="0"/>
                <a:sym typeface="Calibri"/>
              </a:endParaRPr>
            </a:p>
          </p:txBody>
        </p:sp>
        <p:sp>
          <p:nvSpPr>
            <p:cNvPr id="40" name="Shape 493">
              <a:extLst>
                <a:ext uri="{FF2B5EF4-FFF2-40B4-BE49-F238E27FC236}">
                  <a16:creationId xmlns:a16="http://schemas.microsoft.com/office/drawing/2014/main" id="{092AE388-879D-3241-A548-3530A2E53D68}"/>
                </a:ext>
              </a:extLst>
            </p:cNvPr>
            <p:cNvSpPr/>
            <p:nvPr/>
          </p:nvSpPr>
          <p:spPr>
            <a:xfrm>
              <a:off x="18219487" y="4949396"/>
              <a:ext cx="3790688" cy="3790686"/>
            </a:xfrm>
            <a:prstGeom prst="ellipse">
              <a:avLst/>
            </a:prstGeom>
            <a:solidFill>
              <a:schemeClr val="bg2"/>
            </a:solidFill>
            <a:ln w="190500" cap="flat" cmpd="sng">
              <a:solidFill>
                <a:srgbClr val="EFF1F8"/>
              </a:solidFill>
              <a:prstDash val="solid"/>
              <a:round/>
              <a:headEnd type="none" w="med" len="med"/>
              <a:tailEnd type="none" w="med" len="med"/>
            </a:ln>
          </p:spPr>
          <p:txBody>
            <a:bodyPr lIns="91389" tIns="45682" rIns="91389" bIns="45682" anchor="ctr" anchorCtr="0">
              <a:noAutofit/>
            </a:bodyPr>
            <a:lstStyle/>
            <a:p>
              <a:pPr algn="ctr"/>
              <a:endParaRPr sz="1349" dirty="0">
                <a:solidFill>
                  <a:schemeClr val="lt1"/>
                </a:solidFill>
                <a:latin typeface="Montserrat Light" charset="0"/>
                <a:ea typeface="Montserrat Light" charset="0"/>
                <a:cs typeface="Montserrat Light" charset="0"/>
                <a:sym typeface="Calibri"/>
              </a:endParaRPr>
            </a:p>
          </p:txBody>
        </p:sp>
        <p:sp>
          <p:nvSpPr>
            <p:cNvPr id="52" name="TextBox 51">
              <a:extLst>
                <a:ext uri="{FF2B5EF4-FFF2-40B4-BE49-F238E27FC236}">
                  <a16:creationId xmlns:a16="http://schemas.microsoft.com/office/drawing/2014/main" id="{28835238-EF0F-C945-85D9-9B4D8000EB04}"/>
                </a:ext>
              </a:extLst>
            </p:cNvPr>
            <p:cNvSpPr txBox="1"/>
            <p:nvPr/>
          </p:nvSpPr>
          <p:spPr>
            <a:xfrm>
              <a:off x="12638765" y="9304679"/>
              <a:ext cx="4216023" cy="646330"/>
            </a:xfrm>
            <a:prstGeom prst="rect">
              <a:avLst/>
            </a:prstGeom>
            <a:noFill/>
          </p:spPr>
          <p:txBody>
            <a:bodyPr wrap="square" rtlCol="0">
              <a:spAutoFit/>
            </a:bodyPr>
            <a:lstStyle/>
            <a:p>
              <a:pPr algn="ctr"/>
              <a:r>
                <a:rPr lang="en-US" dirty="0">
                  <a:solidFill>
                    <a:schemeClr val="tx2"/>
                  </a:solidFill>
                  <a:latin typeface="Montserrat" pitchFamily="2" charset="77"/>
                  <a:ea typeface="Montserrat" charset="0"/>
                  <a:cs typeface="Montserrat" charset="0"/>
                </a:rPr>
                <a:t>Title Three</a:t>
              </a:r>
            </a:p>
          </p:txBody>
        </p:sp>
        <p:sp>
          <p:nvSpPr>
            <p:cNvPr id="50" name="TextBox 49">
              <a:extLst>
                <a:ext uri="{FF2B5EF4-FFF2-40B4-BE49-F238E27FC236}">
                  <a16:creationId xmlns:a16="http://schemas.microsoft.com/office/drawing/2014/main" id="{739C8343-8EBC-0249-A505-2B9597148B52}"/>
                </a:ext>
              </a:extLst>
            </p:cNvPr>
            <p:cNvSpPr txBox="1"/>
            <p:nvPr/>
          </p:nvSpPr>
          <p:spPr>
            <a:xfrm>
              <a:off x="18030317" y="9304679"/>
              <a:ext cx="4216023" cy="646330"/>
            </a:xfrm>
            <a:prstGeom prst="rect">
              <a:avLst/>
            </a:prstGeom>
            <a:noFill/>
          </p:spPr>
          <p:txBody>
            <a:bodyPr wrap="square" rtlCol="0">
              <a:spAutoFit/>
            </a:bodyPr>
            <a:lstStyle/>
            <a:p>
              <a:pPr algn="ctr"/>
              <a:r>
                <a:rPr lang="en-US" dirty="0">
                  <a:solidFill>
                    <a:schemeClr val="tx2"/>
                  </a:solidFill>
                  <a:latin typeface="Montserrat" pitchFamily="2" charset="77"/>
                  <a:ea typeface="Montserrat" charset="0"/>
                  <a:cs typeface="Montserrat" charset="0"/>
                </a:rPr>
                <a:t>Title Four</a:t>
              </a:r>
            </a:p>
          </p:txBody>
        </p:sp>
      </p:grpSp>
      <p:sp>
        <p:nvSpPr>
          <p:cNvPr id="58" name="Text Placeholder 17">
            <a:extLst>
              <a:ext uri="{FF2B5EF4-FFF2-40B4-BE49-F238E27FC236}">
                <a16:creationId xmlns:a16="http://schemas.microsoft.com/office/drawing/2014/main" id="{45DC1254-EFA2-0246-97A8-B695C82306D2}"/>
              </a:ext>
            </a:extLst>
          </p:cNvPr>
          <p:cNvSpPr>
            <a:spLocks noGrp="1"/>
          </p:cNvSpPr>
          <p:nvPr>
            <p:ph type="body" sz="quarter" idx="31" hasCustomPrompt="1"/>
          </p:nvPr>
        </p:nvSpPr>
        <p:spPr>
          <a:xfrm>
            <a:off x="893815" y="4202518"/>
            <a:ext cx="2106525" cy="1237497"/>
          </a:xfrm>
        </p:spPr>
        <p:txBody>
          <a:bodyPr>
            <a:normAutofit/>
          </a:bodyPr>
          <a:lstStyle>
            <a:lvl1pPr algn="ctr">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59" name="Text Placeholder 17">
            <a:extLst>
              <a:ext uri="{FF2B5EF4-FFF2-40B4-BE49-F238E27FC236}">
                <a16:creationId xmlns:a16="http://schemas.microsoft.com/office/drawing/2014/main" id="{1CCAFBB9-7E7E-5240-A8B6-015D5A5457C9}"/>
              </a:ext>
            </a:extLst>
          </p:cNvPr>
          <p:cNvSpPr>
            <a:spLocks noGrp="1"/>
          </p:cNvSpPr>
          <p:nvPr>
            <p:ph type="body" sz="quarter" idx="35" hasCustomPrompt="1"/>
          </p:nvPr>
        </p:nvSpPr>
        <p:spPr>
          <a:xfrm>
            <a:off x="3660245" y="4202518"/>
            <a:ext cx="2106525" cy="1237497"/>
          </a:xfrm>
        </p:spPr>
        <p:txBody>
          <a:bodyPr>
            <a:normAutofit/>
          </a:bodyPr>
          <a:lstStyle>
            <a:lvl1pPr algn="ctr">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60" name="Text Placeholder 17">
            <a:extLst>
              <a:ext uri="{FF2B5EF4-FFF2-40B4-BE49-F238E27FC236}">
                <a16:creationId xmlns:a16="http://schemas.microsoft.com/office/drawing/2014/main" id="{B76C1A38-EC9E-5E4C-8AA6-04B4158CC289}"/>
              </a:ext>
            </a:extLst>
          </p:cNvPr>
          <p:cNvSpPr>
            <a:spLocks noGrp="1"/>
          </p:cNvSpPr>
          <p:nvPr>
            <p:ph type="body" sz="quarter" idx="36" hasCustomPrompt="1"/>
          </p:nvPr>
        </p:nvSpPr>
        <p:spPr>
          <a:xfrm>
            <a:off x="6427562" y="4202518"/>
            <a:ext cx="2106525" cy="1237497"/>
          </a:xfrm>
        </p:spPr>
        <p:txBody>
          <a:bodyPr>
            <a:normAutofit/>
          </a:bodyPr>
          <a:lstStyle>
            <a:lvl1pPr algn="ctr">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61" name="Text Placeholder 17">
            <a:extLst>
              <a:ext uri="{FF2B5EF4-FFF2-40B4-BE49-F238E27FC236}">
                <a16:creationId xmlns:a16="http://schemas.microsoft.com/office/drawing/2014/main" id="{2A7D1C48-2B49-5F45-B3A3-A718156361A9}"/>
              </a:ext>
            </a:extLst>
          </p:cNvPr>
          <p:cNvSpPr>
            <a:spLocks noGrp="1"/>
          </p:cNvSpPr>
          <p:nvPr>
            <p:ph type="body" sz="quarter" idx="37" hasCustomPrompt="1"/>
          </p:nvPr>
        </p:nvSpPr>
        <p:spPr>
          <a:xfrm>
            <a:off x="9193992" y="4202518"/>
            <a:ext cx="2106525" cy="1237497"/>
          </a:xfrm>
        </p:spPr>
        <p:txBody>
          <a:bodyPr>
            <a:normAutofit/>
          </a:bodyPr>
          <a:lstStyle>
            <a:lvl1pPr algn="ctr">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66" name="Text Placeholder 17">
            <a:extLst>
              <a:ext uri="{FF2B5EF4-FFF2-40B4-BE49-F238E27FC236}">
                <a16:creationId xmlns:a16="http://schemas.microsoft.com/office/drawing/2014/main" id="{BF0A50F1-0099-544E-BA47-5E868B197C6C}"/>
              </a:ext>
            </a:extLst>
          </p:cNvPr>
          <p:cNvSpPr>
            <a:spLocks noGrp="1"/>
          </p:cNvSpPr>
          <p:nvPr>
            <p:ph type="body" sz="quarter" idx="38" hasCustomPrompt="1"/>
          </p:nvPr>
        </p:nvSpPr>
        <p:spPr>
          <a:xfrm>
            <a:off x="904742" y="2534899"/>
            <a:ext cx="2106525" cy="1237497"/>
          </a:xfrm>
        </p:spPr>
        <p:txBody>
          <a:bodyPr/>
          <a:lstStyle>
            <a:lvl1pPr algn="ctr">
              <a:buNone/>
              <a:defRPr sz="3600" b="1" i="0" spc="0">
                <a:solidFill>
                  <a:srgbClr val="84BA41"/>
                </a:solidFill>
                <a:latin typeface="Calibri" panose="020F0502020204030204" pitchFamily="34" charset="0"/>
                <a:cs typeface="Calibri" panose="020F0502020204030204" pitchFamily="34" charset="0"/>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15%</a:t>
            </a:r>
            <a:endParaRPr lang="en-US" dirty="0"/>
          </a:p>
        </p:txBody>
      </p:sp>
      <p:sp>
        <p:nvSpPr>
          <p:cNvPr id="67" name="Text Placeholder 17">
            <a:extLst>
              <a:ext uri="{FF2B5EF4-FFF2-40B4-BE49-F238E27FC236}">
                <a16:creationId xmlns:a16="http://schemas.microsoft.com/office/drawing/2014/main" id="{1D253296-4B46-D842-847C-C71F08289F3D}"/>
              </a:ext>
            </a:extLst>
          </p:cNvPr>
          <p:cNvSpPr>
            <a:spLocks noGrp="1"/>
          </p:cNvSpPr>
          <p:nvPr>
            <p:ph type="body" sz="quarter" idx="39" hasCustomPrompt="1"/>
          </p:nvPr>
        </p:nvSpPr>
        <p:spPr>
          <a:xfrm>
            <a:off x="3697637" y="2534899"/>
            <a:ext cx="2106525" cy="1237497"/>
          </a:xfrm>
        </p:spPr>
        <p:txBody>
          <a:bodyPr/>
          <a:lstStyle>
            <a:lvl1pPr algn="ctr">
              <a:buNone/>
              <a:defRPr sz="3600" b="1" i="0" spc="0">
                <a:solidFill>
                  <a:srgbClr val="63A043"/>
                </a:solidFill>
                <a:latin typeface="Calibri" panose="020F0502020204030204" pitchFamily="34" charset="0"/>
                <a:cs typeface="Calibri" panose="020F0502020204030204" pitchFamily="34" charset="0"/>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75%</a:t>
            </a:r>
            <a:endParaRPr lang="en-US" dirty="0"/>
          </a:p>
        </p:txBody>
      </p:sp>
      <p:sp>
        <p:nvSpPr>
          <p:cNvPr id="68" name="Text Placeholder 17">
            <a:extLst>
              <a:ext uri="{FF2B5EF4-FFF2-40B4-BE49-F238E27FC236}">
                <a16:creationId xmlns:a16="http://schemas.microsoft.com/office/drawing/2014/main" id="{1163A095-438E-3846-9D31-7BCF50AB9F4A}"/>
              </a:ext>
            </a:extLst>
          </p:cNvPr>
          <p:cNvSpPr>
            <a:spLocks noGrp="1"/>
          </p:cNvSpPr>
          <p:nvPr>
            <p:ph type="body" sz="quarter" idx="40" hasCustomPrompt="1"/>
          </p:nvPr>
        </p:nvSpPr>
        <p:spPr>
          <a:xfrm>
            <a:off x="6477675" y="2534899"/>
            <a:ext cx="2106525" cy="1237497"/>
          </a:xfrm>
        </p:spPr>
        <p:txBody>
          <a:bodyPr/>
          <a:lstStyle>
            <a:lvl1pPr algn="ctr">
              <a:buNone/>
              <a:defRPr sz="3600" b="1" i="0" spc="0">
                <a:solidFill>
                  <a:srgbClr val="468940"/>
                </a:solidFill>
                <a:latin typeface="Calibri" panose="020F0502020204030204" pitchFamily="34" charset="0"/>
                <a:cs typeface="Calibri" panose="020F0502020204030204" pitchFamily="34" charset="0"/>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40%</a:t>
            </a:r>
            <a:endParaRPr lang="en-US" dirty="0"/>
          </a:p>
        </p:txBody>
      </p:sp>
      <p:sp>
        <p:nvSpPr>
          <p:cNvPr id="69" name="Text Placeholder 17">
            <a:extLst>
              <a:ext uri="{FF2B5EF4-FFF2-40B4-BE49-F238E27FC236}">
                <a16:creationId xmlns:a16="http://schemas.microsoft.com/office/drawing/2014/main" id="{0D07E6F6-7E43-1545-B543-F570FB3E17CA}"/>
              </a:ext>
            </a:extLst>
          </p:cNvPr>
          <p:cNvSpPr>
            <a:spLocks noGrp="1"/>
          </p:cNvSpPr>
          <p:nvPr>
            <p:ph type="body" sz="quarter" idx="41" hasCustomPrompt="1"/>
          </p:nvPr>
        </p:nvSpPr>
        <p:spPr>
          <a:xfrm>
            <a:off x="9270570" y="2534899"/>
            <a:ext cx="2106525" cy="1237497"/>
          </a:xfrm>
        </p:spPr>
        <p:txBody>
          <a:bodyPr/>
          <a:lstStyle>
            <a:lvl1pPr algn="ctr">
              <a:buNone/>
              <a:defRPr sz="3600" b="1" i="0" spc="0">
                <a:solidFill>
                  <a:srgbClr val="297239"/>
                </a:solidFill>
                <a:latin typeface="Calibri" panose="020F0502020204030204" pitchFamily="34" charset="0"/>
                <a:cs typeface="Calibri" panose="020F0502020204030204" pitchFamily="34" charset="0"/>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60%</a:t>
            </a:r>
            <a:endParaRPr lang="en-US" dirty="0"/>
          </a:p>
        </p:txBody>
      </p:sp>
      <p:sp>
        <p:nvSpPr>
          <p:cNvPr id="26" name="Text Placeholder 23">
            <a:extLst>
              <a:ext uri="{FF2B5EF4-FFF2-40B4-BE49-F238E27FC236}">
                <a16:creationId xmlns:a16="http://schemas.microsoft.com/office/drawing/2014/main" id="{01456C76-F262-BA4E-8DBF-271FB5AB0315}"/>
              </a:ext>
            </a:extLst>
          </p:cNvPr>
          <p:cNvSpPr>
            <a:spLocks noGrp="1"/>
          </p:cNvSpPr>
          <p:nvPr>
            <p:ph type="body" sz="quarter" idx="29" hasCustomPrompt="1"/>
          </p:nvPr>
        </p:nvSpPr>
        <p:spPr>
          <a:xfrm>
            <a:off x="10764" y="432347"/>
            <a:ext cx="12181236" cy="582221"/>
          </a:xfrm>
        </p:spPr>
        <p:txBody>
          <a:bodyPr>
            <a:normAutofit/>
          </a:bodyPr>
          <a:lstStyle>
            <a:lvl1pPr marL="0" indent="0" algn="ctr">
              <a:buNone/>
              <a:defRPr sz="3600" b="0" i="0">
                <a:solidFill>
                  <a:srgbClr val="000000"/>
                </a:solidFill>
                <a:latin typeface="+mn-lt"/>
              </a:defRPr>
            </a:lvl1pPr>
          </a:lstStyle>
          <a:p>
            <a:pPr lvl="0"/>
            <a:r>
              <a:rPr lang="en-US" dirty="0"/>
              <a:t>Heading</a:t>
            </a:r>
          </a:p>
        </p:txBody>
      </p:sp>
      <p:sp>
        <p:nvSpPr>
          <p:cNvPr id="19" name="Text Box 5">
            <a:extLst>
              <a:ext uri="{FF2B5EF4-FFF2-40B4-BE49-F238E27FC236}">
                <a16:creationId xmlns:a16="http://schemas.microsoft.com/office/drawing/2014/main" id="{3112E743-1629-E649-B24B-A04CC6402643}"/>
              </a:ext>
            </a:extLst>
          </p:cNvPr>
          <p:cNvSpPr txBox="1"/>
          <p:nvPr userDrawn="1"/>
        </p:nvSpPr>
        <p:spPr>
          <a:xfrm>
            <a:off x="90679" y="6377911"/>
            <a:ext cx="12101321" cy="372172"/>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r>
              <a:rPr lang="en-IE" sz="950" b="1" spc="170" baseline="0" dirty="0">
                <a:solidFill>
                  <a:srgbClr val="0B582E"/>
                </a:solidFill>
                <a:effectLst/>
                <a:latin typeface="+mn-lt"/>
                <a:ea typeface="Times New Roman" panose="02020603050405020304" pitchFamily="18" charset="0"/>
                <a:cs typeface="Times New Roman" panose="02020603050405020304" pitchFamily="18" charset="0"/>
              </a:rPr>
              <a:t>SUSTAINABLE</a:t>
            </a:r>
            <a:r>
              <a:rPr lang="en-IE" sz="950" spc="170" baseline="0" dirty="0">
                <a:solidFill>
                  <a:srgbClr val="0B582E"/>
                </a:solidFill>
                <a:effectLst/>
                <a:latin typeface="+mj-lt"/>
                <a:ea typeface="Times New Roman" panose="02020603050405020304" pitchFamily="18" charset="0"/>
                <a:cs typeface="Times New Roman" panose="02020603050405020304" pitchFamily="18" charset="0"/>
              </a:rPr>
              <a:t> FUTURES FOR ENTERPRISE CENTRES</a:t>
            </a:r>
            <a:endParaRPr lang="en-IE" sz="950" spc="170" baseline="0" dirty="0">
              <a:solidFill>
                <a:srgbClr val="0B582E"/>
              </a:solidFill>
              <a:effectLst/>
              <a:latin typeface="+mj-lt"/>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903704413"/>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percentage graph x 3">
    <p:spTree>
      <p:nvGrpSpPr>
        <p:cNvPr id="1" name=""/>
        <p:cNvGrpSpPr/>
        <p:nvPr/>
      </p:nvGrpSpPr>
      <p:grpSpPr>
        <a:xfrm>
          <a:off x="0" y="0"/>
          <a:ext cx="0" cy="0"/>
          <a:chOff x="0" y="0"/>
          <a:chExt cx="0" cy="0"/>
        </a:xfrm>
      </p:grpSpPr>
      <p:grpSp>
        <p:nvGrpSpPr>
          <p:cNvPr id="29" name="Group 28">
            <a:extLst>
              <a:ext uri="{FF2B5EF4-FFF2-40B4-BE49-F238E27FC236}">
                <a16:creationId xmlns:a16="http://schemas.microsoft.com/office/drawing/2014/main" id="{93BA184A-023C-D741-95F2-5828F3502BB6}"/>
              </a:ext>
            </a:extLst>
          </p:cNvPr>
          <p:cNvGrpSpPr/>
          <p:nvPr userDrawn="1"/>
        </p:nvGrpSpPr>
        <p:grpSpPr>
          <a:xfrm>
            <a:off x="2282521" y="1805252"/>
            <a:ext cx="7491958" cy="1805615"/>
            <a:chOff x="7490990" y="4949396"/>
            <a:chExt cx="14519185" cy="3790686"/>
          </a:xfrm>
        </p:grpSpPr>
        <p:sp>
          <p:nvSpPr>
            <p:cNvPr id="36" name="Shape 493">
              <a:extLst>
                <a:ext uri="{FF2B5EF4-FFF2-40B4-BE49-F238E27FC236}">
                  <a16:creationId xmlns:a16="http://schemas.microsoft.com/office/drawing/2014/main" id="{38C420ED-6E9F-674D-A99A-935C1707DBD8}"/>
                </a:ext>
              </a:extLst>
            </p:cNvPr>
            <p:cNvSpPr/>
            <p:nvPr/>
          </p:nvSpPr>
          <p:spPr>
            <a:xfrm>
              <a:off x="7490990" y="4949396"/>
              <a:ext cx="3790688" cy="3790686"/>
            </a:xfrm>
            <a:prstGeom prst="ellipse">
              <a:avLst/>
            </a:prstGeom>
            <a:solidFill>
              <a:schemeClr val="bg2"/>
            </a:solidFill>
            <a:ln w="190500" cap="flat" cmpd="sng">
              <a:solidFill>
                <a:srgbClr val="EFF1F8"/>
              </a:solidFill>
              <a:prstDash val="solid"/>
              <a:round/>
              <a:headEnd type="none" w="med" len="med"/>
              <a:tailEnd type="none" w="med" len="med"/>
            </a:ln>
          </p:spPr>
          <p:txBody>
            <a:bodyPr lIns="91389" tIns="45682" rIns="91389" bIns="45682" anchor="ctr" anchorCtr="0">
              <a:noAutofit/>
            </a:bodyPr>
            <a:lstStyle/>
            <a:p>
              <a:pPr algn="ctr"/>
              <a:endParaRPr sz="1349" dirty="0">
                <a:solidFill>
                  <a:schemeClr val="lt1"/>
                </a:solidFill>
                <a:latin typeface="Montserrat Light" charset="0"/>
                <a:ea typeface="Montserrat Light" charset="0"/>
                <a:cs typeface="Montserrat Light" charset="0"/>
                <a:sym typeface="Calibri"/>
              </a:endParaRPr>
            </a:p>
          </p:txBody>
        </p:sp>
        <p:sp>
          <p:nvSpPr>
            <p:cNvPr id="38" name="Shape 493">
              <a:extLst>
                <a:ext uri="{FF2B5EF4-FFF2-40B4-BE49-F238E27FC236}">
                  <a16:creationId xmlns:a16="http://schemas.microsoft.com/office/drawing/2014/main" id="{AC29EF66-7866-244A-901E-6F9DA32957D7}"/>
                </a:ext>
              </a:extLst>
            </p:cNvPr>
            <p:cNvSpPr/>
            <p:nvPr/>
          </p:nvSpPr>
          <p:spPr>
            <a:xfrm>
              <a:off x="12851432" y="4949396"/>
              <a:ext cx="3790688" cy="3790686"/>
            </a:xfrm>
            <a:prstGeom prst="ellipse">
              <a:avLst/>
            </a:prstGeom>
            <a:solidFill>
              <a:schemeClr val="bg2"/>
            </a:solidFill>
            <a:ln w="190500" cap="flat" cmpd="sng">
              <a:solidFill>
                <a:srgbClr val="EFF1F8"/>
              </a:solidFill>
              <a:prstDash val="solid"/>
              <a:round/>
              <a:headEnd type="none" w="med" len="med"/>
              <a:tailEnd type="none" w="med" len="med"/>
            </a:ln>
          </p:spPr>
          <p:txBody>
            <a:bodyPr lIns="91389" tIns="45682" rIns="91389" bIns="45682" anchor="ctr" anchorCtr="0">
              <a:noAutofit/>
            </a:bodyPr>
            <a:lstStyle/>
            <a:p>
              <a:pPr algn="ctr"/>
              <a:endParaRPr sz="1349" dirty="0">
                <a:solidFill>
                  <a:schemeClr val="lt1"/>
                </a:solidFill>
                <a:latin typeface="Montserrat Light" charset="0"/>
                <a:ea typeface="Montserrat Light" charset="0"/>
                <a:cs typeface="Montserrat Light" charset="0"/>
                <a:sym typeface="Calibri"/>
              </a:endParaRPr>
            </a:p>
          </p:txBody>
        </p:sp>
        <p:sp>
          <p:nvSpPr>
            <p:cNvPr id="40" name="Shape 493">
              <a:extLst>
                <a:ext uri="{FF2B5EF4-FFF2-40B4-BE49-F238E27FC236}">
                  <a16:creationId xmlns:a16="http://schemas.microsoft.com/office/drawing/2014/main" id="{092AE388-879D-3241-A548-3530A2E53D68}"/>
                </a:ext>
              </a:extLst>
            </p:cNvPr>
            <p:cNvSpPr/>
            <p:nvPr/>
          </p:nvSpPr>
          <p:spPr>
            <a:xfrm>
              <a:off x="18219487" y="4949396"/>
              <a:ext cx="3790688" cy="3790686"/>
            </a:xfrm>
            <a:prstGeom prst="ellipse">
              <a:avLst/>
            </a:prstGeom>
            <a:solidFill>
              <a:schemeClr val="bg2"/>
            </a:solidFill>
            <a:ln w="190500" cap="flat" cmpd="sng">
              <a:solidFill>
                <a:srgbClr val="EFF1F8"/>
              </a:solidFill>
              <a:prstDash val="solid"/>
              <a:round/>
              <a:headEnd type="none" w="med" len="med"/>
              <a:tailEnd type="none" w="med" len="med"/>
            </a:ln>
          </p:spPr>
          <p:txBody>
            <a:bodyPr lIns="91389" tIns="45682" rIns="91389" bIns="45682" anchor="ctr" anchorCtr="0">
              <a:noAutofit/>
            </a:bodyPr>
            <a:lstStyle/>
            <a:p>
              <a:pPr algn="ctr"/>
              <a:endParaRPr sz="1349" dirty="0">
                <a:solidFill>
                  <a:schemeClr val="lt1"/>
                </a:solidFill>
                <a:latin typeface="Montserrat Light" charset="0"/>
                <a:ea typeface="Montserrat Light" charset="0"/>
                <a:cs typeface="Montserrat Light" charset="0"/>
                <a:sym typeface="Calibri"/>
              </a:endParaRPr>
            </a:p>
          </p:txBody>
        </p:sp>
      </p:grpSp>
      <p:sp>
        <p:nvSpPr>
          <p:cNvPr id="59" name="Text Placeholder 17">
            <a:extLst>
              <a:ext uri="{FF2B5EF4-FFF2-40B4-BE49-F238E27FC236}">
                <a16:creationId xmlns:a16="http://schemas.microsoft.com/office/drawing/2014/main" id="{1CCAFBB9-7E7E-5240-A8B6-015D5A5457C9}"/>
              </a:ext>
            </a:extLst>
          </p:cNvPr>
          <p:cNvSpPr>
            <a:spLocks noGrp="1"/>
          </p:cNvSpPr>
          <p:nvPr>
            <p:ph type="body" sz="quarter" idx="35" hasCustomPrompt="1"/>
          </p:nvPr>
        </p:nvSpPr>
        <p:spPr>
          <a:xfrm>
            <a:off x="2214217" y="4167639"/>
            <a:ext cx="2106525" cy="1237497"/>
          </a:xfrm>
        </p:spPr>
        <p:txBody>
          <a:bodyPr>
            <a:normAutofit/>
          </a:bodyPr>
          <a:lstStyle>
            <a:lvl1pPr algn="ctr">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60" name="Text Placeholder 17">
            <a:extLst>
              <a:ext uri="{FF2B5EF4-FFF2-40B4-BE49-F238E27FC236}">
                <a16:creationId xmlns:a16="http://schemas.microsoft.com/office/drawing/2014/main" id="{B76C1A38-EC9E-5E4C-8AA6-04B4158CC289}"/>
              </a:ext>
            </a:extLst>
          </p:cNvPr>
          <p:cNvSpPr>
            <a:spLocks noGrp="1"/>
          </p:cNvSpPr>
          <p:nvPr>
            <p:ph type="body" sz="quarter" idx="36" hasCustomPrompt="1"/>
          </p:nvPr>
        </p:nvSpPr>
        <p:spPr>
          <a:xfrm>
            <a:off x="4981534" y="4167639"/>
            <a:ext cx="2106525" cy="1237497"/>
          </a:xfrm>
        </p:spPr>
        <p:txBody>
          <a:bodyPr>
            <a:normAutofit/>
          </a:bodyPr>
          <a:lstStyle>
            <a:lvl1pPr algn="ctr">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61" name="Text Placeholder 17">
            <a:extLst>
              <a:ext uri="{FF2B5EF4-FFF2-40B4-BE49-F238E27FC236}">
                <a16:creationId xmlns:a16="http://schemas.microsoft.com/office/drawing/2014/main" id="{2A7D1C48-2B49-5F45-B3A3-A718156361A9}"/>
              </a:ext>
            </a:extLst>
          </p:cNvPr>
          <p:cNvSpPr>
            <a:spLocks noGrp="1"/>
          </p:cNvSpPr>
          <p:nvPr>
            <p:ph type="body" sz="quarter" idx="37" hasCustomPrompt="1"/>
          </p:nvPr>
        </p:nvSpPr>
        <p:spPr>
          <a:xfrm>
            <a:off x="7747964" y="4167639"/>
            <a:ext cx="2106525" cy="1237497"/>
          </a:xfrm>
        </p:spPr>
        <p:txBody>
          <a:bodyPr>
            <a:normAutofit/>
          </a:bodyPr>
          <a:lstStyle>
            <a:lvl1pPr algn="ctr">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67" name="Text Placeholder 17">
            <a:extLst>
              <a:ext uri="{FF2B5EF4-FFF2-40B4-BE49-F238E27FC236}">
                <a16:creationId xmlns:a16="http://schemas.microsoft.com/office/drawing/2014/main" id="{1D253296-4B46-D842-847C-C71F08289F3D}"/>
              </a:ext>
            </a:extLst>
          </p:cNvPr>
          <p:cNvSpPr>
            <a:spLocks noGrp="1"/>
          </p:cNvSpPr>
          <p:nvPr>
            <p:ph type="body" sz="quarter" idx="39" hasCustomPrompt="1"/>
          </p:nvPr>
        </p:nvSpPr>
        <p:spPr>
          <a:xfrm>
            <a:off x="2251609" y="2500020"/>
            <a:ext cx="2106525" cy="1237497"/>
          </a:xfrm>
        </p:spPr>
        <p:txBody>
          <a:bodyPr/>
          <a:lstStyle>
            <a:lvl1pPr algn="ctr">
              <a:buNone/>
              <a:defRPr sz="3600" b="1" i="0" spc="0">
                <a:solidFill>
                  <a:srgbClr val="84BA4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75%</a:t>
            </a:r>
            <a:endParaRPr lang="en-US" dirty="0"/>
          </a:p>
        </p:txBody>
      </p:sp>
      <p:sp>
        <p:nvSpPr>
          <p:cNvPr id="68" name="Text Placeholder 17">
            <a:extLst>
              <a:ext uri="{FF2B5EF4-FFF2-40B4-BE49-F238E27FC236}">
                <a16:creationId xmlns:a16="http://schemas.microsoft.com/office/drawing/2014/main" id="{1163A095-438E-3846-9D31-7BCF50AB9F4A}"/>
              </a:ext>
            </a:extLst>
          </p:cNvPr>
          <p:cNvSpPr>
            <a:spLocks noGrp="1"/>
          </p:cNvSpPr>
          <p:nvPr>
            <p:ph type="body" sz="quarter" idx="40" hasCustomPrompt="1"/>
          </p:nvPr>
        </p:nvSpPr>
        <p:spPr>
          <a:xfrm>
            <a:off x="5031647" y="2500020"/>
            <a:ext cx="2106525" cy="1237497"/>
          </a:xfrm>
        </p:spPr>
        <p:txBody>
          <a:bodyPr/>
          <a:lstStyle>
            <a:lvl1pPr algn="ctr">
              <a:buNone/>
              <a:defRPr sz="3600" b="1" i="0" spc="0">
                <a:solidFill>
                  <a:srgbClr val="63A043"/>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40%</a:t>
            </a:r>
            <a:endParaRPr lang="en-US" dirty="0"/>
          </a:p>
        </p:txBody>
      </p:sp>
      <p:sp>
        <p:nvSpPr>
          <p:cNvPr id="69" name="Text Placeholder 17">
            <a:extLst>
              <a:ext uri="{FF2B5EF4-FFF2-40B4-BE49-F238E27FC236}">
                <a16:creationId xmlns:a16="http://schemas.microsoft.com/office/drawing/2014/main" id="{0D07E6F6-7E43-1545-B543-F570FB3E17CA}"/>
              </a:ext>
            </a:extLst>
          </p:cNvPr>
          <p:cNvSpPr>
            <a:spLocks noGrp="1"/>
          </p:cNvSpPr>
          <p:nvPr>
            <p:ph type="body" sz="quarter" idx="41" hasCustomPrompt="1"/>
          </p:nvPr>
        </p:nvSpPr>
        <p:spPr>
          <a:xfrm>
            <a:off x="7824542" y="2500020"/>
            <a:ext cx="2106525" cy="1237497"/>
          </a:xfrm>
        </p:spPr>
        <p:txBody>
          <a:bodyPr/>
          <a:lstStyle>
            <a:lvl1pPr algn="ctr">
              <a:buNone/>
              <a:defRPr sz="3600" b="1" i="0" spc="0">
                <a:solidFill>
                  <a:srgbClr val="46894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60%</a:t>
            </a:r>
            <a:endParaRPr lang="en-US" dirty="0"/>
          </a:p>
        </p:txBody>
      </p:sp>
      <p:sp>
        <p:nvSpPr>
          <p:cNvPr id="20" name="Text Placeholder 23">
            <a:extLst>
              <a:ext uri="{FF2B5EF4-FFF2-40B4-BE49-F238E27FC236}">
                <a16:creationId xmlns:a16="http://schemas.microsoft.com/office/drawing/2014/main" id="{BEB2F77E-FE48-FF4C-81F1-260AA71B0618}"/>
              </a:ext>
            </a:extLst>
          </p:cNvPr>
          <p:cNvSpPr>
            <a:spLocks noGrp="1"/>
          </p:cNvSpPr>
          <p:nvPr>
            <p:ph type="body" sz="quarter" idx="29" hasCustomPrompt="1"/>
          </p:nvPr>
        </p:nvSpPr>
        <p:spPr>
          <a:xfrm>
            <a:off x="10764" y="446202"/>
            <a:ext cx="12181236" cy="582221"/>
          </a:xfrm>
        </p:spPr>
        <p:txBody>
          <a:bodyPr>
            <a:normAutofit/>
          </a:bodyPr>
          <a:lstStyle>
            <a:lvl1pPr marL="0" indent="0" algn="ctr">
              <a:buNone/>
              <a:defRPr sz="3600" b="0" i="0">
                <a:solidFill>
                  <a:srgbClr val="000000"/>
                </a:solidFill>
                <a:latin typeface="+mn-lt"/>
              </a:defRPr>
            </a:lvl1pPr>
          </a:lstStyle>
          <a:p>
            <a:pPr lvl="0"/>
            <a:r>
              <a:rPr lang="en-US" dirty="0"/>
              <a:t>Heading</a:t>
            </a:r>
          </a:p>
        </p:txBody>
      </p:sp>
      <p:sp>
        <p:nvSpPr>
          <p:cNvPr id="14" name="Text Box 5">
            <a:extLst>
              <a:ext uri="{FF2B5EF4-FFF2-40B4-BE49-F238E27FC236}">
                <a16:creationId xmlns:a16="http://schemas.microsoft.com/office/drawing/2014/main" id="{2E42481F-96E6-F342-BB9E-86DE90893F9B}"/>
              </a:ext>
            </a:extLst>
          </p:cNvPr>
          <p:cNvSpPr txBox="1"/>
          <p:nvPr userDrawn="1"/>
        </p:nvSpPr>
        <p:spPr>
          <a:xfrm>
            <a:off x="90679" y="6377911"/>
            <a:ext cx="12101321" cy="372172"/>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r>
              <a:rPr lang="en-IE" sz="950" b="1" spc="170" baseline="0" dirty="0">
                <a:solidFill>
                  <a:srgbClr val="0B582E"/>
                </a:solidFill>
                <a:effectLst/>
                <a:latin typeface="+mn-lt"/>
                <a:ea typeface="Times New Roman" panose="02020603050405020304" pitchFamily="18" charset="0"/>
                <a:cs typeface="Times New Roman" panose="02020603050405020304" pitchFamily="18" charset="0"/>
              </a:rPr>
              <a:t>SUSTAINABLE</a:t>
            </a:r>
            <a:r>
              <a:rPr lang="en-IE" sz="950" spc="170" baseline="0" dirty="0">
                <a:solidFill>
                  <a:srgbClr val="0B582E"/>
                </a:solidFill>
                <a:effectLst/>
                <a:latin typeface="+mj-lt"/>
                <a:ea typeface="Times New Roman" panose="02020603050405020304" pitchFamily="18" charset="0"/>
                <a:cs typeface="Times New Roman" panose="02020603050405020304" pitchFamily="18" charset="0"/>
              </a:rPr>
              <a:t> FUTURES FOR ENTERPRISE CENTRES</a:t>
            </a:r>
            <a:endParaRPr lang="en-IE" sz="950" spc="170" baseline="0" dirty="0">
              <a:solidFill>
                <a:srgbClr val="0B582E"/>
              </a:solidFill>
              <a:effectLst/>
              <a:latin typeface="+mj-lt"/>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902107688"/>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Circle icon graph">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11BCDD55-1DF7-884A-BB9D-948AA2579F83}"/>
              </a:ext>
            </a:extLst>
          </p:cNvPr>
          <p:cNvGrpSpPr/>
          <p:nvPr userDrawn="1"/>
        </p:nvGrpSpPr>
        <p:grpSpPr>
          <a:xfrm flipH="1">
            <a:off x="8729578" y="863758"/>
            <a:ext cx="3462422" cy="4621568"/>
            <a:chOff x="1333421" y="1575267"/>
            <a:chExt cx="7926559" cy="10580207"/>
          </a:xfrm>
        </p:grpSpPr>
        <p:sp>
          <p:nvSpPr>
            <p:cNvPr id="3" name="Freeform 360">
              <a:extLst>
                <a:ext uri="{FF2B5EF4-FFF2-40B4-BE49-F238E27FC236}">
                  <a16:creationId xmlns:a16="http://schemas.microsoft.com/office/drawing/2014/main" id="{444920D1-2F08-AC4B-8699-90F0CFC61A19}"/>
                </a:ext>
              </a:extLst>
            </p:cNvPr>
            <p:cNvSpPr>
              <a:spLocks noChangeArrowheads="1"/>
            </p:cNvSpPr>
            <p:nvPr/>
          </p:nvSpPr>
          <p:spPr bwMode="auto">
            <a:xfrm>
              <a:off x="5564524" y="5167524"/>
              <a:ext cx="1120431" cy="3380949"/>
            </a:xfrm>
            <a:custGeom>
              <a:avLst/>
              <a:gdLst>
                <a:gd name="T0" fmla="*/ 0 w 1005"/>
                <a:gd name="T1" fmla="*/ 2794 h 3034"/>
                <a:gd name="T2" fmla="*/ 0 w 1005"/>
                <a:gd name="T3" fmla="*/ 2794 h 3034"/>
                <a:gd name="T4" fmla="*/ 16 w 1005"/>
                <a:gd name="T5" fmla="*/ 2738 h 3034"/>
                <a:gd name="T6" fmla="*/ 207 w 1005"/>
                <a:gd name="T7" fmla="*/ 1520 h 3034"/>
                <a:gd name="T8" fmla="*/ 16 w 1005"/>
                <a:gd name="T9" fmla="*/ 294 h 3034"/>
                <a:gd name="T10" fmla="*/ 0 w 1005"/>
                <a:gd name="T11" fmla="*/ 247 h 3034"/>
                <a:gd name="T12" fmla="*/ 757 w 1005"/>
                <a:gd name="T13" fmla="*/ 0 h 3034"/>
                <a:gd name="T14" fmla="*/ 773 w 1005"/>
                <a:gd name="T15" fmla="*/ 48 h 3034"/>
                <a:gd name="T16" fmla="*/ 1004 w 1005"/>
                <a:gd name="T17" fmla="*/ 1520 h 3034"/>
                <a:gd name="T18" fmla="*/ 773 w 1005"/>
                <a:gd name="T19" fmla="*/ 2985 h 3034"/>
                <a:gd name="T20" fmla="*/ 757 w 1005"/>
                <a:gd name="T21" fmla="*/ 3033 h 3034"/>
                <a:gd name="T22" fmla="*/ 0 w 1005"/>
                <a:gd name="T23" fmla="*/ 2794 h 30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005" h="3034">
                  <a:moveTo>
                    <a:pt x="0" y="2794"/>
                  </a:moveTo>
                  <a:lnTo>
                    <a:pt x="0" y="2794"/>
                  </a:lnTo>
                  <a:cubicBezTo>
                    <a:pt x="16" y="2738"/>
                    <a:pt x="16" y="2738"/>
                    <a:pt x="16" y="2738"/>
                  </a:cubicBezTo>
                  <a:cubicBezTo>
                    <a:pt x="144" y="2348"/>
                    <a:pt x="207" y="1934"/>
                    <a:pt x="207" y="1520"/>
                  </a:cubicBezTo>
                  <a:cubicBezTo>
                    <a:pt x="207" y="1099"/>
                    <a:pt x="144" y="693"/>
                    <a:pt x="16" y="294"/>
                  </a:cubicBezTo>
                  <a:cubicBezTo>
                    <a:pt x="0" y="247"/>
                    <a:pt x="0" y="247"/>
                    <a:pt x="0" y="247"/>
                  </a:cubicBezTo>
                  <a:cubicBezTo>
                    <a:pt x="757" y="0"/>
                    <a:pt x="757" y="0"/>
                    <a:pt x="757" y="0"/>
                  </a:cubicBezTo>
                  <a:cubicBezTo>
                    <a:pt x="773" y="48"/>
                    <a:pt x="773" y="48"/>
                    <a:pt x="773" y="48"/>
                  </a:cubicBezTo>
                  <a:cubicBezTo>
                    <a:pt x="932" y="526"/>
                    <a:pt x="1004" y="1019"/>
                    <a:pt x="1004" y="1520"/>
                  </a:cubicBezTo>
                  <a:cubicBezTo>
                    <a:pt x="1004" y="2022"/>
                    <a:pt x="932" y="2515"/>
                    <a:pt x="773" y="2985"/>
                  </a:cubicBezTo>
                  <a:cubicBezTo>
                    <a:pt x="757" y="3033"/>
                    <a:pt x="757" y="3033"/>
                    <a:pt x="757" y="3033"/>
                  </a:cubicBezTo>
                  <a:lnTo>
                    <a:pt x="0" y="2794"/>
                  </a:lnTo>
                </a:path>
              </a:pathLst>
            </a:custGeom>
            <a:solidFill>
              <a:srgbClr val="468940"/>
            </a:solidFill>
            <a:ln>
              <a:noFill/>
            </a:ln>
            <a:effectLst/>
          </p:spPr>
          <p:txBody>
            <a:bodyPr wrap="none" anchor="ctr"/>
            <a:lstStyle/>
            <a:p>
              <a:endParaRPr lang="en-US"/>
            </a:p>
          </p:txBody>
        </p:sp>
        <p:sp>
          <p:nvSpPr>
            <p:cNvPr id="4" name="Freeform 362">
              <a:extLst>
                <a:ext uri="{FF2B5EF4-FFF2-40B4-BE49-F238E27FC236}">
                  <a16:creationId xmlns:a16="http://schemas.microsoft.com/office/drawing/2014/main" id="{7CCCF227-4B75-8E43-B1E3-6224CB19C115}"/>
                </a:ext>
              </a:extLst>
            </p:cNvPr>
            <p:cNvSpPr>
              <a:spLocks noChangeArrowheads="1"/>
            </p:cNvSpPr>
            <p:nvPr/>
          </p:nvSpPr>
          <p:spPr bwMode="auto">
            <a:xfrm>
              <a:off x="1333421" y="1575267"/>
              <a:ext cx="3223696" cy="1759273"/>
            </a:xfrm>
            <a:custGeom>
              <a:avLst/>
              <a:gdLst>
                <a:gd name="T0" fmla="*/ 2381 w 2891"/>
                <a:gd name="T1" fmla="*/ 1545 h 1577"/>
                <a:gd name="T2" fmla="*/ 2381 w 2891"/>
                <a:gd name="T3" fmla="*/ 1545 h 1577"/>
                <a:gd name="T4" fmla="*/ 55 w 2891"/>
                <a:gd name="T5" fmla="*/ 796 h 1577"/>
                <a:gd name="T6" fmla="*/ 0 w 2891"/>
                <a:gd name="T7" fmla="*/ 796 h 1577"/>
                <a:gd name="T8" fmla="*/ 0 w 2891"/>
                <a:gd name="T9" fmla="*/ 0 h 1577"/>
                <a:gd name="T10" fmla="*/ 55 w 2891"/>
                <a:gd name="T11" fmla="*/ 0 h 1577"/>
                <a:gd name="T12" fmla="*/ 2851 w 2891"/>
                <a:gd name="T13" fmla="*/ 900 h 1577"/>
                <a:gd name="T14" fmla="*/ 2890 w 2891"/>
                <a:gd name="T15" fmla="*/ 931 h 1577"/>
                <a:gd name="T16" fmla="*/ 2420 w 2891"/>
                <a:gd name="T17" fmla="*/ 1576 h 1577"/>
                <a:gd name="T18" fmla="*/ 2381 w 2891"/>
                <a:gd name="T19" fmla="*/ 1545 h 15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891" h="1577">
                  <a:moveTo>
                    <a:pt x="2381" y="1545"/>
                  </a:moveTo>
                  <a:lnTo>
                    <a:pt x="2381" y="1545"/>
                  </a:lnTo>
                  <a:cubicBezTo>
                    <a:pt x="1704" y="1051"/>
                    <a:pt x="900" y="796"/>
                    <a:pt x="55" y="796"/>
                  </a:cubicBezTo>
                  <a:cubicBezTo>
                    <a:pt x="0" y="796"/>
                    <a:pt x="0" y="796"/>
                    <a:pt x="0" y="796"/>
                  </a:cubicBezTo>
                  <a:cubicBezTo>
                    <a:pt x="0" y="0"/>
                    <a:pt x="0" y="0"/>
                    <a:pt x="0" y="0"/>
                  </a:cubicBezTo>
                  <a:cubicBezTo>
                    <a:pt x="55" y="0"/>
                    <a:pt x="55" y="0"/>
                    <a:pt x="55" y="0"/>
                  </a:cubicBezTo>
                  <a:cubicBezTo>
                    <a:pt x="1067" y="0"/>
                    <a:pt x="2030" y="311"/>
                    <a:pt x="2851" y="900"/>
                  </a:cubicBezTo>
                  <a:cubicBezTo>
                    <a:pt x="2890" y="931"/>
                    <a:pt x="2890" y="931"/>
                    <a:pt x="2890" y="931"/>
                  </a:cubicBezTo>
                  <a:cubicBezTo>
                    <a:pt x="2420" y="1576"/>
                    <a:pt x="2420" y="1576"/>
                    <a:pt x="2420" y="1576"/>
                  </a:cubicBezTo>
                  <a:lnTo>
                    <a:pt x="2381" y="1545"/>
                  </a:lnTo>
                </a:path>
              </a:pathLst>
            </a:custGeom>
            <a:solidFill>
              <a:srgbClr val="84BA41"/>
            </a:solidFill>
            <a:ln>
              <a:noFill/>
            </a:ln>
            <a:effectLst/>
          </p:spPr>
          <p:txBody>
            <a:bodyPr wrap="none" anchor="ctr"/>
            <a:lstStyle/>
            <a:p>
              <a:endParaRPr lang="en-US"/>
            </a:p>
          </p:txBody>
        </p:sp>
        <p:sp>
          <p:nvSpPr>
            <p:cNvPr id="5" name="Freeform 364">
              <a:extLst>
                <a:ext uri="{FF2B5EF4-FFF2-40B4-BE49-F238E27FC236}">
                  <a16:creationId xmlns:a16="http://schemas.microsoft.com/office/drawing/2014/main" id="{202302F4-CC55-1B49-AF69-5DF0D0B8B1FF}"/>
                </a:ext>
              </a:extLst>
            </p:cNvPr>
            <p:cNvSpPr>
              <a:spLocks noChangeArrowheads="1"/>
            </p:cNvSpPr>
            <p:nvPr/>
          </p:nvSpPr>
          <p:spPr bwMode="auto">
            <a:xfrm>
              <a:off x="3933019" y="2543357"/>
              <a:ext cx="2511140" cy="3017301"/>
            </a:xfrm>
            <a:custGeom>
              <a:avLst/>
              <a:gdLst>
                <a:gd name="T0" fmla="*/ 1481 w 2255"/>
                <a:gd name="T1" fmla="*/ 2651 h 2708"/>
                <a:gd name="T2" fmla="*/ 1481 w 2255"/>
                <a:gd name="T3" fmla="*/ 2651 h 2708"/>
                <a:gd name="T4" fmla="*/ 916 w 2255"/>
                <a:gd name="T5" fmla="*/ 1553 h 2708"/>
                <a:gd name="T6" fmla="*/ 48 w 2255"/>
                <a:gd name="T7" fmla="*/ 677 h 2708"/>
                <a:gd name="T8" fmla="*/ 0 w 2255"/>
                <a:gd name="T9" fmla="*/ 645 h 2708"/>
                <a:gd name="T10" fmla="*/ 470 w 2255"/>
                <a:gd name="T11" fmla="*/ 0 h 2708"/>
                <a:gd name="T12" fmla="*/ 518 w 2255"/>
                <a:gd name="T13" fmla="*/ 32 h 2708"/>
                <a:gd name="T14" fmla="*/ 1561 w 2255"/>
                <a:gd name="T15" fmla="*/ 1083 h 2708"/>
                <a:gd name="T16" fmla="*/ 2238 w 2255"/>
                <a:gd name="T17" fmla="*/ 2405 h 2708"/>
                <a:gd name="T18" fmla="*/ 2254 w 2255"/>
                <a:gd name="T19" fmla="*/ 2460 h 2708"/>
                <a:gd name="T20" fmla="*/ 1497 w 2255"/>
                <a:gd name="T21" fmla="*/ 2707 h 2708"/>
                <a:gd name="T22" fmla="*/ 1481 w 2255"/>
                <a:gd name="T23" fmla="*/ 2651 h 27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255" h="2708">
                  <a:moveTo>
                    <a:pt x="1481" y="2651"/>
                  </a:moveTo>
                  <a:lnTo>
                    <a:pt x="1481" y="2651"/>
                  </a:lnTo>
                  <a:cubicBezTo>
                    <a:pt x="1354" y="2261"/>
                    <a:pt x="1163" y="1887"/>
                    <a:pt x="916" y="1553"/>
                  </a:cubicBezTo>
                  <a:cubicBezTo>
                    <a:pt x="669" y="1218"/>
                    <a:pt x="382" y="923"/>
                    <a:pt x="48" y="677"/>
                  </a:cubicBezTo>
                  <a:cubicBezTo>
                    <a:pt x="0" y="645"/>
                    <a:pt x="0" y="645"/>
                    <a:pt x="0" y="645"/>
                  </a:cubicBezTo>
                  <a:cubicBezTo>
                    <a:pt x="470" y="0"/>
                    <a:pt x="470" y="0"/>
                    <a:pt x="470" y="0"/>
                  </a:cubicBezTo>
                  <a:cubicBezTo>
                    <a:pt x="518" y="32"/>
                    <a:pt x="518" y="32"/>
                    <a:pt x="518" y="32"/>
                  </a:cubicBezTo>
                  <a:cubicBezTo>
                    <a:pt x="916" y="326"/>
                    <a:pt x="1266" y="677"/>
                    <a:pt x="1561" y="1083"/>
                  </a:cubicBezTo>
                  <a:cubicBezTo>
                    <a:pt x="1855" y="1489"/>
                    <a:pt x="2086" y="1935"/>
                    <a:pt x="2238" y="2405"/>
                  </a:cubicBezTo>
                  <a:cubicBezTo>
                    <a:pt x="2254" y="2460"/>
                    <a:pt x="2254" y="2460"/>
                    <a:pt x="2254" y="2460"/>
                  </a:cubicBezTo>
                  <a:cubicBezTo>
                    <a:pt x="1497" y="2707"/>
                    <a:pt x="1497" y="2707"/>
                    <a:pt x="1497" y="2707"/>
                  </a:cubicBezTo>
                  <a:lnTo>
                    <a:pt x="1481" y="2651"/>
                  </a:lnTo>
                </a:path>
              </a:pathLst>
            </a:custGeom>
            <a:solidFill>
              <a:srgbClr val="63A043"/>
            </a:solidFill>
            <a:ln>
              <a:noFill/>
            </a:ln>
            <a:effectLst/>
          </p:spPr>
          <p:txBody>
            <a:bodyPr wrap="none" anchor="ctr"/>
            <a:lstStyle/>
            <a:p>
              <a:endParaRPr lang="en-US"/>
            </a:p>
          </p:txBody>
        </p:sp>
        <p:sp>
          <p:nvSpPr>
            <p:cNvPr id="6" name="Freeform 366">
              <a:extLst>
                <a:ext uri="{FF2B5EF4-FFF2-40B4-BE49-F238E27FC236}">
                  <a16:creationId xmlns:a16="http://schemas.microsoft.com/office/drawing/2014/main" id="{CB9C6474-133B-844D-9BD8-3E0B449C8704}"/>
                </a:ext>
              </a:extLst>
            </p:cNvPr>
            <p:cNvSpPr>
              <a:spLocks noChangeArrowheads="1"/>
            </p:cNvSpPr>
            <p:nvPr/>
          </p:nvSpPr>
          <p:spPr bwMode="auto">
            <a:xfrm>
              <a:off x="1333421" y="10386373"/>
              <a:ext cx="3223696" cy="1769101"/>
            </a:xfrm>
            <a:custGeom>
              <a:avLst/>
              <a:gdLst>
                <a:gd name="T0" fmla="*/ 0 w 2891"/>
                <a:gd name="T1" fmla="*/ 1585 h 1586"/>
                <a:gd name="T2" fmla="*/ 0 w 2891"/>
                <a:gd name="T3" fmla="*/ 1585 h 1586"/>
                <a:gd name="T4" fmla="*/ 0 w 2891"/>
                <a:gd name="T5" fmla="*/ 788 h 1586"/>
                <a:gd name="T6" fmla="*/ 55 w 2891"/>
                <a:gd name="T7" fmla="*/ 788 h 1586"/>
                <a:gd name="T8" fmla="*/ 2381 w 2891"/>
                <a:gd name="T9" fmla="*/ 32 h 1586"/>
                <a:gd name="T10" fmla="*/ 2420 w 2891"/>
                <a:gd name="T11" fmla="*/ 0 h 1586"/>
                <a:gd name="T12" fmla="*/ 2890 w 2891"/>
                <a:gd name="T13" fmla="*/ 645 h 1586"/>
                <a:gd name="T14" fmla="*/ 2851 w 2891"/>
                <a:gd name="T15" fmla="*/ 677 h 1586"/>
                <a:gd name="T16" fmla="*/ 55 w 2891"/>
                <a:gd name="T17" fmla="*/ 1585 h 1586"/>
                <a:gd name="T18" fmla="*/ 0 w 2891"/>
                <a:gd name="T19" fmla="*/ 1585 h 15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891" h="1586">
                  <a:moveTo>
                    <a:pt x="0" y="1585"/>
                  </a:moveTo>
                  <a:lnTo>
                    <a:pt x="0" y="1585"/>
                  </a:lnTo>
                  <a:cubicBezTo>
                    <a:pt x="0" y="788"/>
                    <a:pt x="0" y="788"/>
                    <a:pt x="0" y="788"/>
                  </a:cubicBezTo>
                  <a:cubicBezTo>
                    <a:pt x="55" y="788"/>
                    <a:pt x="55" y="788"/>
                    <a:pt x="55" y="788"/>
                  </a:cubicBezTo>
                  <a:cubicBezTo>
                    <a:pt x="900" y="788"/>
                    <a:pt x="1704" y="526"/>
                    <a:pt x="2381" y="32"/>
                  </a:cubicBezTo>
                  <a:cubicBezTo>
                    <a:pt x="2420" y="0"/>
                    <a:pt x="2420" y="0"/>
                    <a:pt x="2420" y="0"/>
                  </a:cubicBezTo>
                  <a:cubicBezTo>
                    <a:pt x="2890" y="645"/>
                    <a:pt x="2890" y="645"/>
                    <a:pt x="2890" y="645"/>
                  </a:cubicBezTo>
                  <a:cubicBezTo>
                    <a:pt x="2851" y="677"/>
                    <a:pt x="2851" y="677"/>
                    <a:pt x="2851" y="677"/>
                  </a:cubicBezTo>
                  <a:cubicBezTo>
                    <a:pt x="2030" y="1274"/>
                    <a:pt x="1067" y="1585"/>
                    <a:pt x="55" y="1585"/>
                  </a:cubicBezTo>
                  <a:lnTo>
                    <a:pt x="0" y="1585"/>
                  </a:lnTo>
                </a:path>
              </a:pathLst>
            </a:custGeom>
            <a:solidFill>
              <a:srgbClr val="0B582E"/>
            </a:solidFill>
            <a:ln>
              <a:noFill/>
            </a:ln>
            <a:effectLst/>
          </p:spPr>
          <p:txBody>
            <a:bodyPr wrap="none" anchor="ctr"/>
            <a:lstStyle/>
            <a:p>
              <a:endParaRPr lang="en-US"/>
            </a:p>
          </p:txBody>
        </p:sp>
        <p:sp>
          <p:nvSpPr>
            <p:cNvPr id="7" name="Freeform 368">
              <a:extLst>
                <a:ext uri="{FF2B5EF4-FFF2-40B4-BE49-F238E27FC236}">
                  <a16:creationId xmlns:a16="http://schemas.microsoft.com/office/drawing/2014/main" id="{0A55155F-2169-8148-86C8-080AF2EBA8D3}"/>
                </a:ext>
              </a:extLst>
            </p:cNvPr>
            <p:cNvSpPr>
              <a:spLocks noChangeArrowheads="1"/>
            </p:cNvSpPr>
            <p:nvPr/>
          </p:nvSpPr>
          <p:spPr bwMode="auto">
            <a:xfrm>
              <a:off x="3933019" y="8165168"/>
              <a:ext cx="2511140" cy="3012388"/>
            </a:xfrm>
            <a:custGeom>
              <a:avLst/>
              <a:gdLst>
                <a:gd name="T0" fmla="*/ 0 w 2255"/>
                <a:gd name="T1" fmla="*/ 2055 h 2701"/>
                <a:gd name="T2" fmla="*/ 0 w 2255"/>
                <a:gd name="T3" fmla="*/ 2055 h 2701"/>
                <a:gd name="T4" fmla="*/ 48 w 2255"/>
                <a:gd name="T5" fmla="*/ 2023 h 2701"/>
                <a:gd name="T6" fmla="*/ 916 w 2255"/>
                <a:gd name="T7" fmla="*/ 1155 h 2701"/>
                <a:gd name="T8" fmla="*/ 1481 w 2255"/>
                <a:gd name="T9" fmla="*/ 48 h 2701"/>
                <a:gd name="T10" fmla="*/ 1497 w 2255"/>
                <a:gd name="T11" fmla="*/ 0 h 2701"/>
                <a:gd name="T12" fmla="*/ 2254 w 2255"/>
                <a:gd name="T13" fmla="*/ 247 h 2701"/>
                <a:gd name="T14" fmla="*/ 2238 w 2255"/>
                <a:gd name="T15" fmla="*/ 295 h 2701"/>
                <a:gd name="T16" fmla="*/ 1561 w 2255"/>
                <a:gd name="T17" fmla="*/ 1625 h 2701"/>
                <a:gd name="T18" fmla="*/ 518 w 2255"/>
                <a:gd name="T19" fmla="*/ 2668 h 2701"/>
                <a:gd name="T20" fmla="*/ 470 w 2255"/>
                <a:gd name="T21" fmla="*/ 2700 h 2701"/>
                <a:gd name="T22" fmla="*/ 0 w 2255"/>
                <a:gd name="T23" fmla="*/ 2055 h 27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255" h="2701">
                  <a:moveTo>
                    <a:pt x="0" y="2055"/>
                  </a:moveTo>
                  <a:lnTo>
                    <a:pt x="0" y="2055"/>
                  </a:lnTo>
                  <a:cubicBezTo>
                    <a:pt x="48" y="2023"/>
                    <a:pt x="48" y="2023"/>
                    <a:pt x="48" y="2023"/>
                  </a:cubicBezTo>
                  <a:cubicBezTo>
                    <a:pt x="382" y="1784"/>
                    <a:pt x="669" y="1489"/>
                    <a:pt x="916" y="1155"/>
                  </a:cubicBezTo>
                  <a:cubicBezTo>
                    <a:pt x="1163" y="820"/>
                    <a:pt x="1354" y="446"/>
                    <a:pt x="1481" y="48"/>
                  </a:cubicBezTo>
                  <a:cubicBezTo>
                    <a:pt x="1497" y="0"/>
                    <a:pt x="1497" y="0"/>
                    <a:pt x="1497" y="0"/>
                  </a:cubicBezTo>
                  <a:cubicBezTo>
                    <a:pt x="2254" y="247"/>
                    <a:pt x="2254" y="247"/>
                    <a:pt x="2254" y="247"/>
                  </a:cubicBezTo>
                  <a:cubicBezTo>
                    <a:pt x="2238" y="295"/>
                    <a:pt x="2238" y="295"/>
                    <a:pt x="2238" y="295"/>
                  </a:cubicBezTo>
                  <a:cubicBezTo>
                    <a:pt x="2086" y="773"/>
                    <a:pt x="1855" y="1219"/>
                    <a:pt x="1561" y="1625"/>
                  </a:cubicBezTo>
                  <a:cubicBezTo>
                    <a:pt x="1266" y="2023"/>
                    <a:pt x="916" y="2381"/>
                    <a:pt x="518" y="2668"/>
                  </a:cubicBezTo>
                  <a:cubicBezTo>
                    <a:pt x="470" y="2700"/>
                    <a:pt x="470" y="2700"/>
                    <a:pt x="470" y="2700"/>
                  </a:cubicBezTo>
                  <a:lnTo>
                    <a:pt x="0" y="2055"/>
                  </a:lnTo>
                </a:path>
              </a:pathLst>
            </a:custGeom>
            <a:solidFill>
              <a:srgbClr val="297239"/>
            </a:solidFill>
            <a:ln>
              <a:noFill/>
            </a:ln>
            <a:effectLst/>
          </p:spPr>
          <p:txBody>
            <a:bodyPr wrap="none" anchor="ctr"/>
            <a:lstStyle/>
            <a:p>
              <a:endParaRPr lang="en-US"/>
            </a:p>
          </p:txBody>
        </p:sp>
        <p:sp>
          <p:nvSpPr>
            <p:cNvPr id="8" name="Line 370">
              <a:extLst>
                <a:ext uri="{FF2B5EF4-FFF2-40B4-BE49-F238E27FC236}">
                  <a16:creationId xmlns:a16="http://schemas.microsoft.com/office/drawing/2014/main" id="{32F6DF3F-2938-BD4D-BF51-EE02DE58C7BC}"/>
                </a:ext>
              </a:extLst>
            </p:cNvPr>
            <p:cNvSpPr>
              <a:spLocks noChangeShapeType="1"/>
            </p:cNvSpPr>
            <p:nvPr/>
          </p:nvSpPr>
          <p:spPr bwMode="auto">
            <a:xfrm flipH="1">
              <a:off x="6134567" y="1678463"/>
              <a:ext cx="152338" cy="4916"/>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9" name="Line 371">
              <a:extLst>
                <a:ext uri="{FF2B5EF4-FFF2-40B4-BE49-F238E27FC236}">
                  <a16:creationId xmlns:a16="http://schemas.microsoft.com/office/drawing/2014/main" id="{FD695B73-B2F8-604F-9235-05D969A31DC9}"/>
                </a:ext>
              </a:extLst>
            </p:cNvPr>
            <p:cNvSpPr>
              <a:spLocks noChangeShapeType="1"/>
            </p:cNvSpPr>
            <p:nvPr/>
          </p:nvSpPr>
          <p:spPr bwMode="auto">
            <a:xfrm flipH="1">
              <a:off x="5854458" y="1678463"/>
              <a:ext cx="152341" cy="4916"/>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10" name="Line 372">
              <a:extLst>
                <a:ext uri="{FF2B5EF4-FFF2-40B4-BE49-F238E27FC236}">
                  <a16:creationId xmlns:a16="http://schemas.microsoft.com/office/drawing/2014/main" id="{CE8F5863-1C31-E94A-872C-236AA0936078}"/>
                </a:ext>
              </a:extLst>
            </p:cNvPr>
            <p:cNvSpPr>
              <a:spLocks noChangeShapeType="1"/>
            </p:cNvSpPr>
            <p:nvPr/>
          </p:nvSpPr>
          <p:spPr bwMode="auto">
            <a:xfrm flipH="1">
              <a:off x="5569436" y="1678463"/>
              <a:ext cx="152341" cy="4916"/>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11" name="Line 373">
              <a:extLst>
                <a:ext uri="{FF2B5EF4-FFF2-40B4-BE49-F238E27FC236}">
                  <a16:creationId xmlns:a16="http://schemas.microsoft.com/office/drawing/2014/main" id="{3F78E116-88BE-424F-8426-F5289049A1C7}"/>
                </a:ext>
              </a:extLst>
            </p:cNvPr>
            <p:cNvSpPr>
              <a:spLocks noChangeShapeType="1"/>
            </p:cNvSpPr>
            <p:nvPr/>
          </p:nvSpPr>
          <p:spPr bwMode="auto">
            <a:xfrm flipH="1">
              <a:off x="5284414" y="1678463"/>
              <a:ext cx="152341" cy="4916"/>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12" name="Line 374">
              <a:extLst>
                <a:ext uri="{FF2B5EF4-FFF2-40B4-BE49-F238E27FC236}">
                  <a16:creationId xmlns:a16="http://schemas.microsoft.com/office/drawing/2014/main" id="{6ECB9C51-5512-D341-8DEE-25BC594A98E2}"/>
                </a:ext>
              </a:extLst>
            </p:cNvPr>
            <p:cNvSpPr>
              <a:spLocks noChangeShapeType="1"/>
            </p:cNvSpPr>
            <p:nvPr/>
          </p:nvSpPr>
          <p:spPr bwMode="auto">
            <a:xfrm flipH="1">
              <a:off x="4999393" y="1678463"/>
              <a:ext cx="152341" cy="4916"/>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13" name="Line 375">
              <a:extLst>
                <a:ext uri="{FF2B5EF4-FFF2-40B4-BE49-F238E27FC236}">
                  <a16:creationId xmlns:a16="http://schemas.microsoft.com/office/drawing/2014/main" id="{60BBF185-F8E8-A64F-9824-29CD57013338}"/>
                </a:ext>
              </a:extLst>
            </p:cNvPr>
            <p:cNvSpPr>
              <a:spLocks noChangeShapeType="1"/>
            </p:cNvSpPr>
            <p:nvPr/>
          </p:nvSpPr>
          <p:spPr bwMode="auto">
            <a:xfrm flipH="1">
              <a:off x="4719286" y="1678463"/>
              <a:ext cx="152338" cy="4916"/>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14" name="Line 376">
              <a:extLst>
                <a:ext uri="{FF2B5EF4-FFF2-40B4-BE49-F238E27FC236}">
                  <a16:creationId xmlns:a16="http://schemas.microsoft.com/office/drawing/2014/main" id="{0B44548D-0436-1B4D-82BA-3F36597C0B2A}"/>
                </a:ext>
              </a:extLst>
            </p:cNvPr>
            <p:cNvSpPr>
              <a:spLocks noChangeShapeType="1"/>
            </p:cNvSpPr>
            <p:nvPr/>
          </p:nvSpPr>
          <p:spPr bwMode="auto">
            <a:xfrm flipH="1">
              <a:off x="4434264" y="1678463"/>
              <a:ext cx="152338" cy="4916"/>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15" name="Line 377">
              <a:extLst>
                <a:ext uri="{FF2B5EF4-FFF2-40B4-BE49-F238E27FC236}">
                  <a16:creationId xmlns:a16="http://schemas.microsoft.com/office/drawing/2014/main" id="{1B930512-8211-0549-8411-C7237814C285}"/>
                </a:ext>
              </a:extLst>
            </p:cNvPr>
            <p:cNvSpPr>
              <a:spLocks noChangeShapeType="1"/>
            </p:cNvSpPr>
            <p:nvPr/>
          </p:nvSpPr>
          <p:spPr bwMode="auto">
            <a:xfrm flipH="1">
              <a:off x="4149243" y="1678463"/>
              <a:ext cx="152338" cy="4916"/>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16" name="Line 378">
              <a:extLst>
                <a:ext uri="{FF2B5EF4-FFF2-40B4-BE49-F238E27FC236}">
                  <a16:creationId xmlns:a16="http://schemas.microsoft.com/office/drawing/2014/main" id="{97AF0131-21D4-1D48-8255-173B0EE6F7FC}"/>
                </a:ext>
              </a:extLst>
            </p:cNvPr>
            <p:cNvSpPr>
              <a:spLocks noChangeShapeType="1"/>
            </p:cNvSpPr>
            <p:nvPr/>
          </p:nvSpPr>
          <p:spPr bwMode="auto">
            <a:xfrm flipH="1">
              <a:off x="3864221" y="1678463"/>
              <a:ext cx="152338" cy="4916"/>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17" name="Freeform 379">
              <a:extLst>
                <a:ext uri="{FF2B5EF4-FFF2-40B4-BE49-F238E27FC236}">
                  <a16:creationId xmlns:a16="http://schemas.microsoft.com/office/drawing/2014/main" id="{E06F29DA-7B97-804D-A43F-12391EF183B4}"/>
                </a:ext>
              </a:extLst>
            </p:cNvPr>
            <p:cNvSpPr>
              <a:spLocks noChangeArrowheads="1"/>
            </p:cNvSpPr>
            <p:nvPr/>
          </p:nvSpPr>
          <p:spPr bwMode="auto">
            <a:xfrm>
              <a:off x="3603768" y="1678463"/>
              <a:ext cx="127768" cy="44229"/>
            </a:xfrm>
            <a:custGeom>
              <a:avLst/>
              <a:gdLst>
                <a:gd name="T0" fmla="*/ 112 w 113"/>
                <a:gd name="T1" fmla="*/ 0 h 41"/>
                <a:gd name="T2" fmla="*/ 40 w 113"/>
                <a:gd name="T3" fmla="*/ 0 h 41"/>
                <a:gd name="T4" fmla="*/ 0 w 113"/>
                <a:gd name="T5" fmla="*/ 40 h 41"/>
              </a:gdLst>
              <a:ahLst/>
              <a:cxnLst>
                <a:cxn ang="0">
                  <a:pos x="T0" y="T1"/>
                </a:cxn>
                <a:cxn ang="0">
                  <a:pos x="T2" y="T3"/>
                </a:cxn>
                <a:cxn ang="0">
                  <a:pos x="T4" y="T5"/>
                </a:cxn>
              </a:cxnLst>
              <a:rect l="0" t="0" r="r" b="b"/>
              <a:pathLst>
                <a:path w="113" h="41">
                  <a:moveTo>
                    <a:pt x="112" y="0"/>
                  </a:moveTo>
                  <a:lnTo>
                    <a:pt x="40" y="0"/>
                  </a:lnTo>
                  <a:lnTo>
                    <a:pt x="0" y="40"/>
                  </a:lnTo>
                </a:path>
              </a:pathLst>
            </a:custGeom>
            <a:noFill/>
            <a:ln w="14400" cap="flat">
              <a:solidFill>
                <a:schemeClr val="bg1">
                  <a:lumMod val="50000"/>
                </a:schemeClr>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18" name="Line 380">
              <a:extLst>
                <a:ext uri="{FF2B5EF4-FFF2-40B4-BE49-F238E27FC236}">
                  <a16:creationId xmlns:a16="http://schemas.microsoft.com/office/drawing/2014/main" id="{39489DCB-CD4C-5840-B2C1-7D81D07BE59D}"/>
                </a:ext>
              </a:extLst>
            </p:cNvPr>
            <p:cNvSpPr>
              <a:spLocks noChangeShapeType="1"/>
            </p:cNvSpPr>
            <p:nvPr/>
          </p:nvSpPr>
          <p:spPr bwMode="auto">
            <a:xfrm flipH="1">
              <a:off x="3412117" y="1830804"/>
              <a:ext cx="98283" cy="108112"/>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19" name="Line 381">
              <a:extLst>
                <a:ext uri="{FF2B5EF4-FFF2-40B4-BE49-F238E27FC236}">
                  <a16:creationId xmlns:a16="http://schemas.microsoft.com/office/drawing/2014/main" id="{95643E82-7587-DC49-BC30-C0E6E404B9C4}"/>
                </a:ext>
              </a:extLst>
            </p:cNvPr>
            <p:cNvSpPr>
              <a:spLocks noChangeShapeType="1"/>
            </p:cNvSpPr>
            <p:nvPr/>
          </p:nvSpPr>
          <p:spPr bwMode="auto">
            <a:xfrm>
              <a:off x="5716861" y="3924240"/>
              <a:ext cx="142512"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20" name="Line 382">
              <a:extLst>
                <a:ext uri="{FF2B5EF4-FFF2-40B4-BE49-F238E27FC236}">
                  <a16:creationId xmlns:a16="http://schemas.microsoft.com/office/drawing/2014/main" id="{D358734F-B9C8-BE43-A8DC-AC5B032EB038}"/>
                </a:ext>
              </a:extLst>
            </p:cNvPr>
            <p:cNvSpPr>
              <a:spLocks noChangeShapeType="1"/>
            </p:cNvSpPr>
            <p:nvPr/>
          </p:nvSpPr>
          <p:spPr bwMode="auto">
            <a:xfrm>
              <a:off x="6001883" y="3924240"/>
              <a:ext cx="142512"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21" name="Line 383">
              <a:extLst>
                <a:ext uri="{FF2B5EF4-FFF2-40B4-BE49-F238E27FC236}">
                  <a16:creationId xmlns:a16="http://schemas.microsoft.com/office/drawing/2014/main" id="{AA567CB0-C7D0-4546-8B67-2094E0252F16}"/>
                </a:ext>
              </a:extLst>
            </p:cNvPr>
            <p:cNvSpPr>
              <a:spLocks noChangeShapeType="1"/>
            </p:cNvSpPr>
            <p:nvPr/>
          </p:nvSpPr>
          <p:spPr bwMode="auto">
            <a:xfrm>
              <a:off x="6281993" y="3924240"/>
              <a:ext cx="142509"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22" name="Line 384">
              <a:extLst>
                <a:ext uri="{FF2B5EF4-FFF2-40B4-BE49-F238E27FC236}">
                  <a16:creationId xmlns:a16="http://schemas.microsoft.com/office/drawing/2014/main" id="{EA681CC9-5ABA-3248-A4A7-CB9CD72FD3B6}"/>
                </a:ext>
              </a:extLst>
            </p:cNvPr>
            <p:cNvSpPr>
              <a:spLocks noChangeShapeType="1"/>
            </p:cNvSpPr>
            <p:nvPr/>
          </p:nvSpPr>
          <p:spPr bwMode="auto">
            <a:xfrm>
              <a:off x="6567014" y="3924240"/>
              <a:ext cx="142509"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23" name="Line 385">
              <a:extLst>
                <a:ext uri="{FF2B5EF4-FFF2-40B4-BE49-F238E27FC236}">
                  <a16:creationId xmlns:a16="http://schemas.microsoft.com/office/drawing/2014/main" id="{91F26741-DBCE-384F-B4F7-C04E11D09316}"/>
                </a:ext>
              </a:extLst>
            </p:cNvPr>
            <p:cNvSpPr>
              <a:spLocks noChangeShapeType="1"/>
            </p:cNvSpPr>
            <p:nvPr/>
          </p:nvSpPr>
          <p:spPr bwMode="auto">
            <a:xfrm>
              <a:off x="6852036" y="3924240"/>
              <a:ext cx="142509"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24" name="Line 386">
              <a:extLst>
                <a:ext uri="{FF2B5EF4-FFF2-40B4-BE49-F238E27FC236}">
                  <a16:creationId xmlns:a16="http://schemas.microsoft.com/office/drawing/2014/main" id="{6F66E14C-E7D6-D147-95EB-7B8BEE4DDFBE}"/>
                </a:ext>
              </a:extLst>
            </p:cNvPr>
            <p:cNvSpPr>
              <a:spLocks noChangeShapeType="1"/>
            </p:cNvSpPr>
            <p:nvPr/>
          </p:nvSpPr>
          <p:spPr bwMode="auto">
            <a:xfrm>
              <a:off x="7137058" y="3924240"/>
              <a:ext cx="142509"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25" name="Line 387">
              <a:extLst>
                <a:ext uri="{FF2B5EF4-FFF2-40B4-BE49-F238E27FC236}">
                  <a16:creationId xmlns:a16="http://schemas.microsoft.com/office/drawing/2014/main" id="{7AE857E7-44C1-BA4F-8375-C42C5C52CF05}"/>
                </a:ext>
              </a:extLst>
            </p:cNvPr>
            <p:cNvSpPr>
              <a:spLocks noChangeShapeType="1"/>
            </p:cNvSpPr>
            <p:nvPr/>
          </p:nvSpPr>
          <p:spPr bwMode="auto">
            <a:xfrm>
              <a:off x="7422080" y="3924240"/>
              <a:ext cx="142509"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26" name="Line 388">
              <a:extLst>
                <a:ext uri="{FF2B5EF4-FFF2-40B4-BE49-F238E27FC236}">
                  <a16:creationId xmlns:a16="http://schemas.microsoft.com/office/drawing/2014/main" id="{A214FDBA-4EC5-5241-8B30-1FE689861B72}"/>
                </a:ext>
              </a:extLst>
            </p:cNvPr>
            <p:cNvSpPr>
              <a:spLocks noChangeShapeType="1"/>
            </p:cNvSpPr>
            <p:nvPr/>
          </p:nvSpPr>
          <p:spPr bwMode="auto">
            <a:xfrm>
              <a:off x="7702186" y="3924240"/>
              <a:ext cx="142512"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27" name="Line 389">
              <a:extLst>
                <a:ext uri="{FF2B5EF4-FFF2-40B4-BE49-F238E27FC236}">
                  <a16:creationId xmlns:a16="http://schemas.microsoft.com/office/drawing/2014/main" id="{7C5E9A8F-8FDD-1A44-BF04-D0F310267E08}"/>
                </a:ext>
              </a:extLst>
            </p:cNvPr>
            <p:cNvSpPr>
              <a:spLocks noChangeShapeType="1"/>
            </p:cNvSpPr>
            <p:nvPr/>
          </p:nvSpPr>
          <p:spPr bwMode="auto">
            <a:xfrm>
              <a:off x="7987208" y="3924240"/>
              <a:ext cx="142512"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28" name="Line 390">
              <a:extLst>
                <a:ext uri="{FF2B5EF4-FFF2-40B4-BE49-F238E27FC236}">
                  <a16:creationId xmlns:a16="http://schemas.microsoft.com/office/drawing/2014/main" id="{0EA9B8C0-EDFD-1046-AD55-42F87E61706A}"/>
                </a:ext>
              </a:extLst>
            </p:cNvPr>
            <p:cNvSpPr>
              <a:spLocks noChangeShapeType="1"/>
            </p:cNvSpPr>
            <p:nvPr/>
          </p:nvSpPr>
          <p:spPr bwMode="auto">
            <a:xfrm>
              <a:off x="8272230" y="3924240"/>
              <a:ext cx="78627"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29" name="Line 391">
              <a:extLst>
                <a:ext uri="{FF2B5EF4-FFF2-40B4-BE49-F238E27FC236}">
                  <a16:creationId xmlns:a16="http://schemas.microsoft.com/office/drawing/2014/main" id="{6A9289EF-1274-C94D-8B8B-4554E3135E0E}"/>
                </a:ext>
              </a:extLst>
            </p:cNvPr>
            <p:cNvSpPr>
              <a:spLocks noChangeShapeType="1"/>
            </p:cNvSpPr>
            <p:nvPr/>
          </p:nvSpPr>
          <p:spPr bwMode="auto">
            <a:xfrm>
              <a:off x="6630897" y="6862914"/>
              <a:ext cx="142512"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30" name="Line 392">
              <a:extLst>
                <a:ext uri="{FF2B5EF4-FFF2-40B4-BE49-F238E27FC236}">
                  <a16:creationId xmlns:a16="http://schemas.microsoft.com/office/drawing/2014/main" id="{ED83F3A6-9F88-3742-A5D4-543111D2D583}"/>
                </a:ext>
              </a:extLst>
            </p:cNvPr>
            <p:cNvSpPr>
              <a:spLocks noChangeShapeType="1"/>
            </p:cNvSpPr>
            <p:nvPr/>
          </p:nvSpPr>
          <p:spPr bwMode="auto">
            <a:xfrm>
              <a:off x="6915919" y="6862914"/>
              <a:ext cx="142512"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31" name="Line 393">
              <a:extLst>
                <a:ext uri="{FF2B5EF4-FFF2-40B4-BE49-F238E27FC236}">
                  <a16:creationId xmlns:a16="http://schemas.microsoft.com/office/drawing/2014/main" id="{16BB54F5-8C56-B548-B2EF-F47C4745ECC1}"/>
                </a:ext>
              </a:extLst>
            </p:cNvPr>
            <p:cNvSpPr>
              <a:spLocks noChangeShapeType="1"/>
            </p:cNvSpPr>
            <p:nvPr/>
          </p:nvSpPr>
          <p:spPr bwMode="auto">
            <a:xfrm>
              <a:off x="7200941" y="6862914"/>
              <a:ext cx="142512"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32" name="Line 394">
              <a:extLst>
                <a:ext uri="{FF2B5EF4-FFF2-40B4-BE49-F238E27FC236}">
                  <a16:creationId xmlns:a16="http://schemas.microsoft.com/office/drawing/2014/main" id="{9C62878D-2275-144A-8646-33C664400DCB}"/>
                </a:ext>
              </a:extLst>
            </p:cNvPr>
            <p:cNvSpPr>
              <a:spLocks noChangeShapeType="1"/>
            </p:cNvSpPr>
            <p:nvPr/>
          </p:nvSpPr>
          <p:spPr bwMode="auto">
            <a:xfrm>
              <a:off x="7481050" y="6862914"/>
              <a:ext cx="142509"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33" name="Line 395">
              <a:extLst>
                <a:ext uri="{FF2B5EF4-FFF2-40B4-BE49-F238E27FC236}">
                  <a16:creationId xmlns:a16="http://schemas.microsoft.com/office/drawing/2014/main" id="{6A2E1EEE-E9D7-8046-88D4-F7BD7218B303}"/>
                </a:ext>
              </a:extLst>
            </p:cNvPr>
            <p:cNvSpPr>
              <a:spLocks noChangeShapeType="1"/>
            </p:cNvSpPr>
            <p:nvPr/>
          </p:nvSpPr>
          <p:spPr bwMode="auto">
            <a:xfrm>
              <a:off x="7766072" y="6862914"/>
              <a:ext cx="142509"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34" name="Line 396">
              <a:extLst>
                <a:ext uri="{FF2B5EF4-FFF2-40B4-BE49-F238E27FC236}">
                  <a16:creationId xmlns:a16="http://schemas.microsoft.com/office/drawing/2014/main" id="{0BAC68DC-5BAC-B440-B154-FC2AB78A8D22}"/>
                </a:ext>
              </a:extLst>
            </p:cNvPr>
            <p:cNvSpPr>
              <a:spLocks noChangeShapeType="1"/>
            </p:cNvSpPr>
            <p:nvPr/>
          </p:nvSpPr>
          <p:spPr bwMode="auto">
            <a:xfrm>
              <a:off x="8051094" y="6862914"/>
              <a:ext cx="142509"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35" name="Line 397">
              <a:extLst>
                <a:ext uri="{FF2B5EF4-FFF2-40B4-BE49-F238E27FC236}">
                  <a16:creationId xmlns:a16="http://schemas.microsoft.com/office/drawing/2014/main" id="{C84BCC2E-BE5E-1245-AA45-C11AA6F0B561}"/>
                </a:ext>
              </a:extLst>
            </p:cNvPr>
            <p:cNvSpPr>
              <a:spLocks noChangeShapeType="1"/>
            </p:cNvSpPr>
            <p:nvPr/>
          </p:nvSpPr>
          <p:spPr bwMode="auto">
            <a:xfrm>
              <a:off x="8336116" y="6862914"/>
              <a:ext cx="142509"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36" name="Line 398">
              <a:extLst>
                <a:ext uri="{FF2B5EF4-FFF2-40B4-BE49-F238E27FC236}">
                  <a16:creationId xmlns:a16="http://schemas.microsoft.com/office/drawing/2014/main" id="{8024D14E-8A2F-384A-96B7-48EC820B6406}"/>
                </a:ext>
              </a:extLst>
            </p:cNvPr>
            <p:cNvSpPr>
              <a:spLocks noChangeShapeType="1"/>
            </p:cNvSpPr>
            <p:nvPr/>
          </p:nvSpPr>
          <p:spPr bwMode="auto">
            <a:xfrm>
              <a:off x="8621138" y="6862914"/>
              <a:ext cx="142509"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37" name="Line 399">
              <a:extLst>
                <a:ext uri="{FF2B5EF4-FFF2-40B4-BE49-F238E27FC236}">
                  <a16:creationId xmlns:a16="http://schemas.microsoft.com/office/drawing/2014/main" id="{FC644DFB-6F5B-9846-8E31-E325594B7683}"/>
                </a:ext>
              </a:extLst>
            </p:cNvPr>
            <p:cNvSpPr>
              <a:spLocks noChangeShapeType="1"/>
            </p:cNvSpPr>
            <p:nvPr/>
          </p:nvSpPr>
          <p:spPr bwMode="auto">
            <a:xfrm>
              <a:off x="8901244" y="6862914"/>
              <a:ext cx="142512"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38" name="Line 400">
              <a:extLst>
                <a:ext uri="{FF2B5EF4-FFF2-40B4-BE49-F238E27FC236}">
                  <a16:creationId xmlns:a16="http://schemas.microsoft.com/office/drawing/2014/main" id="{8CFFFD75-3458-AA4C-837A-8E3E1FEA5A97}"/>
                </a:ext>
              </a:extLst>
            </p:cNvPr>
            <p:cNvSpPr>
              <a:spLocks noChangeShapeType="1"/>
            </p:cNvSpPr>
            <p:nvPr/>
          </p:nvSpPr>
          <p:spPr bwMode="auto">
            <a:xfrm>
              <a:off x="9186266" y="6862914"/>
              <a:ext cx="73714"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39" name="Line 401">
              <a:extLst>
                <a:ext uri="{FF2B5EF4-FFF2-40B4-BE49-F238E27FC236}">
                  <a16:creationId xmlns:a16="http://schemas.microsoft.com/office/drawing/2014/main" id="{64DA56AE-9533-3946-8D43-552F0D72211D}"/>
                </a:ext>
              </a:extLst>
            </p:cNvPr>
            <p:cNvSpPr>
              <a:spLocks noChangeShapeType="1"/>
            </p:cNvSpPr>
            <p:nvPr/>
          </p:nvSpPr>
          <p:spPr bwMode="auto">
            <a:xfrm>
              <a:off x="5716861" y="9663991"/>
              <a:ext cx="142512"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40" name="Line 402">
              <a:extLst>
                <a:ext uri="{FF2B5EF4-FFF2-40B4-BE49-F238E27FC236}">
                  <a16:creationId xmlns:a16="http://schemas.microsoft.com/office/drawing/2014/main" id="{23E0164A-EDFA-D947-9627-70AE9E22BC9B}"/>
                </a:ext>
              </a:extLst>
            </p:cNvPr>
            <p:cNvSpPr>
              <a:spLocks noChangeShapeType="1"/>
            </p:cNvSpPr>
            <p:nvPr/>
          </p:nvSpPr>
          <p:spPr bwMode="auto">
            <a:xfrm>
              <a:off x="6001883" y="9663991"/>
              <a:ext cx="142512"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41" name="Line 403">
              <a:extLst>
                <a:ext uri="{FF2B5EF4-FFF2-40B4-BE49-F238E27FC236}">
                  <a16:creationId xmlns:a16="http://schemas.microsoft.com/office/drawing/2014/main" id="{55D7BF5B-A0F1-5B45-8A0C-513859E3CD3F}"/>
                </a:ext>
              </a:extLst>
            </p:cNvPr>
            <p:cNvSpPr>
              <a:spLocks noChangeShapeType="1"/>
            </p:cNvSpPr>
            <p:nvPr/>
          </p:nvSpPr>
          <p:spPr bwMode="auto">
            <a:xfrm>
              <a:off x="6281993" y="9663991"/>
              <a:ext cx="142509"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42" name="Line 404">
              <a:extLst>
                <a:ext uri="{FF2B5EF4-FFF2-40B4-BE49-F238E27FC236}">
                  <a16:creationId xmlns:a16="http://schemas.microsoft.com/office/drawing/2014/main" id="{9226F207-3C9C-4A4E-AC2F-68AF8098ACFA}"/>
                </a:ext>
              </a:extLst>
            </p:cNvPr>
            <p:cNvSpPr>
              <a:spLocks noChangeShapeType="1"/>
            </p:cNvSpPr>
            <p:nvPr/>
          </p:nvSpPr>
          <p:spPr bwMode="auto">
            <a:xfrm>
              <a:off x="6567014" y="9663991"/>
              <a:ext cx="142509"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43" name="Line 405">
              <a:extLst>
                <a:ext uri="{FF2B5EF4-FFF2-40B4-BE49-F238E27FC236}">
                  <a16:creationId xmlns:a16="http://schemas.microsoft.com/office/drawing/2014/main" id="{8AE3256E-6B01-E94F-83AD-0640469CBA57}"/>
                </a:ext>
              </a:extLst>
            </p:cNvPr>
            <p:cNvSpPr>
              <a:spLocks noChangeShapeType="1"/>
            </p:cNvSpPr>
            <p:nvPr/>
          </p:nvSpPr>
          <p:spPr bwMode="auto">
            <a:xfrm>
              <a:off x="6852036" y="9663991"/>
              <a:ext cx="142509"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44" name="Line 406">
              <a:extLst>
                <a:ext uri="{FF2B5EF4-FFF2-40B4-BE49-F238E27FC236}">
                  <a16:creationId xmlns:a16="http://schemas.microsoft.com/office/drawing/2014/main" id="{CFE84471-1439-E24B-8F5F-88A991330A6F}"/>
                </a:ext>
              </a:extLst>
            </p:cNvPr>
            <p:cNvSpPr>
              <a:spLocks noChangeShapeType="1"/>
            </p:cNvSpPr>
            <p:nvPr/>
          </p:nvSpPr>
          <p:spPr bwMode="auto">
            <a:xfrm>
              <a:off x="7137058" y="9663991"/>
              <a:ext cx="142509"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45" name="Line 407">
              <a:extLst>
                <a:ext uri="{FF2B5EF4-FFF2-40B4-BE49-F238E27FC236}">
                  <a16:creationId xmlns:a16="http://schemas.microsoft.com/office/drawing/2014/main" id="{7CDC9049-3589-0A4F-8C41-0B15E6E51DC3}"/>
                </a:ext>
              </a:extLst>
            </p:cNvPr>
            <p:cNvSpPr>
              <a:spLocks noChangeShapeType="1"/>
            </p:cNvSpPr>
            <p:nvPr/>
          </p:nvSpPr>
          <p:spPr bwMode="auto">
            <a:xfrm>
              <a:off x="7422080" y="9663991"/>
              <a:ext cx="142509"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46" name="Line 408">
              <a:extLst>
                <a:ext uri="{FF2B5EF4-FFF2-40B4-BE49-F238E27FC236}">
                  <a16:creationId xmlns:a16="http://schemas.microsoft.com/office/drawing/2014/main" id="{9FCE5874-AB01-B548-8426-B63F8BD5E496}"/>
                </a:ext>
              </a:extLst>
            </p:cNvPr>
            <p:cNvSpPr>
              <a:spLocks noChangeShapeType="1"/>
            </p:cNvSpPr>
            <p:nvPr/>
          </p:nvSpPr>
          <p:spPr bwMode="auto">
            <a:xfrm>
              <a:off x="7702186" y="9663991"/>
              <a:ext cx="142512"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47" name="Line 409">
              <a:extLst>
                <a:ext uri="{FF2B5EF4-FFF2-40B4-BE49-F238E27FC236}">
                  <a16:creationId xmlns:a16="http://schemas.microsoft.com/office/drawing/2014/main" id="{5B0A45E2-43F1-4245-BE74-B8DDB9149A15}"/>
                </a:ext>
              </a:extLst>
            </p:cNvPr>
            <p:cNvSpPr>
              <a:spLocks noChangeShapeType="1"/>
            </p:cNvSpPr>
            <p:nvPr/>
          </p:nvSpPr>
          <p:spPr bwMode="auto">
            <a:xfrm>
              <a:off x="7987208" y="9663991"/>
              <a:ext cx="142512"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48" name="Line 410">
              <a:extLst>
                <a:ext uri="{FF2B5EF4-FFF2-40B4-BE49-F238E27FC236}">
                  <a16:creationId xmlns:a16="http://schemas.microsoft.com/office/drawing/2014/main" id="{A4325D27-2F2A-4549-9938-093400ED854A}"/>
                </a:ext>
              </a:extLst>
            </p:cNvPr>
            <p:cNvSpPr>
              <a:spLocks noChangeShapeType="1"/>
            </p:cNvSpPr>
            <p:nvPr/>
          </p:nvSpPr>
          <p:spPr bwMode="auto">
            <a:xfrm>
              <a:off x="8272230" y="9663991"/>
              <a:ext cx="78627"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49" name="Line 411">
              <a:extLst>
                <a:ext uri="{FF2B5EF4-FFF2-40B4-BE49-F238E27FC236}">
                  <a16:creationId xmlns:a16="http://schemas.microsoft.com/office/drawing/2014/main" id="{D2CE3B69-9FD0-8644-BCD2-6DA75B4E10FC}"/>
                </a:ext>
              </a:extLst>
            </p:cNvPr>
            <p:cNvSpPr>
              <a:spLocks noChangeShapeType="1"/>
            </p:cNvSpPr>
            <p:nvPr/>
          </p:nvSpPr>
          <p:spPr bwMode="auto">
            <a:xfrm flipH="1">
              <a:off x="6109995" y="12042450"/>
              <a:ext cx="152341"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50" name="Line 412">
              <a:extLst>
                <a:ext uri="{FF2B5EF4-FFF2-40B4-BE49-F238E27FC236}">
                  <a16:creationId xmlns:a16="http://schemas.microsoft.com/office/drawing/2014/main" id="{A694A40C-F6C2-E148-9EC3-A2A831B33309}"/>
                </a:ext>
              </a:extLst>
            </p:cNvPr>
            <p:cNvSpPr>
              <a:spLocks noChangeShapeType="1"/>
            </p:cNvSpPr>
            <p:nvPr/>
          </p:nvSpPr>
          <p:spPr bwMode="auto">
            <a:xfrm flipH="1">
              <a:off x="5824973" y="12042450"/>
              <a:ext cx="152341"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51" name="Line 413">
              <a:extLst>
                <a:ext uri="{FF2B5EF4-FFF2-40B4-BE49-F238E27FC236}">
                  <a16:creationId xmlns:a16="http://schemas.microsoft.com/office/drawing/2014/main" id="{41F59115-16B6-2E43-AC26-21E4ACD6C0FB}"/>
                </a:ext>
              </a:extLst>
            </p:cNvPr>
            <p:cNvSpPr>
              <a:spLocks noChangeShapeType="1"/>
            </p:cNvSpPr>
            <p:nvPr/>
          </p:nvSpPr>
          <p:spPr bwMode="auto">
            <a:xfrm flipH="1">
              <a:off x="5544867" y="12042450"/>
              <a:ext cx="152338"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52" name="Line 414">
              <a:extLst>
                <a:ext uri="{FF2B5EF4-FFF2-40B4-BE49-F238E27FC236}">
                  <a16:creationId xmlns:a16="http://schemas.microsoft.com/office/drawing/2014/main" id="{0537ECC0-D32A-764E-A96A-3552CAE6DC1D}"/>
                </a:ext>
              </a:extLst>
            </p:cNvPr>
            <p:cNvSpPr>
              <a:spLocks noChangeShapeType="1"/>
            </p:cNvSpPr>
            <p:nvPr/>
          </p:nvSpPr>
          <p:spPr bwMode="auto">
            <a:xfrm flipH="1">
              <a:off x="5259845" y="12042450"/>
              <a:ext cx="152338"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53" name="Line 415">
              <a:extLst>
                <a:ext uri="{FF2B5EF4-FFF2-40B4-BE49-F238E27FC236}">
                  <a16:creationId xmlns:a16="http://schemas.microsoft.com/office/drawing/2014/main" id="{15FAE838-7622-654D-AED9-C2EB0B6AA901}"/>
                </a:ext>
              </a:extLst>
            </p:cNvPr>
            <p:cNvSpPr>
              <a:spLocks noChangeShapeType="1"/>
            </p:cNvSpPr>
            <p:nvPr/>
          </p:nvSpPr>
          <p:spPr bwMode="auto">
            <a:xfrm flipH="1">
              <a:off x="4974823" y="12042450"/>
              <a:ext cx="152338"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54" name="Line 416">
              <a:extLst>
                <a:ext uri="{FF2B5EF4-FFF2-40B4-BE49-F238E27FC236}">
                  <a16:creationId xmlns:a16="http://schemas.microsoft.com/office/drawing/2014/main" id="{6972A018-20F0-EF44-AE4C-DF35274893C5}"/>
                </a:ext>
              </a:extLst>
            </p:cNvPr>
            <p:cNvSpPr>
              <a:spLocks noChangeShapeType="1"/>
            </p:cNvSpPr>
            <p:nvPr/>
          </p:nvSpPr>
          <p:spPr bwMode="auto">
            <a:xfrm flipH="1">
              <a:off x="4689801" y="12042450"/>
              <a:ext cx="152338"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55" name="Line 417">
              <a:extLst>
                <a:ext uri="{FF2B5EF4-FFF2-40B4-BE49-F238E27FC236}">
                  <a16:creationId xmlns:a16="http://schemas.microsoft.com/office/drawing/2014/main" id="{420F8A13-E165-CE4F-9717-74AA01E94E33}"/>
                </a:ext>
              </a:extLst>
            </p:cNvPr>
            <p:cNvSpPr>
              <a:spLocks noChangeShapeType="1"/>
            </p:cNvSpPr>
            <p:nvPr/>
          </p:nvSpPr>
          <p:spPr bwMode="auto">
            <a:xfrm flipH="1">
              <a:off x="4404779" y="12042450"/>
              <a:ext cx="152338"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56" name="Line 418">
              <a:extLst>
                <a:ext uri="{FF2B5EF4-FFF2-40B4-BE49-F238E27FC236}">
                  <a16:creationId xmlns:a16="http://schemas.microsoft.com/office/drawing/2014/main" id="{290207CA-790D-4F42-A915-852BFBF8AB0E}"/>
                </a:ext>
              </a:extLst>
            </p:cNvPr>
            <p:cNvSpPr>
              <a:spLocks noChangeShapeType="1"/>
            </p:cNvSpPr>
            <p:nvPr/>
          </p:nvSpPr>
          <p:spPr bwMode="auto">
            <a:xfrm flipH="1">
              <a:off x="4124670" y="12042450"/>
              <a:ext cx="152341"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57" name="Line 419">
              <a:extLst>
                <a:ext uri="{FF2B5EF4-FFF2-40B4-BE49-F238E27FC236}">
                  <a16:creationId xmlns:a16="http://schemas.microsoft.com/office/drawing/2014/main" id="{AEDEFB3B-2FE6-0849-AB96-115C6B0DD259}"/>
                </a:ext>
              </a:extLst>
            </p:cNvPr>
            <p:cNvSpPr>
              <a:spLocks noChangeShapeType="1"/>
            </p:cNvSpPr>
            <p:nvPr/>
          </p:nvSpPr>
          <p:spPr bwMode="auto">
            <a:xfrm flipH="1">
              <a:off x="3839648" y="12042450"/>
              <a:ext cx="152341"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58" name="Freeform 420">
              <a:extLst>
                <a:ext uri="{FF2B5EF4-FFF2-40B4-BE49-F238E27FC236}">
                  <a16:creationId xmlns:a16="http://schemas.microsoft.com/office/drawing/2014/main" id="{826C0850-C623-2B48-916E-BC3BE18BEAE7}"/>
                </a:ext>
              </a:extLst>
            </p:cNvPr>
            <p:cNvSpPr>
              <a:spLocks noChangeArrowheads="1"/>
            </p:cNvSpPr>
            <p:nvPr/>
          </p:nvSpPr>
          <p:spPr bwMode="auto">
            <a:xfrm>
              <a:off x="3593940" y="11988392"/>
              <a:ext cx="108112" cy="54057"/>
            </a:xfrm>
            <a:custGeom>
              <a:avLst/>
              <a:gdLst>
                <a:gd name="T0" fmla="*/ 96 w 97"/>
                <a:gd name="T1" fmla="*/ 48 h 49"/>
                <a:gd name="T2" fmla="*/ 32 w 97"/>
                <a:gd name="T3" fmla="*/ 48 h 49"/>
                <a:gd name="T4" fmla="*/ 0 w 97"/>
                <a:gd name="T5" fmla="*/ 0 h 49"/>
              </a:gdLst>
              <a:ahLst/>
              <a:cxnLst>
                <a:cxn ang="0">
                  <a:pos x="T0" y="T1"/>
                </a:cxn>
                <a:cxn ang="0">
                  <a:pos x="T2" y="T3"/>
                </a:cxn>
                <a:cxn ang="0">
                  <a:pos x="T4" y="T5"/>
                </a:cxn>
              </a:cxnLst>
              <a:rect l="0" t="0" r="r" b="b"/>
              <a:pathLst>
                <a:path w="97" h="49">
                  <a:moveTo>
                    <a:pt x="96" y="48"/>
                  </a:moveTo>
                  <a:lnTo>
                    <a:pt x="32" y="48"/>
                  </a:lnTo>
                  <a:lnTo>
                    <a:pt x="0" y="0"/>
                  </a:lnTo>
                </a:path>
              </a:pathLst>
            </a:custGeom>
            <a:noFill/>
            <a:ln w="14400" cap="flat">
              <a:solidFill>
                <a:schemeClr val="bg1">
                  <a:lumMod val="50000"/>
                </a:schemeClr>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59" name="Line 421">
              <a:extLst>
                <a:ext uri="{FF2B5EF4-FFF2-40B4-BE49-F238E27FC236}">
                  <a16:creationId xmlns:a16="http://schemas.microsoft.com/office/drawing/2014/main" id="{E52B94A8-404A-0D4F-812A-80BA84B1376D}"/>
                </a:ext>
              </a:extLst>
            </p:cNvPr>
            <p:cNvSpPr>
              <a:spLocks noChangeShapeType="1"/>
            </p:cNvSpPr>
            <p:nvPr/>
          </p:nvSpPr>
          <p:spPr bwMode="auto">
            <a:xfrm flipH="1" flipV="1">
              <a:off x="3441602" y="11737771"/>
              <a:ext cx="88455" cy="132681"/>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grpSp>
      <p:sp>
        <p:nvSpPr>
          <p:cNvPr id="88" name="Text Placeholder 17">
            <a:extLst>
              <a:ext uri="{FF2B5EF4-FFF2-40B4-BE49-F238E27FC236}">
                <a16:creationId xmlns:a16="http://schemas.microsoft.com/office/drawing/2014/main" id="{34F0C302-0D8D-5843-989D-B63B49CEDBB6}"/>
              </a:ext>
            </a:extLst>
          </p:cNvPr>
          <p:cNvSpPr>
            <a:spLocks noGrp="1"/>
          </p:cNvSpPr>
          <p:nvPr>
            <p:ph type="body" sz="quarter" idx="18" hasCustomPrompt="1"/>
          </p:nvPr>
        </p:nvSpPr>
        <p:spPr>
          <a:xfrm>
            <a:off x="503439" y="1476869"/>
            <a:ext cx="4543828" cy="4752014"/>
          </a:xfrm>
        </p:spPr>
        <p:txBody>
          <a:bodyPr/>
          <a:lstStyle>
            <a:lvl1pPr>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90" name="Text Placeholder 23">
            <a:extLst>
              <a:ext uri="{FF2B5EF4-FFF2-40B4-BE49-F238E27FC236}">
                <a16:creationId xmlns:a16="http://schemas.microsoft.com/office/drawing/2014/main" id="{B4FF05A9-F886-404C-B3C2-76E4EDBDFD31}"/>
              </a:ext>
            </a:extLst>
          </p:cNvPr>
          <p:cNvSpPr>
            <a:spLocks noGrp="1"/>
          </p:cNvSpPr>
          <p:nvPr>
            <p:ph type="body" sz="quarter" idx="16" hasCustomPrompt="1"/>
          </p:nvPr>
        </p:nvSpPr>
        <p:spPr>
          <a:xfrm>
            <a:off x="503635" y="629117"/>
            <a:ext cx="4539968" cy="582221"/>
          </a:xfrm>
        </p:spPr>
        <p:txBody>
          <a:bodyPr>
            <a:normAutofit/>
          </a:bodyPr>
          <a:lstStyle>
            <a:lvl1pPr marL="0" indent="0" algn="l">
              <a:buNone/>
              <a:defRPr sz="3600" b="0" i="0">
                <a:solidFill>
                  <a:srgbClr val="000000"/>
                </a:solidFill>
                <a:latin typeface="+mn-lt"/>
              </a:defRPr>
            </a:lvl1pPr>
          </a:lstStyle>
          <a:p>
            <a:pPr lvl="0"/>
            <a:r>
              <a:rPr lang="en-US" dirty="0"/>
              <a:t>Heading</a:t>
            </a:r>
          </a:p>
        </p:txBody>
      </p:sp>
      <p:sp>
        <p:nvSpPr>
          <p:cNvPr id="102" name="Text Placeholder 23">
            <a:extLst>
              <a:ext uri="{FF2B5EF4-FFF2-40B4-BE49-F238E27FC236}">
                <a16:creationId xmlns:a16="http://schemas.microsoft.com/office/drawing/2014/main" id="{4F90DD39-208A-0846-AC92-FAC36CE191A5}"/>
              </a:ext>
            </a:extLst>
          </p:cNvPr>
          <p:cNvSpPr>
            <a:spLocks noGrp="1"/>
          </p:cNvSpPr>
          <p:nvPr>
            <p:ph type="body" sz="quarter" idx="20" hasCustomPrompt="1"/>
          </p:nvPr>
        </p:nvSpPr>
        <p:spPr>
          <a:xfrm>
            <a:off x="5383588" y="2854742"/>
            <a:ext cx="2219219" cy="442320"/>
          </a:xfrm>
        </p:spPr>
        <p:txBody>
          <a:bodyPr>
            <a:normAutofit/>
          </a:bodyPr>
          <a:lstStyle>
            <a:lvl1pPr marL="0" indent="0" algn="r">
              <a:buNone/>
              <a:defRPr sz="2400" b="1" i="0">
                <a:solidFill>
                  <a:srgbClr val="468940"/>
                </a:solidFill>
                <a:latin typeface="+mn-lt"/>
              </a:defRPr>
            </a:lvl1pPr>
          </a:lstStyle>
          <a:p>
            <a:pPr lvl="0"/>
            <a:r>
              <a:rPr lang="en-US" dirty="0"/>
              <a:t>Title</a:t>
            </a:r>
          </a:p>
        </p:txBody>
      </p:sp>
      <p:sp>
        <p:nvSpPr>
          <p:cNvPr id="104" name="Text Placeholder 23">
            <a:extLst>
              <a:ext uri="{FF2B5EF4-FFF2-40B4-BE49-F238E27FC236}">
                <a16:creationId xmlns:a16="http://schemas.microsoft.com/office/drawing/2014/main" id="{DFCB3FD5-E40F-CE48-A411-1E3CAE3E9AC8}"/>
              </a:ext>
            </a:extLst>
          </p:cNvPr>
          <p:cNvSpPr>
            <a:spLocks noGrp="1"/>
          </p:cNvSpPr>
          <p:nvPr>
            <p:ph type="body" sz="quarter" idx="22" hasCustomPrompt="1"/>
          </p:nvPr>
        </p:nvSpPr>
        <p:spPr>
          <a:xfrm>
            <a:off x="6505379" y="565819"/>
            <a:ext cx="2219219" cy="442320"/>
          </a:xfrm>
        </p:spPr>
        <p:txBody>
          <a:bodyPr>
            <a:normAutofit/>
          </a:bodyPr>
          <a:lstStyle>
            <a:lvl1pPr marL="0" indent="0" algn="r">
              <a:buNone/>
              <a:defRPr sz="2400" b="1" i="0">
                <a:solidFill>
                  <a:srgbClr val="84BA41"/>
                </a:solidFill>
                <a:latin typeface="+mn-lt"/>
              </a:defRPr>
            </a:lvl1pPr>
          </a:lstStyle>
          <a:p>
            <a:pPr lvl="0"/>
            <a:r>
              <a:rPr lang="en-US" dirty="0"/>
              <a:t>Title</a:t>
            </a:r>
          </a:p>
        </p:txBody>
      </p:sp>
      <p:sp>
        <p:nvSpPr>
          <p:cNvPr id="106" name="Text Placeholder 23">
            <a:extLst>
              <a:ext uri="{FF2B5EF4-FFF2-40B4-BE49-F238E27FC236}">
                <a16:creationId xmlns:a16="http://schemas.microsoft.com/office/drawing/2014/main" id="{3C479639-2B37-234D-B21C-737A15B07610}"/>
              </a:ext>
            </a:extLst>
          </p:cNvPr>
          <p:cNvSpPr>
            <a:spLocks noGrp="1"/>
          </p:cNvSpPr>
          <p:nvPr>
            <p:ph type="body" sz="quarter" idx="24" hasCustomPrompt="1"/>
          </p:nvPr>
        </p:nvSpPr>
        <p:spPr>
          <a:xfrm>
            <a:off x="6667060" y="5139665"/>
            <a:ext cx="2219219" cy="442320"/>
          </a:xfrm>
        </p:spPr>
        <p:txBody>
          <a:bodyPr>
            <a:normAutofit/>
          </a:bodyPr>
          <a:lstStyle>
            <a:lvl1pPr marL="0" indent="0" algn="r">
              <a:buNone/>
              <a:defRPr sz="2400" b="1" i="0">
                <a:solidFill>
                  <a:srgbClr val="0B582E"/>
                </a:solidFill>
                <a:latin typeface="+mn-lt"/>
              </a:defRPr>
            </a:lvl1pPr>
          </a:lstStyle>
          <a:p>
            <a:pPr lvl="0"/>
            <a:r>
              <a:rPr lang="en-US" dirty="0"/>
              <a:t>Title</a:t>
            </a:r>
          </a:p>
        </p:txBody>
      </p:sp>
      <p:sp>
        <p:nvSpPr>
          <p:cNvPr id="108" name="Text Placeholder 23">
            <a:extLst>
              <a:ext uri="{FF2B5EF4-FFF2-40B4-BE49-F238E27FC236}">
                <a16:creationId xmlns:a16="http://schemas.microsoft.com/office/drawing/2014/main" id="{AF91F0CE-C7DF-B74F-B4D7-25C7ADC90465}"/>
              </a:ext>
            </a:extLst>
          </p:cNvPr>
          <p:cNvSpPr>
            <a:spLocks noGrp="1"/>
          </p:cNvSpPr>
          <p:nvPr>
            <p:ph type="body" sz="quarter" idx="26" hasCustomPrompt="1"/>
          </p:nvPr>
        </p:nvSpPr>
        <p:spPr>
          <a:xfrm>
            <a:off x="5731326" y="4085773"/>
            <a:ext cx="2219219" cy="442320"/>
          </a:xfrm>
        </p:spPr>
        <p:txBody>
          <a:bodyPr>
            <a:normAutofit/>
          </a:bodyPr>
          <a:lstStyle>
            <a:lvl1pPr marL="0" indent="0" algn="r">
              <a:buNone/>
              <a:defRPr sz="2400" b="1" i="0">
                <a:solidFill>
                  <a:srgbClr val="297239"/>
                </a:solidFill>
                <a:latin typeface="+mn-lt"/>
              </a:defRPr>
            </a:lvl1pPr>
          </a:lstStyle>
          <a:p>
            <a:pPr lvl="0"/>
            <a:r>
              <a:rPr lang="en-US" dirty="0"/>
              <a:t>Title</a:t>
            </a:r>
          </a:p>
        </p:txBody>
      </p:sp>
      <p:sp>
        <p:nvSpPr>
          <p:cNvPr id="110" name="Text Placeholder 23">
            <a:extLst>
              <a:ext uri="{FF2B5EF4-FFF2-40B4-BE49-F238E27FC236}">
                <a16:creationId xmlns:a16="http://schemas.microsoft.com/office/drawing/2014/main" id="{9D34396D-AAEA-8941-B9FA-2158B9F5BCD8}"/>
              </a:ext>
            </a:extLst>
          </p:cNvPr>
          <p:cNvSpPr>
            <a:spLocks noGrp="1"/>
          </p:cNvSpPr>
          <p:nvPr>
            <p:ph type="body" sz="quarter" idx="28" hasCustomPrompt="1"/>
          </p:nvPr>
        </p:nvSpPr>
        <p:spPr>
          <a:xfrm>
            <a:off x="5779231" y="1598285"/>
            <a:ext cx="2219219" cy="442320"/>
          </a:xfrm>
        </p:spPr>
        <p:txBody>
          <a:bodyPr>
            <a:normAutofit/>
          </a:bodyPr>
          <a:lstStyle>
            <a:lvl1pPr marL="0" indent="0" algn="r">
              <a:buNone/>
              <a:defRPr sz="2400" b="1" i="0">
                <a:solidFill>
                  <a:srgbClr val="63A043"/>
                </a:solidFill>
                <a:latin typeface="+mn-lt"/>
              </a:defRPr>
            </a:lvl1pPr>
          </a:lstStyle>
          <a:p>
            <a:pPr lvl="0"/>
            <a:r>
              <a:rPr lang="en-US" dirty="0"/>
              <a:t>Title</a:t>
            </a:r>
          </a:p>
        </p:txBody>
      </p:sp>
      <p:sp>
        <p:nvSpPr>
          <p:cNvPr id="68" name="Text Box 5">
            <a:extLst>
              <a:ext uri="{FF2B5EF4-FFF2-40B4-BE49-F238E27FC236}">
                <a16:creationId xmlns:a16="http://schemas.microsoft.com/office/drawing/2014/main" id="{939BE804-14E9-8644-BC46-A448B45AC6B2}"/>
              </a:ext>
            </a:extLst>
          </p:cNvPr>
          <p:cNvSpPr txBox="1"/>
          <p:nvPr userDrawn="1"/>
        </p:nvSpPr>
        <p:spPr>
          <a:xfrm rot="5400000">
            <a:off x="9213167" y="3940260"/>
            <a:ext cx="5357518" cy="222347"/>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l"/>
            <a:r>
              <a:rPr lang="en-IE" sz="950" b="1" spc="170" baseline="0" dirty="0">
                <a:solidFill>
                  <a:srgbClr val="0B582E"/>
                </a:solidFill>
                <a:effectLst/>
                <a:latin typeface="+mn-lt"/>
                <a:ea typeface="Times New Roman" panose="02020603050405020304" pitchFamily="18" charset="0"/>
                <a:cs typeface="Times New Roman" panose="02020603050405020304" pitchFamily="18" charset="0"/>
              </a:rPr>
              <a:t>SUSTAINABLE</a:t>
            </a:r>
            <a:r>
              <a:rPr lang="en-IE" sz="950" spc="170" baseline="0" dirty="0">
                <a:solidFill>
                  <a:srgbClr val="0B582E"/>
                </a:solidFill>
                <a:effectLst/>
                <a:latin typeface="+mj-lt"/>
                <a:ea typeface="Times New Roman" panose="02020603050405020304" pitchFamily="18" charset="0"/>
                <a:cs typeface="Times New Roman" panose="02020603050405020304" pitchFamily="18" charset="0"/>
              </a:rPr>
              <a:t> FUTURES FOR ENTERPRISE CENTRES</a:t>
            </a:r>
            <a:endParaRPr lang="en-IE" sz="950" spc="170" baseline="0" dirty="0">
              <a:solidFill>
                <a:srgbClr val="0B582E"/>
              </a:solidFill>
              <a:effectLst/>
              <a:latin typeface="+mj-lt"/>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582531291"/>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5 point number graph with icons A">
    <p:spTree>
      <p:nvGrpSpPr>
        <p:cNvPr id="1" name=""/>
        <p:cNvGrpSpPr/>
        <p:nvPr/>
      </p:nvGrpSpPr>
      <p:grpSpPr>
        <a:xfrm>
          <a:off x="0" y="0"/>
          <a:ext cx="0" cy="0"/>
          <a:chOff x="0" y="0"/>
          <a:chExt cx="0" cy="0"/>
        </a:xfrm>
      </p:grpSpPr>
      <p:sp>
        <p:nvSpPr>
          <p:cNvPr id="88" name="Text Placeholder 17">
            <a:extLst>
              <a:ext uri="{FF2B5EF4-FFF2-40B4-BE49-F238E27FC236}">
                <a16:creationId xmlns:a16="http://schemas.microsoft.com/office/drawing/2014/main" id="{34F0C302-0D8D-5843-989D-B63B49CEDBB6}"/>
              </a:ext>
            </a:extLst>
          </p:cNvPr>
          <p:cNvSpPr>
            <a:spLocks noGrp="1"/>
          </p:cNvSpPr>
          <p:nvPr>
            <p:ph type="body" sz="quarter" idx="18" hasCustomPrompt="1"/>
          </p:nvPr>
        </p:nvSpPr>
        <p:spPr>
          <a:xfrm>
            <a:off x="411246" y="1263516"/>
            <a:ext cx="4312551" cy="748242"/>
          </a:xfrm>
        </p:spPr>
        <p:txBody>
          <a:bodyPr/>
          <a:lstStyle>
            <a:lvl1pPr>
              <a:buNone/>
              <a:defRPr sz="22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90" name="Text Placeholder 23">
            <a:extLst>
              <a:ext uri="{FF2B5EF4-FFF2-40B4-BE49-F238E27FC236}">
                <a16:creationId xmlns:a16="http://schemas.microsoft.com/office/drawing/2014/main" id="{B4FF05A9-F886-404C-B3C2-76E4EDBDFD31}"/>
              </a:ext>
            </a:extLst>
          </p:cNvPr>
          <p:cNvSpPr>
            <a:spLocks noGrp="1"/>
          </p:cNvSpPr>
          <p:nvPr>
            <p:ph type="body" sz="quarter" idx="16" hasCustomPrompt="1"/>
          </p:nvPr>
        </p:nvSpPr>
        <p:spPr>
          <a:xfrm>
            <a:off x="411246" y="429619"/>
            <a:ext cx="4308887" cy="582221"/>
          </a:xfrm>
        </p:spPr>
        <p:txBody>
          <a:bodyPr>
            <a:normAutofit/>
          </a:bodyPr>
          <a:lstStyle>
            <a:lvl1pPr marL="0" indent="0" algn="l">
              <a:buNone/>
              <a:defRPr sz="3600" b="0" i="0">
                <a:solidFill>
                  <a:srgbClr val="000000"/>
                </a:solidFill>
                <a:latin typeface="+mn-lt"/>
              </a:defRPr>
            </a:lvl1pPr>
          </a:lstStyle>
          <a:p>
            <a:pPr lvl="0"/>
            <a:r>
              <a:rPr lang="en-US" dirty="0"/>
              <a:t>Heading</a:t>
            </a:r>
          </a:p>
        </p:txBody>
      </p:sp>
      <p:sp>
        <p:nvSpPr>
          <p:cNvPr id="76" name="Freeform 169">
            <a:extLst>
              <a:ext uri="{FF2B5EF4-FFF2-40B4-BE49-F238E27FC236}">
                <a16:creationId xmlns:a16="http://schemas.microsoft.com/office/drawing/2014/main" id="{38720E63-EB1C-BB42-A9BC-BBD00E84BC82}"/>
              </a:ext>
            </a:extLst>
          </p:cNvPr>
          <p:cNvSpPr>
            <a:spLocks noChangeArrowheads="1"/>
          </p:cNvSpPr>
          <p:nvPr/>
        </p:nvSpPr>
        <p:spPr bwMode="auto">
          <a:xfrm>
            <a:off x="1942868" y="2765670"/>
            <a:ext cx="2066436" cy="2071148"/>
          </a:xfrm>
          <a:custGeom>
            <a:avLst/>
            <a:gdLst>
              <a:gd name="T0" fmla="*/ 3867 w 3868"/>
              <a:gd name="T1" fmla="*/ 1932 h 3876"/>
              <a:gd name="T2" fmla="*/ 3867 w 3868"/>
              <a:gd name="T3" fmla="*/ 1932 h 3876"/>
              <a:gd name="T4" fmla="*/ 1933 w 3868"/>
              <a:gd name="T5" fmla="*/ 3875 h 3876"/>
              <a:gd name="T6" fmla="*/ 0 w 3868"/>
              <a:gd name="T7" fmla="*/ 1932 h 3876"/>
              <a:gd name="T8" fmla="*/ 1933 w 3868"/>
              <a:gd name="T9" fmla="*/ 0 h 3876"/>
              <a:gd name="T10" fmla="*/ 3867 w 3868"/>
              <a:gd name="T11" fmla="*/ 1932 h 3876"/>
            </a:gdLst>
            <a:ahLst/>
            <a:cxnLst>
              <a:cxn ang="0">
                <a:pos x="T0" y="T1"/>
              </a:cxn>
              <a:cxn ang="0">
                <a:pos x="T2" y="T3"/>
              </a:cxn>
              <a:cxn ang="0">
                <a:pos x="T4" y="T5"/>
              </a:cxn>
              <a:cxn ang="0">
                <a:pos x="T6" y="T7"/>
              </a:cxn>
              <a:cxn ang="0">
                <a:pos x="T8" y="T9"/>
              </a:cxn>
              <a:cxn ang="0">
                <a:pos x="T10" y="T11"/>
              </a:cxn>
            </a:cxnLst>
            <a:rect l="0" t="0" r="r" b="b"/>
            <a:pathLst>
              <a:path w="3868" h="3876">
                <a:moveTo>
                  <a:pt x="3867" y="1932"/>
                </a:moveTo>
                <a:lnTo>
                  <a:pt x="3867" y="1932"/>
                </a:lnTo>
                <a:cubicBezTo>
                  <a:pt x="3867" y="3007"/>
                  <a:pt x="3000" y="3875"/>
                  <a:pt x="1933" y="3875"/>
                </a:cubicBezTo>
                <a:cubicBezTo>
                  <a:pt x="867" y="3875"/>
                  <a:pt x="0" y="3007"/>
                  <a:pt x="0" y="1932"/>
                </a:cubicBezTo>
                <a:cubicBezTo>
                  <a:pt x="0" y="866"/>
                  <a:pt x="867" y="0"/>
                  <a:pt x="1933" y="0"/>
                </a:cubicBezTo>
                <a:cubicBezTo>
                  <a:pt x="3000" y="0"/>
                  <a:pt x="3867" y="866"/>
                  <a:pt x="3867" y="1932"/>
                </a:cubicBezTo>
              </a:path>
            </a:pathLst>
          </a:custGeom>
          <a:solidFill>
            <a:srgbClr val="84BA41"/>
          </a:solidFill>
          <a:ln w="9525" cap="flat">
            <a:noFill/>
            <a:bevel/>
            <a:headEnd/>
            <a:tailEnd/>
          </a:ln>
          <a:effectLst/>
        </p:spPr>
        <p:txBody>
          <a:bodyPr wrap="none" anchor="ctr"/>
          <a:lstStyle/>
          <a:p>
            <a:endParaRPr lang="en-US"/>
          </a:p>
        </p:txBody>
      </p:sp>
      <p:sp>
        <p:nvSpPr>
          <p:cNvPr id="77" name="Freeform 170">
            <a:extLst>
              <a:ext uri="{FF2B5EF4-FFF2-40B4-BE49-F238E27FC236}">
                <a16:creationId xmlns:a16="http://schemas.microsoft.com/office/drawing/2014/main" id="{C82BD997-3E2D-3F4D-A216-D21A3434D7F1}"/>
              </a:ext>
            </a:extLst>
          </p:cNvPr>
          <p:cNvSpPr>
            <a:spLocks noChangeArrowheads="1"/>
          </p:cNvSpPr>
          <p:nvPr/>
        </p:nvSpPr>
        <p:spPr bwMode="auto">
          <a:xfrm>
            <a:off x="6433889" y="3354733"/>
            <a:ext cx="2365680" cy="2365680"/>
          </a:xfrm>
          <a:custGeom>
            <a:avLst/>
            <a:gdLst>
              <a:gd name="T0" fmla="*/ 4427 w 4428"/>
              <a:gd name="T1" fmla="*/ 2213 h 4428"/>
              <a:gd name="T2" fmla="*/ 4427 w 4428"/>
              <a:gd name="T3" fmla="*/ 2213 h 4428"/>
              <a:gd name="T4" fmla="*/ 2213 w 4428"/>
              <a:gd name="T5" fmla="*/ 4427 h 4428"/>
              <a:gd name="T6" fmla="*/ 0 w 4428"/>
              <a:gd name="T7" fmla="*/ 2213 h 4428"/>
              <a:gd name="T8" fmla="*/ 2213 w 4428"/>
              <a:gd name="T9" fmla="*/ 0 h 4428"/>
              <a:gd name="T10" fmla="*/ 4427 w 4428"/>
              <a:gd name="T11" fmla="*/ 2213 h 4428"/>
            </a:gdLst>
            <a:ahLst/>
            <a:cxnLst>
              <a:cxn ang="0">
                <a:pos x="T0" y="T1"/>
              </a:cxn>
              <a:cxn ang="0">
                <a:pos x="T2" y="T3"/>
              </a:cxn>
              <a:cxn ang="0">
                <a:pos x="T4" y="T5"/>
              </a:cxn>
              <a:cxn ang="0">
                <a:pos x="T6" y="T7"/>
              </a:cxn>
              <a:cxn ang="0">
                <a:pos x="T8" y="T9"/>
              </a:cxn>
              <a:cxn ang="0">
                <a:pos x="T10" y="T11"/>
              </a:cxn>
            </a:cxnLst>
            <a:rect l="0" t="0" r="r" b="b"/>
            <a:pathLst>
              <a:path w="4428" h="4428">
                <a:moveTo>
                  <a:pt x="4427" y="2213"/>
                </a:moveTo>
                <a:lnTo>
                  <a:pt x="4427" y="2213"/>
                </a:lnTo>
                <a:cubicBezTo>
                  <a:pt x="4427" y="3433"/>
                  <a:pt x="3433" y="4427"/>
                  <a:pt x="2213" y="4427"/>
                </a:cubicBezTo>
                <a:cubicBezTo>
                  <a:pt x="984" y="4427"/>
                  <a:pt x="0" y="3433"/>
                  <a:pt x="0" y="2213"/>
                </a:cubicBezTo>
                <a:cubicBezTo>
                  <a:pt x="0" y="985"/>
                  <a:pt x="984" y="0"/>
                  <a:pt x="2213" y="0"/>
                </a:cubicBezTo>
                <a:cubicBezTo>
                  <a:pt x="3433" y="0"/>
                  <a:pt x="4427" y="985"/>
                  <a:pt x="4427" y="2213"/>
                </a:cubicBezTo>
              </a:path>
            </a:pathLst>
          </a:custGeom>
          <a:solidFill>
            <a:srgbClr val="297239"/>
          </a:solidFill>
          <a:ln w="9525" cap="flat">
            <a:noFill/>
            <a:bevel/>
            <a:headEnd/>
            <a:tailEnd/>
          </a:ln>
          <a:effectLst/>
        </p:spPr>
        <p:txBody>
          <a:bodyPr wrap="none" anchor="ctr"/>
          <a:lstStyle/>
          <a:p>
            <a:endParaRPr lang="en-US"/>
          </a:p>
        </p:txBody>
      </p:sp>
      <p:sp>
        <p:nvSpPr>
          <p:cNvPr id="78" name="Freeform 171">
            <a:extLst>
              <a:ext uri="{FF2B5EF4-FFF2-40B4-BE49-F238E27FC236}">
                <a16:creationId xmlns:a16="http://schemas.microsoft.com/office/drawing/2014/main" id="{C68FEA06-8C7F-9F49-990B-23D42094A08A}"/>
              </a:ext>
            </a:extLst>
          </p:cNvPr>
          <p:cNvSpPr>
            <a:spLocks noChangeArrowheads="1"/>
          </p:cNvSpPr>
          <p:nvPr/>
        </p:nvSpPr>
        <p:spPr bwMode="auto">
          <a:xfrm>
            <a:off x="3783103" y="3635128"/>
            <a:ext cx="2313842" cy="2313842"/>
          </a:xfrm>
          <a:custGeom>
            <a:avLst/>
            <a:gdLst>
              <a:gd name="T0" fmla="*/ 4329 w 4330"/>
              <a:gd name="T1" fmla="*/ 2168 h 4329"/>
              <a:gd name="T2" fmla="*/ 4329 w 4330"/>
              <a:gd name="T3" fmla="*/ 2168 h 4329"/>
              <a:gd name="T4" fmla="*/ 2169 w 4330"/>
              <a:gd name="T5" fmla="*/ 4328 h 4329"/>
              <a:gd name="T6" fmla="*/ 0 w 4330"/>
              <a:gd name="T7" fmla="*/ 2168 h 4329"/>
              <a:gd name="T8" fmla="*/ 2169 w 4330"/>
              <a:gd name="T9" fmla="*/ 0 h 4329"/>
              <a:gd name="T10" fmla="*/ 4329 w 4330"/>
              <a:gd name="T11" fmla="*/ 2168 h 4329"/>
            </a:gdLst>
            <a:ahLst/>
            <a:cxnLst>
              <a:cxn ang="0">
                <a:pos x="T0" y="T1"/>
              </a:cxn>
              <a:cxn ang="0">
                <a:pos x="T2" y="T3"/>
              </a:cxn>
              <a:cxn ang="0">
                <a:pos x="T4" y="T5"/>
              </a:cxn>
              <a:cxn ang="0">
                <a:pos x="T6" y="T7"/>
              </a:cxn>
              <a:cxn ang="0">
                <a:pos x="T8" y="T9"/>
              </a:cxn>
              <a:cxn ang="0">
                <a:pos x="T10" y="T11"/>
              </a:cxn>
            </a:cxnLst>
            <a:rect l="0" t="0" r="r" b="b"/>
            <a:pathLst>
              <a:path w="4330" h="4329">
                <a:moveTo>
                  <a:pt x="4329" y="2168"/>
                </a:moveTo>
                <a:lnTo>
                  <a:pt x="4329" y="2168"/>
                </a:lnTo>
                <a:cubicBezTo>
                  <a:pt x="4329" y="3361"/>
                  <a:pt x="3362" y="4328"/>
                  <a:pt x="2169" y="4328"/>
                </a:cubicBezTo>
                <a:cubicBezTo>
                  <a:pt x="967" y="4328"/>
                  <a:pt x="0" y="3361"/>
                  <a:pt x="0" y="2168"/>
                </a:cubicBezTo>
                <a:cubicBezTo>
                  <a:pt x="0" y="976"/>
                  <a:pt x="967" y="0"/>
                  <a:pt x="2169" y="0"/>
                </a:cubicBezTo>
                <a:cubicBezTo>
                  <a:pt x="3362" y="0"/>
                  <a:pt x="4329" y="976"/>
                  <a:pt x="4329" y="2168"/>
                </a:cubicBezTo>
              </a:path>
            </a:pathLst>
          </a:custGeom>
          <a:solidFill>
            <a:srgbClr val="63A043"/>
          </a:solidFill>
          <a:ln w="9525" cap="flat">
            <a:noFill/>
            <a:bevel/>
            <a:headEnd/>
            <a:tailEnd/>
          </a:ln>
          <a:effectLst/>
        </p:spPr>
        <p:txBody>
          <a:bodyPr wrap="none" anchor="ctr"/>
          <a:lstStyle/>
          <a:p>
            <a:endParaRPr lang="en-US"/>
          </a:p>
        </p:txBody>
      </p:sp>
      <p:sp>
        <p:nvSpPr>
          <p:cNvPr id="79" name="Freeform 172">
            <a:extLst>
              <a:ext uri="{FF2B5EF4-FFF2-40B4-BE49-F238E27FC236}">
                <a16:creationId xmlns:a16="http://schemas.microsoft.com/office/drawing/2014/main" id="{4AC9A4FA-A4A1-1F44-874C-8BE1E0CAE5BF}"/>
              </a:ext>
            </a:extLst>
          </p:cNvPr>
          <p:cNvSpPr>
            <a:spLocks noChangeArrowheads="1"/>
          </p:cNvSpPr>
          <p:nvPr userDrawn="1"/>
        </p:nvSpPr>
        <p:spPr bwMode="auto">
          <a:xfrm>
            <a:off x="8469692" y="2157756"/>
            <a:ext cx="2690842" cy="2688487"/>
          </a:xfrm>
          <a:custGeom>
            <a:avLst/>
            <a:gdLst>
              <a:gd name="T0" fmla="*/ 5033 w 5034"/>
              <a:gd name="T1" fmla="*/ 2511 h 5033"/>
              <a:gd name="T2" fmla="*/ 5033 w 5034"/>
              <a:gd name="T3" fmla="*/ 2511 h 5033"/>
              <a:gd name="T4" fmla="*/ 2521 w 5034"/>
              <a:gd name="T5" fmla="*/ 5032 h 5033"/>
              <a:gd name="T6" fmla="*/ 0 w 5034"/>
              <a:gd name="T7" fmla="*/ 2511 h 5033"/>
              <a:gd name="T8" fmla="*/ 2521 w 5034"/>
              <a:gd name="T9" fmla="*/ 0 h 5033"/>
              <a:gd name="T10" fmla="*/ 5033 w 5034"/>
              <a:gd name="T11" fmla="*/ 2511 h 5033"/>
            </a:gdLst>
            <a:ahLst/>
            <a:cxnLst>
              <a:cxn ang="0">
                <a:pos x="T0" y="T1"/>
              </a:cxn>
              <a:cxn ang="0">
                <a:pos x="T2" y="T3"/>
              </a:cxn>
              <a:cxn ang="0">
                <a:pos x="T4" y="T5"/>
              </a:cxn>
              <a:cxn ang="0">
                <a:pos x="T6" y="T7"/>
              </a:cxn>
              <a:cxn ang="0">
                <a:pos x="T8" y="T9"/>
              </a:cxn>
              <a:cxn ang="0">
                <a:pos x="T10" y="T11"/>
              </a:cxn>
            </a:cxnLst>
            <a:rect l="0" t="0" r="r" b="b"/>
            <a:pathLst>
              <a:path w="5034" h="5033">
                <a:moveTo>
                  <a:pt x="5033" y="2511"/>
                </a:moveTo>
                <a:lnTo>
                  <a:pt x="5033" y="2511"/>
                </a:lnTo>
                <a:cubicBezTo>
                  <a:pt x="5033" y="3902"/>
                  <a:pt x="3904" y="5032"/>
                  <a:pt x="2521" y="5032"/>
                </a:cubicBezTo>
                <a:cubicBezTo>
                  <a:pt x="1130" y="5032"/>
                  <a:pt x="0" y="3902"/>
                  <a:pt x="0" y="2511"/>
                </a:cubicBezTo>
                <a:cubicBezTo>
                  <a:pt x="0" y="1120"/>
                  <a:pt x="1130" y="0"/>
                  <a:pt x="2521" y="0"/>
                </a:cubicBezTo>
                <a:cubicBezTo>
                  <a:pt x="3904" y="0"/>
                  <a:pt x="5033" y="1120"/>
                  <a:pt x="5033" y="2511"/>
                </a:cubicBezTo>
              </a:path>
            </a:pathLst>
          </a:custGeom>
          <a:solidFill>
            <a:srgbClr val="0B582E"/>
          </a:solidFill>
          <a:ln w="9525" cap="flat">
            <a:noFill/>
            <a:bevel/>
            <a:headEnd/>
            <a:tailEnd/>
          </a:ln>
          <a:effectLst/>
        </p:spPr>
        <p:txBody>
          <a:bodyPr wrap="none" anchor="ctr"/>
          <a:lstStyle/>
          <a:p>
            <a:endParaRPr lang="en-US"/>
          </a:p>
        </p:txBody>
      </p:sp>
      <p:sp>
        <p:nvSpPr>
          <p:cNvPr id="80" name="Freeform 173">
            <a:extLst>
              <a:ext uri="{FF2B5EF4-FFF2-40B4-BE49-F238E27FC236}">
                <a16:creationId xmlns:a16="http://schemas.microsoft.com/office/drawing/2014/main" id="{27FCD08C-F550-D545-95E5-ACCEF51638A9}"/>
              </a:ext>
            </a:extLst>
          </p:cNvPr>
          <p:cNvSpPr>
            <a:spLocks noChangeArrowheads="1"/>
          </p:cNvSpPr>
          <p:nvPr/>
        </p:nvSpPr>
        <p:spPr bwMode="auto">
          <a:xfrm>
            <a:off x="5133236" y="2120056"/>
            <a:ext cx="1983966" cy="1979254"/>
          </a:xfrm>
          <a:custGeom>
            <a:avLst/>
            <a:gdLst>
              <a:gd name="T0" fmla="*/ 3713 w 3714"/>
              <a:gd name="T1" fmla="*/ 1851 h 3704"/>
              <a:gd name="T2" fmla="*/ 3713 w 3714"/>
              <a:gd name="T3" fmla="*/ 1851 h 3704"/>
              <a:gd name="T4" fmla="*/ 1862 w 3714"/>
              <a:gd name="T5" fmla="*/ 3703 h 3704"/>
              <a:gd name="T6" fmla="*/ 0 w 3714"/>
              <a:gd name="T7" fmla="*/ 1851 h 3704"/>
              <a:gd name="T8" fmla="*/ 1862 w 3714"/>
              <a:gd name="T9" fmla="*/ 0 h 3704"/>
              <a:gd name="T10" fmla="*/ 3713 w 3714"/>
              <a:gd name="T11" fmla="*/ 1851 h 3704"/>
            </a:gdLst>
            <a:ahLst/>
            <a:cxnLst>
              <a:cxn ang="0">
                <a:pos x="T0" y="T1"/>
              </a:cxn>
              <a:cxn ang="0">
                <a:pos x="T2" y="T3"/>
              </a:cxn>
              <a:cxn ang="0">
                <a:pos x="T4" y="T5"/>
              </a:cxn>
              <a:cxn ang="0">
                <a:pos x="T6" y="T7"/>
              </a:cxn>
              <a:cxn ang="0">
                <a:pos x="T8" y="T9"/>
              </a:cxn>
              <a:cxn ang="0">
                <a:pos x="T10" y="T11"/>
              </a:cxn>
            </a:cxnLst>
            <a:rect l="0" t="0" r="r" b="b"/>
            <a:pathLst>
              <a:path w="3714" h="3704">
                <a:moveTo>
                  <a:pt x="3713" y="1851"/>
                </a:moveTo>
                <a:lnTo>
                  <a:pt x="3713" y="1851"/>
                </a:lnTo>
                <a:cubicBezTo>
                  <a:pt x="3713" y="2872"/>
                  <a:pt x="2883" y="3703"/>
                  <a:pt x="1862" y="3703"/>
                </a:cubicBezTo>
                <a:cubicBezTo>
                  <a:pt x="832" y="3703"/>
                  <a:pt x="0" y="2872"/>
                  <a:pt x="0" y="1851"/>
                </a:cubicBezTo>
                <a:cubicBezTo>
                  <a:pt x="0" y="831"/>
                  <a:pt x="832" y="0"/>
                  <a:pt x="1862" y="0"/>
                </a:cubicBezTo>
                <a:cubicBezTo>
                  <a:pt x="2883" y="0"/>
                  <a:pt x="3713" y="831"/>
                  <a:pt x="3713" y="1851"/>
                </a:cubicBezTo>
              </a:path>
            </a:pathLst>
          </a:custGeom>
          <a:solidFill>
            <a:srgbClr val="468940"/>
          </a:solidFill>
          <a:ln w="9525" cap="flat">
            <a:noFill/>
            <a:bevel/>
            <a:headEnd/>
            <a:tailEnd/>
          </a:ln>
          <a:effectLst/>
        </p:spPr>
        <p:txBody>
          <a:bodyPr wrap="none" anchor="ctr"/>
          <a:lstStyle/>
          <a:p>
            <a:endParaRPr lang="en-US"/>
          </a:p>
        </p:txBody>
      </p:sp>
      <p:sp>
        <p:nvSpPr>
          <p:cNvPr id="81" name="Freeform 174">
            <a:extLst>
              <a:ext uri="{FF2B5EF4-FFF2-40B4-BE49-F238E27FC236}">
                <a16:creationId xmlns:a16="http://schemas.microsoft.com/office/drawing/2014/main" id="{4A9CE79B-4F97-2642-817C-4F0E7F93E57E}"/>
              </a:ext>
            </a:extLst>
          </p:cNvPr>
          <p:cNvSpPr>
            <a:spLocks noChangeArrowheads="1"/>
          </p:cNvSpPr>
          <p:nvPr/>
        </p:nvSpPr>
        <p:spPr bwMode="auto">
          <a:xfrm>
            <a:off x="1667187" y="3894316"/>
            <a:ext cx="791702" cy="791702"/>
          </a:xfrm>
          <a:custGeom>
            <a:avLst/>
            <a:gdLst>
              <a:gd name="T0" fmla="*/ 1482 w 1483"/>
              <a:gd name="T1" fmla="*/ 740 h 1482"/>
              <a:gd name="T2" fmla="*/ 1482 w 1483"/>
              <a:gd name="T3" fmla="*/ 740 h 1482"/>
              <a:gd name="T4" fmla="*/ 741 w 1483"/>
              <a:gd name="T5" fmla="*/ 1481 h 1482"/>
              <a:gd name="T6" fmla="*/ 0 w 1483"/>
              <a:gd name="T7" fmla="*/ 740 h 1482"/>
              <a:gd name="T8" fmla="*/ 741 w 1483"/>
              <a:gd name="T9" fmla="*/ 0 h 1482"/>
              <a:gd name="T10" fmla="*/ 1482 w 1483"/>
              <a:gd name="T11" fmla="*/ 740 h 1482"/>
            </a:gdLst>
            <a:ahLst/>
            <a:cxnLst>
              <a:cxn ang="0">
                <a:pos x="T0" y="T1"/>
              </a:cxn>
              <a:cxn ang="0">
                <a:pos x="T2" y="T3"/>
              </a:cxn>
              <a:cxn ang="0">
                <a:pos x="T4" y="T5"/>
              </a:cxn>
              <a:cxn ang="0">
                <a:pos x="T6" y="T7"/>
              </a:cxn>
              <a:cxn ang="0">
                <a:pos x="T8" y="T9"/>
              </a:cxn>
              <a:cxn ang="0">
                <a:pos x="T10" y="T11"/>
              </a:cxn>
            </a:cxnLst>
            <a:rect l="0" t="0" r="r" b="b"/>
            <a:pathLst>
              <a:path w="1483" h="1482">
                <a:moveTo>
                  <a:pt x="1482" y="740"/>
                </a:moveTo>
                <a:lnTo>
                  <a:pt x="1482" y="740"/>
                </a:lnTo>
                <a:cubicBezTo>
                  <a:pt x="1482" y="1147"/>
                  <a:pt x="1147" y="1481"/>
                  <a:pt x="741" y="1481"/>
                </a:cubicBezTo>
                <a:cubicBezTo>
                  <a:pt x="334" y="1481"/>
                  <a:pt x="0" y="1147"/>
                  <a:pt x="0" y="740"/>
                </a:cubicBezTo>
                <a:cubicBezTo>
                  <a:pt x="0" y="334"/>
                  <a:pt x="334" y="0"/>
                  <a:pt x="741" y="0"/>
                </a:cubicBezTo>
                <a:cubicBezTo>
                  <a:pt x="1147" y="0"/>
                  <a:pt x="1482" y="334"/>
                  <a:pt x="1482" y="740"/>
                </a:cubicBezTo>
              </a:path>
            </a:pathLst>
          </a:custGeom>
          <a:solidFill>
            <a:srgbClr val="84BA41"/>
          </a:solidFill>
          <a:ln w="9525" cap="flat">
            <a:noFill/>
            <a:bevel/>
            <a:headEnd/>
            <a:tailEnd/>
          </a:ln>
          <a:effectLst/>
        </p:spPr>
        <p:txBody>
          <a:bodyPr wrap="none" anchor="ctr"/>
          <a:lstStyle/>
          <a:p>
            <a:endParaRPr lang="en-US"/>
          </a:p>
        </p:txBody>
      </p:sp>
      <p:sp>
        <p:nvSpPr>
          <p:cNvPr id="82" name="Freeform 175">
            <a:extLst>
              <a:ext uri="{FF2B5EF4-FFF2-40B4-BE49-F238E27FC236}">
                <a16:creationId xmlns:a16="http://schemas.microsoft.com/office/drawing/2014/main" id="{06142319-C95F-814A-BCD5-AFEE8A77203B}"/>
              </a:ext>
            </a:extLst>
          </p:cNvPr>
          <p:cNvSpPr>
            <a:spLocks noChangeArrowheads="1"/>
          </p:cNvSpPr>
          <p:nvPr userDrawn="1"/>
        </p:nvSpPr>
        <p:spPr bwMode="auto">
          <a:xfrm>
            <a:off x="5481962" y="5117212"/>
            <a:ext cx="791702" cy="791702"/>
          </a:xfrm>
          <a:custGeom>
            <a:avLst/>
            <a:gdLst>
              <a:gd name="T0" fmla="*/ 1482 w 1483"/>
              <a:gd name="T1" fmla="*/ 741 h 1482"/>
              <a:gd name="T2" fmla="*/ 1482 w 1483"/>
              <a:gd name="T3" fmla="*/ 741 h 1482"/>
              <a:gd name="T4" fmla="*/ 741 w 1483"/>
              <a:gd name="T5" fmla="*/ 1481 h 1482"/>
              <a:gd name="T6" fmla="*/ 0 w 1483"/>
              <a:gd name="T7" fmla="*/ 741 h 1482"/>
              <a:gd name="T8" fmla="*/ 741 w 1483"/>
              <a:gd name="T9" fmla="*/ 0 h 1482"/>
              <a:gd name="T10" fmla="*/ 1482 w 1483"/>
              <a:gd name="T11" fmla="*/ 741 h 1482"/>
            </a:gdLst>
            <a:ahLst/>
            <a:cxnLst>
              <a:cxn ang="0">
                <a:pos x="T0" y="T1"/>
              </a:cxn>
              <a:cxn ang="0">
                <a:pos x="T2" y="T3"/>
              </a:cxn>
              <a:cxn ang="0">
                <a:pos x="T4" y="T5"/>
              </a:cxn>
              <a:cxn ang="0">
                <a:pos x="T6" y="T7"/>
              </a:cxn>
              <a:cxn ang="0">
                <a:pos x="T8" y="T9"/>
              </a:cxn>
              <a:cxn ang="0">
                <a:pos x="T10" y="T11"/>
              </a:cxn>
            </a:cxnLst>
            <a:rect l="0" t="0" r="r" b="b"/>
            <a:pathLst>
              <a:path w="1483" h="1482">
                <a:moveTo>
                  <a:pt x="1482" y="741"/>
                </a:moveTo>
                <a:lnTo>
                  <a:pt x="1482" y="741"/>
                </a:lnTo>
                <a:cubicBezTo>
                  <a:pt x="1482" y="1147"/>
                  <a:pt x="1148" y="1481"/>
                  <a:pt x="741" y="1481"/>
                </a:cubicBezTo>
                <a:cubicBezTo>
                  <a:pt x="334" y="1481"/>
                  <a:pt x="0" y="1147"/>
                  <a:pt x="0" y="741"/>
                </a:cubicBezTo>
                <a:cubicBezTo>
                  <a:pt x="0" y="334"/>
                  <a:pt x="334" y="0"/>
                  <a:pt x="741" y="0"/>
                </a:cubicBezTo>
                <a:cubicBezTo>
                  <a:pt x="1148" y="0"/>
                  <a:pt x="1482" y="334"/>
                  <a:pt x="1482" y="741"/>
                </a:cubicBezTo>
              </a:path>
            </a:pathLst>
          </a:custGeom>
          <a:solidFill>
            <a:srgbClr val="63A043"/>
          </a:solidFill>
          <a:ln w="9525" cap="flat">
            <a:noFill/>
            <a:bevel/>
            <a:headEnd/>
            <a:tailEnd/>
          </a:ln>
          <a:effectLst/>
        </p:spPr>
        <p:txBody>
          <a:bodyPr wrap="none" anchor="ctr"/>
          <a:lstStyle/>
          <a:p>
            <a:endParaRPr lang="en-US"/>
          </a:p>
        </p:txBody>
      </p:sp>
      <p:sp>
        <p:nvSpPr>
          <p:cNvPr id="83" name="Freeform 176">
            <a:extLst>
              <a:ext uri="{FF2B5EF4-FFF2-40B4-BE49-F238E27FC236}">
                <a16:creationId xmlns:a16="http://schemas.microsoft.com/office/drawing/2014/main" id="{91B82CE6-EFD3-C44A-97DF-D00B51610AC8}"/>
              </a:ext>
            </a:extLst>
          </p:cNvPr>
          <p:cNvSpPr>
            <a:spLocks noChangeArrowheads="1"/>
          </p:cNvSpPr>
          <p:nvPr userDrawn="1"/>
        </p:nvSpPr>
        <p:spPr bwMode="auto">
          <a:xfrm>
            <a:off x="5086111" y="1964543"/>
            <a:ext cx="791702" cy="786989"/>
          </a:xfrm>
          <a:custGeom>
            <a:avLst/>
            <a:gdLst>
              <a:gd name="T0" fmla="*/ 1482 w 1483"/>
              <a:gd name="T1" fmla="*/ 731 h 1473"/>
              <a:gd name="T2" fmla="*/ 1482 w 1483"/>
              <a:gd name="T3" fmla="*/ 731 h 1473"/>
              <a:gd name="T4" fmla="*/ 741 w 1483"/>
              <a:gd name="T5" fmla="*/ 1472 h 1473"/>
              <a:gd name="T6" fmla="*/ 0 w 1483"/>
              <a:gd name="T7" fmla="*/ 731 h 1473"/>
              <a:gd name="T8" fmla="*/ 741 w 1483"/>
              <a:gd name="T9" fmla="*/ 0 h 1473"/>
              <a:gd name="T10" fmla="*/ 1482 w 1483"/>
              <a:gd name="T11" fmla="*/ 731 h 1473"/>
            </a:gdLst>
            <a:ahLst/>
            <a:cxnLst>
              <a:cxn ang="0">
                <a:pos x="T0" y="T1"/>
              </a:cxn>
              <a:cxn ang="0">
                <a:pos x="T2" y="T3"/>
              </a:cxn>
              <a:cxn ang="0">
                <a:pos x="T4" y="T5"/>
              </a:cxn>
              <a:cxn ang="0">
                <a:pos x="T6" y="T7"/>
              </a:cxn>
              <a:cxn ang="0">
                <a:pos x="T8" y="T9"/>
              </a:cxn>
              <a:cxn ang="0">
                <a:pos x="T10" y="T11"/>
              </a:cxn>
            </a:cxnLst>
            <a:rect l="0" t="0" r="r" b="b"/>
            <a:pathLst>
              <a:path w="1483" h="1473">
                <a:moveTo>
                  <a:pt x="1482" y="731"/>
                </a:moveTo>
                <a:lnTo>
                  <a:pt x="1482" y="731"/>
                </a:lnTo>
                <a:cubicBezTo>
                  <a:pt x="1482" y="1147"/>
                  <a:pt x="1148" y="1472"/>
                  <a:pt x="741" y="1472"/>
                </a:cubicBezTo>
                <a:cubicBezTo>
                  <a:pt x="334" y="1472"/>
                  <a:pt x="0" y="1147"/>
                  <a:pt x="0" y="731"/>
                </a:cubicBezTo>
                <a:cubicBezTo>
                  <a:pt x="0" y="325"/>
                  <a:pt x="334" y="0"/>
                  <a:pt x="741" y="0"/>
                </a:cubicBezTo>
                <a:cubicBezTo>
                  <a:pt x="1148" y="0"/>
                  <a:pt x="1482" y="325"/>
                  <a:pt x="1482" y="731"/>
                </a:cubicBezTo>
              </a:path>
            </a:pathLst>
          </a:custGeom>
          <a:solidFill>
            <a:srgbClr val="468940"/>
          </a:solidFill>
          <a:ln w="9525" cap="flat">
            <a:noFill/>
            <a:bevel/>
            <a:headEnd/>
            <a:tailEnd/>
          </a:ln>
          <a:effectLst/>
        </p:spPr>
        <p:txBody>
          <a:bodyPr wrap="none" anchor="ctr"/>
          <a:lstStyle/>
          <a:p>
            <a:endParaRPr lang="en-US"/>
          </a:p>
        </p:txBody>
      </p:sp>
      <p:sp>
        <p:nvSpPr>
          <p:cNvPr id="84" name="Freeform 177">
            <a:extLst>
              <a:ext uri="{FF2B5EF4-FFF2-40B4-BE49-F238E27FC236}">
                <a16:creationId xmlns:a16="http://schemas.microsoft.com/office/drawing/2014/main" id="{93A80B2C-5FD5-C347-BBB3-F9F251C50D45}"/>
              </a:ext>
            </a:extLst>
          </p:cNvPr>
          <p:cNvSpPr>
            <a:spLocks noChangeArrowheads="1"/>
          </p:cNvSpPr>
          <p:nvPr/>
        </p:nvSpPr>
        <p:spPr bwMode="auto">
          <a:xfrm>
            <a:off x="7616729" y="3022502"/>
            <a:ext cx="786989" cy="786989"/>
          </a:xfrm>
          <a:custGeom>
            <a:avLst/>
            <a:gdLst>
              <a:gd name="T0" fmla="*/ 1473 w 1474"/>
              <a:gd name="T1" fmla="*/ 740 h 1473"/>
              <a:gd name="T2" fmla="*/ 1473 w 1474"/>
              <a:gd name="T3" fmla="*/ 740 h 1473"/>
              <a:gd name="T4" fmla="*/ 741 w 1474"/>
              <a:gd name="T5" fmla="*/ 1472 h 1473"/>
              <a:gd name="T6" fmla="*/ 0 w 1474"/>
              <a:gd name="T7" fmla="*/ 740 h 1473"/>
              <a:gd name="T8" fmla="*/ 741 w 1474"/>
              <a:gd name="T9" fmla="*/ 0 h 1473"/>
              <a:gd name="T10" fmla="*/ 1473 w 1474"/>
              <a:gd name="T11" fmla="*/ 740 h 1473"/>
            </a:gdLst>
            <a:ahLst/>
            <a:cxnLst>
              <a:cxn ang="0">
                <a:pos x="T0" y="T1"/>
              </a:cxn>
              <a:cxn ang="0">
                <a:pos x="T2" y="T3"/>
              </a:cxn>
              <a:cxn ang="0">
                <a:pos x="T4" y="T5"/>
              </a:cxn>
              <a:cxn ang="0">
                <a:pos x="T6" y="T7"/>
              </a:cxn>
              <a:cxn ang="0">
                <a:pos x="T8" y="T9"/>
              </a:cxn>
              <a:cxn ang="0">
                <a:pos x="T10" y="T11"/>
              </a:cxn>
            </a:cxnLst>
            <a:rect l="0" t="0" r="r" b="b"/>
            <a:pathLst>
              <a:path w="1474" h="1473">
                <a:moveTo>
                  <a:pt x="1473" y="740"/>
                </a:moveTo>
                <a:lnTo>
                  <a:pt x="1473" y="740"/>
                </a:lnTo>
                <a:cubicBezTo>
                  <a:pt x="1473" y="1147"/>
                  <a:pt x="1147" y="1472"/>
                  <a:pt x="741" y="1472"/>
                </a:cubicBezTo>
                <a:cubicBezTo>
                  <a:pt x="325" y="1472"/>
                  <a:pt x="0" y="1147"/>
                  <a:pt x="0" y="740"/>
                </a:cubicBezTo>
                <a:cubicBezTo>
                  <a:pt x="0" y="325"/>
                  <a:pt x="325" y="0"/>
                  <a:pt x="741" y="0"/>
                </a:cubicBezTo>
                <a:cubicBezTo>
                  <a:pt x="1147" y="0"/>
                  <a:pt x="1473" y="325"/>
                  <a:pt x="1473" y="740"/>
                </a:cubicBezTo>
              </a:path>
            </a:pathLst>
          </a:custGeom>
          <a:solidFill>
            <a:srgbClr val="297239"/>
          </a:solidFill>
          <a:ln w="9525" cap="flat">
            <a:noFill/>
            <a:bevel/>
            <a:headEnd/>
            <a:tailEnd/>
          </a:ln>
          <a:effectLst/>
        </p:spPr>
        <p:txBody>
          <a:bodyPr wrap="none" anchor="ctr"/>
          <a:lstStyle/>
          <a:p>
            <a:endParaRPr lang="en-US"/>
          </a:p>
        </p:txBody>
      </p:sp>
      <p:sp>
        <p:nvSpPr>
          <p:cNvPr id="87" name="Freeform 178">
            <a:extLst>
              <a:ext uri="{FF2B5EF4-FFF2-40B4-BE49-F238E27FC236}">
                <a16:creationId xmlns:a16="http://schemas.microsoft.com/office/drawing/2014/main" id="{57E238EC-5E3B-724B-824A-991294CD73C2}"/>
              </a:ext>
            </a:extLst>
          </p:cNvPr>
          <p:cNvSpPr>
            <a:spLocks noChangeArrowheads="1"/>
          </p:cNvSpPr>
          <p:nvPr/>
        </p:nvSpPr>
        <p:spPr bwMode="auto">
          <a:xfrm>
            <a:off x="10411245" y="2230800"/>
            <a:ext cx="786989" cy="791702"/>
          </a:xfrm>
          <a:custGeom>
            <a:avLst/>
            <a:gdLst>
              <a:gd name="T0" fmla="*/ 1473 w 1474"/>
              <a:gd name="T1" fmla="*/ 740 h 1482"/>
              <a:gd name="T2" fmla="*/ 1473 w 1474"/>
              <a:gd name="T3" fmla="*/ 740 h 1482"/>
              <a:gd name="T4" fmla="*/ 733 w 1474"/>
              <a:gd name="T5" fmla="*/ 1481 h 1482"/>
              <a:gd name="T6" fmla="*/ 0 w 1474"/>
              <a:gd name="T7" fmla="*/ 740 h 1482"/>
              <a:gd name="T8" fmla="*/ 733 w 1474"/>
              <a:gd name="T9" fmla="*/ 0 h 1482"/>
              <a:gd name="T10" fmla="*/ 1473 w 1474"/>
              <a:gd name="T11" fmla="*/ 740 h 1482"/>
            </a:gdLst>
            <a:ahLst/>
            <a:cxnLst>
              <a:cxn ang="0">
                <a:pos x="T0" y="T1"/>
              </a:cxn>
              <a:cxn ang="0">
                <a:pos x="T2" y="T3"/>
              </a:cxn>
              <a:cxn ang="0">
                <a:pos x="T4" y="T5"/>
              </a:cxn>
              <a:cxn ang="0">
                <a:pos x="T6" y="T7"/>
              </a:cxn>
              <a:cxn ang="0">
                <a:pos x="T8" y="T9"/>
              </a:cxn>
              <a:cxn ang="0">
                <a:pos x="T10" y="T11"/>
              </a:cxn>
            </a:cxnLst>
            <a:rect l="0" t="0" r="r" b="b"/>
            <a:pathLst>
              <a:path w="1474" h="1482">
                <a:moveTo>
                  <a:pt x="1473" y="740"/>
                </a:moveTo>
                <a:lnTo>
                  <a:pt x="1473" y="740"/>
                </a:lnTo>
                <a:cubicBezTo>
                  <a:pt x="1473" y="1147"/>
                  <a:pt x="1148" y="1481"/>
                  <a:pt x="733" y="1481"/>
                </a:cubicBezTo>
                <a:cubicBezTo>
                  <a:pt x="326" y="1481"/>
                  <a:pt x="0" y="1147"/>
                  <a:pt x="0" y="740"/>
                </a:cubicBezTo>
                <a:cubicBezTo>
                  <a:pt x="0" y="334"/>
                  <a:pt x="326" y="0"/>
                  <a:pt x="733" y="0"/>
                </a:cubicBezTo>
                <a:cubicBezTo>
                  <a:pt x="1148" y="0"/>
                  <a:pt x="1473" y="334"/>
                  <a:pt x="1473" y="740"/>
                </a:cubicBezTo>
              </a:path>
            </a:pathLst>
          </a:custGeom>
          <a:solidFill>
            <a:srgbClr val="0B582E"/>
          </a:solidFill>
          <a:ln w="9525" cap="flat">
            <a:noFill/>
            <a:bevel/>
            <a:headEnd/>
            <a:tailEnd/>
          </a:ln>
          <a:effectLst/>
        </p:spPr>
        <p:txBody>
          <a:bodyPr wrap="none" anchor="ctr"/>
          <a:lstStyle/>
          <a:p>
            <a:endParaRPr lang="en-US"/>
          </a:p>
        </p:txBody>
      </p:sp>
      <p:sp>
        <p:nvSpPr>
          <p:cNvPr id="144" name="Text Placeholder 17">
            <a:extLst>
              <a:ext uri="{FF2B5EF4-FFF2-40B4-BE49-F238E27FC236}">
                <a16:creationId xmlns:a16="http://schemas.microsoft.com/office/drawing/2014/main" id="{43A9646D-E0E8-9B4E-9F77-3E844CAD8BDC}"/>
              </a:ext>
            </a:extLst>
          </p:cNvPr>
          <p:cNvSpPr>
            <a:spLocks noGrp="1"/>
          </p:cNvSpPr>
          <p:nvPr>
            <p:ph type="body" sz="quarter" idx="21" hasCustomPrompt="1"/>
          </p:nvPr>
        </p:nvSpPr>
        <p:spPr>
          <a:xfrm>
            <a:off x="2063680" y="3424909"/>
            <a:ext cx="1740791" cy="697634"/>
          </a:xfrm>
        </p:spPr>
        <p:txBody>
          <a:bodyPr>
            <a:normAutofit/>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46" name="Text Placeholder 17">
            <a:extLst>
              <a:ext uri="{FF2B5EF4-FFF2-40B4-BE49-F238E27FC236}">
                <a16:creationId xmlns:a16="http://schemas.microsoft.com/office/drawing/2014/main" id="{4967DA91-F81D-4447-97B2-6C673397EF5C}"/>
              </a:ext>
            </a:extLst>
          </p:cNvPr>
          <p:cNvSpPr>
            <a:spLocks noGrp="1"/>
          </p:cNvSpPr>
          <p:nvPr>
            <p:ph type="body" sz="quarter" idx="26" hasCustomPrompt="1"/>
          </p:nvPr>
        </p:nvSpPr>
        <p:spPr>
          <a:xfrm>
            <a:off x="4010479" y="4410622"/>
            <a:ext cx="1853076" cy="839438"/>
          </a:xfrm>
        </p:spPr>
        <p:txBody>
          <a:bodyPr>
            <a:normAutofit/>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48" name="Text Placeholder 17">
            <a:extLst>
              <a:ext uri="{FF2B5EF4-FFF2-40B4-BE49-F238E27FC236}">
                <a16:creationId xmlns:a16="http://schemas.microsoft.com/office/drawing/2014/main" id="{B53006D1-ED98-8C47-8186-B2BFCF6FB790}"/>
              </a:ext>
            </a:extLst>
          </p:cNvPr>
          <p:cNvSpPr>
            <a:spLocks noGrp="1"/>
          </p:cNvSpPr>
          <p:nvPr>
            <p:ph type="body" sz="quarter" idx="28" hasCustomPrompt="1"/>
          </p:nvPr>
        </p:nvSpPr>
        <p:spPr>
          <a:xfrm>
            <a:off x="6509130" y="4122543"/>
            <a:ext cx="2130961" cy="880763"/>
          </a:xfrm>
        </p:spPr>
        <p:txBody>
          <a:bodyPr>
            <a:normAutofit/>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50" name="Text Placeholder 17">
            <a:extLst>
              <a:ext uri="{FF2B5EF4-FFF2-40B4-BE49-F238E27FC236}">
                <a16:creationId xmlns:a16="http://schemas.microsoft.com/office/drawing/2014/main" id="{FD8DCD0D-631E-D748-A38B-01AB4591DC09}"/>
              </a:ext>
            </a:extLst>
          </p:cNvPr>
          <p:cNvSpPr>
            <a:spLocks noGrp="1"/>
          </p:cNvSpPr>
          <p:nvPr>
            <p:ph type="body" sz="quarter" idx="30" hasCustomPrompt="1"/>
          </p:nvPr>
        </p:nvSpPr>
        <p:spPr>
          <a:xfrm>
            <a:off x="8625833" y="3068072"/>
            <a:ext cx="2333958" cy="880763"/>
          </a:xfrm>
        </p:spPr>
        <p:txBody>
          <a:bodyPr>
            <a:normAutofit/>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52" name="Text Placeholder 17">
            <a:extLst>
              <a:ext uri="{FF2B5EF4-FFF2-40B4-BE49-F238E27FC236}">
                <a16:creationId xmlns:a16="http://schemas.microsoft.com/office/drawing/2014/main" id="{504933AA-9772-824C-B12A-884D2266FA72}"/>
              </a:ext>
            </a:extLst>
          </p:cNvPr>
          <p:cNvSpPr>
            <a:spLocks noGrp="1"/>
          </p:cNvSpPr>
          <p:nvPr>
            <p:ph type="body" sz="quarter" idx="32" hasCustomPrompt="1"/>
          </p:nvPr>
        </p:nvSpPr>
        <p:spPr>
          <a:xfrm>
            <a:off x="5203677" y="2835852"/>
            <a:ext cx="1740791" cy="880763"/>
          </a:xfrm>
        </p:spPr>
        <p:txBody>
          <a:bodyPr>
            <a:normAutofit/>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54" name="Text Placeholder 17">
            <a:extLst>
              <a:ext uri="{FF2B5EF4-FFF2-40B4-BE49-F238E27FC236}">
                <a16:creationId xmlns:a16="http://schemas.microsoft.com/office/drawing/2014/main" id="{43222CA0-2E78-6A40-979E-1DAE10272C71}"/>
              </a:ext>
            </a:extLst>
          </p:cNvPr>
          <p:cNvSpPr>
            <a:spLocks noGrp="1"/>
          </p:cNvSpPr>
          <p:nvPr>
            <p:ph type="body" sz="quarter" idx="34" hasCustomPrompt="1"/>
          </p:nvPr>
        </p:nvSpPr>
        <p:spPr>
          <a:xfrm>
            <a:off x="1696604" y="4043223"/>
            <a:ext cx="695250" cy="734798"/>
          </a:xfrm>
        </p:spPr>
        <p:txBody>
          <a:bodyPr/>
          <a:lstStyle>
            <a:lvl1pPr algn="ctr">
              <a:buNone/>
              <a:defRPr sz="3600" b="1"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1</a:t>
            </a:r>
            <a:endParaRPr lang="en-US" dirty="0"/>
          </a:p>
        </p:txBody>
      </p:sp>
      <p:sp>
        <p:nvSpPr>
          <p:cNvPr id="158" name="Text Placeholder 17">
            <a:extLst>
              <a:ext uri="{FF2B5EF4-FFF2-40B4-BE49-F238E27FC236}">
                <a16:creationId xmlns:a16="http://schemas.microsoft.com/office/drawing/2014/main" id="{6FF4D0EF-3A8F-D64E-A030-17FA93DC4E11}"/>
              </a:ext>
            </a:extLst>
          </p:cNvPr>
          <p:cNvSpPr>
            <a:spLocks noGrp="1"/>
          </p:cNvSpPr>
          <p:nvPr>
            <p:ph type="body" sz="quarter" idx="38" hasCustomPrompt="1"/>
          </p:nvPr>
        </p:nvSpPr>
        <p:spPr>
          <a:xfrm>
            <a:off x="10500643" y="2329432"/>
            <a:ext cx="695250" cy="734798"/>
          </a:xfrm>
        </p:spPr>
        <p:txBody>
          <a:bodyPr/>
          <a:lstStyle>
            <a:lvl1pPr algn="ctr">
              <a:buNone/>
              <a:defRPr sz="3600" b="1"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5</a:t>
            </a:r>
            <a:endParaRPr lang="en-US" dirty="0"/>
          </a:p>
        </p:txBody>
      </p:sp>
      <p:sp>
        <p:nvSpPr>
          <p:cNvPr id="37" name="Text Placeholder 17">
            <a:extLst>
              <a:ext uri="{FF2B5EF4-FFF2-40B4-BE49-F238E27FC236}">
                <a16:creationId xmlns:a16="http://schemas.microsoft.com/office/drawing/2014/main" id="{845589C5-3740-8549-824C-CF2095751693}"/>
              </a:ext>
            </a:extLst>
          </p:cNvPr>
          <p:cNvSpPr>
            <a:spLocks noGrp="1"/>
          </p:cNvSpPr>
          <p:nvPr>
            <p:ph type="body" sz="quarter" idx="35" hasCustomPrompt="1"/>
          </p:nvPr>
        </p:nvSpPr>
        <p:spPr>
          <a:xfrm>
            <a:off x="5561920" y="5263460"/>
            <a:ext cx="695250" cy="734798"/>
          </a:xfrm>
          <a:noFill/>
        </p:spPr>
        <p:txBody>
          <a:bodyPr/>
          <a:lstStyle>
            <a:lvl1pPr algn="ctr">
              <a:buNone/>
              <a:defRPr sz="3600" b="1"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2</a:t>
            </a:r>
            <a:endParaRPr lang="en-US" dirty="0"/>
          </a:p>
        </p:txBody>
      </p:sp>
      <p:sp>
        <p:nvSpPr>
          <p:cNvPr id="24" name="Text Placeholder 17">
            <a:extLst>
              <a:ext uri="{FF2B5EF4-FFF2-40B4-BE49-F238E27FC236}">
                <a16:creationId xmlns:a16="http://schemas.microsoft.com/office/drawing/2014/main" id="{1504325D-5B53-A741-9F4A-1EA65D04662E}"/>
              </a:ext>
            </a:extLst>
          </p:cNvPr>
          <p:cNvSpPr>
            <a:spLocks noGrp="1"/>
          </p:cNvSpPr>
          <p:nvPr>
            <p:ph type="body" sz="quarter" idx="36" hasCustomPrompt="1"/>
          </p:nvPr>
        </p:nvSpPr>
        <p:spPr>
          <a:xfrm>
            <a:off x="5134337" y="2011710"/>
            <a:ext cx="695250" cy="734798"/>
          </a:xfrm>
        </p:spPr>
        <p:txBody>
          <a:bodyPr/>
          <a:lstStyle>
            <a:lvl1pPr algn="ctr">
              <a:buNone/>
              <a:defRPr sz="3600" b="1"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3</a:t>
            </a:r>
            <a:endParaRPr lang="en-US" dirty="0"/>
          </a:p>
        </p:txBody>
      </p:sp>
      <p:sp>
        <p:nvSpPr>
          <p:cNvPr id="25" name="Text Placeholder 17">
            <a:extLst>
              <a:ext uri="{FF2B5EF4-FFF2-40B4-BE49-F238E27FC236}">
                <a16:creationId xmlns:a16="http://schemas.microsoft.com/office/drawing/2014/main" id="{C69A8499-F2CE-F349-A11C-AD4AD2B1C10A}"/>
              </a:ext>
            </a:extLst>
          </p:cNvPr>
          <p:cNvSpPr>
            <a:spLocks noGrp="1"/>
          </p:cNvSpPr>
          <p:nvPr>
            <p:ph type="body" sz="quarter" idx="39" hasCustomPrompt="1"/>
          </p:nvPr>
        </p:nvSpPr>
        <p:spPr>
          <a:xfrm>
            <a:off x="7652164" y="3135029"/>
            <a:ext cx="695250" cy="734798"/>
          </a:xfrm>
        </p:spPr>
        <p:txBody>
          <a:bodyPr/>
          <a:lstStyle>
            <a:lvl1pPr algn="ctr">
              <a:buNone/>
              <a:defRPr sz="3600" b="1"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4</a:t>
            </a:r>
            <a:endParaRPr lang="en-US" dirty="0"/>
          </a:p>
        </p:txBody>
      </p:sp>
      <p:sp>
        <p:nvSpPr>
          <p:cNvPr id="29" name="Text Box 5">
            <a:extLst>
              <a:ext uri="{FF2B5EF4-FFF2-40B4-BE49-F238E27FC236}">
                <a16:creationId xmlns:a16="http://schemas.microsoft.com/office/drawing/2014/main" id="{252DF130-B7EB-BA4C-95D4-11B532998667}"/>
              </a:ext>
            </a:extLst>
          </p:cNvPr>
          <p:cNvSpPr txBox="1"/>
          <p:nvPr userDrawn="1"/>
        </p:nvSpPr>
        <p:spPr>
          <a:xfrm rot="5400000">
            <a:off x="8660156" y="3550216"/>
            <a:ext cx="6428383" cy="187190"/>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l"/>
            <a:r>
              <a:rPr lang="en-IE" sz="950" b="1" spc="170" baseline="0" dirty="0">
                <a:solidFill>
                  <a:srgbClr val="0B582E"/>
                </a:solidFill>
                <a:effectLst/>
                <a:latin typeface="+mn-lt"/>
                <a:ea typeface="Times New Roman" panose="02020603050405020304" pitchFamily="18" charset="0"/>
                <a:cs typeface="Times New Roman" panose="02020603050405020304" pitchFamily="18" charset="0"/>
              </a:rPr>
              <a:t>SUSTAINABLE</a:t>
            </a:r>
            <a:r>
              <a:rPr lang="en-IE" sz="950" spc="170" baseline="0" dirty="0">
                <a:solidFill>
                  <a:srgbClr val="0B582E"/>
                </a:solidFill>
                <a:effectLst/>
                <a:latin typeface="+mj-lt"/>
                <a:ea typeface="Times New Roman" panose="02020603050405020304" pitchFamily="18" charset="0"/>
                <a:cs typeface="Times New Roman" panose="02020603050405020304" pitchFamily="18" charset="0"/>
              </a:rPr>
              <a:t> FUTURES FOR ENTERPRISE CENTRES</a:t>
            </a:r>
            <a:endParaRPr lang="en-IE" sz="950" spc="170" baseline="0" dirty="0">
              <a:solidFill>
                <a:srgbClr val="0B582E"/>
              </a:solidFill>
              <a:effectLst/>
              <a:latin typeface="+mj-lt"/>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507714267"/>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4 point number graph with icons ">
    <p:spTree>
      <p:nvGrpSpPr>
        <p:cNvPr id="1" name=""/>
        <p:cNvGrpSpPr/>
        <p:nvPr/>
      </p:nvGrpSpPr>
      <p:grpSpPr>
        <a:xfrm>
          <a:off x="0" y="0"/>
          <a:ext cx="0" cy="0"/>
          <a:chOff x="0" y="0"/>
          <a:chExt cx="0" cy="0"/>
        </a:xfrm>
      </p:grpSpPr>
      <p:sp>
        <p:nvSpPr>
          <p:cNvPr id="90" name="Text Placeholder 23">
            <a:extLst>
              <a:ext uri="{FF2B5EF4-FFF2-40B4-BE49-F238E27FC236}">
                <a16:creationId xmlns:a16="http://schemas.microsoft.com/office/drawing/2014/main" id="{B4FF05A9-F886-404C-B3C2-76E4EDBDFD31}"/>
              </a:ext>
            </a:extLst>
          </p:cNvPr>
          <p:cNvSpPr>
            <a:spLocks noGrp="1"/>
          </p:cNvSpPr>
          <p:nvPr>
            <p:ph type="body" sz="quarter" idx="16" hasCustomPrompt="1"/>
          </p:nvPr>
        </p:nvSpPr>
        <p:spPr>
          <a:xfrm>
            <a:off x="411246" y="429619"/>
            <a:ext cx="4308887" cy="582221"/>
          </a:xfrm>
        </p:spPr>
        <p:txBody>
          <a:bodyPr>
            <a:normAutofit/>
          </a:bodyPr>
          <a:lstStyle>
            <a:lvl1pPr marL="0" indent="0" algn="l">
              <a:buNone/>
              <a:defRPr sz="3600" b="0" i="0">
                <a:solidFill>
                  <a:srgbClr val="000000"/>
                </a:solidFill>
                <a:latin typeface="Calibri" panose="020F0502020204030204" pitchFamily="34" charset="0"/>
                <a:cs typeface="Calibri" panose="020F0502020204030204" pitchFamily="34" charset="0"/>
              </a:defRPr>
            </a:lvl1pPr>
          </a:lstStyle>
          <a:p>
            <a:pPr lvl="0"/>
            <a:r>
              <a:rPr lang="en-US" dirty="0"/>
              <a:t>Heading</a:t>
            </a:r>
          </a:p>
        </p:txBody>
      </p:sp>
      <p:sp>
        <p:nvSpPr>
          <p:cNvPr id="33" name="Oval 32">
            <a:extLst>
              <a:ext uri="{FF2B5EF4-FFF2-40B4-BE49-F238E27FC236}">
                <a16:creationId xmlns:a16="http://schemas.microsoft.com/office/drawing/2014/main" id="{7EB02BD7-70AD-D749-AB02-A773D9584280}"/>
              </a:ext>
            </a:extLst>
          </p:cNvPr>
          <p:cNvSpPr/>
          <p:nvPr/>
        </p:nvSpPr>
        <p:spPr>
          <a:xfrm>
            <a:off x="1092856" y="2614060"/>
            <a:ext cx="2664102" cy="2664102"/>
          </a:xfrm>
          <a:prstGeom prst="ellipse">
            <a:avLst/>
          </a:prstGeom>
          <a:solidFill>
            <a:srgbClr val="84BA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Oval 33">
            <a:extLst>
              <a:ext uri="{FF2B5EF4-FFF2-40B4-BE49-F238E27FC236}">
                <a16:creationId xmlns:a16="http://schemas.microsoft.com/office/drawing/2014/main" id="{9D30D462-B88D-4645-A255-F2108DEBADF2}"/>
              </a:ext>
            </a:extLst>
          </p:cNvPr>
          <p:cNvSpPr/>
          <p:nvPr/>
        </p:nvSpPr>
        <p:spPr>
          <a:xfrm>
            <a:off x="3388082" y="2614060"/>
            <a:ext cx="2664102" cy="2664102"/>
          </a:xfrm>
          <a:prstGeom prst="ellipse">
            <a:avLst/>
          </a:prstGeom>
          <a:solidFill>
            <a:srgbClr val="63A04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Oval 34">
            <a:extLst>
              <a:ext uri="{FF2B5EF4-FFF2-40B4-BE49-F238E27FC236}">
                <a16:creationId xmlns:a16="http://schemas.microsoft.com/office/drawing/2014/main" id="{9030B4BB-AEAA-B74F-9C0C-375C2CEE4D88}"/>
              </a:ext>
            </a:extLst>
          </p:cNvPr>
          <p:cNvSpPr/>
          <p:nvPr/>
        </p:nvSpPr>
        <p:spPr>
          <a:xfrm>
            <a:off x="5683308" y="2614060"/>
            <a:ext cx="2664102" cy="2664102"/>
          </a:xfrm>
          <a:prstGeom prst="ellipse">
            <a:avLst/>
          </a:prstGeom>
          <a:solidFill>
            <a:srgbClr val="4689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Oval 35">
            <a:extLst>
              <a:ext uri="{FF2B5EF4-FFF2-40B4-BE49-F238E27FC236}">
                <a16:creationId xmlns:a16="http://schemas.microsoft.com/office/drawing/2014/main" id="{29A6A2A1-61AE-EA42-82A0-137FB4195E3E}"/>
              </a:ext>
            </a:extLst>
          </p:cNvPr>
          <p:cNvSpPr/>
          <p:nvPr/>
        </p:nvSpPr>
        <p:spPr>
          <a:xfrm>
            <a:off x="7978534" y="2614060"/>
            <a:ext cx="2664102" cy="2664102"/>
          </a:xfrm>
          <a:prstGeom prst="ellipse">
            <a:avLst/>
          </a:prstGeom>
          <a:solidFill>
            <a:srgbClr val="29723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Oval 36">
            <a:extLst>
              <a:ext uri="{FF2B5EF4-FFF2-40B4-BE49-F238E27FC236}">
                <a16:creationId xmlns:a16="http://schemas.microsoft.com/office/drawing/2014/main" id="{A9116FB9-51EC-4D4B-AECA-B8C5CE39EA90}"/>
              </a:ext>
            </a:extLst>
          </p:cNvPr>
          <p:cNvSpPr/>
          <p:nvPr/>
        </p:nvSpPr>
        <p:spPr>
          <a:xfrm>
            <a:off x="1461732" y="2171652"/>
            <a:ext cx="1268168" cy="1268168"/>
          </a:xfrm>
          <a:prstGeom prst="ellipse">
            <a:avLst/>
          </a:prstGeom>
          <a:solidFill>
            <a:srgbClr val="84BA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Oval 37">
            <a:extLst>
              <a:ext uri="{FF2B5EF4-FFF2-40B4-BE49-F238E27FC236}">
                <a16:creationId xmlns:a16="http://schemas.microsoft.com/office/drawing/2014/main" id="{4DAB1F1D-D494-B64C-B788-EA224F69D000}"/>
              </a:ext>
            </a:extLst>
          </p:cNvPr>
          <p:cNvSpPr/>
          <p:nvPr/>
        </p:nvSpPr>
        <p:spPr>
          <a:xfrm>
            <a:off x="3756958" y="2171652"/>
            <a:ext cx="1268168" cy="1268168"/>
          </a:xfrm>
          <a:prstGeom prst="ellipse">
            <a:avLst/>
          </a:prstGeom>
          <a:solidFill>
            <a:srgbClr val="63A04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Oval 38">
            <a:extLst>
              <a:ext uri="{FF2B5EF4-FFF2-40B4-BE49-F238E27FC236}">
                <a16:creationId xmlns:a16="http://schemas.microsoft.com/office/drawing/2014/main" id="{EACA38CC-B881-B64C-986A-7396F7157B4A}"/>
              </a:ext>
            </a:extLst>
          </p:cNvPr>
          <p:cNvSpPr/>
          <p:nvPr userDrawn="1"/>
        </p:nvSpPr>
        <p:spPr>
          <a:xfrm>
            <a:off x="6052184" y="2171652"/>
            <a:ext cx="1268168" cy="1268168"/>
          </a:xfrm>
          <a:prstGeom prst="ellipse">
            <a:avLst/>
          </a:prstGeom>
          <a:solidFill>
            <a:srgbClr val="4689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Oval 39">
            <a:extLst>
              <a:ext uri="{FF2B5EF4-FFF2-40B4-BE49-F238E27FC236}">
                <a16:creationId xmlns:a16="http://schemas.microsoft.com/office/drawing/2014/main" id="{1602613E-7EEE-C347-90CD-3FD01C4F925E}"/>
              </a:ext>
            </a:extLst>
          </p:cNvPr>
          <p:cNvSpPr/>
          <p:nvPr/>
        </p:nvSpPr>
        <p:spPr>
          <a:xfrm>
            <a:off x="8347410" y="2171652"/>
            <a:ext cx="1268168" cy="1268168"/>
          </a:xfrm>
          <a:prstGeom prst="ellipse">
            <a:avLst/>
          </a:prstGeom>
          <a:solidFill>
            <a:srgbClr val="29723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Oval 40">
            <a:extLst>
              <a:ext uri="{FF2B5EF4-FFF2-40B4-BE49-F238E27FC236}">
                <a16:creationId xmlns:a16="http://schemas.microsoft.com/office/drawing/2014/main" id="{AE668048-3D1A-0944-9382-E43B157DF0C1}"/>
              </a:ext>
            </a:extLst>
          </p:cNvPr>
          <p:cNvSpPr/>
          <p:nvPr/>
        </p:nvSpPr>
        <p:spPr>
          <a:xfrm>
            <a:off x="1564981" y="2259942"/>
            <a:ext cx="1054660" cy="105466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Oval 41">
            <a:extLst>
              <a:ext uri="{FF2B5EF4-FFF2-40B4-BE49-F238E27FC236}">
                <a16:creationId xmlns:a16="http://schemas.microsoft.com/office/drawing/2014/main" id="{3D1DD726-B492-8E44-9918-192EF5BA2D3D}"/>
              </a:ext>
            </a:extLst>
          </p:cNvPr>
          <p:cNvSpPr/>
          <p:nvPr/>
        </p:nvSpPr>
        <p:spPr>
          <a:xfrm>
            <a:off x="3863712" y="2278406"/>
            <a:ext cx="1054660" cy="105466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Oval 42">
            <a:extLst>
              <a:ext uri="{FF2B5EF4-FFF2-40B4-BE49-F238E27FC236}">
                <a16:creationId xmlns:a16="http://schemas.microsoft.com/office/drawing/2014/main" id="{4626D483-2F4C-9149-AE75-A1DB204AF180}"/>
              </a:ext>
            </a:extLst>
          </p:cNvPr>
          <p:cNvSpPr/>
          <p:nvPr/>
        </p:nvSpPr>
        <p:spPr>
          <a:xfrm>
            <a:off x="6158938" y="2278405"/>
            <a:ext cx="1054660" cy="1054661"/>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Oval 43">
            <a:extLst>
              <a:ext uri="{FF2B5EF4-FFF2-40B4-BE49-F238E27FC236}">
                <a16:creationId xmlns:a16="http://schemas.microsoft.com/office/drawing/2014/main" id="{5CC52548-81E9-E848-ACC2-147DFAA24991}"/>
              </a:ext>
            </a:extLst>
          </p:cNvPr>
          <p:cNvSpPr/>
          <p:nvPr/>
        </p:nvSpPr>
        <p:spPr>
          <a:xfrm>
            <a:off x="8454164" y="2278405"/>
            <a:ext cx="1054660" cy="105466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Oval 44">
            <a:extLst>
              <a:ext uri="{FF2B5EF4-FFF2-40B4-BE49-F238E27FC236}">
                <a16:creationId xmlns:a16="http://schemas.microsoft.com/office/drawing/2014/main" id="{615F96DE-6B77-E34D-972D-58623A9BC87D}"/>
              </a:ext>
            </a:extLst>
          </p:cNvPr>
          <p:cNvSpPr/>
          <p:nvPr/>
        </p:nvSpPr>
        <p:spPr>
          <a:xfrm>
            <a:off x="2438346" y="4752544"/>
            <a:ext cx="879736" cy="879735"/>
          </a:xfrm>
          <a:prstGeom prst="ellipse">
            <a:avLst/>
          </a:prstGeom>
          <a:solidFill>
            <a:srgbClr val="84BA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Oval 45">
            <a:extLst>
              <a:ext uri="{FF2B5EF4-FFF2-40B4-BE49-F238E27FC236}">
                <a16:creationId xmlns:a16="http://schemas.microsoft.com/office/drawing/2014/main" id="{94673B41-433E-E44D-900C-5050C967F29E}"/>
              </a:ext>
            </a:extLst>
          </p:cNvPr>
          <p:cNvSpPr/>
          <p:nvPr/>
        </p:nvSpPr>
        <p:spPr>
          <a:xfrm>
            <a:off x="4801840" y="4752544"/>
            <a:ext cx="879736" cy="879735"/>
          </a:xfrm>
          <a:prstGeom prst="ellipse">
            <a:avLst/>
          </a:prstGeom>
          <a:solidFill>
            <a:srgbClr val="63A04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Oval 46">
            <a:extLst>
              <a:ext uri="{FF2B5EF4-FFF2-40B4-BE49-F238E27FC236}">
                <a16:creationId xmlns:a16="http://schemas.microsoft.com/office/drawing/2014/main" id="{64773E4C-32A9-DB4E-BCDC-F968258A12B8}"/>
              </a:ext>
            </a:extLst>
          </p:cNvPr>
          <p:cNvSpPr/>
          <p:nvPr/>
        </p:nvSpPr>
        <p:spPr>
          <a:xfrm>
            <a:off x="7098798" y="4752544"/>
            <a:ext cx="879736" cy="879735"/>
          </a:xfrm>
          <a:prstGeom prst="ellipse">
            <a:avLst/>
          </a:prstGeom>
          <a:solidFill>
            <a:srgbClr val="4689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Oval 47">
            <a:extLst>
              <a:ext uri="{FF2B5EF4-FFF2-40B4-BE49-F238E27FC236}">
                <a16:creationId xmlns:a16="http://schemas.microsoft.com/office/drawing/2014/main" id="{FF264980-2C35-3447-8873-1AA9114E2FDB}"/>
              </a:ext>
            </a:extLst>
          </p:cNvPr>
          <p:cNvSpPr/>
          <p:nvPr/>
        </p:nvSpPr>
        <p:spPr>
          <a:xfrm>
            <a:off x="9529207" y="4752544"/>
            <a:ext cx="879736" cy="879735"/>
          </a:xfrm>
          <a:prstGeom prst="ellipse">
            <a:avLst/>
          </a:prstGeom>
          <a:solidFill>
            <a:srgbClr val="29723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 name="Text Placeholder 17">
            <a:extLst>
              <a:ext uri="{FF2B5EF4-FFF2-40B4-BE49-F238E27FC236}">
                <a16:creationId xmlns:a16="http://schemas.microsoft.com/office/drawing/2014/main" id="{6ADBD416-235E-8042-9F21-FF4E75B4608C}"/>
              </a:ext>
            </a:extLst>
          </p:cNvPr>
          <p:cNvSpPr>
            <a:spLocks noGrp="1"/>
          </p:cNvSpPr>
          <p:nvPr userDrawn="1">
            <p:ph type="body" sz="quarter" idx="34" hasCustomPrompt="1"/>
          </p:nvPr>
        </p:nvSpPr>
        <p:spPr>
          <a:xfrm>
            <a:off x="1750908" y="2419873"/>
            <a:ext cx="695250" cy="734798"/>
          </a:xfrm>
        </p:spPr>
        <p:txBody>
          <a:bodyPr/>
          <a:lstStyle>
            <a:lvl1pPr algn="ctr">
              <a:buNone/>
              <a:defRPr sz="4800" b="0" i="0" spc="0">
                <a:solidFill>
                  <a:srgbClr val="84BA4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1</a:t>
            </a:r>
            <a:endParaRPr lang="en-US" dirty="0"/>
          </a:p>
        </p:txBody>
      </p:sp>
      <p:sp>
        <p:nvSpPr>
          <p:cNvPr id="63" name="Text Placeholder 17">
            <a:extLst>
              <a:ext uri="{FF2B5EF4-FFF2-40B4-BE49-F238E27FC236}">
                <a16:creationId xmlns:a16="http://schemas.microsoft.com/office/drawing/2014/main" id="{2BBAC9AE-474F-0D44-9EBA-0537E6983137}"/>
              </a:ext>
            </a:extLst>
          </p:cNvPr>
          <p:cNvSpPr>
            <a:spLocks noGrp="1"/>
          </p:cNvSpPr>
          <p:nvPr userDrawn="1">
            <p:ph type="body" sz="quarter" idx="35" hasCustomPrompt="1"/>
          </p:nvPr>
        </p:nvSpPr>
        <p:spPr>
          <a:xfrm>
            <a:off x="4067515" y="2422469"/>
            <a:ext cx="695250" cy="734798"/>
          </a:xfrm>
        </p:spPr>
        <p:txBody>
          <a:bodyPr/>
          <a:lstStyle>
            <a:lvl1pPr algn="ctr">
              <a:buNone/>
              <a:defRPr sz="4800" b="0" i="0" spc="0">
                <a:solidFill>
                  <a:srgbClr val="63A043"/>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2</a:t>
            </a:r>
            <a:endParaRPr lang="en-US" dirty="0"/>
          </a:p>
        </p:txBody>
      </p:sp>
      <p:sp>
        <p:nvSpPr>
          <p:cNvPr id="64" name="Text Placeholder 17">
            <a:extLst>
              <a:ext uri="{FF2B5EF4-FFF2-40B4-BE49-F238E27FC236}">
                <a16:creationId xmlns:a16="http://schemas.microsoft.com/office/drawing/2014/main" id="{BF9CAB18-1D38-D644-A81F-70E5466D0389}"/>
              </a:ext>
            </a:extLst>
          </p:cNvPr>
          <p:cNvSpPr>
            <a:spLocks noGrp="1"/>
          </p:cNvSpPr>
          <p:nvPr userDrawn="1">
            <p:ph type="body" sz="quarter" idx="36" hasCustomPrompt="1"/>
          </p:nvPr>
        </p:nvSpPr>
        <p:spPr>
          <a:xfrm>
            <a:off x="6341360" y="2435827"/>
            <a:ext cx="695250" cy="734798"/>
          </a:xfrm>
        </p:spPr>
        <p:txBody>
          <a:bodyPr/>
          <a:lstStyle>
            <a:lvl1pPr algn="ctr">
              <a:buNone/>
              <a:defRPr sz="4800" b="0" i="0" spc="0">
                <a:solidFill>
                  <a:srgbClr val="46894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3</a:t>
            </a:r>
            <a:endParaRPr lang="en-US" dirty="0"/>
          </a:p>
        </p:txBody>
      </p:sp>
      <p:sp>
        <p:nvSpPr>
          <p:cNvPr id="65" name="Text Placeholder 17">
            <a:extLst>
              <a:ext uri="{FF2B5EF4-FFF2-40B4-BE49-F238E27FC236}">
                <a16:creationId xmlns:a16="http://schemas.microsoft.com/office/drawing/2014/main" id="{A8A502A8-834D-C94A-9859-BACB55444207}"/>
              </a:ext>
            </a:extLst>
          </p:cNvPr>
          <p:cNvSpPr>
            <a:spLocks noGrp="1"/>
          </p:cNvSpPr>
          <p:nvPr userDrawn="1">
            <p:ph type="body" sz="quarter" idx="37" hasCustomPrompt="1"/>
          </p:nvPr>
        </p:nvSpPr>
        <p:spPr>
          <a:xfrm>
            <a:off x="8657967" y="2438423"/>
            <a:ext cx="695250" cy="734798"/>
          </a:xfrm>
        </p:spPr>
        <p:txBody>
          <a:bodyPr/>
          <a:lstStyle>
            <a:lvl1pPr algn="ctr">
              <a:buNone/>
              <a:defRPr sz="4800" b="0" i="0" spc="0">
                <a:solidFill>
                  <a:srgbClr val="29723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4</a:t>
            </a:r>
            <a:endParaRPr lang="en-US" dirty="0"/>
          </a:p>
        </p:txBody>
      </p:sp>
      <p:sp>
        <p:nvSpPr>
          <p:cNvPr id="70" name="Text Placeholder 17">
            <a:extLst>
              <a:ext uri="{FF2B5EF4-FFF2-40B4-BE49-F238E27FC236}">
                <a16:creationId xmlns:a16="http://schemas.microsoft.com/office/drawing/2014/main" id="{084B4BE7-DD1C-1743-85E4-D3ED17FE67F2}"/>
              </a:ext>
            </a:extLst>
          </p:cNvPr>
          <p:cNvSpPr>
            <a:spLocks noGrp="1"/>
          </p:cNvSpPr>
          <p:nvPr userDrawn="1">
            <p:ph type="body" sz="quarter" idx="21" hasCustomPrompt="1"/>
          </p:nvPr>
        </p:nvSpPr>
        <p:spPr>
          <a:xfrm>
            <a:off x="1294852" y="3608833"/>
            <a:ext cx="2093228" cy="1202080"/>
          </a:xfrm>
        </p:spPr>
        <p:txBody>
          <a:bodyPr>
            <a:normAutofit/>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72" name="Text Placeholder 17">
            <a:extLst>
              <a:ext uri="{FF2B5EF4-FFF2-40B4-BE49-F238E27FC236}">
                <a16:creationId xmlns:a16="http://schemas.microsoft.com/office/drawing/2014/main" id="{16252092-110B-DF41-BAA1-24D8CA1DA645}"/>
              </a:ext>
            </a:extLst>
          </p:cNvPr>
          <p:cNvSpPr>
            <a:spLocks noGrp="1"/>
          </p:cNvSpPr>
          <p:nvPr userDrawn="1">
            <p:ph type="body" sz="quarter" idx="39" hasCustomPrompt="1"/>
          </p:nvPr>
        </p:nvSpPr>
        <p:spPr>
          <a:xfrm>
            <a:off x="5881337" y="3594503"/>
            <a:ext cx="2093228" cy="1202080"/>
          </a:xfrm>
        </p:spPr>
        <p:txBody>
          <a:bodyPr>
            <a:normAutofit/>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73" name="Text Placeholder 17">
            <a:extLst>
              <a:ext uri="{FF2B5EF4-FFF2-40B4-BE49-F238E27FC236}">
                <a16:creationId xmlns:a16="http://schemas.microsoft.com/office/drawing/2014/main" id="{6BE3560E-17BA-CF47-9892-C7DA0E586994}"/>
              </a:ext>
            </a:extLst>
          </p:cNvPr>
          <p:cNvSpPr>
            <a:spLocks noGrp="1"/>
          </p:cNvSpPr>
          <p:nvPr userDrawn="1">
            <p:ph type="body" sz="quarter" idx="40" hasCustomPrompt="1"/>
          </p:nvPr>
        </p:nvSpPr>
        <p:spPr>
          <a:xfrm>
            <a:off x="8212564" y="3575705"/>
            <a:ext cx="2093228" cy="1202080"/>
          </a:xfrm>
        </p:spPr>
        <p:txBody>
          <a:bodyPr>
            <a:normAutofit/>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52" name="Text Placeholder 17">
            <a:extLst>
              <a:ext uri="{FF2B5EF4-FFF2-40B4-BE49-F238E27FC236}">
                <a16:creationId xmlns:a16="http://schemas.microsoft.com/office/drawing/2014/main" id="{E431E60A-6FA2-CE40-9E7E-CA2522231E2B}"/>
              </a:ext>
            </a:extLst>
          </p:cNvPr>
          <p:cNvSpPr>
            <a:spLocks noGrp="1"/>
          </p:cNvSpPr>
          <p:nvPr>
            <p:ph type="body" sz="quarter" idx="38" hasCustomPrompt="1"/>
          </p:nvPr>
        </p:nvSpPr>
        <p:spPr>
          <a:xfrm>
            <a:off x="3626079" y="3590035"/>
            <a:ext cx="2093228" cy="1202080"/>
          </a:xfrm>
        </p:spPr>
        <p:txBody>
          <a:bodyPr>
            <a:normAutofit/>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32" name="Text Box 5">
            <a:extLst>
              <a:ext uri="{FF2B5EF4-FFF2-40B4-BE49-F238E27FC236}">
                <a16:creationId xmlns:a16="http://schemas.microsoft.com/office/drawing/2014/main" id="{FB042637-18C0-1640-9D42-D613390279B5}"/>
              </a:ext>
            </a:extLst>
          </p:cNvPr>
          <p:cNvSpPr txBox="1"/>
          <p:nvPr userDrawn="1"/>
        </p:nvSpPr>
        <p:spPr>
          <a:xfrm rot="5400000">
            <a:off x="8660156" y="3550216"/>
            <a:ext cx="6428383" cy="187190"/>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l"/>
            <a:r>
              <a:rPr lang="en-IE" sz="950" b="1" spc="170" baseline="0" dirty="0">
                <a:solidFill>
                  <a:srgbClr val="0B582E"/>
                </a:solidFill>
                <a:effectLst/>
                <a:latin typeface="+mn-lt"/>
                <a:ea typeface="Times New Roman" panose="02020603050405020304" pitchFamily="18" charset="0"/>
                <a:cs typeface="Times New Roman" panose="02020603050405020304" pitchFamily="18" charset="0"/>
              </a:rPr>
              <a:t>SUSTAINABLE</a:t>
            </a:r>
            <a:r>
              <a:rPr lang="en-IE" sz="950" spc="170" baseline="0" dirty="0">
                <a:solidFill>
                  <a:srgbClr val="0B582E"/>
                </a:solidFill>
                <a:effectLst/>
                <a:latin typeface="+mj-lt"/>
                <a:ea typeface="Times New Roman" panose="02020603050405020304" pitchFamily="18" charset="0"/>
                <a:cs typeface="Times New Roman" panose="02020603050405020304" pitchFamily="18" charset="0"/>
              </a:rPr>
              <a:t> FUTURES FOR ENTERPRISE CENTRES</a:t>
            </a:r>
            <a:endParaRPr lang="en-IE" sz="950" spc="170" baseline="0" dirty="0">
              <a:solidFill>
                <a:srgbClr val="0B582E"/>
              </a:solidFill>
              <a:effectLst/>
              <a:latin typeface="+mj-lt"/>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93999680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Overview/Content Slide - 6 point">
    <p:spTree>
      <p:nvGrpSpPr>
        <p:cNvPr id="1" name=""/>
        <p:cNvGrpSpPr/>
        <p:nvPr/>
      </p:nvGrpSpPr>
      <p:grpSpPr>
        <a:xfrm>
          <a:off x="0" y="0"/>
          <a:ext cx="0" cy="0"/>
          <a:chOff x="0" y="0"/>
          <a:chExt cx="0" cy="0"/>
        </a:xfrm>
      </p:grpSpPr>
      <p:sp>
        <p:nvSpPr>
          <p:cNvPr id="23" name="Graphic 4">
            <a:extLst>
              <a:ext uri="{FF2B5EF4-FFF2-40B4-BE49-F238E27FC236}">
                <a16:creationId xmlns:a16="http://schemas.microsoft.com/office/drawing/2014/main" id="{EAE96F69-2668-9045-92FA-83378C034FBC}"/>
              </a:ext>
            </a:extLst>
          </p:cNvPr>
          <p:cNvSpPr/>
          <p:nvPr userDrawn="1"/>
        </p:nvSpPr>
        <p:spPr>
          <a:xfrm>
            <a:off x="2264686" y="9747"/>
            <a:ext cx="6257398" cy="6220885"/>
          </a:xfrm>
          <a:custGeom>
            <a:avLst/>
            <a:gdLst>
              <a:gd name="connsiteX0" fmla="*/ 1027068 w 1067631"/>
              <a:gd name="connsiteY0" fmla="*/ 721845 h 1061401"/>
              <a:gd name="connsiteX1" fmla="*/ 984775 w 1067631"/>
              <a:gd name="connsiteY1" fmla="*/ 784971 h 1061401"/>
              <a:gd name="connsiteX2" fmla="*/ 862092 w 1067631"/>
              <a:gd name="connsiteY2" fmla="*/ 896141 h 1061401"/>
              <a:gd name="connsiteX3" fmla="*/ 708825 w 1067631"/>
              <a:gd name="connsiteY3" fmla="*/ 961614 h 1061401"/>
              <a:gd name="connsiteX4" fmla="*/ 632560 w 1067631"/>
              <a:gd name="connsiteY4" fmla="*/ 974016 h 1061401"/>
              <a:gd name="connsiteX5" fmla="*/ 614400 w 1067631"/>
              <a:gd name="connsiteY5" fmla="*/ 975368 h 1061401"/>
              <a:gd name="connsiteX6" fmla="*/ 596738 w 1067631"/>
              <a:gd name="connsiteY6" fmla="*/ 975842 h 1061401"/>
              <a:gd name="connsiteX7" fmla="*/ 588109 w 1067631"/>
              <a:gd name="connsiteY7" fmla="*/ 976056 h 1061401"/>
              <a:gd name="connsiteX8" fmla="*/ 579646 w 1067631"/>
              <a:gd name="connsiteY8" fmla="*/ 975842 h 1061401"/>
              <a:gd name="connsiteX9" fmla="*/ 563193 w 1067631"/>
              <a:gd name="connsiteY9" fmla="*/ 975439 h 1061401"/>
              <a:gd name="connsiteX10" fmla="*/ 480953 w 1067631"/>
              <a:gd name="connsiteY10" fmla="*/ 964792 h 1061401"/>
              <a:gd name="connsiteX11" fmla="*/ 469597 w 1067631"/>
              <a:gd name="connsiteY11" fmla="*/ 962231 h 1061401"/>
              <a:gd name="connsiteX12" fmla="*/ 466397 w 1067631"/>
              <a:gd name="connsiteY12" fmla="*/ 961519 h 1061401"/>
              <a:gd name="connsiteX13" fmla="*/ 460802 w 1067631"/>
              <a:gd name="connsiteY13" fmla="*/ 960168 h 1061401"/>
              <a:gd name="connsiteX14" fmla="*/ 460328 w 1067631"/>
              <a:gd name="connsiteY14" fmla="*/ 960025 h 1061401"/>
              <a:gd name="connsiteX15" fmla="*/ 447052 w 1067631"/>
              <a:gd name="connsiteY15" fmla="*/ 956350 h 1061401"/>
              <a:gd name="connsiteX16" fmla="*/ 433373 w 1067631"/>
              <a:gd name="connsiteY16" fmla="*/ 952271 h 1061401"/>
              <a:gd name="connsiteX17" fmla="*/ 432875 w 1067631"/>
              <a:gd name="connsiteY17" fmla="*/ 952105 h 1061401"/>
              <a:gd name="connsiteX18" fmla="*/ 423132 w 1067631"/>
              <a:gd name="connsiteY18" fmla="*/ 948880 h 1061401"/>
              <a:gd name="connsiteX19" fmla="*/ 422752 w 1067631"/>
              <a:gd name="connsiteY19" fmla="*/ 948785 h 1061401"/>
              <a:gd name="connsiteX20" fmla="*/ 357084 w 1067631"/>
              <a:gd name="connsiteY20" fmla="*/ 921064 h 1061401"/>
              <a:gd name="connsiteX21" fmla="*/ 349829 w 1067631"/>
              <a:gd name="connsiteY21" fmla="*/ 917459 h 1061401"/>
              <a:gd name="connsiteX22" fmla="*/ 342622 w 1067631"/>
              <a:gd name="connsiteY22" fmla="*/ 913451 h 1061401"/>
              <a:gd name="connsiteX23" fmla="*/ 327829 w 1067631"/>
              <a:gd name="connsiteY23" fmla="*/ 905128 h 1061401"/>
              <a:gd name="connsiteX24" fmla="*/ 297982 w 1067631"/>
              <a:gd name="connsiteY24" fmla="*/ 885778 h 1061401"/>
              <a:gd name="connsiteX25" fmla="*/ 238596 w 1067631"/>
              <a:gd name="connsiteY25" fmla="*/ 837449 h 1061401"/>
              <a:gd name="connsiteX26" fmla="*/ 139880 w 1067631"/>
              <a:gd name="connsiteY26" fmla="*/ 705577 h 1061401"/>
              <a:gd name="connsiteX27" fmla="*/ 91589 w 1067631"/>
              <a:gd name="connsiteY27" fmla="*/ 549399 h 1061401"/>
              <a:gd name="connsiteX28" fmla="*/ 87938 w 1067631"/>
              <a:gd name="connsiteY28" fmla="*/ 474037 h 1061401"/>
              <a:gd name="connsiteX29" fmla="*/ 88696 w 1067631"/>
              <a:gd name="connsiteY29" fmla="*/ 456963 h 1061401"/>
              <a:gd name="connsiteX30" fmla="*/ 88720 w 1067631"/>
              <a:gd name="connsiteY30" fmla="*/ 456773 h 1061401"/>
              <a:gd name="connsiteX31" fmla="*/ 89194 w 1067631"/>
              <a:gd name="connsiteY31" fmla="*/ 450560 h 1061401"/>
              <a:gd name="connsiteX32" fmla="*/ 89976 w 1067631"/>
              <a:gd name="connsiteY32" fmla="*/ 440553 h 1061401"/>
              <a:gd name="connsiteX33" fmla="*/ 90498 w 1067631"/>
              <a:gd name="connsiteY33" fmla="*/ 435787 h 1061401"/>
              <a:gd name="connsiteX34" fmla="*/ 92205 w 1067631"/>
              <a:gd name="connsiteY34" fmla="*/ 422625 h 1061401"/>
              <a:gd name="connsiteX35" fmla="*/ 92632 w 1067631"/>
              <a:gd name="connsiteY35" fmla="*/ 419258 h 1061401"/>
              <a:gd name="connsiteX36" fmla="*/ 92727 w 1067631"/>
              <a:gd name="connsiteY36" fmla="*/ 418594 h 1061401"/>
              <a:gd name="connsiteX37" fmla="*/ 94528 w 1067631"/>
              <a:gd name="connsiteY37" fmla="*/ 407567 h 1061401"/>
              <a:gd name="connsiteX38" fmla="*/ 94670 w 1067631"/>
              <a:gd name="connsiteY38" fmla="*/ 406809 h 1061401"/>
              <a:gd name="connsiteX39" fmla="*/ 97444 w 1067631"/>
              <a:gd name="connsiteY39" fmla="*/ 392248 h 1061401"/>
              <a:gd name="connsiteX40" fmla="*/ 97871 w 1067631"/>
              <a:gd name="connsiteY40" fmla="*/ 390256 h 1061401"/>
              <a:gd name="connsiteX41" fmla="*/ 98843 w 1067631"/>
              <a:gd name="connsiteY41" fmla="*/ 385751 h 1061401"/>
              <a:gd name="connsiteX42" fmla="*/ 99436 w 1067631"/>
              <a:gd name="connsiteY42" fmla="*/ 383047 h 1061401"/>
              <a:gd name="connsiteX43" fmla="*/ 100360 w 1067631"/>
              <a:gd name="connsiteY43" fmla="*/ 379063 h 1061401"/>
              <a:gd name="connsiteX44" fmla="*/ 100977 w 1067631"/>
              <a:gd name="connsiteY44" fmla="*/ 376479 h 1061401"/>
              <a:gd name="connsiteX45" fmla="*/ 102138 w 1067631"/>
              <a:gd name="connsiteY45" fmla="*/ 371736 h 1061401"/>
              <a:gd name="connsiteX46" fmla="*/ 102541 w 1067631"/>
              <a:gd name="connsiteY46" fmla="*/ 370147 h 1061401"/>
              <a:gd name="connsiteX47" fmla="*/ 122455 w 1067631"/>
              <a:gd name="connsiteY47" fmla="*/ 309535 h 1061401"/>
              <a:gd name="connsiteX48" fmla="*/ 122834 w 1067631"/>
              <a:gd name="connsiteY48" fmla="*/ 308563 h 1061401"/>
              <a:gd name="connsiteX49" fmla="*/ 130539 w 1067631"/>
              <a:gd name="connsiteY49" fmla="*/ 290659 h 1061401"/>
              <a:gd name="connsiteX50" fmla="*/ 133858 w 1067631"/>
              <a:gd name="connsiteY50" fmla="*/ 283497 h 1061401"/>
              <a:gd name="connsiteX51" fmla="*/ 134830 w 1067631"/>
              <a:gd name="connsiteY51" fmla="*/ 281387 h 1061401"/>
              <a:gd name="connsiteX52" fmla="*/ 146281 w 1067631"/>
              <a:gd name="connsiteY52" fmla="*/ 259048 h 1061401"/>
              <a:gd name="connsiteX53" fmla="*/ 187863 w 1067631"/>
              <a:gd name="connsiteY53" fmla="*/ 195472 h 1061401"/>
              <a:gd name="connsiteX54" fmla="*/ 309504 w 1067631"/>
              <a:gd name="connsiteY54" fmla="*/ 83164 h 1061401"/>
              <a:gd name="connsiteX55" fmla="*/ 462177 w 1067631"/>
              <a:gd name="connsiteY55" fmla="*/ 16291 h 1061401"/>
              <a:gd name="connsiteX56" fmla="*/ 538324 w 1067631"/>
              <a:gd name="connsiteY56" fmla="*/ 3201 h 1061401"/>
              <a:gd name="connsiteX57" fmla="*/ 574145 w 1067631"/>
              <a:gd name="connsiteY57" fmla="*/ 1162 h 1061401"/>
              <a:gd name="connsiteX58" fmla="*/ 588062 w 1067631"/>
              <a:gd name="connsiteY58" fmla="*/ 854 h 1061401"/>
              <a:gd name="connsiteX59" fmla="*/ 588062 w 1067631"/>
              <a:gd name="connsiteY59" fmla="*/ 0 h 1061401"/>
              <a:gd name="connsiteX60" fmla="*/ 280249 w 1067631"/>
              <a:gd name="connsiteY60" fmla="*/ 0 h 1061401"/>
              <a:gd name="connsiteX61" fmla="*/ 260715 w 1067631"/>
              <a:gd name="connsiteY61" fmla="*/ 12213 h 1061401"/>
              <a:gd name="connsiteX62" fmla="*/ 117856 w 1067631"/>
              <a:gd name="connsiteY62" fmla="*/ 144084 h 1061401"/>
              <a:gd name="connsiteX63" fmla="*/ 68996 w 1067631"/>
              <a:gd name="connsiteY63" fmla="*/ 218783 h 1061401"/>
              <a:gd name="connsiteX64" fmla="*/ 59560 w 1067631"/>
              <a:gd name="connsiteY64" fmla="*/ 236781 h 1061401"/>
              <a:gd name="connsiteX65" fmla="*/ 59513 w 1067631"/>
              <a:gd name="connsiteY65" fmla="*/ 236876 h 1061401"/>
              <a:gd name="connsiteX66" fmla="*/ 58114 w 1067631"/>
              <a:gd name="connsiteY66" fmla="*/ 239556 h 1061401"/>
              <a:gd name="connsiteX67" fmla="*/ 55483 w 1067631"/>
              <a:gd name="connsiteY67" fmla="*/ 245200 h 1061401"/>
              <a:gd name="connsiteX68" fmla="*/ 50480 w 1067631"/>
              <a:gd name="connsiteY68" fmla="*/ 255918 h 1061401"/>
              <a:gd name="connsiteX69" fmla="*/ 41258 w 1067631"/>
              <a:gd name="connsiteY69" fmla="*/ 277332 h 1061401"/>
              <a:gd name="connsiteX70" fmla="*/ 35640 w 1067631"/>
              <a:gd name="connsiteY70" fmla="*/ 291251 h 1061401"/>
              <a:gd name="connsiteX71" fmla="*/ 17433 w 1067631"/>
              <a:gd name="connsiteY71" fmla="*/ 349682 h 1061401"/>
              <a:gd name="connsiteX72" fmla="*/ 17196 w 1067631"/>
              <a:gd name="connsiteY72" fmla="*/ 350607 h 1061401"/>
              <a:gd name="connsiteX73" fmla="*/ 15584 w 1067631"/>
              <a:gd name="connsiteY73" fmla="*/ 357152 h 1061401"/>
              <a:gd name="connsiteX74" fmla="*/ 15038 w 1067631"/>
              <a:gd name="connsiteY74" fmla="*/ 359476 h 1061401"/>
              <a:gd name="connsiteX75" fmla="*/ 13782 w 1067631"/>
              <a:gd name="connsiteY75" fmla="*/ 364954 h 1061401"/>
              <a:gd name="connsiteX76" fmla="*/ 13213 w 1067631"/>
              <a:gd name="connsiteY76" fmla="*/ 367515 h 1061401"/>
              <a:gd name="connsiteX77" fmla="*/ 11909 w 1067631"/>
              <a:gd name="connsiteY77" fmla="*/ 373562 h 1061401"/>
              <a:gd name="connsiteX78" fmla="*/ 11554 w 1067631"/>
              <a:gd name="connsiteY78" fmla="*/ 375245 h 1061401"/>
              <a:gd name="connsiteX79" fmla="*/ 8021 w 1067631"/>
              <a:gd name="connsiteY79" fmla="*/ 393932 h 1061401"/>
              <a:gd name="connsiteX80" fmla="*/ 6622 w 1067631"/>
              <a:gd name="connsiteY80" fmla="*/ 401734 h 1061401"/>
              <a:gd name="connsiteX81" fmla="*/ 6030 w 1067631"/>
              <a:gd name="connsiteY81" fmla="*/ 406216 h 1061401"/>
              <a:gd name="connsiteX82" fmla="*/ 6006 w 1067631"/>
              <a:gd name="connsiteY82" fmla="*/ 406429 h 1061401"/>
              <a:gd name="connsiteX83" fmla="*/ 3327 w 1067631"/>
              <a:gd name="connsiteY83" fmla="*/ 427202 h 1061401"/>
              <a:gd name="connsiteX84" fmla="*/ 2900 w 1067631"/>
              <a:gd name="connsiteY84" fmla="*/ 430593 h 1061401"/>
              <a:gd name="connsiteX85" fmla="*/ 2782 w 1067631"/>
              <a:gd name="connsiteY85" fmla="*/ 432253 h 1061401"/>
              <a:gd name="connsiteX86" fmla="*/ 2189 w 1067631"/>
              <a:gd name="connsiteY86" fmla="*/ 439533 h 1061401"/>
              <a:gd name="connsiteX87" fmla="*/ 1833 w 1067631"/>
              <a:gd name="connsiteY87" fmla="*/ 443991 h 1061401"/>
              <a:gd name="connsiteX88" fmla="*/ 340 w 1067631"/>
              <a:gd name="connsiteY88" fmla="*/ 471547 h 1061401"/>
              <a:gd name="connsiteX89" fmla="*/ 4631 w 1067631"/>
              <a:gd name="connsiteY89" fmla="*/ 559951 h 1061401"/>
              <a:gd name="connsiteX90" fmla="*/ 61457 w 1067631"/>
              <a:gd name="connsiteY90" fmla="*/ 743661 h 1061401"/>
              <a:gd name="connsiteX91" fmla="*/ 177408 w 1067631"/>
              <a:gd name="connsiteY91" fmla="*/ 898583 h 1061401"/>
              <a:gd name="connsiteX92" fmla="*/ 247154 w 1067631"/>
              <a:gd name="connsiteY92" fmla="*/ 955330 h 1061401"/>
              <a:gd name="connsiteX93" fmla="*/ 282241 w 1067631"/>
              <a:gd name="connsiteY93" fmla="*/ 978047 h 1061401"/>
              <a:gd name="connsiteX94" fmla="*/ 299594 w 1067631"/>
              <a:gd name="connsiteY94" fmla="*/ 987841 h 1061401"/>
              <a:gd name="connsiteX95" fmla="*/ 308081 w 1067631"/>
              <a:gd name="connsiteY95" fmla="*/ 992537 h 1061401"/>
              <a:gd name="connsiteX96" fmla="*/ 316592 w 1067631"/>
              <a:gd name="connsiteY96" fmla="*/ 996805 h 1061401"/>
              <a:gd name="connsiteX97" fmla="*/ 406418 w 1067631"/>
              <a:gd name="connsiteY97" fmla="*/ 1033538 h 1061401"/>
              <a:gd name="connsiteX98" fmla="*/ 422444 w 1067631"/>
              <a:gd name="connsiteY98" fmla="*/ 1038328 h 1061401"/>
              <a:gd name="connsiteX99" fmla="*/ 429912 w 1067631"/>
              <a:gd name="connsiteY99" fmla="*/ 1040391 h 1061401"/>
              <a:gd name="connsiteX100" fmla="*/ 438281 w 1067631"/>
              <a:gd name="connsiteY100" fmla="*/ 1042691 h 1061401"/>
              <a:gd name="connsiteX101" fmla="*/ 438565 w 1067631"/>
              <a:gd name="connsiteY101" fmla="*/ 1042762 h 1061401"/>
              <a:gd name="connsiteX102" fmla="*/ 438589 w 1067631"/>
              <a:gd name="connsiteY102" fmla="*/ 1042762 h 1061401"/>
              <a:gd name="connsiteX103" fmla="*/ 439964 w 1067631"/>
              <a:gd name="connsiteY103" fmla="*/ 1043142 h 1061401"/>
              <a:gd name="connsiteX104" fmla="*/ 445440 w 1067631"/>
              <a:gd name="connsiteY104" fmla="*/ 1044422 h 1061401"/>
              <a:gd name="connsiteX105" fmla="*/ 462343 w 1067631"/>
              <a:gd name="connsiteY105" fmla="*/ 1048216 h 1061401"/>
              <a:gd name="connsiteX106" fmla="*/ 463078 w 1067631"/>
              <a:gd name="connsiteY106" fmla="*/ 1048382 h 1061401"/>
              <a:gd name="connsiteX107" fmla="*/ 471873 w 1067631"/>
              <a:gd name="connsiteY107" fmla="*/ 1050232 h 1061401"/>
              <a:gd name="connsiteX108" fmla="*/ 474908 w 1067631"/>
              <a:gd name="connsiteY108" fmla="*/ 1050754 h 1061401"/>
              <a:gd name="connsiteX109" fmla="*/ 475358 w 1067631"/>
              <a:gd name="connsiteY109" fmla="*/ 1050801 h 1061401"/>
              <a:gd name="connsiteX110" fmla="*/ 558902 w 1067631"/>
              <a:gd name="connsiteY110" fmla="*/ 1060690 h 1061401"/>
              <a:gd name="connsiteX111" fmla="*/ 578176 w 1067631"/>
              <a:gd name="connsiteY111" fmla="*/ 1061188 h 1061401"/>
              <a:gd name="connsiteX112" fmla="*/ 588109 w 1067631"/>
              <a:gd name="connsiteY112" fmla="*/ 1061401 h 1061401"/>
              <a:gd name="connsiteX113" fmla="*/ 598208 w 1067631"/>
              <a:gd name="connsiteY113" fmla="*/ 1061164 h 1061401"/>
              <a:gd name="connsiteX114" fmla="*/ 618928 w 1067631"/>
              <a:gd name="connsiteY114" fmla="*/ 1060595 h 1061401"/>
              <a:gd name="connsiteX115" fmla="*/ 640241 w 1067631"/>
              <a:gd name="connsiteY115" fmla="*/ 1059030 h 1061401"/>
              <a:gd name="connsiteX116" fmla="*/ 729877 w 1067631"/>
              <a:gd name="connsiteY116" fmla="*/ 1044446 h 1061401"/>
              <a:gd name="connsiteX117" fmla="*/ 910169 w 1067631"/>
              <a:gd name="connsiteY117" fmla="*/ 967447 h 1061401"/>
              <a:gd name="connsiteX118" fmla="*/ 1054237 w 1067631"/>
              <a:gd name="connsiteY118" fmla="*/ 836880 h 1061401"/>
              <a:gd name="connsiteX119" fmla="*/ 1067632 w 1067631"/>
              <a:gd name="connsiteY119" fmla="*/ 819119 h 1061401"/>
              <a:gd name="connsiteX120" fmla="*/ 1067632 w 1067631"/>
              <a:gd name="connsiteY120" fmla="*/ 626231 h 1061401"/>
              <a:gd name="connsiteX121" fmla="*/ 1055849 w 1067631"/>
              <a:gd name="connsiteY121" fmla="*/ 660379 h 1061401"/>
              <a:gd name="connsiteX122" fmla="*/ 1027068 w 1067631"/>
              <a:gd name="connsiteY122" fmla="*/ 721845 h 10614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Lst>
            <a:rect l="l" t="t" r="r" b="b"/>
            <a:pathLst>
              <a:path w="1067631" h="1061401">
                <a:moveTo>
                  <a:pt x="1027068" y="721845"/>
                </a:moveTo>
                <a:cubicBezTo>
                  <a:pt x="1015191" y="742855"/>
                  <a:pt x="1001062" y="764150"/>
                  <a:pt x="984775" y="784971"/>
                </a:cubicBezTo>
                <a:cubicBezTo>
                  <a:pt x="952344" y="826731"/>
                  <a:pt x="909885" y="865407"/>
                  <a:pt x="862092" y="896141"/>
                </a:cubicBezTo>
                <a:cubicBezTo>
                  <a:pt x="814393" y="927182"/>
                  <a:pt x="760791" y="948880"/>
                  <a:pt x="708825" y="961614"/>
                </a:cubicBezTo>
                <a:cubicBezTo>
                  <a:pt x="682819" y="968159"/>
                  <a:pt x="657049" y="971692"/>
                  <a:pt x="632560" y="974016"/>
                </a:cubicBezTo>
                <a:cubicBezTo>
                  <a:pt x="626419" y="974467"/>
                  <a:pt x="620375" y="974917"/>
                  <a:pt x="614400" y="975368"/>
                </a:cubicBezTo>
                <a:cubicBezTo>
                  <a:pt x="608426" y="975534"/>
                  <a:pt x="602523" y="975676"/>
                  <a:pt x="596738" y="975842"/>
                </a:cubicBezTo>
                <a:cubicBezTo>
                  <a:pt x="593846" y="975913"/>
                  <a:pt x="590977" y="975984"/>
                  <a:pt x="588109" y="976056"/>
                </a:cubicBezTo>
                <a:cubicBezTo>
                  <a:pt x="585264" y="975984"/>
                  <a:pt x="582443" y="975913"/>
                  <a:pt x="579646" y="975842"/>
                </a:cubicBezTo>
                <a:cubicBezTo>
                  <a:pt x="574051" y="975700"/>
                  <a:pt x="568574" y="975581"/>
                  <a:pt x="563193" y="975439"/>
                </a:cubicBezTo>
                <a:cubicBezTo>
                  <a:pt x="530951" y="973850"/>
                  <a:pt x="503096" y="969440"/>
                  <a:pt x="480953" y="964792"/>
                </a:cubicBezTo>
                <a:cubicBezTo>
                  <a:pt x="477800" y="964080"/>
                  <a:pt x="474007" y="963226"/>
                  <a:pt x="469597" y="962231"/>
                </a:cubicBezTo>
                <a:cubicBezTo>
                  <a:pt x="468578" y="961994"/>
                  <a:pt x="467487" y="961756"/>
                  <a:pt x="466397" y="961519"/>
                </a:cubicBezTo>
                <a:cubicBezTo>
                  <a:pt x="464477" y="961069"/>
                  <a:pt x="462604" y="960618"/>
                  <a:pt x="460802" y="960168"/>
                </a:cubicBezTo>
                <a:cubicBezTo>
                  <a:pt x="460636" y="960120"/>
                  <a:pt x="460494" y="960073"/>
                  <a:pt x="460328" y="960025"/>
                </a:cubicBezTo>
                <a:cubicBezTo>
                  <a:pt x="455468" y="958650"/>
                  <a:pt x="451035" y="957440"/>
                  <a:pt x="447052" y="956350"/>
                </a:cubicBezTo>
                <a:cubicBezTo>
                  <a:pt x="442737" y="955140"/>
                  <a:pt x="438186" y="953788"/>
                  <a:pt x="433373" y="952271"/>
                </a:cubicBezTo>
                <a:cubicBezTo>
                  <a:pt x="433207" y="952223"/>
                  <a:pt x="433041" y="952152"/>
                  <a:pt x="432875" y="952105"/>
                </a:cubicBezTo>
                <a:cubicBezTo>
                  <a:pt x="426522" y="950018"/>
                  <a:pt x="423132" y="948880"/>
                  <a:pt x="423132" y="948880"/>
                </a:cubicBezTo>
                <a:cubicBezTo>
                  <a:pt x="423013" y="948832"/>
                  <a:pt x="422871" y="948809"/>
                  <a:pt x="422752" y="948785"/>
                </a:cubicBezTo>
                <a:cubicBezTo>
                  <a:pt x="403455" y="942192"/>
                  <a:pt x="381075" y="933229"/>
                  <a:pt x="357084" y="921064"/>
                </a:cubicBezTo>
                <a:cubicBezTo>
                  <a:pt x="354689" y="919878"/>
                  <a:pt x="352271" y="918669"/>
                  <a:pt x="349829" y="917459"/>
                </a:cubicBezTo>
                <a:cubicBezTo>
                  <a:pt x="347459" y="916131"/>
                  <a:pt x="345064" y="914803"/>
                  <a:pt x="342622" y="913451"/>
                </a:cubicBezTo>
                <a:cubicBezTo>
                  <a:pt x="337786" y="910725"/>
                  <a:pt x="332855" y="907950"/>
                  <a:pt x="327829" y="905128"/>
                </a:cubicBezTo>
                <a:cubicBezTo>
                  <a:pt x="318133" y="898962"/>
                  <a:pt x="307868" y="892939"/>
                  <a:pt x="297982" y="885778"/>
                </a:cubicBezTo>
                <a:cubicBezTo>
                  <a:pt x="277950" y="871881"/>
                  <a:pt x="257704" y="855898"/>
                  <a:pt x="238596" y="837449"/>
                </a:cubicBezTo>
                <a:cubicBezTo>
                  <a:pt x="200238" y="800859"/>
                  <a:pt x="165104" y="755732"/>
                  <a:pt x="139880" y="705577"/>
                </a:cubicBezTo>
                <a:cubicBezTo>
                  <a:pt x="114419" y="655612"/>
                  <a:pt x="97800" y="601403"/>
                  <a:pt x="91589" y="549399"/>
                </a:cubicBezTo>
                <a:cubicBezTo>
                  <a:pt x="88270" y="523456"/>
                  <a:pt x="86989" y="498059"/>
                  <a:pt x="87938" y="474037"/>
                </a:cubicBezTo>
                <a:cubicBezTo>
                  <a:pt x="87938" y="468251"/>
                  <a:pt x="88270" y="462559"/>
                  <a:pt x="88696" y="456963"/>
                </a:cubicBezTo>
                <a:cubicBezTo>
                  <a:pt x="88696" y="456892"/>
                  <a:pt x="88720" y="456844"/>
                  <a:pt x="88720" y="456773"/>
                </a:cubicBezTo>
                <a:cubicBezTo>
                  <a:pt x="88720" y="456773"/>
                  <a:pt x="88886" y="454615"/>
                  <a:pt x="89194" y="450560"/>
                </a:cubicBezTo>
                <a:cubicBezTo>
                  <a:pt x="89479" y="447193"/>
                  <a:pt x="89739" y="443873"/>
                  <a:pt x="89976" y="440553"/>
                </a:cubicBezTo>
                <a:cubicBezTo>
                  <a:pt x="90119" y="439059"/>
                  <a:pt x="90308" y="437470"/>
                  <a:pt x="90498" y="435787"/>
                </a:cubicBezTo>
                <a:cubicBezTo>
                  <a:pt x="91067" y="431352"/>
                  <a:pt x="91636" y="426941"/>
                  <a:pt x="92205" y="422625"/>
                </a:cubicBezTo>
                <a:cubicBezTo>
                  <a:pt x="92347" y="421487"/>
                  <a:pt x="92490" y="420373"/>
                  <a:pt x="92632" y="419258"/>
                </a:cubicBezTo>
                <a:cubicBezTo>
                  <a:pt x="92655" y="419021"/>
                  <a:pt x="92679" y="418808"/>
                  <a:pt x="92727" y="418594"/>
                </a:cubicBezTo>
                <a:cubicBezTo>
                  <a:pt x="93248" y="415132"/>
                  <a:pt x="93841" y="411433"/>
                  <a:pt x="94528" y="407567"/>
                </a:cubicBezTo>
                <a:cubicBezTo>
                  <a:pt x="94576" y="407306"/>
                  <a:pt x="94623" y="407046"/>
                  <a:pt x="94670" y="406809"/>
                </a:cubicBezTo>
                <a:cubicBezTo>
                  <a:pt x="95524" y="401828"/>
                  <a:pt x="96472" y="396991"/>
                  <a:pt x="97444" y="392248"/>
                </a:cubicBezTo>
                <a:cubicBezTo>
                  <a:pt x="97586" y="391584"/>
                  <a:pt x="97729" y="390920"/>
                  <a:pt x="97871" y="390256"/>
                </a:cubicBezTo>
                <a:cubicBezTo>
                  <a:pt x="98179" y="388739"/>
                  <a:pt x="98511" y="387245"/>
                  <a:pt x="98843" y="385751"/>
                </a:cubicBezTo>
                <a:cubicBezTo>
                  <a:pt x="99032" y="384850"/>
                  <a:pt x="99246" y="383972"/>
                  <a:pt x="99436" y="383047"/>
                </a:cubicBezTo>
                <a:cubicBezTo>
                  <a:pt x="99744" y="381696"/>
                  <a:pt x="100052" y="380368"/>
                  <a:pt x="100360" y="379063"/>
                </a:cubicBezTo>
                <a:cubicBezTo>
                  <a:pt x="100550" y="378210"/>
                  <a:pt x="100763" y="377356"/>
                  <a:pt x="100977" y="376479"/>
                </a:cubicBezTo>
                <a:cubicBezTo>
                  <a:pt x="101356" y="374890"/>
                  <a:pt x="101759" y="373301"/>
                  <a:pt x="102138" y="371736"/>
                </a:cubicBezTo>
                <a:cubicBezTo>
                  <a:pt x="102281" y="371214"/>
                  <a:pt x="102399" y="370692"/>
                  <a:pt x="102541" y="370147"/>
                </a:cubicBezTo>
                <a:cubicBezTo>
                  <a:pt x="108823" y="345532"/>
                  <a:pt x="116125" y="325043"/>
                  <a:pt x="122455" y="309535"/>
                </a:cubicBezTo>
                <a:cubicBezTo>
                  <a:pt x="122574" y="309203"/>
                  <a:pt x="122716" y="308895"/>
                  <a:pt x="122834" y="308563"/>
                </a:cubicBezTo>
                <a:cubicBezTo>
                  <a:pt x="125276" y="302682"/>
                  <a:pt x="127813" y="296706"/>
                  <a:pt x="130539" y="290659"/>
                </a:cubicBezTo>
                <a:cubicBezTo>
                  <a:pt x="131796" y="287956"/>
                  <a:pt x="132934" y="285560"/>
                  <a:pt x="133858" y="283497"/>
                </a:cubicBezTo>
                <a:cubicBezTo>
                  <a:pt x="134214" y="282762"/>
                  <a:pt x="134522" y="282051"/>
                  <a:pt x="134830" y="281387"/>
                </a:cubicBezTo>
                <a:cubicBezTo>
                  <a:pt x="138363" y="273988"/>
                  <a:pt x="142132" y="266542"/>
                  <a:pt x="146281" y="259048"/>
                </a:cubicBezTo>
                <a:cubicBezTo>
                  <a:pt x="157992" y="237967"/>
                  <a:pt x="171789" y="216459"/>
                  <a:pt x="187863" y="195472"/>
                </a:cubicBezTo>
                <a:cubicBezTo>
                  <a:pt x="220176" y="153665"/>
                  <a:pt x="261947" y="114347"/>
                  <a:pt x="309504" y="83164"/>
                </a:cubicBezTo>
                <a:cubicBezTo>
                  <a:pt x="357084" y="51957"/>
                  <a:pt x="410306" y="29547"/>
                  <a:pt x="462177" y="16291"/>
                </a:cubicBezTo>
                <a:cubicBezTo>
                  <a:pt x="488207" y="9889"/>
                  <a:pt x="513835" y="5739"/>
                  <a:pt x="538324" y="3201"/>
                </a:cubicBezTo>
                <a:cubicBezTo>
                  <a:pt x="550605" y="2348"/>
                  <a:pt x="562529" y="1162"/>
                  <a:pt x="574145" y="1162"/>
                </a:cubicBezTo>
                <a:cubicBezTo>
                  <a:pt x="578839" y="1114"/>
                  <a:pt x="583486" y="854"/>
                  <a:pt x="588062" y="854"/>
                </a:cubicBezTo>
                <a:lnTo>
                  <a:pt x="588062" y="0"/>
                </a:lnTo>
                <a:lnTo>
                  <a:pt x="280249" y="0"/>
                </a:lnTo>
                <a:cubicBezTo>
                  <a:pt x="273659" y="3937"/>
                  <a:pt x="267139" y="8015"/>
                  <a:pt x="260715" y="12213"/>
                </a:cubicBezTo>
                <a:cubicBezTo>
                  <a:pt x="204837" y="48826"/>
                  <a:pt x="155811" y="94950"/>
                  <a:pt x="117856" y="144084"/>
                </a:cubicBezTo>
                <a:cubicBezTo>
                  <a:pt x="98961" y="168723"/>
                  <a:pt x="82746" y="193978"/>
                  <a:pt x="68996" y="218783"/>
                </a:cubicBezTo>
                <a:cubicBezTo>
                  <a:pt x="65677" y="224806"/>
                  <a:pt x="62524" y="230805"/>
                  <a:pt x="59560" y="236781"/>
                </a:cubicBezTo>
                <a:cubicBezTo>
                  <a:pt x="59537" y="236805"/>
                  <a:pt x="59513" y="236829"/>
                  <a:pt x="59513" y="236876"/>
                </a:cubicBezTo>
                <a:cubicBezTo>
                  <a:pt x="59513" y="236876"/>
                  <a:pt x="59039" y="237801"/>
                  <a:pt x="58114" y="239556"/>
                </a:cubicBezTo>
                <a:cubicBezTo>
                  <a:pt x="57474" y="240931"/>
                  <a:pt x="56573" y="242828"/>
                  <a:pt x="55483" y="245200"/>
                </a:cubicBezTo>
                <a:cubicBezTo>
                  <a:pt x="53776" y="248780"/>
                  <a:pt x="52093" y="252361"/>
                  <a:pt x="50480" y="255918"/>
                </a:cubicBezTo>
                <a:cubicBezTo>
                  <a:pt x="47754" y="261752"/>
                  <a:pt x="44554" y="268890"/>
                  <a:pt x="41258" y="277332"/>
                </a:cubicBezTo>
                <a:cubicBezTo>
                  <a:pt x="39314" y="282027"/>
                  <a:pt x="37442" y="286675"/>
                  <a:pt x="35640" y="291251"/>
                </a:cubicBezTo>
                <a:cubicBezTo>
                  <a:pt x="27888" y="312120"/>
                  <a:pt x="21984" y="331778"/>
                  <a:pt x="17433" y="349682"/>
                </a:cubicBezTo>
                <a:cubicBezTo>
                  <a:pt x="17362" y="349990"/>
                  <a:pt x="17267" y="350299"/>
                  <a:pt x="17196" y="350607"/>
                </a:cubicBezTo>
                <a:cubicBezTo>
                  <a:pt x="16627" y="352812"/>
                  <a:pt x="16105" y="354994"/>
                  <a:pt x="15584" y="357152"/>
                </a:cubicBezTo>
                <a:cubicBezTo>
                  <a:pt x="15394" y="357934"/>
                  <a:pt x="15204" y="358693"/>
                  <a:pt x="15038" y="359476"/>
                </a:cubicBezTo>
                <a:cubicBezTo>
                  <a:pt x="14612" y="361326"/>
                  <a:pt x="14185" y="363152"/>
                  <a:pt x="13782" y="364954"/>
                </a:cubicBezTo>
                <a:cubicBezTo>
                  <a:pt x="13592" y="365807"/>
                  <a:pt x="13403" y="366661"/>
                  <a:pt x="13213" y="367515"/>
                </a:cubicBezTo>
                <a:cubicBezTo>
                  <a:pt x="12763" y="369554"/>
                  <a:pt x="12336" y="371593"/>
                  <a:pt x="11909" y="373562"/>
                </a:cubicBezTo>
                <a:cubicBezTo>
                  <a:pt x="11791" y="374131"/>
                  <a:pt x="11672" y="374676"/>
                  <a:pt x="11554" y="375245"/>
                </a:cubicBezTo>
                <a:cubicBezTo>
                  <a:pt x="10202" y="381838"/>
                  <a:pt x="9017" y="388075"/>
                  <a:pt x="8021" y="393932"/>
                </a:cubicBezTo>
                <a:cubicBezTo>
                  <a:pt x="7547" y="396517"/>
                  <a:pt x="7097" y="399102"/>
                  <a:pt x="6622" y="401734"/>
                </a:cubicBezTo>
                <a:cubicBezTo>
                  <a:pt x="6433" y="403204"/>
                  <a:pt x="6243" y="404722"/>
                  <a:pt x="6030" y="406216"/>
                </a:cubicBezTo>
                <a:cubicBezTo>
                  <a:pt x="6030" y="406287"/>
                  <a:pt x="6006" y="406358"/>
                  <a:pt x="6006" y="406429"/>
                </a:cubicBezTo>
                <a:cubicBezTo>
                  <a:pt x="4963" y="414326"/>
                  <a:pt x="4038" y="421250"/>
                  <a:pt x="3327" y="427202"/>
                </a:cubicBezTo>
                <a:cubicBezTo>
                  <a:pt x="3185" y="428340"/>
                  <a:pt x="3043" y="429455"/>
                  <a:pt x="2900" y="430593"/>
                </a:cubicBezTo>
                <a:cubicBezTo>
                  <a:pt x="2853" y="431139"/>
                  <a:pt x="2806" y="431708"/>
                  <a:pt x="2782" y="432253"/>
                </a:cubicBezTo>
                <a:cubicBezTo>
                  <a:pt x="2521" y="434933"/>
                  <a:pt x="2308" y="437399"/>
                  <a:pt x="2189" y="439533"/>
                </a:cubicBezTo>
                <a:cubicBezTo>
                  <a:pt x="2071" y="441193"/>
                  <a:pt x="1952" y="442664"/>
                  <a:pt x="1833" y="443991"/>
                </a:cubicBezTo>
                <a:cubicBezTo>
                  <a:pt x="1099" y="452979"/>
                  <a:pt x="387" y="462156"/>
                  <a:pt x="340" y="471547"/>
                </a:cubicBezTo>
                <a:cubicBezTo>
                  <a:pt x="-727" y="499671"/>
                  <a:pt x="719" y="529432"/>
                  <a:pt x="4631" y="559951"/>
                </a:cubicBezTo>
                <a:cubicBezTo>
                  <a:pt x="11980" y="621062"/>
                  <a:pt x="31467" y="684899"/>
                  <a:pt x="61457" y="743661"/>
                </a:cubicBezTo>
                <a:cubicBezTo>
                  <a:pt x="91162" y="802637"/>
                  <a:pt x="132365" y="855661"/>
                  <a:pt x="177408" y="898583"/>
                </a:cubicBezTo>
                <a:cubicBezTo>
                  <a:pt x="199859" y="920186"/>
                  <a:pt x="223589" y="938991"/>
                  <a:pt x="247154" y="955330"/>
                </a:cubicBezTo>
                <a:cubicBezTo>
                  <a:pt x="258771" y="963725"/>
                  <a:pt x="270790" y="970862"/>
                  <a:pt x="282241" y="978047"/>
                </a:cubicBezTo>
                <a:cubicBezTo>
                  <a:pt x="288144" y="981367"/>
                  <a:pt x="293928" y="984640"/>
                  <a:pt x="299594" y="987841"/>
                </a:cubicBezTo>
                <a:cubicBezTo>
                  <a:pt x="302439" y="989430"/>
                  <a:pt x="305260" y="990995"/>
                  <a:pt x="308081" y="992537"/>
                </a:cubicBezTo>
                <a:cubicBezTo>
                  <a:pt x="310950" y="993960"/>
                  <a:pt x="313771" y="995382"/>
                  <a:pt x="316592" y="996805"/>
                </a:cubicBezTo>
                <a:cubicBezTo>
                  <a:pt x="350161" y="1013832"/>
                  <a:pt x="381075" y="1025546"/>
                  <a:pt x="406418" y="1033538"/>
                </a:cubicBezTo>
                <a:cubicBezTo>
                  <a:pt x="410638" y="1035032"/>
                  <a:pt x="416043" y="1036573"/>
                  <a:pt x="422444" y="1038328"/>
                </a:cubicBezTo>
                <a:cubicBezTo>
                  <a:pt x="425004" y="1039063"/>
                  <a:pt x="427517" y="1039751"/>
                  <a:pt x="429912" y="1040391"/>
                </a:cubicBezTo>
                <a:cubicBezTo>
                  <a:pt x="432852" y="1041197"/>
                  <a:pt x="435602" y="1041956"/>
                  <a:pt x="438281" y="1042691"/>
                </a:cubicBezTo>
                <a:cubicBezTo>
                  <a:pt x="438375" y="1042715"/>
                  <a:pt x="438470" y="1042738"/>
                  <a:pt x="438565" y="1042762"/>
                </a:cubicBezTo>
                <a:cubicBezTo>
                  <a:pt x="438565" y="1042762"/>
                  <a:pt x="438589" y="1042762"/>
                  <a:pt x="438589" y="1042762"/>
                </a:cubicBezTo>
                <a:cubicBezTo>
                  <a:pt x="439039" y="1042881"/>
                  <a:pt x="439537" y="1043023"/>
                  <a:pt x="439964" y="1043142"/>
                </a:cubicBezTo>
                <a:cubicBezTo>
                  <a:pt x="441860" y="1043616"/>
                  <a:pt x="443686" y="1044043"/>
                  <a:pt x="445440" y="1044422"/>
                </a:cubicBezTo>
                <a:cubicBezTo>
                  <a:pt x="450703" y="1045679"/>
                  <a:pt x="456345" y="1046960"/>
                  <a:pt x="462343" y="1048216"/>
                </a:cubicBezTo>
                <a:cubicBezTo>
                  <a:pt x="462580" y="1048264"/>
                  <a:pt x="462841" y="1048335"/>
                  <a:pt x="463078" y="1048382"/>
                </a:cubicBezTo>
                <a:cubicBezTo>
                  <a:pt x="466919" y="1049236"/>
                  <a:pt x="469858" y="1049924"/>
                  <a:pt x="471873" y="1050232"/>
                </a:cubicBezTo>
                <a:cubicBezTo>
                  <a:pt x="473889" y="1050588"/>
                  <a:pt x="474908" y="1050754"/>
                  <a:pt x="474908" y="1050754"/>
                </a:cubicBezTo>
                <a:cubicBezTo>
                  <a:pt x="475050" y="1050777"/>
                  <a:pt x="475216" y="1050777"/>
                  <a:pt x="475358" y="1050801"/>
                </a:cubicBezTo>
                <a:cubicBezTo>
                  <a:pt x="498994" y="1055259"/>
                  <a:pt x="527158" y="1059148"/>
                  <a:pt x="558902" y="1060690"/>
                </a:cubicBezTo>
                <a:cubicBezTo>
                  <a:pt x="565208" y="1060856"/>
                  <a:pt x="571633" y="1060998"/>
                  <a:pt x="578176" y="1061188"/>
                </a:cubicBezTo>
                <a:cubicBezTo>
                  <a:pt x="581447" y="1061259"/>
                  <a:pt x="584766" y="1061330"/>
                  <a:pt x="588109" y="1061401"/>
                </a:cubicBezTo>
                <a:cubicBezTo>
                  <a:pt x="591452" y="1061330"/>
                  <a:pt x="594818" y="1061235"/>
                  <a:pt x="598208" y="1061164"/>
                </a:cubicBezTo>
                <a:cubicBezTo>
                  <a:pt x="605012" y="1060974"/>
                  <a:pt x="611911" y="1060785"/>
                  <a:pt x="618928" y="1060595"/>
                </a:cubicBezTo>
                <a:cubicBezTo>
                  <a:pt x="625922" y="1060073"/>
                  <a:pt x="633034" y="1059552"/>
                  <a:pt x="640241" y="1059030"/>
                </a:cubicBezTo>
                <a:cubicBezTo>
                  <a:pt x="668998" y="1056326"/>
                  <a:pt x="699295" y="1052082"/>
                  <a:pt x="729877" y="1044446"/>
                </a:cubicBezTo>
                <a:cubicBezTo>
                  <a:pt x="791065" y="1029483"/>
                  <a:pt x="854102" y="1003872"/>
                  <a:pt x="910169" y="967447"/>
                </a:cubicBezTo>
                <a:cubicBezTo>
                  <a:pt x="966355" y="931332"/>
                  <a:pt x="1016116" y="885896"/>
                  <a:pt x="1054237" y="836880"/>
                </a:cubicBezTo>
                <a:cubicBezTo>
                  <a:pt x="1058836" y="830999"/>
                  <a:pt x="1063317" y="825071"/>
                  <a:pt x="1067632" y="819119"/>
                </a:cubicBezTo>
                <a:lnTo>
                  <a:pt x="1067632" y="626231"/>
                </a:lnTo>
                <a:cubicBezTo>
                  <a:pt x="1064383" y="637068"/>
                  <a:pt x="1060496" y="648498"/>
                  <a:pt x="1055849" y="660379"/>
                </a:cubicBezTo>
                <a:cubicBezTo>
                  <a:pt x="1048429" y="680085"/>
                  <a:pt x="1038614" y="700668"/>
                  <a:pt x="1027068" y="721845"/>
                </a:cubicBezTo>
                <a:close/>
              </a:path>
            </a:pathLst>
          </a:custGeom>
          <a:solidFill>
            <a:srgbClr val="F1F2F2">
              <a:alpha val="41973"/>
            </a:srgbClr>
          </a:solidFill>
          <a:ln w="2370" cap="flat">
            <a:noFill/>
            <a:prstDash val="solid"/>
            <a:miter/>
          </a:ln>
        </p:spPr>
        <p:txBody>
          <a:bodyPr rtlCol="0" anchor="ctr"/>
          <a:lstStyle/>
          <a:p>
            <a:endParaRPr lang="en-US"/>
          </a:p>
        </p:txBody>
      </p:sp>
      <p:sp>
        <p:nvSpPr>
          <p:cNvPr id="27" name="Rectangle 26">
            <a:extLst>
              <a:ext uri="{FF2B5EF4-FFF2-40B4-BE49-F238E27FC236}">
                <a16:creationId xmlns:a16="http://schemas.microsoft.com/office/drawing/2014/main" id="{98B6ABC4-7E79-A146-B578-9E18B730D5DE}"/>
              </a:ext>
            </a:extLst>
          </p:cNvPr>
          <p:cNvSpPr/>
          <p:nvPr userDrawn="1"/>
        </p:nvSpPr>
        <p:spPr>
          <a:xfrm>
            <a:off x="6480317" y="9747"/>
            <a:ext cx="5268342" cy="6858000"/>
          </a:xfrm>
          <a:prstGeom prst="rect">
            <a:avLst/>
          </a:prstGeom>
          <a:solidFill>
            <a:srgbClr val="297239"/>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22" name="Text Placeholder 25">
            <a:extLst>
              <a:ext uri="{FF2B5EF4-FFF2-40B4-BE49-F238E27FC236}">
                <a16:creationId xmlns:a16="http://schemas.microsoft.com/office/drawing/2014/main" id="{CAF61B17-26D4-B14D-97CA-EAAECA6A7411}"/>
              </a:ext>
            </a:extLst>
          </p:cNvPr>
          <p:cNvSpPr>
            <a:spLocks noGrp="1"/>
          </p:cNvSpPr>
          <p:nvPr>
            <p:ph type="body" sz="quarter" idx="15" hasCustomPrompt="1"/>
          </p:nvPr>
        </p:nvSpPr>
        <p:spPr>
          <a:xfrm>
            <a:off x="457196" y="524362"/>
            <a:ext cx="684000" cy="720000"/>
          </a:xfrm>
          <a:noFill/>
        </p:spPr>
        <p:txBody>
          <a:bodyPr anchor="ctr">
            <a:noAutofit/>
          </a:bodyPr>
          <a:lstStyle>
            <a:lvl1pPr marL="0" indent="0" algn="l">
              <a:buNone/>
              <a:defRPr sz="3200" b="0" baseline="0">
                <a:solidFill>
                  <a:srgbClr val="84BA4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01</a:t>
            </a:r>
          </a:p>
        </p:txBody>
      </p:sp>
      <p:sp>
        <p:nvSpPr>
          <p:cNvPr id="16" name="Text Placeholder 17">
            <a:extLst>
              <a:ext uri="{FF2B5EF4-FFF2-40B4-BE49-F238E27FC236}">
                <a16:creationId xmlns:a16="http://schemas.microsoft.com/office/drawing/2014/main" id="{8EC99E19-5C6F-0E42-9D44-703CC975D6EF}"/>
              </a:ext>
            </a:extLst>
          </p:cNvPr>
          <p:cNvSpPr>
            <a:spLocks noGrp="1"/>
          </p:cNvSpPr>
          <p:nvPr>
            <p:ph type="body" sz="quarter" idx="18" hasCustomPrompt="1"/>
          </p:nvPr>
        </p:nvSpPr>
        <p:spPr>
          <a:xfrm>
            <a:off x="6884514" y="2667458"/>
            <a:ext cx="4306395" cy="3655533"/>
          </a:xfrm>
        </p:spPr>
        <p:txBody>
          <a:bodyPr/>
          <a:lstStyle>
            <a:lvl1pP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7" name="Text Placeholder 23">
            <a:extLst>
              <a:ext uri="{FF2B5EF4-FFF2-40B4-BE49-F238E27FC236}">
                <a16:creationId xmlns:a16="http://schemas.microsoft.com/office/drawing/2014/main" id="{5BC66613-CDA2-A74A-9395-2463EF11F2BF}"/>
              </a:ext>
            </a:extLst>
          </p:cNvPr>
          <p:cNvSpPr>
            <a:spLocks noGrp="1"/>
          </p:cNvSpPr>
          <p:nvPr>
            <p:ph type="body" sz="quarter" idx="16" hasCustomPrompt="1"/>
          </p:nvPr>
        </p:nvSpPr>
        <p:spPr>
          <a:xfrm>
            <a:off x="6884515" y="679651"/>
            <a:ext cx="4342424" cy="1473164"/>
          </a:xfrm>
        </p:spPr>
        <p:txBody>
          <a:bodyPr anchor="ctr">
            <a:normAutofit/>
          </a:bodyPr>
          <a:lstStyle>
            <a:lvl1pPr marL="0" indent="0" algn="l">
              <a:buNone/>
              <a:defRPr sz="3600" b="0" i="0">
                <a:solidFill>
                  <a:schemeClr val="bg1"/>
                </a:solidFill>
                <a:latin typeface="+mn-lt"/>
              </a:defRPr>
            </a:lvl1pPr>
          </a:lstStyle>
          <a:p>
            <a:pPr lvl="0"/>
            <a:r>
              <a:rPr lang="en-US" dirty="0"/>
              <a:t>Overview Slide</a:t>
            </a:r>
          </a:p>
        </p:txBody>
      </p:sp>
      <p:sp>
        <p:nvSpPr>
          <p:cNvPr id="21" name="Text Placeholder 25">
            <a:extLst>
              <a:ext uri="{FF2B5EF4-FFF2-40B4-BE49-F238E27FC236}">
                <a16:creationId xmlns:a16="http://schemas.microsoft.com/office/drawing/2014/main" id="{5A1E8056-B0BB-444E-9F56-12D2DD4B8542}"/>
              </a:ext>
            </a:extLst>
          </p:cNvPr>
          <p:cNvSpPr>
            <a:spLocks noGrp="1"/>
          </p:cNvSpPr>
          <p:nvPr>
            <p:ph type="body" sz="quarter" idx="14" hasCustomPrompt="1"/>
          </p:nvPr>
        </p:nvSpPr>
        <p:spPr>
          <a:xfrm>
            <a:off x="1127755" y="524362"/>
            <a:ext cx="4964818" cy="720000"/>
          </a:xfrm>
        </p:spPr>
        <p:txBody>
          <a:bodyPr anchor="ctr">
            <a:noAutofit/>
          </a:bodyPr>
          <a:lstStyle>
            <a:lvl1pPr marL="0" indent="0" algn="l">
              <a:buNone/>
              <a:defRPr sz="2200" baseline="0">
                <a:solidFill>
                  <a:srgbClr val="00000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32" name="Text Box 5">
            <a:extLst>
              <a:ext uri="{FF2B5EF4-FFF2-40B4-BE49-F238E27FC236}">
                <a16:creationId xmlns:a16="http://schemas.microsoft.com/office/drawing/2014/main" id="{D1CC14A8-E9C9-6443-A076-940746EFD053}"/>
              </a:ext>
            </a:extLst>
          </p:cNvPr>
          <p:cNvSpPr txBox="1"/>
          <p:nvPr userDrawn="1"/>
        </p:nvSpPr>
        <p:spPr>
          <a:xfrm>
            <a:off x="443341" y="5977719"/>
            <a:ext cx="5669452" cy="870533"/>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gn="just"/>
            <a:r>
              <a:rPr lang="en-US" sz="750" dirty="0">
                <a:solidFill>
                  <a:srgbClr val="000000"/>
                </a:solidFill>
                <a:effectLst/>
                <a:ea typeface="Times New Roman" panose="02020603050405020304" pitchFamily="18" charset="0"/>
                <a:cs typeface="Times New Roman" panose="02020603050405020304" pitchFamily="18" charset="0"/>
              </a:rPr>
              <a:t>This project has been funded with support from the European Commission. This publication [communication] reflects the views only of the author, and the Commission cannot be held responsible for any use, which may be made of the information contained therein.</a:t>
            </a:r>
            <a:endParaRPr lang="en-IE" sz="750" dirty="0">
              <a:solidFill>
                <a:srgbClr val="000000"/>
              </a:solidFill>
              <a:effectLst/>
              <a:ea typeface="Calibri" panose="020F0502020204030204" pitchFamily="34" charset="0"/>
              <a:cs typeface="Times New Roman" panose="02020603050405020304" pitchFamily="18" charset="0"/>
            </a:endParaRPr>
          </a:p>
          <a:p>
            <a:pPr algn="ctr"/>
            <a:r>
              <a:rPr lang="en-US" sz="750" dirty="0">
                <a:solidFill>
                  <a:srgbClr val="000000"/>
                </a:solidFill>
                <a:effectLst/>
                <a:ea typeface="Calibri" panose="020F0502020204030204" pitchFamily="34" charset="0"/>
                <a:cs typeface="Times New Roman" panose="02020603050405020304" pitchFamily="18" charset="0"/>
              </a:rPr>
              <a:t> </a:t>
            </a:r>
            <a:endParaRPr lang="en-IE" sz="750" dirty="0">
              <a:solidFill>
                <a:srgbClr val="000000"/>
              </a:solidFill>
              <a:effectLst/>
              <a:ea typeface="Calibri" panose="020F0502020204030204" pitchFamily="34" charset="0"/>
              <a:cs typeface="Times New Roman" panose="02020603050405020304" pitchFamily="18" charset="0"/>
            </a:endParaRPr>
          </a:p>
        </p:txBody>
      </p:sp>
      <p:sp>
        <p:nvSpPr>
          <p:cNvPr id="19" name="Graphic 4">
            <a:extLst>
              <a:ext uri="{FF2B5EF4-FFF2-40B4-BE49-F238E27FC236}">
                <a16:creationId xmlns:a16="http://schemas.microsoft.com/office/drawing/2014/main" id="{3E329726-C047-3E45-8895-04B1C7877BFB}"/>
              </a:ext>
            </a:extLst>
          </p:cNvPr>
          <p:cNvSpPr/>
          <p:nvPr userDrawn="1"/>
        </p:nvSpPr>
        <p:spPr>
          <a:xfrm rot="10800000">
            <a:off x="6380815" y="467167"/>
            <a:ext cx="199003" cy="1685648"/>
          </a:xfrm>
          <a:custGeom>
            <a:avLst/>
            <a:gdLst>
              <a:gd name="connsiteX0" fmla="*/ 0 w 30700"/>
              <a:gd name="connsiteY0" fmla="*/ 0 h 260044"/>
              <a:gd name="connsiteX1" fmla="*/ 30701 w 30700"/>
              <a:gd name="connsiteY1" fmla="*/ 0 h 260044"/>
              <a:gd name="connsiteX2" fmla="*/ 30701 w 30700"/>
              <a:gd name="connsiteY2" fmla="*/ 260044 h 260044"/>
              <a:gd name="connsiteX3" fmla="*/ 0 w 30700"/>
              <a:gd name="connsiteY3" fmla="*/ 260044 h 260044"/>
            </a:gdLst>
            <a:ahLst/>
            <a:cxnLst>
              <a:cxn ang="0">
                <a:pos x="connsiteX0" y="connsiteY0"/>
              </a:cxn>
              <a:cxn ang="0">
                <a:pos x="connsiteX1" y="connsiteY1"/>
              </a:cxn>
              <a:cxn ang="0">
                <a:pos x="connsiteX2" y="connsiteY2"/>
              </a:cxn>
              <a:cxn ang="0">
                <a:pos x="connsiteX3" y="connsiteY3"/>
              </a:cxn>
            </a:cxnLst>
            <a:rect l="l" t="t" r="r" b="b"/>
            <a:pathLst>
              <a:path w="30700" h="260044">
                <a:moveTo>
                  <a:pt x="0" y="0"/>
                </a:moveTo>
                <a:lnTo>
                  <a:pt x="30701" y="0"/>
                </a:lnTo>
                <a:lnTo>
                  <a:pt x="30701" y="260044"/>
                </a:lnTo>
                <a:lnTo>
                  <a:pt x="0" y="260044"/>
                </a:lnTo>
                <a:close/>
              </a:path>
            </a:pathLst>
          </a:custGeom>
          <a:solidFill>
            <a:srgbClr val="84BA41"/>
          </a:solidFill>
          <a:ln w="2370" cap="flat">
            <a:noFill/>
            <a:prstDash val="solid"/>
            <a:miter/>
          </a:ln>
        </p:spPr>
        <p:txBody>
          <a:bodyPr rtlCol="0" anchor="ctr"/>
          <a:lstStyle/>
          <a:p>
            <a:endParaRPr lang="en-US"/>
          </a:p>
        </p:txBody>
      </p:sp>
      <p:grpSp>
        <p:nvGrpSpPr>
          <p:cNvPr id="26" name="Group 25">
            <a:extLst>
              <a:ext uri="{FF2B5EF4-FFF2-40B4-BE49-F238E27FC236}">
                <a16:creationId xmlns:a16="http://schemas.microsoft.com/office/drawing/2014/main" id="{336FAA6F-110F-A640-A550-3DB5E33324F5}"/>
              </a:ext>
            </a:extLst>
          </p:cNvPr>
          <p:cNvGrpSpPr/>
          <p:nvPr userDrawn="1"/>
        </p:nvGrpSpPr>
        <p:grpSpPr>
          <a:xfrm>
            <a:off x="11497703" y="2205372"/>
            <a:ext cx="474200" cy="4867482"/>
            <a:chOff x="1009808" y="-71087"/>
            <a:chExt cx="474200" cy="4867482"/>
          </a:xfrm>
        </p:grpSpPr>
        <p:sp>
          <p:nvSpPr>
            <p:cNvPr id="28" name="Graphic 4">
              <a:extLst>
                <a:ext uri="{FF2B5EF4-FFF2-40B4-BE49-F238E27FC236}">
                  <a16:creationId xmlns:a16="http://schemas.microsoft.com/office/drawing/2014/main" id="{30628745-E271-FE49-BD92-0F1AA0240D75}"/>
                </a:ext>
              </a:extLst>
            </p:cNvPr>
            <p:cNvSpPr/>
            <p:nvPr userDrawn="1"/>
          </p:nvSpPr>
          <p:spPr>
            <a:xfrm>
              <a:off x="1009808" y="380038"/>
              <a:ext cx="474200" cy="3865418"/>
            </a:xfrm>
            <a:custGeom>
              <a:avLst/>
              <a:gdLst>
                <a:gd name="connsiteX0" fmla="*/ 0 w 716474"/>
                <a:gd name="connsiteY0" fmla="*/ 0 h 1160145"/>
                <a:gd name="connsiteX1" fmla="*/ 716474 w 716474"/>
                <a:gd name="connsiteY1" fmla="*/ 0 h 1160145"/>
                <a:gd name="connsiteX2" fmla="*/ 716474 w 716474"/>
                <a:gd name="connsiteY2" fmla="*/ 1160145 h 1160145"/>
                <a:gd name="connsiteX3" fmla="*/ 0 w 716474"/>
                <a:gd name="connsiteY3" fmla="*/ 1160145 h 1160145"/>
              </a:gdLst>
              <a:ahLst/>
              <a:cxnLst>
                <a:cxn ang="0">
                  <a:pos x="connsiteX0" y="connsiteY0"/>
                </a:cxn>
                <a:cxn ang="0">
                  <a:pos x="connsiteX1" y="connsiteY1"/>
                </a:cxn>
                <a:cxn ang="0">
                  <a:pos x="connsiteX2" y="connsiteY2"/>
                </a:cxn>
                <a:cxn ang="0">
                  <a:pos x="connsiteX3" y="connsiteY3"/>
                </a:cxn>
              </a:cxnLst>
              <a:rect l="l" t="t" r="r" b="b"/>
              <a:pathLst>
                <a:path w="716474" h="1160145">
                  <a:moveTo>
                    <a:pt x="0" y="0"/>
                  </a:moveTo>
                  <a:lnTo>
                    <a:pt x="716474" y="0"/>
                  </a:lnTo>
                  <a:lnTo>
                    <a:pt x="716474" y="1160145"/>
                  </a:lnTo>
                  <a:lnTo>
                    <a:pt x="0" y="1160145"/>
                  </a:lnTo>
                  <a:close/>
                </a:path>
              </a:pathLst>
            </a:custGeom>
            <a:solidFill>
              <a:srgbClr val="84BA41"/>
            </a:solidFill>
            <a:ln w="2370" cap="flat">
              <a:noFill/>
              <a:prstDash val="solid"/>
              <a:miter/>
            </a:ln>
          </p:spPr>
          <p:txBody>
            <a:bodyPr rtlCol="0" anchor="ctr"/>
            <a:lstStyle/>
            <a:p>
              <a:endParaRPr lang="en-US"/>
            </a:p>
          </p:txBody>
        </p:sp>
        <p:sp>
          <p:nvSpPr>
            <p:cNvPr id="29" name="Text Box 5">
              <a:extLst>
                <a:ext uri="{FF2B5EF4-FFF2-40B4-BE49-F238E27FC236}">
                  <a16:creationId xmlns:a16="http://schemas.microsoft.com/office/drawing/2014/main" id="{178A7836-CF10-6A42-919C-E18D64E8A7FD}"/>
                </a:ext>
              </a:extLst>
            </p:cNvPr>
            <p:cNvSpPr txBox="1"/>
            <p:nvPr userDrawn="1"/>
          </p:nvSpPr>
          <p:spPr>
            <a:xfrm rot="16200000">
              <a:off x="-1186833" y="2175463"/>
              <a:ext cx="4867482" cy="374382"/>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r>
                <a:rPr lang="en-IE" sz="950" b="1" spc="170" baseline="0" dirty="0">
                  <a:solidFill>
                    <a:schemeClr val="bg1"/>
                  </a:solidFill>
                  <a:effectLst/>
                  <a:latin typeface="+mn-lt"/>
                  <a:ea typeface="Times New Roman" panose="02020603050405020304" pitchFamily="18" charset="0"/>
                  <a:cs typeface="Times New Roman" panose="02020603050405020304" pitchFamily="18" charset="0"/>
                </a:rPr>
                <a:t>SUSTAINABLE</a:t>
              </a:r>
              <a:r>
                <a:rPr lang="en-IE" sz="950" spc="170" baseline="0" dirty="0">
                  <a:solidFill>
                    <a:schemeClr val="bg1"/>
                  </a:solidFill>
                  <a:effectLst/>
                  <a:latin typeface="+mj-lt"/>
                  <a:ea typeface="Times New Roman" panose="02020603050405020304" pitchFamily="18" charset="0"/>
                  <a:cs typeface="Times New Roman" panose="02020603050405020304" pitchFamily="18" charset="0"/>
                </a:rPr>
                <a:t> FUTURES FOR ENTERPRISE CENTRES</a:t>
              </a:r>
              <a:endParaRPr lang="en-IE" sz="950" spc="170" baseline="0" dirty="0">
                <a:solidFill>
                  <a:schemeClr val="bg1"/>
                </a:solidFill>
                <a:effectLst/>
                <a:latin typeface="+mj-lt"/>
                <a:ea typeface="Calibri" panose="020F0502020204030204" pitchFamily="34" charset="0"/>
                <a:cs typeface="Times New Roman" panose="02020603050405020304" pitchFamily="18" charset="0"/>
              </a:endParaRPr>
            </a:p>
          </p:txBody>
        </p:sp>
      </p:grpSp>
      <p:sp>
        <p:nvSpPr>
          <p:cNvPr id="31" name="Text Placeholder 25">
            <a:extLst>
              <a:ext uri="{FF2B5EF4-FFF2-40B4-BE49-F238E27FC236}">
                <a16:creationId xmlns:a16="http://schemas.microsoft.com/office/drawing/2014/main" id="{5C7B8C62-EB5D-0E47-969A-FCCCC2C7A38C}"/>
              </a:ext>
            </a:extLst>
          </p:cNvPr>
          <p:cNvSpPr>
            <a:spLocks noGrp="1"/>
          </p:cNvSpPr>
          <p:nvPr>
            <p:ph type="body" sz="quarter" idx="19" hasCustomPrompt="1"/>
          </p:nvPr>
        </p:nvSpPr>
        <p:spPr>
          <a:xfrm>
            <a:off x="459910" y="1384210"/>
            <a:ext cx="684000" cy="720000"/>
          </a:xfrm>
          <a:noFill/>
        </p:spPr>
        <p:txBody>
          <a:bodyPr anchor="ctr">
            <a:noAutofit/>
          </a:bodyPr>
          <a:lstStyle>
            <a:lvl1pPr marL="0" indent="0" algn="l">
              <a:buNone/>
              <a:defRPr sz="3200" b="0" baseline="0">
                <a:solidFill>
                  <a:srgbClr val="84BA4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02</a:t>
            </a:r>
          </a:p>
        </p:txBody>
      </p:sp>
      <p:sp>
        <p:nvSpPr>
          <p:cNvPr id="33" name="Text Placeholder 25">
            <a:extLst>
              <a:ext uri="{FF2B5EF4-FFF2-40B4-BE49-F238E27FC236}">
                <a16:creationId xmlns:a16="http://schemas.microsoft.com/office/drawing/2014/main" id="{01909B38-68BE-7A41-869E-33772DE441F8}"/>
              </a:ext>
            </a:extLst>
          </p:cNvPr>
          <p:cNvSpPr>
            <a:spLocks noGrp="1"/>
          </p:cNvSpPr>
          <p:nvPr>
            <p:ph type="body" sz="quarter" idx="20" hasCustomPrompt="1"/>
          </p:nvPr>
        </p:nvSpPr>
        <p:spPr>
          <a:xfrm>
            <a:off x="1130469" y="1384210"/>
            <a:ext cx="4964818" cy="720000"/>
          </a:xfrm>
        </p:spPr>
        <p:txBody>
          <a:bodyPr anchor="ctr">
            <a:noAutofit/>
          </a:bodyPr>
          <a:lstStyle>
            <a:lvl1pPr marL="0" indent="0" algn="l">
              <a:buNone/>
              <a:defRPr sz="2200" baseline="0">
                <a:solidFill>
                  <a:srgbClr val="00000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35" name="Text Placeholder 25">
            <a:extLst>
              <a:ext uri="{FF2B5EF4-FFF2-40B4-BE49-F238E27FC236}">
                <a16:creationId xmlns:a16="http://schemas.microsoft.com/office/drawing/2014/main" id="{DA051600-7C58-814E-AC7C-548F611E2A15}"/>
              </a:ext>
            </a:extLst>
          </p:cNvPr>
          <p:cNvSpPr>
            <a:spLocks noGrp="1"/>
          </p:cNvSpPr>
          <p:nvPr>
            <p:ph type="body" sz="quarter" idx="21" hasCustomPrompt="1"/>
          </p:nvPr>
        </p:nvSpPr>
        <p:spPr>
          <a:xfrm>
            <a:off x="459910" y="2258825"/>
            <a:ext cx="684000" cy="720000"/>
          </a:xfrm>
          <a:noFill/>
        </p:spPr>
        <p:txBody>
          <a:bodyPr anchor="ctr">
            <a:noAutofit/>
          </a:bodyPr>
          <a:lstStyle>
            <a:lvl1pPr marL="0" indent="0" algn="l">
              <a:buNone/>
              <a:defRPr sz="3200" b="0" baseline="0">
                <a:solidFill>
                  <a:srgbClr val="84BA4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03</a:t>
            </a:r>
          </a:p>
        </p:txBody>
      </p:sp>
      <p:sp>
        <p:nvSpPr>
          <p:cNvPr id="37" name="Text Placeholder 25">
            <a:extLst>
              <a:ext uri="{FF2B5EF4-FFF2-40B4-BE49-F238E27FC236}">
                <a16:creationId xmlns:a16="http://schemas.microsoft.com/office/drawing/2014/main" id="{208936E4-59E6-154C-81E6-B12901450E9D}"/>
              </a:ext>
            </a:extLst>
          </p:cNvPr>
          <p:cNvSpPr>
            <a:spLocks noGrp="1"/>
          </p:cNvSpPr>
          <p:nvPr>
            <p:ph type="body" sz="quarter" idx="22" hasCustomPrompt="1"/>
          </p:nvPr>
        </p:nvSpPr>
        <p:spPr>
          <a:xfrm>
            <a:off x="1130469" y="2258825"/>
            <a:ext cx="4964818" cy="720000"/>
          </a:xfrm>
        </p:spPr>
        <p:txBody>
          <a:bodyPr anchor="ctr">
            <a:noAutofit/>
          </a:bodyPr>
          <a:lstStyle>
            <a:lvl1pPr marL="0" indent="0" algn="l">
              <a:buNone/>
              <a:defRPr sz="2200" baseline="0">
                <a:solidFill>
                  <a:srgbClr val="00000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39" name="Text Placeholder 25">
            <a:extLst>
              <a:ext uri="{FF2B5EF4-FFF2-40B4-BE49-F238E27FC236}">
                <a16:creationId xmlns:a16="http://schemas.microsoft.com/office/drawing/2014/main" id="{553D87A1-E0AE-554A-98C0-80400732F4FC}"/>
              </a:ext>
            </a:extLst>
          </p:cNvPr>
          <p:cNvSpPr>
            <a:spLocks noGrp="1"/>
          </p:cNvSpPr>
          <p:nvPr>
            <p:ph type="body" sz="quarter" idx="23" hasCustomPrompt="1"/>
          </p:nvPr>
        </p:nvSpPr>
        <p:spPr>
          <a:xfrm>
            <a:off x="458553" y="3133440"/>
            <a:ext cx="684000" cy="720000"/>
          </a:xfrm>
          <a:noFill/>
        </p:spPr>
        <p:txBody>
          <a:bodyPr anchor="ctr">
            <a:noAutofit/>
          </a:bodyPr>
          <a:lstStyle>
            <a:lvl1pPr marL="0" indent="0" algn="l">
              <a:buNone/>
              <a:defRPr sz="3200" b="0" baseline="0">
                <a:solidFill>
                  <a:srgbClr val="84BA4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04</a:t>
            </a:r>
          </a:p>
        </p:txBody>
      </p:sp>
      <p:sp>
        <p:nvSpPr>
          <p:cNvPr id="41" name="Text Placeholder 25">
            <a:extLst>
              <a:ext uri="{FF2B5EF4-FFF2-40B4-BE49-F238E27FC236}">
                <a16:creationId xmlns:a16="http://schemas.microsoft.com/office/drawing/2014/main" id="{A07A835E-8262-3941-8032-A9BD50744996}"/>
              </a:ext>
            </a:extLst>
          </p:cNvPr>
          <p:cNvSpPr>
            <a:spLocks noGrp="1"/>
          </p:cNvSpPr>
          <p:nvPr>
            <p:ph type="body" sz="quarter" idx="24" hasCustomPrompt="1"/>
          </p:nvPr>
        </p:nvSpPr>
        <p:spPr>
          <a:xfrm>
            <a:off x="1129112" y="3133440"/>
            <a:ext cx="4964818" cy="720000"/>
          </a:xfrm>
        </p:spPr>
        <p:txBody>
          <a:bodyPr anchor="ctr">
            <a:noAutofit/>
          </a:bodyPr>
          <a:lstStyle>
            <a:lvl1pPr marL="0" indent="0" algn="l">
              <a:buNone/>
              <a:defRPr sz="2200" baseline="0">
                <a:solidFill>
                  <a:srgbClr val="00000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43" name="Text Placeholder 25">
            <a:extLst>
              <a:ext uri="{FF2B5EF4-FFF2-40B4-BE49-F238E27FC236}">
                <a16:creationId xmlns:a16="http://schemas.microsoft.com/office/drawing/2014/main" id="{FE885E34-D40E-0B44-BF1A-F4A7D744237A}"/>
              </a:ext>
            </a:extLst>
          </p:cNvPr>
          <p:cNvSpPr>
            <a:spLocks noGrp="1"/>
          </p:cNvSpPr>
          <p:nvPr>
            <p:ph type="body" sz="quarter" idx="25" hasCustomPrompt="1"/>
          </p:nvPr>
        </p:nvSpPr>
        <p:spPr>
          <a:xfrm>
            <a:off x="461267" y="3993288"/>
            <a:ext cx="684000" cy="720000"/>
          </a:xfrm>
          <a:noFill/>
        </p:spPr>
        <p:txBody>
          <a:bodyPr anchor="ctr">
            <a:noAutofit/>
          </a:bodyPr>
          <a:lstStyle>
            <a:lvl1pPr marL="0" indent="0" algn="l">
              <a:buNone/>
              <a:defRPr sz="3200" b="0" baseline="0">
                <a:solidFill>
                  <a:srgbClr val="84BA4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05</a:t>
            </a:r>
          </a:p>
        </p:txBody>
      </p:sp>
      <p:sp>
        <p:nvSpPr>
          <p:cNvPr id="45" name="Text Placeholder 25">
            <a:extLst>
              <a:ext uri="{FF2B5EF4-FFF2-40B4-BE49-F238E27FC236}">
                <a16:creationId xmlns:a16="http://schemas.microsoft.com/office/drawing/2014/main" id="{5A599B30-5235-974F-BB9A-E9602A0A30C0}"/>
              </a:ext>
            </a:extLst>
          </p:cNvPr>
          <p:cNvSpPr>
            <a:spLocks noGrp="1"/>
          </p:cNvSpPr>
          <p:nvPr>
            <p:ph type="body" sz="quarter" idx="26" hasCustomPrompt="1"/>
          </p:nvPr>
        </p:nvSpPr>
        <p:spPr>
          <a:xfrm>
            <a:off x="1131826" y="3993288"/>
            <a:ext cx="4964818" cy="720000"/>
          </a:xfrm>
        </p:spPr>
        <p:txBody>
          <a:bodyPr anchor="ctr">
            <a:noAutofit/>
          </a:bodyPr>
          <a:lstStyle>
            <a:lvl1pPr marL="0" indent="0" algn="l">
              <a:buNone/>
              <a:defRPr sz="2200" baseline="0">
                <a:solidFill>
                  <a:srgbClr val="00000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47" name="Text Placeholder 25">
            <a:extLst>
              <a:ext uri="{FF2B5EF4-FFF2-40B4-BE49-F238E27FC236}">
                <a16:creationId xmlns:a16="http://schemas.microsoft.com/office/drawing/2014/main" id="{97F702A5-A5C8-BC48-A250-CFE9B42618D6}"/>
              </a:ext>
            </a:extLst>
          </p:cNvPr>
          <p:cNvSpPr>
            <a:spLocks noGrp="1"/>
          </p:cNvSpPr>
          <p:nvPr>
            <p:ph type="body" sz="quarter" idx="27" hasCustomPrompt="1"/>
          </p:nvPr>
        </p:nvSpPr>
        <p:spPr>
          <a:xfrm>
            <a:off x="461267" y="4867903"/>
            <a:ext cx="684000" cy="720000"/>
          </a:xfrm>
          <a:noFill/>
        </p:spPr>
        <p:txBody>
          <a:bodyPr anchor="ctr">
            <a:noAutofit/>
          </a:bodyPr>
          <a:lstStyle>
            <a:lvl1pPr marL="0" indent="0" algn="l">
              <a:buNone/>
              <a:defRPr sz="3200" b="0" baseline="0">
                <a:solidFill>
                  <a:srgbClr val="84BA4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06</a:t>
            </a:r>
          </a:p>
        </p:txBody>
      </p:sp>
      <p:sp>
        <p:nvSpPr>
          <p:cNvPr id="51" name="Text Placeholder 25">
            <a:extLst>
              <a:ext uri="{FF2B5EF4-FFF2-40B4-BE49-F238E27FC236}">
                <a16:creationId xmlns:a16="http://schemas.microsoft.com/office/drawing/2014/main" id="{4FECF1A6-C3A4-F54C-83AE-A12E578AA53A}"/>
              </a:ext>
            </a:extLst>
          </p:cNvPr>
          <p:cNvSpPr>
            <a:spLocks noGrp="1"/>
          </p:cNvSpPr>
          <p:nvPr>
            <p:ph type="body" sz="quarter" idx="28" hasCustomPrompt="1"/>
          </p:nvPr>
        </p:nvSpPr>
        <p:spPr>
          <a:xfrm>
            <a:off x="1131826" y="4867903"/>
            <a:ext cx="4964818" cy="720000"/>
          </a:xfrm>
        </p:spPr>
        <p:txBody>
          <a:bodyPr anchor="ctr">
            <a:noAutofit/>
          </a:bodyPr>
          <a:lstStyle>
            <a:lvl1pPr marL="0" indent="0" algn="l">
              <a:buNone/>
              <a:defRPr sz="2200" baseline="0">
                <a:solidFill>
                  <a:srgbClr val="00000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Tree>
    <p:extLst>
      <p:ext uri="{BB962C8B-B14F-4D97-AF65-F5344CB8AC3E}">
        <p14:creationId xmlns:p14="http://schemas.microsoft.com/office/powerpoint/2010/main" val="2476502748"/>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4 point icon graph">
    <p:spTree>
      <p:nvGrpSpPr>
        <p:cNvPr id="1" name=""/>
        <p:cNvGrpSpPr/>
        <p:nvPr/>
      </p:nvGrpSpPr>
      <p:grpSpPr>
        <a:xfrm>
          <a:off x="0" y="0"/>
          <a:ext cx="0" cy="0"/>
          <a:chOff x="0" y="0"/>
          <a:chExt cx="0" cy="0"/>
        </a:xfrm>
      </p:grpSpPr>
      <p:sp>
        <p:nvSpPr>
          <p:cNvPr id="49" name="Freeform 48">
            <a:extLst>
              <a:ext uri="{FF2B5EF4-FFF2-40B4-BE49-F238E27FC236}">
                <a16:creationId xmlns:a16="http://schemas.microsoft.com/office/drawing/2014/main" id="{C2DB8636-C798-AD47-8DC9-47814E3387DD}"/>
              </a:ext>
            </a:extLst>
          </p:cNvPr>
          <p:cNvSpPr/>
          <p:nvPr/>
        </p:nvSpPr>
        <p:spPr>
          <a:xfrm>
            <a:off x="3157719" y="4270495"/>
            <a:ext cx="1660392" cy="233707"/>
          </a:xfrm>
          <a:custGeom>
            <a:avLst/>
            <a:gdLst/>
            <a:ahLst/>
            <a:cxnLst>
              <a:cxn ang="3cd4">
                <a:pos x="hc" y="t"/>
              </a:cxn>
              <a:cxn ang="cd2">
                <a:pos x="l" y="vc"/>
              </a:cxn>
              <a:cxn ang="cd4">
                <a:pos x="hc" y="b"/>
              </a:cxn>
              <a:cxn ang="0">
                <a:pos x="r" y="vc"/>
              </a:cxn>
            </a:cxnLst>
            <a:rect l="l" t="t" r="r" b="b"/>
            <a:pathLst>
              <a:path w="1088" h="154">
                <a:moveTo>
                  <a:pt x="1066" y="76"/>
                </a:moveTo>
                <a:cubicBezTo>
                  <a:pt x="1066" y="49"/>
                  <a:pt x="1073" y="23"/>
                  <a:pt x="1087" y="0"/>
                </a:cubicBezTo>
                <a:lnTo>
                  <a:pt x="1" y="0"/>
                </a:lnTo>
                <a:cubicBezTo>
                  <a:pt x="14" y="23"/>
                  <a:pt x="22" y="49"/>
                  <a:pt x="22" y="76"/>
                </a:cubicBezTo>
                <a:cubicBezTo>
                  <a:pt x="22" y="106"/>
                  <a:pt x="14" y="131"/>
                  <a:pt x="0" y="154"/>
                </a:cubicBezTo>
                <a:lnTo>
                  <a:pt x="1088" y="154"/>
                </a:lnTo>
                <a:cubicBezTo>
                  <a:pt x="1075" y="131"/>
                  <a:pt x="1066" y="106"/>
                  <a:pt x="1066" y="76"/>
                </a:cubicBezTo>
                <a:close/>
              </a:path>
            </a:pathLst>
          </a:custGeom>
          <a:solidFill>
            <a:srgbClr val="63A043"/>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50" name="Freeform 49">
            <a:extLst>
              <a:ext uri="{FF2B5EF4-FFF2-40B4-BE49-F238E27FC236}">
                <a16:creationId xmlns:a16="http://schemas.microsoft.com/office/drawing/2014/main" id="{A5ECD853-1DE4-6A49-83BF-BE872511E6E0}"/>
              </a:ext>
            </a:extLst>
          </p:cNvPr>
          <p:cNvSpPr/>
          <p:nvPr/>
        </p:nvSpPr>
        <p:spPr>
          <a:xfrm>
            <a:off x="2711689" y="4223142"/>
            <a:ext cx="323830" cy="326885"/>
          </a:xfrm>
          <a:custGeom>
            <a:avLst/>
            <a:gdLst/>
            <a:ahLst/>
            <a:cxnLst>
              <a:cxn ang="3cd4">
                <a:pos x="hc" y="t"/>
              </a:cxn>
              <a:cxn ang="cd2">
                <a:pos x="l" y="vc"/>
              </a:cxn>
              <a:cxn ang="cd4">
                <a:pos x="hc" y="b"/>
              </a:cxn>
              <a:cxn ang="0">
                <a:pos x="r" y="vc"/>
              </a:cxn>
            </a:cxnLst>
            <a:rect l="l" t="t" r="r" b="b"/>
            <a:pathLst>
              <a:path w="213" h="215">
                <a:moveTo>
                  <a:pt x="213" y="107"/>
                </a:moveTo>
                <a:cubicBezTo>
                  <a:pt x="213" y="166"/>
                  <a:pt x="166" y="215"/>
                  <a:pt x="106" y="215"/>
                </a:cubicBezTo>
                <a:cubicBezTo>
                  <a:pt x="48" y="215"/>
                  <a:pt x="0" y="166"/>
                  <a:pt x="0" y="107"/>
                </a:cubicBezTo>
                <a:cubicBezTo>
                  <a:pt x="0" y="48"/>
                  <a:pt x="48" y="0"/>
                  <a:pt x="106" y="0"/>
                </a:cubicBezTo>
                <a:cubicBezTo>
                  <a:pt x="166" y="0"/>
                  <a:pt x="213" y="48"/>
                  <a:pt x="213" y="107"/>
                </a:cubicBezTo>
                <a:close/>
              </a:path>
            </a:pathLst>
          </a:custGeom>
          <a:solidFill>
            <a:srgbClr val="84BA41"/>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51" name="Freeform 50">
            <a:extLst>
              <a:ext uri="{FF2B5EF4-FFF2-40B4-BE49-F238E27FC236}">
                <a16:creationId xmlns:a16="http://schemas.microsoft.com/office/drawing/2014/main" id="{1FB605EC-FC6D-3D40-A5B0-5C7A5B28222F}"/>
              </a:ext>
            </a:extLst>
          </p:cNvPr>
          <p:cNvSpPr/>
          <p:nvPr/>
        </p:nvSpPr>
        <p:spPr>
          <a:xfrm>
            <a:off x="2777371" y="4288825"/>
            <a:ext cx="192465" cy="193992"/>
          </a:xfrm>
          <a:custGeom>
            <a:avLst/>
            <a:gdLst/>
            <a:ahLst/>
            <a:cxnLst>
              <a:cxn ang="3cd4">
                <a:pos x="hc" y="t"/>
              </a:cxn>
              <a:cxn ang="cd2">
                <a:pos x="l" y="vc"/>
              </a:cxn>
              <a:cxn ang="cd4">
                <a:pos x="hc" y="b"/>
              </a:cxn>
              <a:cxn ang="0">
                <a:pos x="r" y="vc"/>
              </a:cxn>
            </a:cxnLst>
            <a:rect l="l" t="t" r="r" b="b"/>
            <a:pathLst>
              <a:path w="127" h="128">
                <a:moveTo>
                  <a:pt x="127" y="64"/>
                </a:moveTo>
                <a:cubicBezTo>
                  <a:pt x="127" y="100"/>
                  <a:pt x="99" y="128"/>
                  <a:pt x="63" y="128"/>
                </a:cubicBezTo>
                <a:cubicBezTo>
                  <a:pt x="28" y="128"/>
                  <a:pt x="0" y="100"/>
                  <a:pt x="0" y="64"/>
                </a:cubicBezTo>
                <a:cubicBezTo>
                  <a:pt x="0" y="30"/>
                  <a:pt x="28" y="0"/>
                  <a:pt x="63" y="0"/>
                </a:cubicBezTo>
                <a:cubicBezTo>
                  <a:pt x="99" y="0"/>
                  <a:pt x="127" y="30"/>
                  <a:pt x="127" y="64"/>
                </a:cubicBezTo>
                <a:close/>
              </a:path>
            </a:pathLst>
          </a:custGeom>
          <a:solidFill>
            <a:srgbClr val="FFFFFF"/>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52" name="Freeform 51">
            <a:extLst>
              <a:ext uri="{FF2B5EF4-FFF2-40B4-BE49-F238E27FC236}">
                <a16:creationId xmlns:a16="http://schemas.microsoft.com/office/drawing/2014/main" id="{813784D3-D312-744B-8BF6-8D3D764C1FF8}"/>
              </a:ext>
            </a:extLst>
          </p:cNvPr>
          <p:cNvSpPr/>
          <p:nvPr/>
        </p:nvSpPr>
        <p:spPr>
          <a:xfrm>
            <a:off x="2189284" y="2594824"/>
            <a:ext cx="1370167" cy="1510697"/>
          </a:xfrm>
          <a:custGeom>
            <a:avLst/>
            <a:gdLst/>
            <a:ahLst/>
            <a:cxnLst>
              <a:cxn ang="3cd4">
                <a:pos x="hc" y="t"/>
              </a:cxn>
              <a:cxn ang="cd2">
                <a:pos x="l" y="vc"/>
              </a:cxn>
              <a:cxn ang="cd4">
                <a:pos x="hc" y="b"/>
              </a:cxn>
              <a:cxn ang="0">
                <a:pos x="r" y="vc"/>
              </a:cxn>
            </a:cxnLst>
            <a:rect l="l" t="t" r="r" b="b"/>
            <a:pathLst>
              <a:path w="898" h="990">
                <a:moveTo>
                  <a:pt x="898" y="447"/>
                </a:moveTo>
                <a:cubicBezTo>
                  <a:pt x="898" y="649"/>
                  <a:pt x="765" y="819"/>
                  <a:pt x="583" y="875"/>
                </a:cubicBezTo>
                <a:cubicBezTo>
                  <a:pt x="541" y="889"/>
                  <a:pt x="471" y="936"/>
                  <a:pt x="448" y="990"/>
                </a:cubicBezTo>
                <a:cubicBezTo>
                  <a:pt x="427" y="941"/>
                  <a:pt x="357" y="889"/>
                  <a:pt x="314" y="875"/>
                </a:cubicBezTo>
                <a:cubicBezTo>
                  <a:pt x="131" y="817"/>
                  <a:pt x="0" y="649"/>
                  <a:pt x="0" y="447"/>
                </a:cubicBezTo>
                <a:cubicBezTo>
                  <a:pt x="0" y="200"/>
                  <a:pt x="201" y="0"/>
                  <a:pt x="448" y="0"/>
                </a:cubicBezTo>
                <a:cubicBezTo>
                  <a:pt x="696" y="0"/>
                  <a:pt x="898" y="200"/>
                  <a:pt x="898" y="447"/>
                </a:cubicBezTo>
                <a:close/>
              </a:path>
            </a:pathLst>
          </a:custGeom>
          <a:solidFill>
            <a:srgbClr val="84BA41"/>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53" name="Freeform 52">
            <a:extLst>
              <a:ext uri="{FF2B5EF4-FFF2-40B4-BE49-F238E27FC236}">
                <a16:creationId xmlns:a16="http://schemas.microsoft.com/office/drawing/2014/main" id="{C952250C-2D0F-064B-B9BE-BB9EECA238E4}"/>
              </a:ext>
            </a:extLst>
          </p:cNvPr>
          <p:cNvSpPr/>
          <p:nvPr/>
        </p:nvSpPr>
        <p:spPr>
          <a:xfrm>
            <a:off x="4920453" y="4223142"/>
            <a:ext cx="325357" cy="326885"/>
          </a:xfrm>
          <a:custGeom>
            <a:avLst/>
            <a:gdLst/>
            <a:ahLst/>
            <a:cxnLst>
              <a:cxn ang="3cd4">
                <a:pos x="hc" y="t"/>
              </a:cxn>
              <a:cxn ang="cd2">
                <a:pos x="l" y="vc"/>
              </a:cxn>
              <a:cxn ang="cd4">
                <a:pos x="hc" y="b"/>
              </a:cxn>
              <a:cxn ang="0">
                <a:pos x="r" y="vc"/>
              </a:cxn>
            </a:cxnLst>
            <a:rect l="l" t="t" r="r" b="b"/>
            <a:pathLst>
              <a:path w="214" h="215">
                <a:moveTo>
                  <a:pt x="214" y="107"/>
                </a:moveTo>
                <a:cubicBezTo>
                  <a:pt x="214" y="166"/>
                  <a:pt x="165" y="215"/>
                  <a:pt x="106" y="215"/>
                </a:cubicBezTo>
                <a:cubicBezTo>
                  <a:pt x="46" y="215"/>
                  <a:pt x="0" y="166"/>
                  <a:pt x="0" y="107"/>
                </a:cubicBezTo>
                <a:cubicBezTo>
                  <a:pt x="0" y="48"/>
                  <a:pt x="46" y="0"/>
                  <a:pt x="106" y="0"/>
                </a:cubicBezTo>
                <a:cubicBezTo>
                  <a:pt x="165" y="0"/>
                  <a:pt x="214" y="48"/>
                  <a:pt x="214" y="107"/>
                </a:cubicBezTo>
                <a:close/>
              </a:path>
            </a:pathLst>
          </a:custGeom>
          <a:solidFill>
            <a:srgbClr val="63A043"/>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54" name="Freeform 53">
            <a:extLst>
              <a:ext uri="{FF2B5EF4-FFF2-40B4-BE49-F238E27FC236}">
                <a16:creationId xmlns:a16="http://schemas.microsoft.com/office/drawing/2014/main" id="{1383608B-3ED7-074D-A0C2-469C4A907A53}"/>
              </a:ext>
            </a:extLst>
          </p:cNvPr>
          <p:cNvSpPr/>
          <p:nvPr/>
        </p:nvSpPr>
        <p:spPr>
          <a:xfrm>
            <a:off x="4984608" y="4288825"/>
            <a:ext cx="193993" cy="193992"/>
          </a:xfrm>
          <a:custGeom>
            <a:avLst/>
            <a:gdLst/>
            <a:ahLst/>
            <a:cxnLst>
              <a:cxn ang="3cd4">
                <a:pos x="hc" y="t"/>
              </a:cxn>
              <a:cxn ang="cd2">
                <a:pos x="l" y="vc"/>
              </a:cxn>
              <a:cxn ang="cd4">
                <a:pos x="hc" y="b"/>
              </a:cxn>
              <a:cxn ang="0">
                <a:pos x="r" y="vc"/>
              </a:cxn>
            </a:cxnLst>
            <a:rect l="l" t="t" r="r" b="b"/>
            <a:pathLst>
              <a:path w="128" h="128">
                <a:moveTo>
                  <a:pt x="128" y="64"/>
                </a:moveTo>
                <a:cubicBezTo>
                  <a:pt x="128" y="100"/>
                  <a:pt x="100" y="128"/>
                  <a:pt x="64" y="128"/>
                </a:cubicBezTo>
                <a:cubicBezTo>
                  <a:pt x="28" y="128"/>
                  <a:pt x="0" y="100"/>
                  <a:pt x="0" y="64"/>
                </a:cubicBezTo>
                <a:cubicBezTo>
                  <a:pt x="0" y="30"/>
                  <a:pt x="28" y="0"/>
                  <a:pt x="64" y="0"/>
                </a:cubicBezTo>
                <a:cubicBezTo>
                  <a:pt x="100" y="0"/>
                  <a:pt x="128" y="30"/>
                  <a:pt x="128" y="64"/>
                </a:cubicBezTo>
                <a:close/>
              </a:path>
            </a:pathLst>
          </a:custGeom>
          <a:solidFill>
            <a:srgbClr val="FFFFFF"/>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55" name="Freeform 54">
            <a:extLst>
              <a:ext uri="{FF2B5EF4-FFF2-40B4-BE49-F238E27FC236}">
                <a16:creationId xmlns:a16="http://schemas.microsoft.com/office/drawing/2014/main" id="{49B34B02-D6BF-B143-85D1-021CEA346336}"/>
              </a:ext>
            </a:extLst>
          </p:cNvPr>
          <p:cNvSpPr/>
          <p:nvPr/>
        </p:nvSpPr>
        <p:spPr>
          <a:xfrm>
            <a:off x="4396521" y="4716525"/>
            <a:ext cx="1368640" cy="1512224"/>
          </a:xfrm>
          <a:custGeom>
            <a:avLst/>
            <a:gdLst/>
            <a:ahLst/>
            <a:cxnLst>
              <a:cxn ang="3cd4">
                <a:pos x="hc" y="t"/>
              </a:cxn>
              <a:cxn ang="cd2">
                <a:pos x="l" y="vc"/>
              </a:cxn>
              <a:cxn ang="cd4">
                <a:pos x="hc" y="b"/>
              </a:cxn>
              <a:cxn ang="0">
                <a:pos x="r" y="vc"/>
              </a:cxn>
            </a:cxnLst>
            <a:rect l="l" t="t" r="r" b="b"/>
            <a:pathLst>
              <a:path w="897" h="991">
                <a:moveTo>
                  <a:pt x="897" y="542"/>
                </a:moveTo>
                <a:cubicBezTo>
                  <a:pt x="897" y="341"/>
                  <a:pt x="766" y="172"/>
                  <a:pt x="584" y="114"/>
                </a:cubicBezTo>
                <a:cubicBezTo>
                  <a:pt x="541" y="101"/>
                  <a:pt x="471" y="54"/>
                  <a:pt x="449" y="0"/>
                </a:cubicBezTo>
                <a:cubicBezTo>
                  <a:pt x="426" y="50"/>
                  <a:pt x="357" y="101"/>
                  <a:pt x="315" y="114"/>
                </a:cubicBezTo>
                <a:cubicBezTo>
                  <a:pt x="132" y="172"/>
                  <a:pt x="0" y="342"/>
                  <a:pt x="0" y="542"/>
                </a:cubicBezTo>
                <a:cubicBezTo>
                  <a:pt x="0" y="789"/>
                  <a:pt x="202" y="991"/>
                  <a:pt x="449" y="991"/>
                </a:cubicBezTo>
                <a:cubicBezTo>
                  <a:pt x="697" y="991"/>
                  <a:pt x="897" y="789"/>
                  <a:pt x="897" y="542"/>
                </a:cubicBezTo>
                <a:close/>
              </a:path>
            </a:pathLst>
          </a:custGeom>
          <a:solidFill>
            <a:srgbClr val="63A043"/>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56" name="Freeform 55">
            <a:extLst>
              <a:ext uri="{FF2B5EF4-FFF2-40B4-BE49-F238E27FC236}">
                <a16:creationId xmlns:a16="http://schemas.microsoft.com/office/drawing/2014/main" id="{8BCF563E-9283-AC4E-8512-9E60AF0E8397}"/>
              </a:ext>
            </a:extLst>
          </p:cNvPr>
          <p:cNvSpPr/>
          <p:nvPr/>
        </p:nvSpPr>
        <p:spPr>
          <a:xfrm>
            <a:off x="5354263" y="4270495"/>
            <a:ext cx="1660392" cy="233707"/>
          </a:xfrm>
          <a:custGeom>
            <a:avLst/>
            <a:gdLst/>
            <a:ahLst/>
            <a:cxnLst>
              <a:cxn ang="3cd4">
                <a:pos x="hc" y="t"/>
              </a:cxn>
              <a:cxn ang="cd2">
                <a:pos x="l" y="vc"/>
              </a:cxn>
              <a:cxn ang="cd4">
                <a:pos x="hc" y="b"/>
              </a:cxn>
              <a:cxn ang="0">
                <a:pos x="r" y="vc"/>
              </a:cxn>
            </a:cxnLst>
            <a:rect l="l" t="t" r="r" b="b"/>
            <a:pathLst>
              <a:path w="1088" h="154">
                <a:moveTo>
                  <a:pt x="1066" y="76"/>
                </a:moveTo>
                <a:cubicBezTo>
                  <a:pt x="1066" y="49"/>
                  <a:pt x="1074" y="23"/>
                  <a:pt x="1087" y="0"/>
                </a:cubicBezTo>
                <a:lnTo>
                  <a:pt x="1" y="0"/>
                </a:lnTo>
                <a:cubicBezTo>
                  <a:pt x="14" y="23"/>
                  <a:pt x="22" y="49"/>
                  <a:pt x="22" y="76"/>
                </a:cubicBezTo>
                <a:cubicBezTo>
                  <a:pt x="22" y="106"/>
                  <a:pt x="14" y="131"/>
                  <a:pt x="0" y="154"/>
                </a:cubicBezTo>
                <a:lnTo>
                  <a:pt x="1088" y="154"/>
                </a:lnTo>
                <a:cubicBezTo>
                  <a:pt x="1075" y="131"/>
                  <a:pt x="1066" y="106"/>
                  <a:pt x="1066" y="76"/>
                </a:cubicBezTo>
                <a:close/>
              </a:path>
            </a:pathLst>
          </a:custGeom>
          <a:solidFill>
            <a:srgbClr val="468940"/>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57" name="Freeform 56">
            <a:extLst>
              <a:ext uri="{FF2B5EF4-FFF2-40B4-BE49-F238E27FC236}">
                <a16:creationId xmlns:a16="http://schemas.microsoft.com/office/drawing/2014/main" id="{017F71C7-97C2-574F-826D-B09EC5C3194C}"/>
              </a:ext>
            </a:extLst>
          </p:cNvPr>
          <p:cNvSpPr/>
          <p:nvPr/>
        </p:nvSpPr>
        <p:spPr>
          <a:xfrm>
            <a:off x="7113943" y="4223142"/>
            <a:ext cx="326885" cy="326885"/>
          </a:xfrm>
          <a:custGeom>
            <a:avLst/>
            <a:gdLst/>
            <a:ahLst/>
            <a:cxnLst>
              <a:cxn ang="3cd4">
                <a:pos x="hc" y="t"/>
              </a:cxn>
              <a:cxn ang="cd2">
                <a:pos x="l" y="vc"/>
              </a:cxn>
              <a:cxn ang="cd4">
                <a:pos x="hc" y="b"/>
              </a:cxn>
              <a:cxn ang="0">
                <a:pos x="r" y="vc"/>
              </a:cxn>
            </a:cxnLst>
            <a:rect l="l" t="t" r="r" b="b"/>
            <a:pathLst>
              <a:path w="215" h="215">
                <a:moveTo>
                  <a:pt x="215" y="107"/>
                </a:moveTo>
                <a:cubicBezTo>
                  <a:pt x="215" y="166"/>
                  <a:pt x="167" y="215"/>
                  <a:pt x="108" y="215"/>
                </a:cubicBezTo>
                <a:cubicBezTo>
                  <a:pt x="49" y="215"/>
                  <a:pt x="0" y="166"/>
                  <a:pt x="0" y="107"/>
                </a:cubicBezTo>
                <a:cubicBezTo>
                  <a:pt x="0" y="48"/>
                  <a:pt x="49" y="0"/>
                  <a:pt x="108" y="0"/>
                </a:cubicBezTo>
                <a:cubicBezTo>
                  <a:pt x="167" y="0"/>
                  <a:pt x="215" y="48"/>
                  <a:pt x="215" y="107"/>
                </a:cubicBezTo>
                <a:close/>
              </a:path>
            </a:pathLst>
          </a:custGeom>
          <a:solidFill>
            <a:srgbClr val="468940"/>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58" name="Freeform 57">
            <a:extLst>
              <a:ext uri="{FF2B5EF4-FFF2-40B4-BE49-F238E27FC236}">
                <a16:creationId xmlns:a16="http://schemas.microsoft.com/office/drawing/2014/main" id="{96F4A2A0-18C8-F044-A431-537EB66CDFB7}"/>
              </a:ext>
            </a:extLst>
          </p:cNvPr>
          <p:cNvSpPr/>
          <p:nvPr/>
        </p:nvSpPr>
        <p:spPr>
          <a:xfrm>
            <a:off x="7181153" y="4288825"/>
            <a:ext cx="192465" cy="193992"/>
          </a:xfrm>
          <a:custGeom>
            <a:avLst/>
            <a:gdLst/>
            <a:ahLst/>
            <a:cxnLst>
              <a:cxn ang="3cd4">
                <a:pos x="hc" y="t"/>
              </a:cxn>
              <a:cxn ang="cd2">
                <a:pos x="l" y="vc"/>
              </a:cxn>
              <a:cxn ang="cd4">
                <a:pos x="hc" y="b"/>
              </a:cxn>
              <a:cxn ang="0">
                <a:pos x="r" y="vc"/>
              </a:cxn>
            </a:cxnLst>
            <a:rect l="l" t="t" r="r" b="b"/>
            <a:pathLst>
              <a:path w="127" h="128">
                <a:moveTo>
                  <a:pt x="127" y="64"/>
                </a:moveTo>
                <a:cubicBezTo>
                  <a:pt x="127" y="100"/>
                  <a:pt x="98" y="128"/>
                  <a:pt x="64" y="128"/>
                </a:cubicBezTo>
                <a:cubicBezTo>
                  <a:pt x="29" y="128"/>
                  <a:pt x="0" y="100"/>
                  <a:pt x="0" y="64"/>
                </a:cubicBezTo>
                <a:cubicBezTo>
                  <a:pt x="0" y="30"/>
                  <a:pt x="29" y="0"/>
                  <a:pt x="64" y="0"/>
                </a:cubicBezTo>
                <a:cubicBezTo>
                  <a:pt x="98" y="0"/>
                  <a:pt x="127" y="30"/>
                  <a:pt x="127" y="64"/>
                </a:cubicBezTo>
                <a:close/>
              </a:path>
            </a:pathLst>
          </a:custGeom>
          <a:solidFill>
            <a:srgbClr val="FFFFFF"/>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59" name="Freeform 58">
            <a:extLst>
              <a:ext uri="{FF2B5EF4-FFF2-40B4-BE49-F238E27FC236}">
                <a16:creationId xmlns:a16="http://schemas.microsoft.com/office/drawing/2014/main" id="{4EE984EA-0E9E-E246-B144-9A6FBED36A0D}"/>
              </a:ext>
            </a:extLst>
          </p:cNvPr>
          <p:cNvSpPr/>
          <p:nvPr/>
        </p:nvSpPr>
        <p:spPr>
          <a:xfrm>
            <a:off x="6593066" y="2594824"/>
            <a:ext cx="1367112" cy="1510697"/>
          </a:xfrm>
          <a:custGeom>
            <a:avLst/>
            <a:gdLst/>
            <a:ahLst/>
            <a:cxnLst>
              <a:cxn ang="3cd4">
                <a:pos x="hc" y="t"/>
              </a:cxn>
              <a:cxn ang="cd2">
                <a:pos x="l" y="vc"/>
              </a:cxn>
              <a:cxn ang="cd4">
                <a:pos x="hc" y="b"/>
              </a:cxn>
              <a:cxn ang="0">
                <a:pos x="r" y="vc"/>
              </a:cxn>
            </a:cxnLst>
            <a:rect l="l" t="t" r="r" b="b"/>
            <a:pathLst>
              <a:path w="896" h="990">
                <a:moveTo>
                  <a:pt x="896" y="447"/>
                </a:moveTo>
                <a:cubicBezTo>
                  <a:pt x="896" y="649"/>
                  <a:pt x="764" y="819"/>
                  <a:pt x="582" y="875"/>
                </a:cubicBezTo>
                <a:cubicBezTo>
                  <a:pt x="541" y="889"/>
                  <a:pt x="471" y="936"/>
                  <a:pt x="449" y="990"/>
                </a:cubicBezTo>
                <a:cubicBezTo>
                  <a:pt x="427" y="941"/>
                  <a:pt x="357" y="889"/>
                  <a:pt x="314" y="875"/>
                </a:cubicBezTo>
                <a:cubicBezTo>
                  <a:pt x="132" y="817"/>
                  <a:pt x="0" y="649"/>
                  <a:pt x="0" y="447"/>
                </a:cubicBezTo>
                <a:cubicBezTo>
                  <a:pt x="0" y="200"/>
                  <a:pt x="202" y="0"/>
                  <a:pt x="449" y="0"/>
                </a:cubicBezTo>
                <a:cubicBezTo>
                  <a:pt x="696" y="0"/>
                  <a:pt x="896" y="200"/>
                  <a:pt x="896" y="447"/>
                </a:cubicBezTo>
                <a:close/>
              </a:path>
            </a:pathLst>
          </a:custGeom>
          <a:solidFill>
            <a:srgbClr val="468940"/>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60" name="Freeform 59">
            <a:extLst>
              <a:ext uri="{FF2B5EF4-FFF2-40B4-BE49-F238E27FC236}">
                <a16:creationId xmlns:a16="http://schemas.microsoft.com/office/drawing/2014/main" id="{33B7BA85-0535-9D4E-9ABA-CAF119D02F9C}"/>
              </a:ext>
            </a:extLst>
          </p:cNvPr>
          <p:cNvSpPr/>
          <p:nvPr/>
        </p:nvSpPr>
        <p:spPr>
          <a:xfrm>
            <a:off x="7549281" y="4270495"/>
            <a:ext cx="1661920" cy="233707"/>
          </a:xfrm>
          <a:custGeom>
            <a:avLst/>
            <a:gdLst/>
            <a:ahLst/>
            <a:cxnLst>
              <a:cxn ang="3cd4">
                <a:pos x="hc" y="t"/>
              </a:cxn>
              <a:cxn ang="cd2">
                <a:pos x="l" y="vc"/>
              </a:cxn>
              <a:cxn ang="cd4">
                <a:pos x="hc" y="b"/>
              </a:cxn>
              <a:cxn ang="0">
                <a:pos x="r" y="vc"/>
              </a:cxn>
            </a:cxnLst>
            <a:rect l="l" t="t" r="r" b="b"/>
            <a:pathLst>
              <a:path w="1089" h="154">
                <a:moveTo>
                  <a:pt x="1067" y="76"/>
                </a:moveTo>
                <a:cubicBezTo>
                  <a:pt x="1067" y="49"/>
                  <a:pt x="1074" y="23"/>
                  <a:pt x="1088" y="0"/>
                </a:cubicBezTo>
                <a:lnTo>
                  <a:pt x="2" y="0"/>
                </a:lnTo>
                <a:cubicBezTo>
                  <a:pt x="16" y="23"/>
                  <a:pt x="23" y="49"/>
                  <a:pt x="23" y="76"/>
                </a:cubicBezTo>
                <a:cubicBezTo>
                  <a:pt x="23" y="106"/>
                  <a:pt x="14" y="131"/>
                  <a:pt x="0" y="154"/>
                </a:cubicBezTo>
                <a:lnTo>
                  <a:pt x="1089" y="154"/>
                </a:lnTo>
                <a:cubicBezTo>
                  <a:pt x="1074" y="131"/>
                  <a:pt x="1067" y="106"/>
                  <a:pt x="1067" y="76"/>
                </a:cubicBezTo>
                <a:close/>
              </a:path>
            </a:pathLst>
          </a:custGeom>
          <a:solidFill>
            <a:srgbClr val="297239"/>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62" name="Freeform 61">
            <a:extLst>
              <a:ext uri="{FF2B5EF4-FFF2-40B4-BE49-F238E27FC236}">
                <a16:creationId xmlns:a16="http://schemas.microsoft.com/office/drawing/2014/main" id="{02BE76FA-A18A-5C43-8289-F22F35416D17}"/>
              </a:ext>
            </a:extLst>
          </p:cNvPr>
          <p:cNvSpPr/>
          <p:nvPr/>
        </p:nvSpPr>
        <p:spPr>
          <a:xfrm>
            <a:off x="9310488" y="4223142"/>
            <a:ext cx="325357" cy="326885"/>
          </a:xfrm>
          <a:custGeom>
            <a:avLst/>
            <a:gdLst/>
            <a:ahLst/>
            <a:cxnLst>
              <a:cxn ang="3cd4">
                <a:pos x="hc" y="t"/>
              </a:cxn>
              <a:cxn ang="cd2">
                <a:pos x="l" y="vc"/>
              </a:cxn>
              <a:cxn ang="cd4">
                <a:pos x="hc" y="b"/>
              </a:cxn>
              <a:cxn ang="0">
                <a:pos x="r" y="vc"/>
              </a:cxn>
            </a:cxnLst>
            <a:rect l="l" t="t" r="r" b="b"/>
            <a:pathLst>
              <a:path w="214" h="215">
                <a:moveTo>
                  <a:pt x="214" y="107"/>
                </a:moveTo>
                <a:cubicBezTo>
                  <a:pt x="214" y="166"/>
                  <a:pt x="167" y="215"/>
                  <a:pt x="108" y="215"/>
                </a:cubicBezTo>
                <a:cubicBezTo>
                  <a:pt x="49" y="215"/>
                  <a:pt x="0" y="166"/>
                  <a:pt x="0" y="107"/>
                </a:cubicBezTo>
                <a:cubicBezTo>
                  <a:pt x="0" y="48"/>
                  <a:pt x="49" y="0"/>
                  <a:pt x="108" y="0"/>
                </a:cubicBezTo>
                <a:cubicBezTo>
                  <a:pt x="167" y="0"/>
                  <a:pt x="214" y="48"/>
                  <a:pt x="214" y="107"/>
                </a:cubicBezTo>
                <a:close/>
              </a:path>
            </a:pathLst>
          </a:custGeom>
          <a:solidFill>
            <a:srgbClr val="297239"/>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66" name="Freeform 65">
            <a:extLst>
              <a:ext uri="{FF2B5EF4-FFF2-40B4-BE49-F238E27FC236}">
                <a16:creationId xmlns:a16="http://schemas.microsoft.com/office/drawing/2014/main" id="{30B312E8-A919-B644-AE39-4333DF830601}"/>
              </a:ext>
            </a:extLst>
          </p:cNvPr>
          <p:cNvSpPr/>
          <p:nvPr/>
        </p:nvSpPr>
        <p:spPr>
          <a:xfrm>
            <a:off x="9377698" y="4288825"/>
            <a:ext cx="190937" cy="193992"/>
          </a:xfrm>
          <a:custGeom>
            <a:avLst/>
            <a:gdLst/>
            <a:ahLst/>
            <a:cxnLst>
              <a:cxn ang="3cd4">
                <a:pos x="hc" y="t"/>
              </a:cxn>
              <a:cxn ang="cd2">
                <a:pos x="l" y="vc"/>
              </a:cxn>
              <a:cxn ang="cd4">
                <a:pos x="hc" y="b"/>
              </a:cxn>
              <a:cxn ang="0">
                <a:pos x="r" y="vc"/>
              </a:cxn>
            </a:cxnLst>
            <a:rect l="l" t="t" r="r" b="b"/>
            <a:pathLst>
              <a:path w="126" h="128">
                <a:moveTo>
                  <a:pt x="126" y="64"/>
                </a:moveTo>
                <a:cubicBezTo>
                  <a:pt x="126" y="100"/>
                  <a:pt x="98" y="128"/>
                  <a:pt x="64" y="128"/>
                </a:cubicBezTo>
                <a:cubicBezTo>
                  <a:pt x="28" y="128"/>
                  <a:pt x="0" y="100"/>
                  <a:pt x="0" y="64"/>
                </a:cubicBezTo>
                <a:cubicBezTo>
                  <a:pt x="0" y="30"/>
                  <a:pt x="28" y="0"/>
                  <a:pt x="64" y="0"/>
                </a:cubicBezTo>
                <a:cubicBezTo>
                  <a:pt x="98" y="0"/>
                  <a:pt x="126" y="30"/>
                  <a:pt x="126" y="64"/>
                </a:cubicBezTo>
                <a:close/>
              </a:path>
            </a:pathLst>
          </a:custGeom>
          <a:solidFill>
            <a:srgbClr val="FFFFFF"/>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67" name="Freeform 66">
            <a:extLst>
              <a:ext uri="{FF2B5EF4-FFF2-40B4-BE49-F238E27FC236}">
                <a16:creationId xmlns:a16="http://schemas.microsoft.com/office/drawing/2014/main" id="{F46B9467-BABF-064B-910D-2C704D814251}"/>
              </a:ext>
            </a:extLst>
          </p:cNvPr>
          <p:cNvSpPr/>
          <p:nvPr/>
        </p:nvSpPr>
        <p:spPr>
          <a:xfrm>
            <a:off x="8789610" y="4716525"/>
            <a:ext cx="1367112" cy="1512224"/>
          </a:xfrm>
          <a:custGeom>
            <a:avLst/>
            <a:gdLst/>
            <a:ahLst/>
            <a:cxnLst>
              <a:cxn ang="3cd4">
                <a:pos x="hc" y="t"/>
              </a:cxn>
              <a:cxn ang="cd2">
                <a:pos x="l" y="vc"/>
              </a:cxn>
              <a:cxn ang="cd4">
                <a:pos x="hc" y="b"/>
              </a:cxn>
              <a:cxn ang="0">
                <a:pos x="r" y="vc"/>
              </a:cxn>
            </a:cxnLst>
            <a:rect l="l" t="t" r="r" b="b"/>
            <a:pathLst>
              <a:path w="896" h="991">
                <a:moveTo>
                  <a:pt x="896" y="542"/>
                </a:moveTo>
                <a:cubicBezTo>
                  <a:pt x="896" y="341"/>
                  <a:pt x="764" y="172"/>
                  <a:pt x="582" y="114"/>
                </a:cubicBezTo>
                <a:cubicBezTo>
                  <a:pt x="541" y="101"/>
                  <a:pt x="471" y="54"/>
                  <a:pt x="449" y="0"/>
                </a:cubicBezTo>
                <a:cubicBezTo>
                  <a:pt x="427" y="50"/>
                  <a:pt x="355" y="101"/>
                  <a:pt x="314" y="114"/>
                </a:cubicBezTo>
                <a:cubicBezTo>
                  <a:pt x="132" y="172"/>
                  <a:pt x="0" y="342"/>
                  <a:pt x="0" y="542"/>
                </a:cubicBezTo>
                <a:cubicBezTo>
                  <a:pt x="0" y="789"/>
                  <a:pt x="200" y="991"/>
                  <a:pt x="449" y="991"/>
                </a:cubicBezTo>
                <a:cubicBezTo>
                  <a:pt x="696" y="991"/>
                  <a:pt x="896" y="789"/>
                  <a:pt x="896" y="542"/>
                </a:cubicBezTo>
                <a:close/>
              </a:path>
            </a:pathLst>
          </a:custGeom>
          <a:solidFill>
            <a:srgbClr val="297239"/>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78" name="TextBox 77">
            <a:extLst>
              <a:ext uri="{FF2B5EF4-FFF2-40B4-BE49-F238E27FC236}">
                <a16:creationId xmlns:a16="http://schemas.microsoft.com/office/drawing/2014/main" id="{04634976-744C-254F-BE6F-6EB202B92360}"/>
              </a:ext>
            </a:extLst>
          </p:cNvPr>
          <p:cNvSpPr txBox="1"/>
          <p:nvPr/>
        </p:nvSpPr>
        <p:spPr>
          <a:xfrm>
            <a:off x="4556691" y="3117216"/>
            <a:ext cx="1045245" cy="286073"/>
          </a:xfrm>
          <a:prstGeom prst="rect">
            <a:avLst/>
          </a:prstGeom>
          <a:noFill/>
        </p:spPr>
        <p:txBody>
          <a:bodyPr wrap="none" rtlCol="0">
            <a:spAutoFit/>
          </a:bodyPr>
          <a:lstStyle/>
          <a:p>
            <a:pPr algn="ctr"/>
            <a:r>
              <a:rPr lang="en-US" dirty="0">
                <a:solidFill>
                  <a:schemeClr val="tx2"/>
                </a:solidFill>
                <a:latin typeface="Montserrat" pitchFamily="2" charset="77"/>
                <a:ea typeface="Roboto Medium" panose="02000000000000000000" pitchFamily="2" charset="0"/>
                <a:cs typeface="Lato" panose="020F0502020204030203" pitchFamily="34" charset="0"/>
              </a:rPr>
              <a:t>Your Title</a:t>
            </a:r>
          </a:p>
        </p:txBody>
      </p:sp>
      <p:sp>
        <p:nvSpPr>
          <p:cNvPr id="80" name="TextBox 79">
            <a:extLst>
              <a:ext uri="{FF2B5EF4-FFF2-40B4-BE49-F238E27FC236}">
                <a16:creationId xmlns:a16="http://schemas.microsoft.com/office/drawing/2014/main" id="{B0E5118A-8174-6649-9B3B-D77A8707F876}"/>
              </a:ext>
            </a:extLst>
          </p:cNvPr>
          <p:cNvSpPr txBox="1"/>
          <p:nvPr/>
        </p:nvSpPr>
        <p:spPr>
          <a:xfrm>
            <a:off x="8957418" y="3117216"/>
            <a:ext cx="1045245" cy="286073"/>
          </a:xfrm>
          <a:prstGeom prst="rect">
            <a:avLst/>
          </a:prstGeom>
          <a:noFill/>
        </p:spPr>
        <p:txBody>
          <a:bodyPr wrap="none" rtlCol="0">
            <a:spAutoFit/>
          </a:bodyPr>
          <a:lstStyle/>
          <a:p>
            <a:pPr algn="ctr"/>
            <a:r>
              <a:rPr lang="en-US" dirty="0">
                <a:solidFill>
                  <a:schemeClr val="tx2"/>
                </a:solidFill>
                <a:latin typeface="Montserrat" pitchFamily="2" charset="77"/>
                <a:ea typeface="Roboto Medium" panose="02000000000000000000" pitchFamily="2" charset="0"/>
                <a:cs typeface="Lato" panose="020F0502020204030203" pitchFamily="34" charset="0"/>
              </a:rPr>
              <a:t>Your Title</a:t>
            </a:r>
          </a:p>
        </p:txBody>
      </p:sp>
      <p:sp>
        <p:nvSpPr>
          <p:cNvPr id="84" name="TextBox 83">
            <a:extLst>
              <a:ext uri="{FF2B5EF4-FFF2-40B4-BE49-F238E27FC236}">
                <a16:creationId xmlns:a16="http://schemas.microsoft.com/office/drawing/2014/main" id="{93C43E96-4B36-3748-B67A-4817918F0204}"/>
              </a:ext>
            </a:extLst>
          </p:cNvPr>
          <p:cNvSpPr txBox="1"/>
          <p:nvPr/>
        </p:nvSpPr>
        <p:spPr>
          <a:xfrm>
            <a:off x="6760032" y="4807913"/>
            <a:ext cx="1045245" cy="286073"/>
          </a:xfrm>
          <a:prstGeom prst="rect">
            <a:avLst/>
          </a:prstGeom>
          <a:noFill/>
        </p:spPr>
        <p:txBody>
          <a:bodyPr wrap="none" rtlCol="0">
            <a:spAutoFit/>
          </a:bodyPr>
          <a:lstStyle/>
          <a:p>
            <a:pPr algn="ctr"/>
            <a:r>
              <a:rPr lang="en-US" dirty="0">
                <a:solidFill>
                  <a:schemeClr val="tx2"/>
                </a:solidFill>
                <a:latin typeface="Montserrat" pitchFamily="2" charset="77"/>
                <a:ea typeface="Roboto Medium" panose="02000000000000000000" pitchFamily="2" charset="0"/>
                <a:cs typeface="Lato" panose="020F0502020204030203" pitchFamily="34" charset="0"/>
              </a:rPr>
              <a:t>Your Title</a:t>
            </a:r>
          </a:p>
        </p:txBody>
      </p:sp>
      <p:sp>
        <p:nvSpPr>
          <p:cNvPr id="98" name="Text Placeholder 17">
            <a:extLst>
              <a:ext uri="{FF2B5EF4-FFF2-40B4-BE49-F238E27FC236}">
                <a16:creationId xmlns:a16="http://schemas.microsoft.com/office/drawing/2014/main" id="{3DED761C-20FA-594A-9976-CFD8D1D38242}"/>
              </a:ext>
            </a:extLst>
          </p:cNvPr>
          <p:cNvSpPr>
            <a:spLocks noGrp="1"/>
          </p:cNvSpPr>
          <p:nvPr>
            <p:ph type="body" sz="quarter" idx="31" hasCustomPrompt="1"/>
          </p:nvPr>
        </p:nvSpPr>
        <p:spPr>
          <a:xfrm>
            <a:off x="1698838" y="4779489"/>
            <a:ext cx="2253709" cy="1237497"/>
          </a:xfrm>
        </p:spPr>
        <p:txBody>
          <a:bodyPr>
            <a:normAutofit/>
          </a:bodyPr>
          <a:lstStyle>
            <a:lvl1pPr algn="ctr">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99" name="Text Placeholder 17">
            <a:extLst>
              <a:ext uri="{FF2B5EF4-FFF2-40B4-BE49-F238E27FC236}">
                <a16:creationId xmlns:a16="http://schemas.microsoft.com/office/drawing/2014/main" id="{ADC51583-6324-9C45-9B98-7374A9499F17}"/>
              </a:ext>
            </a:extLst>
          </p:cNvPr>
          <p:cNvSpPr>
            <a:spLocks noGrp="1"/>
          </p:cNvSpPr>
          <p:nvPr>
            <p:ph type="body" sz="quarter" idx="32" hasCustomPrompt="1"/>
          </p:nvPr>
        </p:nvSpPr>
        <p:spPr>
          <a:xfrm>
            <a:off x="6126530" y="4745592"/>
            <a:ext cx="2253709" cy="1237497"/>
          </a:xfrm>
        </p:spPr>
        <p:txBody>
          <a:bodyPr>
            <a:normAutofit/>
          </a:bodyPr>
          <a:lstStyle>
            <a:lvl1pPr algn="ctr">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00" name="Text Placeholder 17">
            <a:extLst>
              <a:ext uri="{FF2B5EF4-FFF2-40B4-BE49-F238E27FC236}">
                <a16:creationId xmlns:a16="http://schemas.microsoft.com/office/drawing/2014/main" id="{5D6484B6-6A23-DA4C-AFB8-4A3877BAEB9C}"/>
              </a:ext>
            </a:extLst>
          </p:cNvPr>
          <p:cNvSpPr>
            <a:spLocks noGrp="1"/>
          </p:cNvSpPr>
          <p:nvPr>
            <p:ph type="body" sz="quarter" idx="33" hasCustomPrompt="1"/>
          </p:nvPr>
        </p:nvSpPr>
        <p:spPr>
          <a:xfrm>
            <a:off x="3916281" y="2823088"/>
            <a:ext cx="2253709" cy="1237497"/>
          </a:xfrm>
        </p:spPr>
        <p:txBody>
          <a:bodyPr>
            <a:normAutofit/>
          </a:bodyPr>
          <a:lstStyle>
            <a:lvl1pPr algn="ctr">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01" name="Text Placeholder 17">
            <a:extLst>
              <a:ext uri="{FF2B5EF4-FFF2-40B4-BE49-F238E27FC236}">
                <a16:creationId xmlns:a16="http://schemas.microsoft.com/office/drawing/2014/main" id="{17E014FD-573A-CD4A-8E06-A12C82D41C31}"/>
              </a:ext>
            </a:extLst>
          </p:cNvPr>
          <p:cNvSpPr>
            <a:spLocks noGrp="1"/>
          </p:cNvSpPr>
          <p:nvPr>
            <p:ph type="body" sz="quarter" idx="34" hasCustomPrompt="1"/>
          </p:nvPr>
        </p:nvSpPr>
        <p:spPr>
          <a:xfrm>
            <a:off x="8242372" y="2789191"/>
            <a:ext cx="2253709" cy="1237497"/>
          </a:xfrm>
        </p:spPr>
        <p:txBody>
          <a:bodyPr>
            <a:normAutofit/>
          </a:bodyPr>
          <a:lstStyle>
            <a:lvl1pPr algn="ctr">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35" name="Freeform 34">
            <a:extLst>
              <a:ext uri="{FF2B5EF4-FFF2-40B4-BE49-F238E27FC236}">
                <a16:creationId xmlns:a16="http://schemas.microsoft.com/office/drawing/2014/main" id="{CE42815F-D3BC-ED41-BFE5-988CDFA369C9}"/>
              </a:ext>
            </a:extLst>
          </p:cNvPr>
          <p:cNvSpPr/>
          <p:nvPr userDrawn="1"/>
        </p:nvSpPr>
        <p:spPr>
          <a:xfrm>
            <a:off x="1" y="4284355"/>
            <a:ext cx="2598525" cy="233707"/>
          </a:xfrm>
          <a:custGeom>
            <a:avLst/>
            <a:gdLst>
              <a:gd name="connsiteX0" fmla="*/ 0 w 2598525"/>
              <a:gd name="connsiteY0" fmla="*/ 0 h 233707"/>
              <a:gd name="connsiteX1" fmla="*/ 939659 w 2598525"/>
              <a:gd name="connsiteY1" fmla="*/ 0 h 233707"/>
              <a:gd name="connsiteX2" fmla="*/ 1357163 w 2598525"/>
              <a:gd name="connsiteY2" fmla="*/ 0 h 233707"/>
              <a:gd name="connsiteX3" fmla="*/ 2596999 w 2598525"/>
              <a:gd name="connsiteY3" fmla="*/ 0 h 233707"/>
              <a:gd name="connsiteX4" fmla="*/ 2564951 w 2598525"/>
              <a:gd name="connsiteY4" fmla="*/ 115336 h 233707"/>
              <a:gd name="connsiteX5" fmla="*/ 2598525 w 2598525"/>
              <a:gd name="connsiteY5" fmla="*/ 233707 h 233707"/>
              <a:gd name="connsiteX6" fmla="*/ 1359557 w 2598525"/>
              <a:gd name="connsiteY6" fmla="*/ 233707 h 233707"/>
              <a:gd name="connsiteX7" fmla="*/ 938133 w 2598525"/>
              <a:gd name="connsiteY7" fmla="*/ 233707 h 233707"/>
              <a:gd name="connsiteX8" fmla="*/ 0 w 2598525"/>
              <a:gd name="connsiteY8" fmla="*/ 233707 h 2337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98525" h="233707">
                <a:moveTo>
                  <a:pt x="0" y="0"/>
                </a:moveTo>
                <a:lnTo>
                  <a:pt x="939659" y="0"/>
                </a:lnTo>
                <a:lnTo>
                  <a:pt x="1357163" y="0"/>
                </a:lnTo>
                <a:lnTo>
                  <a:pt x="2596999" y="0"/>
                </a:lnTo>
                <a:cubicBezTo>
                  <a:pt x="2575634" y="34904"/>
                  <a:pt x="2564951" y="74361"/>
                  <a:pt x="2564951" y="115336"/>
                </a:cubicBezTo>
                <a:cubicBezTo>
                  <a:pt x="2564951" y="160863"/>
                  <a:pt x="2578686" y="198803"/>
                  <a:pt x="2598525" y="233707"/>
                </a:cubicBezTo>
                <a:lnTo>
                  <a:pt x="1359557" y="233707"/>
                </a:lnTo>
                <a:lnTo>
                  <a:pt x="938133" y="233707"/>
                </a:lnTo>
                <a:lnTo>
                  <a:pt x="0" y="233707"/>
                </a:lnTo>
                <a:close/>
              </a:path>
            </a:pathLst>
          </a:custGeom>
          <a:solidFill>
            <a:srgbClr val="84BA41"/>
          </a:solidFill>
          <a:ln cap="flat">
            <a:noFill/>
            <a:prstDash val="solid"/>
          </a:ln>
        </p:spPr>
        <p:txBody>
          <a:bodyPr vert="horz" wrap="square" lIns="90000" tIns="45000" rIns="90000" bIns="45000" anchor="ctr" anchorCtr="1" compatLnSpc="0">
            <a:noAutofit/>
          </a:bodyPr>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32" name="Text Box 5">
            <a:extLst>
              <a:ext uri="{FF2B5EF4-FFF2-40B4-BE49-F238E27FC236}">
                <a16:creationId xmlns:a16="http://schemas.microsoft.com/office/drawing/2014/main" id="{454F376A-9EA5-784D-A2D9-064CBC5701D6}"/>
              </a:ext>
            </a:extLst>
          </p:cNvPr>
          <p:cNvSpPr txBox="1"/>
          <p:nvPr userDrawn="1"/>
        </p:nvSpPr>
        <p:spPr>
          <a:xfrm rot="5400000">
            <a:off x="8660156" y="3550216"/>
            <a:ext cx="6428383" cy="187190"/>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l"/>
            <a:r>
              <a:rPr lang="en-IE" sz="950" b="1" spc="170" baseline="0" dirty="0">
                <a:solidFill>
                  <a:srgbClr val="0B582E"/>
                </a:solidFill>
                <a:effectLst/>
                <a:latin typeface="+mn-lt"/>
                <a:ea typeface="Times New Roman" panose="02020603050405020304" pitchFamily="18" charset="0"/>
                <a:cs typeface="Times New Roman" panose="02020603050405020304" pitchFamily="18" charset="0"/>
              </a:rPr>
              <a:t>SUSTAINABLE</a:t>
            </a:r>
            <a:r>
              <a:rPr lang="en-IE" sz="950" spc="170" baseline="0" dirty="0">
                <a:solidFill>
                  <a:srgbClr val="0B582E"/>
                </a:solidFill>
                <a:effectLst/>
                <a:latin typeface="+mj-lt"/>
                <a:ea typeface="Times New Roman" panose="02020603050405020304" pitchFamily="18" charset="0"/>
                <a:cs typeface="Times New Roman" panose="02020603050405020304" pitchFamily="18" charset="0"/>
              </a:rPr>
              <a:t> FUTURES FOR ENTERPRISE CENTRES</a:t>
            </a:r>
            <a:endParaRPr lang="en-IE" sz="950" spc="170" baseline="0" dirty="0">
              <a:solidFill>
                <a:srgbClr val="0B582E"/>
              </a:solidFill>
              <a:effectLst/>
              <a:latin typeface="+mj-lt"/>
              <a:ea typeface="Calibri" panose="020F0502020204030204" pitchFamily="34" charset="0"/>
              <a:cs typeface="Times New Roman" panose="02020603050405020304" pitchFamily="18" charset="0"/>
            </a:endParaRPr>
          </a:p>
        </p:txBody>
      </p:sp>
      <p:sp>
        <p:nvSpPr>
          <p:cNvPr id="33" name="Text Placeholder 23">
            <a:extLst>
              <a:ext uri="{FF2B5EF4-FFF2-40B4-BE49-F238E27FC236}">
                <a16:creationId xmlns:a16="http://schemas.microsoft.com/office/drawing/2014/main" id="{ACC630CD-41A9-B345-9727-D1AC3080B4EA}"/>
              </a:ext>
            </a:extLst>
          </p:cNvPr>
          <p:cNvSpPr>
            <a:spLocks noGrp="1"/>
          </p:cNvSpPr>
          <p:nvPr>
            <p:ph type="body" sz="quarter" idx="16" hasCustomPrompt="1"/>
          </p:nvPr>
        </p:nvSpPr>
        <p:spPr>
          <a:xfrm>
            <a:off x="411246" y="429619"/>
            <a:ext cx="4308887" cy="582221"/>
          </a:xfrm>
        </p:spPr>
        <p:txBody>
          <a:bodyPr>
            <a:normAutofit/>
          </a:bodyPr>
          <a:lstStyle>
            <a:lvl1pPr marL="0" indent="0" algn="l">
              <a:buNone/>
              <a:defRPr sz="3600" b="0" i="0">
                <a:solidFill>
                  <a:srgbClr val="000000"/>
                </a:solidFill>
                <a:latin typeface="Calibri" panose="020F0502020204030204" pitchFamily="34" charset="0"/>
                <a:cs typeface="Calibri" panose="020F0502020204030204" pitchFamily="34" charset="0"/>
              </a:defRPr>
            </a:lvl1pPr>
          </a:lstStyle>
          <a:p>
            <a:pPr lvl="0"/>
            <a:r>
              <a:rPr lang="en-US" dirty="0"/>
              <a:t>Heading</a:t>
            </a:r>
          </a:p>
        </p:txBody>
      </p:sp>
    </p:spTree>
    <p:extLst>
      <p:ext uri="{BB962C8B-B14F-4D97-AF65-F5344CB8AC3E}">
        <p14:creationId xmlns:p14="http://schemas.microsoft.com/office/powerpoint/2010/main" val="2202688939"/>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Final Slide">
    <p:spTree>
      <p:nvGrpSpPr>
        <p:cNvPr id="1" name=""/>
        <p:cNvGrpSpPr/>
        <p:nvPr/>
      </p:nvGrpSpPr>
      <p:grpSpPr>
        <a:xfrm>
          <a:off x="0" y="0"/>
          <a:ext cx="0" cy="0"/>
          <a:chOff x="0" y="0"/>
          <a:chExt cx="0" cy="0"/>
        </a:xfrm>
      </p:grpSpPr>
      <p:sp>
        <p:nvSpPr>
          <p:cNvPr id="34" name="Freeform 33">
            <a:extLst>
              <a:ext uri="{FF2B5EF4-FFF2-40B4-BE49-F238E27FC236}">
                <a16:creationId xmlns:a16="http://schemas.microsoft.com/office/drawing/2014/main" id="{651016CF-0AC4-C241-8F29-9548D3279A49}"/>
              </a:ext>
            </a:extLst>
          </p:cNvPr>
          <p:cNvSpPr/>
          <p:nvPr userDrawn="1"/>
        </p:nvSpPr>
        <p:spPr>
          <a:xfrm>
            <a:off x="7317419" y="-1"/>
            <a:ext cx="4915108" cy="5108268"/>
          </a:xfrm>
          <a:custGeom>
            <a:avLst/>
            <a:gdLst>
              <a:gd name="connsiteX0" fmla="*/ 175160 w 4915108"/>
              <a:gd name="connsiteY0" fmla="*/ 0 h 5108268"/>
              <a:gd name="connsiteX1" fmla="*/ 813231 w 4915108"/>
              <a:gd name="connsiteY1" fmla="*/ 0 h 5108268"/>
              <a:gd name="connsiteX2" fmla="*/ 811581 w 4915108"/>
              <a:gd name="connsiteY2" fmla="*/ 4227 h 5108268"/>
              <a:gd name="connsiteX3" fmla="*/ 707919 w 4915108"/>
              <a:gd name="connsiteY3" fmla="*/ 336024 h 5108268"/>
              <a:gd name="connsiteX4" fmla="*/ 705136 w 4915108"/>
              <a:gd name="connsiteY4" fmla="*/ 346994 h 5108268"/>
              <a:gd name="connsiteX5" fmla="*/ 697122 w 4915108"/>
              <a:gd name="connsiteY5" fmla="*/ 379739 h 5108268"/>
              <a:gd name="connsiteX6" fmla="*/ 692861 w 4915108"/>
              <a:gd name="connsiteY6" fmla="*/ 397578 h 5108268"/>
              <a:gd name="connsiteX7" fmla="*/ 686483 w 4915108"/>
              <a:gd name="connsiteY7" fmla="*/ 425082 h 5108268"/>
              <a:gd name="connsiteX8" fmla="*/ 682388 w 4915108"/>
              <a:gd name="connsiteY8" fmla="*/ 443750 h 5108268"/>
              <a:gd name="connsiteX9" fmla="*/ 675678 w 4915108"/>
              <a:gd name="connsiteY9" fmla="*/ 474852 h 5108268"/>
              <a:gd name="connsiteX10" fmla="*/ 672731 w 4915108"/>
              <a:gd name="connsiteY10" fmla="*/ 488604 h 5108268"/>
              <a:gd name="connsiteX11" fmla="*/ 653579 w 4915108"/>
              <a:gd name="connsiteY11" fmla="*/ 589129 h 5108268"/>
              <a:gd name="connsiteX12" fmla="*/ 652599 w 4915108"/>
              <a:gd name="connsiteY12" fmla="*/ 594362 h 5108268"/>
              <a:gd name="connsiteX13" fmla="*/ 640166 w 4915108"/>
              <a:gd name="connsiteY13" fmla="*/ 670490 h 5108268"/>
              <a:gd name="connsiteX14" fmla="*/ 639509 w 4915108"/>
              <a:gd name="connsiteY14" fmla="*/ 675074 h 5108268"/>
              <a:gd name="connsiteX15" fmla="*/ 636562 w 4915108"/>
              <a:gd name="connsiteY15" fmla="*/ 698319 h 5108268"/>
              <a:gd name="connsiteX16" fmla="*/ 624777 w 4915108"/>
              <a:gd name="connsiteY16" fmla="*/ 789186 h 5108268"/>
              <a:gd name="connsiteX17" fmla="*/ 621173 w 4915108"/>
              <a:gd name="connsiteY17" fmla="*/ 822089 h 5108268"/>
              <a:gd name="connsiteX18" fmla="*/ 615774 w 4915108"/>
              <a:gd name="connsiteY18" fmla="*/ 891175 h 5108268"/>
              <a:gd name="connsiteX19" fmla="*/ 612502 w 4915108"/>
              <a:gd name="connsiteY19" fmla="*/ 934068 h 5108268"/>
              <a:gd name="connsiteX20" fmla="*/ 612336 w 4915108"/>
              <a:gd name="connsiteY20" fmla="*/ 935380 h 5108268"/>
              <a:gd name="connsiteX21" fmla="*/ 607104 w 4915108"/>
              <a:gd name="connsiteY21" fmla="*/ 1053255 h 5108268"/>
              <a:gd name="connsiteX22" fmla="*/ 632309 w 4915108"/>
              <a:gd name="connsiteY22" fmla="*/ 1573535 h 5108268"/>
              <a:gd name="connsiteX23" fmla="*/ 965698 w 4915108"/>
              <a:gd name="connsiteY23" fmla="*/ 2651749 h 5108268"/>
              <a:gd name="connsiteX24" fmla="*/ 1647208 w 4915108"/>
              <a:gd name="connsiteY24" fmla="*/ 3562160 h 5108268"/>
              <a:gd name="connsiteX25" fmla="*/ 2057194 w 4915108"/>
              <a:gd name="connsiteY25" fmla="*/ 3895811 h 5108268"/>
              <a:gd name="connsiteX26" fmla="*/ 2263250 w 4915108"/>
              <a:gd name="connsiteY26" fmla="*/ 4029399 h 5108268"/>
              <a:gd name="connsiteX27" fmla="*/ 2365377 w 4915108"/>
              <a:gd name="connsiteY27" fmla="*/ 4086859 h 5108268"/>
              <a:gd name="connsiteX28" fmla="*/ 2415133 w 4915108"/>
              <a:gd name="connsiteY28" fmla="*/ 4114529 h 5108268"/>
              <a:gd name="connsiteX29" fmla="*/ 2465219 w 4915108"/>
              <a:gd name="connsiteY29" fmla="*/ 4139417 h 5108268"/>
              <a:gd name="connsiteX30" fmla="*/ 2918575 w 4915108"/>
              <a:gd name="connsiteY30" fmla="*/ 4330796 h 5108268"/>
              <a:gd name="connsiteX31" fmla="*/ 2921198 w 4915108"/>
              <a:gd name="connsiteY31" fmla="*/ 4331452 h 5108268"/>
              <a:gd name="connsiteX32" fmla="*/ 2988461 w 4915108"/>
              <a:gd name="connsiteY32" fmla="*/ 4353716 h 5108268"/>
              <a:gd name="connsiteX33" fmla="*/ 2991899 w 4915108"/>
              <a:gd name="connsiteY33" fmla="*/ 4354862 h 5108268"/>
              <a:gd name="connsiteX34" fmla="*/ 3086335 w 4915108"/>
              <a:gd name="connsiteY34" fmla="*/ 4383023 h 5108268"/>
              <a:gd name="connsiteX35" fmla="*/ 3177990 w 4915108"/>
              <a:gd name="connsiteY35" fmla="*/ 4408394 h 5108268"/>
              <a:gd name="connsiteX36" fmla="*/ 3181262 w 4915108"/>
              <a:gd name="connsiteY36" fmla="*/ 4409381 h 5108268"/>
              <a:gd name="connsiteX37" fmla="*/ 3219889 w 4915108"/>
              <a:gd name="connsiteY37" fmla="*/ 4418708 h 5108268"/>
              <a:gd name="connsiteX38" fmla="*/ 3241981 w 4915108"/>
              <a:gd name="connsiteY38" fmla="*/ 4423623 h 5108268"/>
              <a:gd name="connsiteX39" fmla="*/ 3320379 w 4915108"/>
              <a:gd name="connsiteY39" fmla="*/ 4441304 h 5108268"/>
              <a:gd name="connsiteX40" fmla="*/ 3888144 w 4915108"/>
              <a:gd name="connsiteY40" fmla="*/ 4514808 h 5108268"/>
              <a:gd name="connsiteX41" fmla="*/ 4001731 w 4915108"/>
              <a:gd name="connsiteY41" fmla="*/ 4517590 h 5108268"/>
              <a:gd name="connsiteX42" fmla="*/ 4060158 w 4915108"/>
              <a:gd name="connsiteY42" fmla="*/ 4519068 h 5108268"/>
              <a:gd name="connsiteX43" fmla="*/ 4119730 w 4915108"/>
              <a:gd name="connsiteY43" fmla="*/ 4517590 h 5108268"/>
              <a:gd name="connsiteX44" fmla="*/ 4241664 w 4915108"/>
              <a:gd name="connsiteY44" fmla="*/ 4514318 h 5108268"/>
              <a:gd name="connsiteX45" fmla="*/ 4367036 w 4915108"/>
              <a:gd name="connsiteY45" fmla="*/ 4504984 h 5108268"/>
              <a:gd name="connsiteX46" fmla="*/ 4893551 w 4915108"/>
              <a:gd name="connsiteY46" fmla="*/ 4419364 h 5108268"/>
              <a:gd name="connsiteX47" fmla="*/ 4915108 w 4915108"/>
              <a:gd name="connsiteY47" fmla="*/ 4413178 h 5108268"/>
              <a:gd name="connsiteX48" fmla="*/ 4915108 w 4915108"/>
              <a:gd name="connsiteY48" fmla="*/ 5018934 h 5108268"/>
              <a:gd name="connsiteX49" fmla="*/ 4881045 w 4915108"/>
              <a:gd name="connsiteY49" fmla="*/ 5026562 h 5108268"/>
              <a:gd name="connsiteX50" fmla="*/ 4420064 w 4915108"/>
              <a:gd name="connsiteY50" fmla="*/ 5091899 h 5108268"/>
              <a:gd name="connsiteX51" fmla="*/ 4272925 w 4915108"/>
              <a:gd name="connsiteY51" fmla="*/ 5102704 h 5108268"/>
              <a:gd name="connsiteX52" fmla="*/ 4129879 w 4915108"/>
              <a:gd name="connsiteY52" fmla="*/ 5106632 h 5108268"/>
              <a:gd name="connsiteX53" fmla="*/ 4060158 w 4915108"/>
              <a:gd name="connsiteY53" fmla="*/ 5108268 h 5108268"/>
              <a:gd name="connsiteX54" fmla="*/ 3991583 w 4915108"/>
              <a:gd name="connsiteY54" fmla="*/ 5106798 h 5108268"/>
              <a:gd name="connsiteX55" fmla="*/ 3858520 w 4915108"/>
              <a:gd name="connsiteY55" fmla="*/ 5103360 h 5108268"/>
              <a:gd name="connsiteX56" fmla="*/ 3281753 w 4915108"/>
              <a:gd name="connsiteY56" fmla="*/ 5035089 h 5108268"/>
              <a:gd name="connsiteX57" fmla="*/ 3278647 w 4915108"/>
              <a:gd name="connsiteY57" fmla="*/ 5034764 h 5108268"/>
              <a:gd name="connsiteX58" fmla="*/ 3257693 w 4915108"/>
              <a:gd name="connsiteY58" fmla="*/ 5031160 h 5108268"/>
              <a:gd name="connsiteX59" fmla="*/ 3196975 w 4915108"/>
              <a:gd name="connsiteY59" fmla="*/ 5018388 h 5108268"/>
              <a:gd name="connsiteX60" fmla="*/ 3191901 w 4915108"/>
              <a:gd name="connsiteY60" fmla="*/ 5017242 h 5108268"/>
              <a:gd name="connsiteX61" fmla="*/ 3075207 w 4915108"/>
              <a:gd name="connsiteY61" fmla="*/ 4991049 h 5108268"/>
              <a:gd name="connsiteX62" fmla="*/ 3037402 w 4915108"/>
              <a:gd name="connsiteY62" fmla="*/ 4982213 h 5108268"/>
              <a:gd name="connsiteX63" fmla="*/ 3027909 w 4915108"/>
              <a:gd name="connsiteY63" fmla="*/ 4979589 h 5108268"/>
              <a:gd name="connsiteX64" fmla="*/ 3027743 w 4915108"/>
              <a:gd name="connsiteY64" fmla="*/ 4979589 h 5108268"/>
              <a:gd name="connsiteX65" fmla="*/ 3025783 w 4915108"/>
              <a:gd name="connsiteY65" fmla="*/ 4979099 h 5108268"/>
              <a:gd name="connsiteX66" fmla="*/ 2968005 w 4915108"/>
              <a:gd name="connsiteY66" fmla="*/ 4963220 h 5108268"/>
              <a:gd name="connsiteX67" fmla="*/ 2916448 w 4915108"/>
              <a:gd name="connsiteY67" fmla="*/ 4948978 h 5108268"/>
              <a:gd name="connsiteX68" fmla="*/ 2805809 w 4915108"/>
              <a:gd name="connsiteY68" fmla="*/ 4915909 h 5108268"/>
              <a:gd name="connsiteX69" fmla="*/ 2185673 w 4915108"/>
              <a:gd name="connsiteY69" fmla="*/ 4662314 h 5108268"/>
              <a:gd name="connsiteX70" fmla="*/ 2126915 w 4915108"/>
              <a:gd name="connsiteY70" fmla="*/ 4632848 h 5108268"/>
              <a:gd name="connsiteX71" fmla="*/ 2068323 w 4915108"/>
              <a:gd name="connsiteY71" fmla="*/ 4600428 h 5108268"/>
              <a:gd name="connsiteX72" fmla="*/ 1948522 w 4915108"/>
              <a:gd name="connsiteY72" fmla="*/ 4532813 h 5108268"/>
              <a:gd name="connsiteX73" fmla="*/ 1706290 w 4915108"/>
              <a:gd name="connsiteY73" fmla="*/ 4375981 h 5108268"/>
              <a:gd name="connsiteX74" fmla="*/ 1224781 w 4915108"/>
              <a:gd name="connsiteY74" fmla="*/ 3984214 h 5108268"/>
              <a:gd name="connsiteX75" fmla="*/ 424285 w 4915108"/>
              <a:gd name="connsiteY75" fmla="*/ 2914671 h 5108268"/>
              <a:gd name="connsiteX76" fmla="*/ 31973 w 4915108"/>
              <a:gd name="connsiteY76" fmla="*/ 1646383 h 5108268"/>
              <a:gd name="connsiteX77" fmla="*/ 2349 w 4915108"/>
              <a:gd name="connsiteY77" fmla="*/ 1036064 h 5108268"/>
              <a:gd name="connsiteX78" fmla="*/ 12656 w 4915108"/>
              <a:gd name="connsiteY78" fmla="*/ 845825 h 5108268"/>
              <a:gd name="connsiteX79" fmla="*/ 15114 w 4915108"/>
              <a:gd name="connsiteY79" fmla="*/ 815048 h 5108268"/>
              <a:gd name="connsiteX80" fmla="*/ 19207 w 4915108"/>
              <a:gd name="connsiteY80" fmla="*/ 764788 h 5108268"/>
              <a:gd name="connsiteX81" fmla="*/ 20022 w 4915108"/>
              <a:gd name="connsiteY81" fmla="*/ 753328 h 5108268"/>
              <a:gd name="connsiteX82" fmla="*/ 22971 w 4915108"/>
              <a:gd name="connsiteY82" fmla="*/ 729917 h 5108268"/>
              <a:gd name="connsiteX83" fmla="*/ 41465 w 4915108"/>
              <a:gd name="connsiteY83" fmla="*/ 586506 h 5108268"/>
              <a:gd name="connsiteX84" fmla="*/ 41631 w 4915108"/>
              <a:gd name="connsiteY84" fmla="*/ 585035 h 5108268"/>
              <a:gd name="connsiteX85" fmla="*/ 45718 w 4915108"/>
              <a:gd name="connsiteY85" fmla="*/ 554093 h 5108268"/>
              <a:gd name="connsiteX86" fmla="*/ 55376 w 4915108"/>
              <a:gd name="connsiteY86" fmla="*/ 500230 h 5108268"/>
              <a:gd name="connsiteX87" fmla="*/ 79767 w 4915108"/>
              <a:gd name="connsiteY87" fmla="*/ 371219 h 5108268"/>
              <a:gd name="connsiteX88" fmla="*/ 82218 w 4915108"/>
              <a:gd name="connsiteY88" fmla="*/ 359600 h 5108268"/>
              <a:gd name="connsiteX89" fmla="*/ 91221 w 4915108"/>
              <a:gd name="connsiteY89" fmla="*/ 317853 h 5108268"/>
              <a:gd name="connsiteX90" fmla="*/ 95149 w 4915108"/>
              <a:gd name="connsiteY90" fmla="*/ 300173 h 5108268"/>
              <a:gd name="connsiteX91" fmla="*/ 103820 w 4915108"/>
              <a:gd name="connsiteY91" fmla="*/ 262354 h 5108268"/>
              <a:gd name="connsiteX92" fmla="*/ 107590 w 4915108"/>
              <a:gd name="connsiteY92" fmla="*/ 246310 h 5108268"/>
              <a:gd name="connsiteX93" fmla="*/ 118719 w 4915108"/>
              <a:gd name="connsiteY93" fmla="*/ 201125 h 5108268"/>
              <a:gd name="connsiteX94" fmla="*/ 120354 w 4915108"/>
              <a:gd name="connsiteY94" fmla="*/ 194739 h 5108268"/>
              <a:gd name="connsiteX95" fmla="*/ 174916 w 4915108"/>
              <a:gd name="connsiteY95" fmla="*/ 718 h 51082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Lst>
            <a:rect l="l" t="t" r="r" b="b"/>
            <a:pathLst>
              <a:path w="4915108" h="5108268">
                <a:moveTo>
                  <a:pt x="175160" y="0"/>
                </a:moveTo>
                <a:lnTo>
                  <a:pt x="813231" y="0"/>
                </a:lnTo>
                <a:lnTo>
                  <a:pt x="811581" y="4227"/>
                </a:lnTo>
                <a:cubicBezTo>
                  <a:pt x="776934" y="97143"/>
                  <a:pt x="740446" y="208572"/>
                  <a:pt x="707919" y="336024"/>
                </a:cubicBezTo>
                <a:cubicBezTo>
                  <a:pt x="706939" y="339787"/>
                  <a:pt x="706124" y="343390"/>
                  <a:pt x="705136" y="346994"/>
                </a:cubicBezTo>
                <a:cubicBezTo>
                  <a:pt x="702520" y="357798"/>
                  <a:pt x="699738" y="368769"/>
                  <a:pt x="697122" y="379739"/>
                </a:cubicBezTo>
                <a:cubicBezTo>
                  <a:pt x="695644" y="385793"/>
                  <a:pt x="694173" y="391689"/>
                  <a:pt x="692861" y="397578"/>
                </a:cubicBezTo>
                <a:cubicBezTo>
                  <a:pt x="690735" y="406587"/>
                  <a:pt x="688609" y="415755"/>
                  <a:pt x="686483" y="425082"/>
                </a:cubicBezTo>
                <a:cubicBezTo>
                  <a:pt x="685171" y="431468"/>
                  <a:pt x="683693" y="437530"/>
                  <a:pt x="682388" y="443750"/>
                </a:cubicBezTo>
                <a:cubicBezTo>
                  <a:pt x="680096" y="454064"/>
                  <a:pt x="677804" y="464379"/>
                  <a:pt x="675678" y="474852"/>
                </a:cubicBezTo>
                <a:cubicBezTo>
                  <a:pt x="674698" y="479436"/>
                  <a:pt x="673710" y="484020"/>
                  <a:pt x="672731" y="488604"/>
                </a:cubicBezTo>
                <a:cubicBezTo>
                  <a:pt x="666020" y="521348"/>
                  <a:pt x="659475" y="554742"/>
                  <a:pt x="653579" y="589129"/>
                </a:cubicBezTo>
                <a:cubicBezTo>
                  <a:pt x="653255" y="590766"/>
                  <a:pt x="652930" y="592560"/>
                  <a:pt x="652599" y="594362"/>
                </a:cubicBezTo>
                <a:cubicBezTo>
                  <a:pt x="647856" y="621052"/>
                  <a:pt x="643762" y="646589"/>
                  <a:pt x="640166" y="670490"/>
                </a:cubicBezTo>
                <a:cubicBezTo>
                  <a:pt x="639834" y="671967"/>
                  <a:pt x="639669" y="673438"/>
                  <a:pt x="639509" y="675074"/>
                </a:cubicBezTo>
                <a:cubicBezTo>
                  <a:pt x="638529" y="682772"/>
                  <a:pt x="637542" y="690463"/>
                  <a:pt x="636562" y="698319"/>
                </a:cubicBezTo>
                <a:cubicBezTo>
                  <a:pt x="632633" y="728116"/>
                  <a:pt x="628705" y="758568"/>
                  <a:pt x="624777" y="789186"/>
                </a:cubicBezTo>
                <a:cubicBezTo>
                  <a:pt x="623465" y="800805"/>
                  <a:pt x="622160" y="811775"/>
                  <a:pt x="621173" y="822089"/>
                </a:cubicBezTo>
                <a:cubicBezTo>
                  <a:pt x="619537" y="845010"/>
                  <a:pt x="617742" y="867930"/>
                  <a:pt x="615774" y="891175"/>
                </a:cubicBezTo>
                <a:cubicBezTo>
                  <a:pt x="613648" y="919170"/>
                  <a:pt x="612502" y="934068"/>
                  <a:pt x="612502" y="934068"/>
                </a:cubicBezTo>
                <a:cubicBezTo>
                  <a:pt x="612502" y="934558"/>
                  <a:pt x="612336" y="934890"/>
                  <a:pt x="612336" y="935380"/>
                </a:cubicBezTo>
                <a:cubicBezTo>
                  <a:pt x="609396" y="974013"/>
                  <a:pt x="607104" y="1013309"/>
                  <a:pt x="607104" y="1053255"/>
                </a:cubicBezTo>
                <a:cubicBezTo>
                  <a:pt x="600552" y="1219096"/>
                  <a:pt x="609396" y="1394431"/>
                  <a:pt x="632309" y="1573535"/>
                </a:cubicBezTo>
                <a:cubicBezTo>
                  <a:pt x="675188" y="1932558"/>
                  <a:pt x="789922" y="2306803"/>
                  <a:pt x="965698" y="2651749"/>
                </a:cubicBezTo>
                <a:cubicBezTo>
                  <a:pt x="1139837" y="2998006"/>
                  <a:pt x="1382394" y="3309552"/>
                  <a:pt x="1647208" y="3562160"/>
                </a:cubicBezTo>
                <a:cubicBezTo>
                  <a:pt x="1779125" y="3689527"/>
                  <a:pt x="1918898" y="3799870"/>
                  <a:pt x="2057194" y="3895811"/>
                </a:cubicBezTo>
                <a:cubicBezTo>
                  <a:pt x="2125444" y="3945249"/>
                  <a:pt x="2196311" y="3986830"/>
                  <a:pt x="2263250" y="4029399"/>
                </a:cubicBezTo>
                <a:cubicBezTo>
                  <a:pt x="2297948" y="4048881"/>
                  <a:pt x="2331991" y="4068039"/>
                  <a:pt x="2365377" y="4086859"/>
                </a:cubicBezTo>
                <a:cubicBezTo>
                  <a:pt x="2382236" y="4096192"/>
                  <a:pt x="2398771" y="4105361"/>
                  <a:pt x="2415133" y="4114529"/>
                </a:cubicBezTo>
                <a:cubicBezTo>
                  <a:pt x="2431991" y="4122882"/>
                  <a:pt x="2448685" y="4131229"/>
                  <a:pt x="2465219" y="4139417"/>
                </a:cubicBezTo>
                <a:cubicBezTo>
                  <a:pt x="2630847" y="4223401"/>
                  <a:pt x="2785353" y="4285279"/>
                  <a:pt x="2918575" y="4330796"/>
                </a:cubicBezTo>
                <a:cubicBezTo>
                  <a:pt x="2919396" y="4330961"/>
                  <a:pt x="2920377" y="4331120"/>
                  <a:pt x="2921198" y="4331452"/>
                </a:cubicBezTo>
                <a:cubicBezTo>
                  <a:pt x="2921198" y="4331452"/>
                  <a:pt x="2944602" y="4339308"/>
                  <a:pt x="2988461" y="4353716"/>
                </a:cubicBezTo>
                <a:cubicBezTo>
                  <a:pt x="2989607" y="4354041"/>
                  <a:pt x="2990753" y="4354531"/>
                  <a:pt x="2991899" y="4354862"/>
                </a:cubicBezTo>
                <a:cubicBezTo>
                  <a:pt x="3025127" y="4365335"/>
                  <a:pt x="3056546" y="4374669"/>
                  <a:pt x="3086335" y="4383023"/>
                </a:cubicBezTo>
                <a:cubicBezTo>
                  <a:pt x="3113833" y="4390548"/>
                  <a:pt x="3144437" y="4398901"/>
                  <a:pt x="3177990" y="4408394"/>
                </a:cubicBezTo>
                <a:cubicBezTo>
                  <a:pt x="3179136" y="4408725"/>
                  <a:pt x="3180116" y="4409050"/>
                  <a:pt x="3181262" y="4409381"/>
                </a:cubicBezTo>
                <a:cubicBezTo>
                  <a:pt x="3193703" y="4412488"/>
                  <a:pt x="3206633" y="4415601"/>
                  <a:pt x="3219889" y="4418708"/>
                </a:cubicBezTo>
                <a:cubicBezTo>
                  <a:pt x="3227414" y="4420344"/>
                  <a:pt x="3234946" y="4421987"/>
                  <a:pt x="3241981" y="4423623"/>
                </a:cubicBezTo>
                <a:cubicBezTo>
                  <a:pt x="3272426" y="4430493"/>
                  <a:pt x="3298612" y="4436389"/>
                  <a:pt x="3320379" y="4441304"/>
                </a:cubicBezTo>
                <a:cubicBezTo>
                  <a:pt x="3473249" y="4473393"/>
                  <a:pt x="3665553" y="4503838"/>
                  <a:pt x="3888144" y="4514808"/>
                </a:cubicBezTo>
                <a:cubicBezTo>
                  <a:pt x="3925293" y="4515789"/>
                  <a:pt x="3963105" y="4516610"/>
                  <a:pt x="4001731" y="4517590"/>
                </a:cubicBezTo>
                <a:cubicBezTo>
                  <a:pt x="4021041" y="4518081"/>
                  <a:pt x="4040517" y="4518571"/>
                  <a:pt x="4060158" y="4519068"/>
                </a:cubicBezTo>
                <a:cubicBezTo>
                  <a:pt x="4079957" y="4518571"/>
                  <a:pt x="4099765" y="4518081"/>
                  <a:pt x="4119730" y="4517590"/>
                </a:cubicBezTo>
                <a:cubicBezTo>
                  <a:pt x="4159668" y="4516444"/>
                  <a:pt x="4200421" y="4515464"/>
                  <a:pt x="4241664" y="4514318"/>
                </a:cubicBezTo>
                <a:cubicBezTo>
                  <a:pt x="4282914" y="4511204"/>
                  <a:pt x="4324641" y="4508098"/>
                  <a:pt x="4367036" y="4504984"/>
                </a:cubicBezTo>
                <a:cubicBezTo>
                  <a:pt x="4536102" y="4488940"/>
                  <a:pt x="4714011" y="4464549"/>
                  <a:pt x="4893551" y="4419364"/>
                </a:cubicBezTo>
                <a:lnTo>
                  <a:pt x="4915108" y="4413178"/>
                </a:lnTo>
                <a:lnTo>
                  <a:pt x="4915108" y="5018934"/>
                </a:lnTo>
                <a:lnTo>
                  <a:pt x="4881045" y="5026562"/>
                </a:lnTo>
                <a:cubicBezTo>
                  <a:pt x="4723841" y="5057918"/>
                  <a:pt x="4568962" y="5077899"/>
                  <a:pt x="4420064" y="5091899"/>
                </a:cubicBezTo>
                <a:cubicBezTo>
                  <a:pt x="4370309" y="5095503"/>
                  <a:pt x="4321209" y="5099100"/>
                  <a:pt x="4272925" y="5102704"/>
                </a:cubicBezTo>
                <a:cubicBezTo>
                  <a:pt x="4224481" y="5104016"/>
                  <a:pt x="4176852" y="5105320"/>
                  <a:pt x="4129879" y="5106632"/>
                </a:cubicBezTo>
                <a:cubicBezTo>
                  <a:pt x="4106475" y="5107122"/>
                  <a:pt x="4083237" y="5107778"/>
                  <a:pt x="4060158" y="5108268"/>
                </a:cubicBezTo>
                <a:cubicBezTo>
                  <a:pt x="4037079" y="5107778"/>
                  <a:pt x="4014165" y="5107288"/>
                  <a:pt x="3991583" y="5106798"/>
                </a:cubicBezTo>
                <a:cubicBezTo>
                  <a:pt x="3946411" y="5105486"/>
                  <a:pt x="3902055" y="5104506"/>
                  <a:pt x="3858520" y="5103360"/>
                </a:cubicBezTo>
                <a:cubicBezTo>
                  <a:pt x="3639367" y="5092714"/>
                  <a:pt x="3444930" y="5065865"/>
                  <a:pt x="3281753" y="5035089"/>
                </a:cubicBezTo>
                <a:cubicBezTo>
                  <a:pt x="3280773" y="5034923"/>
                  <a:pt x="3279627" y="5034923"/>
                  <a:pt x="3278647" y="5034764"/>
                </a:cubicBezTo>
                <a:cubicBezTo>
                  <a:pt x="3278647" y="5034764"/>
                  <a:pt x="3271611" y="5033618"/>
                  <a:pt x="3257693" y="5031160"/>
                </a:cubicBezTo>
                <a:cubicBezTo>
                  <a:pt x="3243783" y="5029034"/>
                  <a:pt x="3223493" y="5024284"/>
                  <a:pt x="3196975" y="5018388"/>
                </a:cubicBezTo>
                <a:cubicBezTo>
                  <a:pt x="3195339" y="5018064"/>
                  <a:pt x="3193537" y="5017574"/>
                  <a:pt x="3191901" y="5017242"/>
                </a:cubicBezTo>
                <a:cubicBezTo>
                  <a:pt x="3150492" y="5008571"/>
                  <a:pt x="3111541" y="4999728"/>
                  <a:pt x="3075207" y="4991049"/>
                </a:cubicBezTo>
                <a:cubicBezTo>
                  <a:pt x="3063097" y="4988433"/>
                  <a:pt x="3050491" y="4985485"/>
                  <a:pt x="3037402" y="4982213"/>
                </a:cubicBezTo>
                <a:cubicBezTo>
                  <a:pt x="3034454" y="4981391"/>
                  <a:pt x="3031016" y="4980411"/>
                  <a:pt x="3027909" y="4979589"/>
                </a:cubicBezTo>
                <a:cubicBezTo>
                  <a:pt x="3027909" y="4979589"/>
                  <a:pt x="3027743" y="4979589"/>
                  <a:pt x="3027743" y="4979589"/>
                </a:cubicBezTo>
                <a:cubicBezTo>
                  <a:pt x="3027088" y="4979424"/>
                  <a:pt x="3026432" y="4979265"/>
                  <a:pt x="3025783" y="4979099"/>
                </a:cubicBezTo>
                <a:cubicBezTo>
                  <a:pt x="3007288" y="4974025"/>
                  <a:pt x="2988303" y="4968785"/>
                  <a:pt x="2968005" y="4963220"/>
                </a:cubicBezTo>
                <a:cubicBezTo>
                  <a:pt x="2951471" y="4958802"/>
                  <a:pt x="2934122" y="4954052"/>
                  <a:pt x="2916448" y="4948978"/>
                </a:cubicBezTo>
                <a:cubicBezTo>
                  <a:pt x="2872257" y="4936862"/>
                  <a:pt x="2834943" y="4926223"/>
                  <a:pt x="2805809" y="4915909"/>
                </a:cubicBezTo>
                <a:cubicBezTo>
                  <a:pt x="2630847" y="4860734"/>
                  <a:pt x="2417425" y="4779864"/>
                  <a:pt x="2185673" y="4662314"/>
                </a:cubicBezTo>
                <a:cubicBezTo>
                  <a:pt x="2166197" y="4652490"/>
                  <a:pt x="2146721" y="4642673"/>
                  <a:pt x="2126915" y="4632848"/>
                </a:cubicBezTo>
                <a:cubicBezTo>
                  <a:pt x="2107439" y="4622203"/>
                  <a:pt x="2087964" y="4611399"/>
                  <a:pt x="2068323" y="4600428"/>
                </a:cubicBezTo>
                <a:cubicBezTo>
                  <a:pt x="2029206" y="4578330"/>
                  <a:pt x="1989275" y="4555734"/>
                  <a:pt x="1948522" y="4532813"/>
                </a:cubicBezTo>
                <a:cubicBezTo>
                  <a:pt x="1869467" y="4483210"/>
                  <a:pt x="1786491" y="4433938"/>
                  <a:pt x="1706290" y="4375981"/>
                </a:cubicBezTo>
                <a:cubicBezTo>
                  <a:pt x="1543603" y="4263180"/>
                  <a:pt x="1379777" y="4133355"/>
                  <a:pt x="1224781" y="3984214"/>
                </a:cubicBezTo>
                <a:cubicBezTo>
                  <a:pt x="913816" y="3687891"/>
                  <a:pt x="629361" y="3321827"/>
                  <a:pt x="424285" y="2914671"/>
                </a:cubicBezTo>
                <a:cubicBezTo>
                  <a:pt x="217242" y="2508993"/>
                  <a:pt x="82709" y="2068278"/>
                  <a:pt x="31973" y="1646383"/>
                </a:cubicBezTo>
                <a:cubicBezTo>
                  <a:pt x="4965" y="1435688"/>
                  <a:pt x="-5018" y="1230225"/>
                  <a:pt x="2349" y="1036064"/>
                </a:cubicBezTo>
                <a:cubicBezTo>
                  <a:pt x="2673" y="971231"/>
                  <a:pt x="7588" y="907875"/>
                  <a:pt x="12656" y="845825"/>
                </a:cubicBezTo>
                <a:cubicBezTo>
                  <a:pt x="13477" y="836663"/>
                  <a:pt x="14299" y="826508"/>
                  <a:pt x="15114" y="815048"/>
                </a:cubicBezTo>
                <a:cubicBezTo>
                  <a:pt x="15935" y="800315"/>
                  <a:pt x="17406" y="783290"/>
                  <a:pt x="19207" y="764788"/>
                </a:cubicBezTo>
                <a:cubicBezTo>
                  <a:pt x="19374" y="761026"/>
                  <a:pt x="19698" y="757098"/>
                  <a:pt x="20022" y="753328"/>
                </a:cubicBezTo>
                <a:cubicBezTo>
                  <a:pt x="21009" y="745472"/>
                  <a:pt x="21990" y="737774"/>
                  <a:pt x="22971" y="729917"/>
                </a:cubicBezTo>
                <a:cubicBezTo>
                  <a:pt x="27879" y="688826"/>
                  <a:pt x="34265" y="641025"/>
                  <a:pt x="41465" y="586506"/>
                </a:cubicBezTo>
                <a:cubicBezTo>
                  <a:pt x="41465" y="586016"/>
                  <a:pt x="41631" y="585526"/>
                  <a:pt x="41631" y="585035"/>
                </a:cubicBezTo>
                <a:cubicBezTo>
                  <a:pt x="43102" y="574721"/>
                  <a:pt x="44413" y="564241"/>
                  <a:pt x="45718" y="554093"/>
                </a:cubicBezTo>
                <a:cubicBezTo>
                  <a:pt x="48997" y="535922"/>
                  <a:pt x="52104" y="518076"/>
                  <a:pt x="55376" y="500230"/>
                </a:cubicBezTo>
                <a:cubicBezTo>
                  <a:pt x="62253" y="459794"/>
                  <a:pt x="70433" y="416736"/>
                  <a:pt x="79767" y="371219"/>
                </a:cubicBezTo>
                <a:cubicBezTo>
                  <a:pt x="80582" y="367291"/>
                  <a:pt x="81404" y="363529"/>
                  <a:pt x="82218" y="359600"/>
                </a:cubicBezTo>
                <a:cubicBezTo>
                  <a:pt x="85166" y="346007"/>
                  <a:pt x="88114" y="331930"/>
                  <a:pt x="91221" y="317853"/>
                </a:cubicBezTo>
                <a:cubicBezTo>
                  <a:pt x="92533" y="311958"/>
                  <a:pt x="93838" y="306062"/>
                  <a:pt x="95149" y="300173"/>
                </a:cubicBezTo>
                <a:cubicBezTo>
                  <a:pt x="97931" y="287732"/>
                  <a:pt x="100879" y="275126"/>
                  <a:pt x="103820" y="262354"/>
                </a:cubicBezTo>
                <a:cubicBezTo>
                  <a:pt x="104966" y="256949"/>
                  <a:pt x="106278" y="251709"/>
                  <a:pt x="107590" y="246310"/>
                </a:cubicBezTo>
                <a:cubicBezTo>
                  <a:pt x="111187" y="231412"/>
                  <a:pt x="114790" y="216348"/>
                  <a:pt x="118719" y="201125"/>
                </a:cubicBezTo>
                <a:cubicBezTo>
                  <a:pt x="119209" y="198998"/>
                  <a:pt x="119864" y="196865"/>
                  <a:pt x="120354" y="194739"/>
                </a:cubicBezTo>
                <a:cubicBezTo>
                  <a:pt x="136064" y="132936"/>
                  <a:pt x="154109" y="68107"/>
                  <a:pt x="174916" y="718"/>
                </a:cubicBezTo>
                <a:close/>
              </a:path>
            </a:pathLst>
          </a:custGeom>
          <a:solidFill>
            <a:srgbClr val="F1F2F2"/>
          </a:solidFill>
          <a:ln w="2370" cap="flat">
            <a:noFill/>
            <a:prstDash val="solid"/>
            <a:miter/>
          </a:ln>
        </p:spPr>
        <p:txBody>
          <a:bodyPr rtlCol="0" anchor="ctr"/>
          <a:lstStyle/>
          <a:p>
            <a:endParaRPr lang="en-US"/>
          </a:p>
        </p:txBody>
      </p:sp>
      <p:sp>
        <p:nvSpPr>
          <p:cNvPr id="38" name="Rectangle 37">
            <a:extLst>
              <a:ext uri="{FF2B5EF4-FFF2-40B4-BE49-F238E27FC236}">
                <a16:creationId xmlns:a16="http://schemas.microsoft.com/office/drawing/2014/main" id="{3EDB9E4C-0327-3F45-BFEA-E05F3783E3E1}"/>
              </a:ext>
            </a:extLst>
          </p:cNvPr>
          <p:cNvSpPr/>
          <p:nvPr userDrawn="1"/>
        </p:nvSpPr>
        <p:spPr>
          <a:xfrm>
            <a:off x="-51190" y="0"/>
            <a:ext cx="5789381" cy="6858000"/>
          </a:xfrm>
          <a:prstGeom prst="rect">
            <a:avLst/>
          </a:prstGeom>
          <a:solidFill>
            <a:srgbClr val="29723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44" name="Group 43">
            <a:extLst>
              <a:ext uri="{FF2B5EF4-FFF2-40B4-BE49-F238E27FC236}">
                <a16:creationId xmlns:a16="http://schemas.microsoft.com/office/drawing/2014/main" id="{55BDAFCC-9B0E-9045-BF1B-7D98BAFB9DC1}"/>
              </a:ext>
            </a:extLst>
          </p:cNvPr>
          <p:cNvGrpSpPr/>
          <p:nvPr userDrawn="1"/>
        </p:nvGrpSpPr>
        <p:grpSpPr>
          <a:xfrm>
            <a:off x="-51190" y="5606897"/>
            <a:ext cx="2735993" cy="679345"/>
            <a:chOff x="0" y="0"/>
            <a:chExt cx="2301694" cy="571500"/>
          </a:xfrm>
        </p:grpSpPr>
        <p:sp>
          <p:nvSpPr>
            <p:cNvPr id="45" name="Rectangle 44">
              <a:extLst>
                <a:ext uri="{FF2B5EF4-FFF2-40B4-BE49-F238E27FC236}">
                  <a16:creationId xmlns:a16="http://schemas.microsoft.com/office/drawing/2014/main" id="{30157479-FF37-1947-B9ED-83EEB4380C9D}"/>
                </a:ext>
              </a:extLst>
            </p:cNvPr>
            <p:cNvSpPr/>
            <p:nvPr/>
          </p:nvSpPr>
          <p:spPr>
            <a:xfrm>
              <a:off x="0" y="0"/>
              <a:ext cx="2301694" cy="571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pic>
          <p:nvPicPr>
            <p:cNvPr id="46" name="Picture 45">
              <a:extLst>
                <a:ext uri="{FF2B5EF4-FFF2-40B4-BE49-F238E27FC236}">
                  <a16:creationId xmlns:a16="http://schemas.microsoft.com/office/drawing/2014/main" id="{839F1076-7995-834E-949E-85EF3516F176}"/>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r="44449"/>
            <a:stretch/>
          </p:blipFill>
          <p:spPr bwMode="auto">
            <a:xfrm>
              <a:off x="312965" y="96237"/>
              <a:ext cx="1675765" cy="384810"/>
            </a:xfrm>
            <a:prstGeom prst="rect">
              <a:avLst/>
            </a:prstGeom>
            <a:ln>
              <a:noFill/>
            </a:ln>
            <a:extLst>
              <a:ext uri="{53640926-AAD7-44D8-BBD7-CCE9431645EC}">
                <a14:shadowObscured xmlns:a14="http://schemas.microsoft.com/office/drawing/2010/main"/>
              </a:ext>
            </a:extLst>
          </p:spPr>
        </p:pic>
      </p:grpSp>
      <p:sp>
        <p:nvSpPr>
          <p:cNvPr id="32" name="Text Placeholder 23">
            <a:extLst>
              <a:ext uri="{FF2B5EF4-FFF2-40B4-BE49-F238E27FC236}">
                <a16:creationId xmlns:a16="http://schemas.microsoft.com/office/drawing/2014/main" id="{E1B388D9-79A8-4F4E-A699-E4B798FB46A7}"/>
              </a:ext>
            </a:extLst>
          </p:cNvPr>
          <p:cNvSpPr>
            <a:spLocks noGrp="1"/>
          </p:cNvSpPr>
          <p:nvPr>
            <p:ph type="body" sz="quarter" idx="19" hasCustomPrompt="1"/>
          </p:nvPr>
        </p:nvSpPr>
        <p:spPr>
          <a:xfrm>
            <a:off x="572380" y="2060679"/>
            <a:ext cx="3195486" cy="731140"/>
          </a:xfrm>
        </p:spPr>
        <p:txBody>
          <a:bodyPr anchor="t">
            <a:normAutofit/>
          </a:bodyPr>
          <a:lstStyle>
            <a:lvl1pPr marL="0" indent="0" algn="l">
              <a:buNone/>
              <a:defRPr sz="2800" baseline="0">
                <a:solidFill>
                  <a:schemeClr val="bg1"/>
                </a:solidFill>
                <a:latin typeface="+mn-lt"/>
              </a:defRPr>
            </a:lvl1pPr>
          </a:lstStyle>
          <a:p>
            <a:pPr lvl="0"/>
            <a:r>
              <a:rPr lang="en-US" dirty="0"/>
              <a:t>Any Questions?</a:t>
            </a:r>
          </a:p>
        </p:txBody>
      </p:sp>
      <p:sp>
        <p:nvSpPr>
          <p:cNvPr id="33" name="Text Placeholder 23">
            <a:extLst>
              <a:ext uri="{FF2B5EF4-FFF2-40B4-BE49-F238E27FC236}">
                <a16:creationId xmlns:a16="http://schemas.microsoft.com/office/drawing/2014/main" id="{A262A524-87DB-9447-BD5C-C79347DB3C1A}"/>
              </a:ext>
            </a:extLst>
          </p:cNvPr>
          <p:cNvSpPr>
            <a:spLocks noGrp="1"/>
          </p:cNvSpPr>
          <p:nvPr>
            <p:ph type="body" sz="quarter" idx="20" hasCustomPrompt="1"/>
          </p:nvPr>
        </p:nvSpPr>
        <p:spPr>
          <a:xfrm>
            <a:off x="572380" y="1251103"/>
            <a:ext cx="3195485" cy="837258"/>
          </a:xfrm>
        </p:spPr>
        <p:txBody>
          <a:bodyPr anchor="b">
            <a:normAutofit/>
          </a:bodyPr>
          <a:lstStyle>
            <a:lvl1pPr marL="0" indent="0" algn="l">
              <a:buNone/>
              <a:defRPr sz="5000" baseline="0">
                <a:solidFill>
                  <a:schemeClr val="bg1"/>
                </a:solidFill>
                <a:latin typeface="+mn-lt"/>
              </a:defRPr>
            </a:lvl1pPr>
          </a:lstStyle>
          <a:p>
            <a:pPr lvl="0"/>
            <a:r>
              <a:rPr lang="en-US" dirty="0"/>
              <a:t>Thank You</a:t>
            </a:r>
          </a:p>
        </p:txBody>
      </p:sp>
      <p:pic>
        <p:nvPicPr>
          <p:cNvPr id="26" name="Picture 25" descr="Logo&#10;&#10;Description automatically generated">
            <a:extLst>
              <a:ext uri="{FF2B5EF4-FFF2-40B4-BE49-F238E27FC236}">
                <a16:creationId xmlns:a16="http://schemas.microsoft.com/office/drawing/2014/main" id="{DA298D7D-E7E5-5F4B-B7DE-BBFA6F7AD171}"/>
              </a:ext>
            </a:extLst>
          </p:cNvPr>
          <p:cNvPicPr/>
          <p:nvPr userDrawn="1"/>
        </p:nvPicPr>
        <p:blipFill>
          <a:blip r:embed="rId3">
            <a:extLst>
              <a:ext uri="{28A0092B-C50C-407E-A947-70E740481C1C}">
                <a14:useLocalDpi xmlns:a14="http://schemas.microsoft.com/office/drawing/2010/main" val="0"/>
              </a:ext>
            </a:extLst>
          </a:blip>
          <a:stretch>
            <a:fillRect/>
          </a:stretch>
        </p:blipFill>
        <p:spPr>
          <a:xfrm>
            <a:off x="6615733" y="377669"/>
            <a:ext cx="5349375" cy="3421383"/>
          </a:xfrm>
          <a:prstGeom prst="rect">
            <a:avLst/>
          </a:prstGeom>
        </p:spPr>
      </p:pic>
      <p:sp>
        <p:nvSpPr>
          <p:cNvPr id="28" name="Graphic 4">
            <a:extLst>
              <a:ext uri="{FF2B5EF4-FFF2-40B4-BE49-F238E27FC236}">
                <a16:creationId xmlns:a16="http://schemas.microsoft.com/office/drawing/2014/main" id="{976D0CA1-7F04-A341-AE03-226791F3CB5D}"/>
              </a:ext>
            </a:extLst>
          </p:cNvPr>
          <p:cNvSpPr/>
          <p:nvPr userDrawn="1"/>
        </p:nvSpPr>
        <p:spPr>
          <a:xfrm rot="10800000">
            <a:off x="5620273" y="721856"/>
            <a:ext cx="223936" cy="2707143"/>
          </a:xfrm>
          <a:custGeom>
            <a:avLst/>
            <a:gdLst>
              <a:gd name="connsiteX0" fmla="*/ 0 w 30700"/>
              <a:gd name="connsiteY0" fmla="*/ 0 h 260044"/>
              <a:gd name="connsiteX1" fmla="*/ 30701 w 30700"/>
              <a:gd name="connsiteY1" fmla="*/ 0 h 260044"/>
              <a:gd name="connsiteX2" fmla="*/ 30701 w 30700"/>
              <a:gd name="connsiteY2" fmla="*/ 260044 h 260044"/>
              <a:gd name="connsiteX3" fmla="*/ 0 w 30700"/>
              <a:gd name="connsiteY3" fmla="*/ 260044 h 260044"/>
            </a:gdLst>
            <a:ahLst/>
            <a:cxnLst>
              <a:cxn ang="0">
                <a:pos x="connsiteX0" y="connsiteY0"/>
              </a:cxn>
              <a:cxn ang="0">
                <a:pos x="connsiteX1" y="connsiteY1"/>
              </a:cxn>
              <a:cxn ang="0">
                <a:pos x="connsiteX2" y="connsiteY2"/>
              </a:cxn>
              <a:cxn ang="0">
                <a:pos x="connsiteX3" y="connsiteY3"/>
              </a:cxn>
            </a:cxnLst>
            <a:rect l="l" t="t" r="r" b="b"/>
            <a:pathLst>
              <a:path w="30700" h="260044">
                <a:moveTo>
                  <a:pt x="0" y="0"/>
                </a:moveTo>
                <a:lnTo>
                  <a:pt x="30701" y="0"/>
                </a:lnTo>
                <a:lnTo>
                  <a:pt x="30701" y="260044"/>
                </a:lnTo>
                <a:lnTo>
                  <a:pt x="0" y="260044"/>
                </a:lnTo>
                <a:close/>
              </a:path>
            </a:pathLst>
          </a:custGeom>
          <a:solidFill>
            <a:srgbClr val="84BA41"/>
          </a:solidFill>
          <a:ln w="2370" cap="flat">
            <a:noFill/>
            <a:prstDash val="solid"/>
            <a:miter/>
          </a:ln>
        </p:spPr>
        <p:txBody>
          <a:bodyPr rtlCol="0" anchor="ctr"/>
          <a:lstStyle/>
          <a:p>
            <a:endParaRPr lang="en-US"/>
          </a:p>
        </p:txBody>
      </p:sp>
      <p:grpSp>
        <p:nvGrpSpPr>
          <p:cNvPr id="35" name="Group 34">
            <a:extLst>
              <a:ext uri="{FF2B5EF4-FFF2-40B4-BE49-F238E27FC236}">
                <a16:creationId xmlns:a16="http://schemas.microsoft.com/office/drawing/2014/main" id="{696CBF63-4139-6D40-BA8F-228660C8CF21}"/>
              </a:ext>
            </a:extLst>
          </p:cNvPr>
          <p:cNvGrpSpPr/>
          <p:nvPr userDrawn="1"/>
        </p:nvGrpSpPr>
        <p:grpSpPr>
          <a:xfrm>
            <a:off x="10388241" y="5904234"/>
            <a:ext cx="1170294" cy="274486"/>
            <a:chOff x="3244859" y="9797084"/>
            <a:chExt cx="1936438" cy="454180"/>
          </a:xfrm>
          <a:noFill/>
        </p:grpSpPr>
        <p:sp>
          <p:nvSpPr>
            <p:cNvPr id="36" name="Freeform 5">
              <a:extLst>
                <a:ext uri="{FF2B5EF4-FFF2-40B4-BE49-F238E27FC236}">
                  <a16:creationId xmlns:a16="http://schemas.microsoft.com/office/drawing/2014/main" id="{2D814EA2-2B57-A54D-83B7-1DBA034A4700}"/>
                </a:ext>
              </a:extLst>
            </p:cNvPr>
            <p:cNvSpPr>
              <a:spLocks/>
            </p:cNvSpPr>
            <p:nvPr/>
          </p:nvSpPr>
          <p:spPr bwMode="auto">
            <a:xfrm>
              <a:off x="3244859" y="9797084"/>
              <a:ext cx="206694" cy="420436"/>
            </a:xfrm>
            <a:custGeom>
              <a:avLst/>
              <a:gdLst>
                <a:gd name="T0" fmla="*/ 6 w 30"/>
                <a:gd name="T1" fmla="*/ 13 h 64"/>
                <a:gd name="T2" fmla="*/ 6 w 30"/>
                <a:gd name="T3" fmla="*/ 21 h 64"/>
                <a:gd name="T4" fmla="*/ 0 w 30"/>
                <a:gd name="T5" fmla="*/ 21 h 64"/>
                <a:gd name="T6" fmla="*/ 0 w 30"/>
                <a:gd name="T7" fmla="*/ 32 h 64"/>
                <a:gd name="T8" fmla="*/ 6 w 30"/>
                <a:gd name="T9" fmla="*/ 32 h 64"/>
                <a:gd name="T10" fmla="*/ 6 w 30"/>
                <a:gd name="T11" fmla="*/ 64 h 64"/>
                <a:gd name="T12" fmla="*/ 20 w 30"/>
                <a:gd name="T13" fmla="*/ 64 h 64"/>
                <a:gd name="T14" fmla="*/ 20 w 30"/>
                <a:gd name="T15" fmla="*/ 32 h 64"/>
                <a:gd name="T16" fmla="*/ 29 w 30"/>
                <a:gd name="T17" fmla="*/ 32 h 64"/>
                <a:gd name="T18" fmla="*/ 30 w 30"/>
                <a:gd name="T19" fmla="*/ 21 h 64"/>
                <a:gd name="T20" fmla="*/ 20 w 30"/>
                <a:gd name="T21" fmla="*/ 21 h 64"/>
                <a:gd name="T22" fmla="*/ 20 w 30"/>
                <a:gd name="T23" fmla="*/ 14 h 64"/>
                <a:gd name="T24" fmla="*/ 23 w 30"/>
                <a:gd name="T25" fmla="*/ 11 h 64"/>
                <a:gd name="T26" fmla="*/ 30 w 30"/>
                <a:gd name="T27" fmla="*/ 11 h 64"/>
                <a:gd name="T28" fmla="*/ 30 w 30"/>
                <a:gd name="T29" fmla="*/ 0 h 64"/>
                <a:gd name="T30" fmla="*/ 20 w 30"/>
                <a:gd name="T31" fmla="*/ 0 h 64"/>
                <a:gd name="T32" fmla="*/ 6 w 30"/>
                <a:gd name="T33" fmla="*/ 13 h 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0" h="64">
                  <a:moveTo>
                    <a:pt x="6" y="13"/>
                  </a:moveTo>
                  <a:cubicBezTo>
                    <a:pt x="6" y="14"/>
                    <a:pt x="6" y="21"/>
                    <a:pt x="6" y="21"/>
                  </a:cubicBezTo>
                  <a:cubicBezTo>
                    <a:pt x="0" y="21"/>
                    <a:pt x="0" y="21"/>
                    <a:pt x="0" y="21"/>
                  </a:cubicBezTo>
                  <a:cubicBezTo>
                    <a:pt x="0" y="32"/>
                    <a:pt x="0" y="32"/>
                    <a:pt x="0" y="32"/>
                  </a:cubicBezTo>
                  <a:cubicBezTo>
                    <a:pt x="6" y="32"/>
                    <a:pt x="6" y="32"/>
                    <a:pt x="6" y="32"/>
                  </a:cubicBezTo>
                  <a:cubicBezTo>
                    <a:pt x="6" y="64"/>
                    <a:pt x="6" y="64"/>
                    <a:pt x="6" y="64"/>
                  </a:cubicBezTo>
                  <a:cubicBezTo>
                    <a:pt x="20" y="64"/>
                    <a:pt x="20" y="64"/>
                    <a:pt x="20" y="64"/>
                  </a:cubicBezTo>
                  <a:cubicBezTo>
                    <a:pt x="20" y="32"/>
                    <a:pt x="20" y="32"/>
                    <a:pt x="20" y="32"/>
                  </a:cubicBezTo>
                  <a:cubicBezTo>
                    <a:pt x="29" y="32"/>
                    <a:pt x="29" y="32"/>
                    <a:pt x="29" y="32"/>
                  </a:cubicBezTo>
                  <a:cubicBezTo>
                    <a:pt x="29" y="32"/>
                    <a:pt x="29" y="27"/>
                    <a:pt x="30" y="21"/>
                  </a:cubicBezTo>
                  <a:cubicBezTo>
                    <a:pt x="29" y="21"/>
                    <a:pt x="20" y="21"/>
                    <a:pt x="20" y="21"/>
                  </a:cubicBezTo>
                  <a:cubicBezTo>
                    <a:pt x="20" y="21"/>
                    <a:pt x="20" y="15"/>
                    <a:pt x="20" y="14"/>
                  </a:cubicBezTo>
                  <a:cubicBezTo>
                    <a:pt x="20" y="13"/>
                    <a:pt x="21" y="11"/>
                    <a:pt x="23" y="11"/>
                  </a:cubicBezTo>
                  <a:cubicBezTo>
                    <a:pt x="24" y="11"/>
                    <a:pt x="27" y="11"/>
                    <a:pt x="30" y="11"/>
                  </a:cubicBezTo>
                  <a:cubicBezTo>
                    <a:pt x="30" y="10"/>
                    <a:pt x="30" y="5"/>
                    <a:pt x="30" y="0"/>
                  </a:cubicBezTo>
                  <a:cubicBezTo>
                    <a:pt x="26" y="0"/>
                    <a:pt x="22" y="0"/>
                    <a:pt x="20" y="0"/>
                  </a:cubicBezTo>
                  <a:cubicBezTo>
                    <a:pt x="6" y="0"/>
                    <a:pt x="6" y="11"/>
                    <a:pt x="6" y="1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45436" tIns="72717" rIns="145436" bIns="72717" numCol="1" anchor="t" anchorCtr="0" compatLnSpc="1">
              <a:prstTxWarp prst="textNoShape">
                <a:avLst/>
              </a:prstTxWarp>
            </a:bodyPr>
            <a:lstStyle/>
            <a:p>
              <a:pPr algn="ctr"/>
              <a:endParaRPr lang="fr-CA" sz="4294" dirty="0">
                <a:solidFill>
                  <a:schemeClr val="bg1"/>
                </a:solidFill>
              </a:endParaRPr>
            </a:p>
          </p:txBody>
        </p:sp>
        <p:sp>
          <p:nvSpPr>
            <p:cNvPr id="37" name="Freeform 9">
              <a:extLst>
                <a:ext uri="{FF2B5EF4-FFF2-40B4-BE49-F238E27FC236}">
                  <a16:creationId xmlns:a16="http://schemas.microsoft.com/office/drawing/2014/main" id="{A23663E0-8917-BA4E-A74C-4398E4C58AC4}"/>
                </a:ext>
              </a:extLst>
            </p:cNvPr>
            <p:cNvSpPr>
              <a:spLocks noEditPoints="1"/>
            </p:cNvSpPr>
            <p:nvPr/>
          </p:nvSpPr>
          <p:spPr bwMode="auto">
            <a:xfrm>
              <a:off x="4763213" y="9806306"/>
              <a:ext cx="418084" cy="401645"/>
            </a:xfrm>
            <a:custGeom>
              <a:avLst/>
              <a:gdLst>
                <a:gd name="T0" fmla="*/ 64 w 64"/>
                <a:gd name="T1" fmla="*/ 37 h 61"/>
                <a:gd name="T2" fmla="*/ 64 w 64"/>
                <a:gd name="T3" fmla="*/ 61 h 61"/>
                <a:gd name="T4" fmla="*/ 50 w 64"/>
                <a:gd name="T5" fmla="*/ 61 h 61"/>
                <a:gd name="T6" fmla="*/ 50 w 64"/>
                <a:gd name="T7" fmla="*/ 39 h 61"/>
                <a:gd name="T8" fmla="*/ 43 w 64"/>
                <a:gd name="T9" fmla="*/ 30 h 61"/>
                <a:gd name="T10" fmla="*/ 36 w 64"/>
                <a:gd name="T11" fmla="*/ 35 h 61"/>
                <a:gd name="T12" fmla="*/ 36 w 64"/>
                <a:gd name="T13" fmla="*/ 38 h 61"/>
                <a:gd name="T14" fmla="*/ 36 w 64"/>
                <a:gd name="T15" fmla="*/ 61 h 61"/>
                <a:gd name="T16" fmla="*/ 22 w 64"/>
                <a:gd name="T17" fmla="*/ 61 h 61"/>
                <a:gd name="T18" fmla="*/ 22 w 64"/>
                <a:gd name="T19" fmla="*/ 20 h 61"/>
                <a:gd name="T20" fmla="*/ 36 w 64"/>
                <a:gd name="T21" fmla="*/ 20 h 61"/>
                <a:gd name="T22" fmla="*/ 36 w 64"/>
                <a:gd name="T23" fmla="*/ 26 h 61"/>
                <a:gd name="T24" fmla="*/ 36 w 64"/>
                <a:gd name="T25" fmla="*/ 26 h 61"/>
                <a:gd name="T26" fmla="*/ 36 w 64"/>
                <a:gd name="T27" fmla="*/ 26 h 61"/>
                <a:gd name="T28" fmla="*/ 36 w 64"/>
                <a:gd name="T29" fmla="*/ 26 h 61"/>
                <a:gd name="T30" fmla="*/ 48 w 64"/>
                <a:gd name="T31" fmla="*/ 19 h 61"/>
                <a:gd name="T32" fmla="*/ 64 w 64"/>
                <a:gd name="T33" fmla="*/ 37 h 61"/>
                <a:gd name="T34" fmla="*/ 8 w 64"/>
                <a:gd name="T35" fmla="*/ 0 h 61"/>
                <a:gd name="T36" fmla="*/ 0 w 64"/>
                <a:gd name="T37" fmla="*/ 7 h 61"/>
                <a:gd name="T38" fmla="*/ 8 w 64"/>
                <a:gd name="T39" fmla="*/ 14 h 61"/>
                <a:gd name="T40" fmla="*/ 8 w 64"/>
                <a:gd name="T41" fmla="*/ 14 h 61"/>
                <a:gd name="T42" fmla="*/ 15 w 64"/>
                <a:gd name="T43" fmla="*/ 7 h 61"/>
                <a:gd name="T44" fmla="*/ 8 w 64"/>
                <a:gd name="T45" fmla="*/ 0 h 61"/>
                <a:gd name="T46" fmla="*/ 1 w 64"/>
                <a:gd name="T47" fmla="*/ 61 h 61"/>
                <a:gd name="T48" fmla="*/ 15 w 64"/>
                <a:gd name="T49" fmla="*/ 61 h 61"/>
                <a:gd name="T50" fmla="*/ 15 w 64"/>
                <a:gd name="T51" fmla="*/ 20 h 61"/>
                <a:gd name="T52" fmla="*/ 1 w 64"/>
                <a:gd name="T53" fmla="*/ 20 h 61"/>
                <a:gd name="T54" fmla="*/ 1 w 64"/>
                <a:gd name="T55" fmla="*/ 61 h 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64" h="61">
                  <a:moveTo>
                    <a:pt x="64" y="37"/>
                  </a:moveTo>
                  <a:cubicBezTo>
                    <a:pt x="64" y="61"/>
                    <a:pt x="64" y="61"/>
                    <a:pt x="64" y="61"/>
                  </a:cubicBezTo>
                  <a:cubicBezTo>
                    <a:pt x="50" y="61"/>
                    <a:pt x="50" y="61"/>
                    <a:pt x="50" y="61"/>
                  </a:cubicBezTo>
                  <a:cubicBezTo>
                    <a:pt x="50" y="39"/>
                    <a:pt x="50" y="39"/>
                    <a:pt x="50" y="39"/>
                  </a:cubicBezTo>
                  <a:cubicBezTo>
                    <a:pt x="50" y="34"/>
                    <a:pt x="48" y="30"/>
                    <a:pt x="43" y="30"/>
                  </a:cubicBezTo>
                  <a:cubicBezTo>
                    <a:pt x="40" y="30"/>
                    <a:pt x="37" y="32"/>
                    <a:pt x="36" y="35"/>
                  </a:cubicBezTo>
                  <a:cubicBezTo>
                    <a:pt x="36" y="36"/>
                    <a:pt x="36" y="37"/>
                    <a:pt x="36" y="38"/>
                  </a:cubicBezTo>
                  <a:cubicBezTo>
                    <a:pt x="36" y="61"/>
                    <a:pt x="36" y="61"/>
                    <a:pt x="36" y="61"/>
                  </a:cubicBezTo>
                  <a:cubicBezTo>
                    <a:pt x="22" y="61"/>
                    <a:pt x="22" y="61"/>
                    <a:pt x="22" y="61"/>
                  </a:cubicBezTo>
                  <a:cubicBezTo>
                    <a:pt x="22" y="61"/>
                    <a:pt x="22" y="24"/>
                    <a:pt x="22" y="20"/>
                  </a:cubicBezTo>
                  <a:cubicBezTo>
                    <a:pt x="36" y="20"/>
                    <a:pt x="36" y="20"/>
                    <a:pt x="36" y="20"/>
                  </a:cubicBezTo>
                  <a:cubicBezTo>
                    <a:pt x="36" y="26"/>
                    <a:pt x="36" y="26"/>
                    <a:pt x="36" y="26"/>
                  </a:cubicBezTo>
                  <a:cubicBezTo>
                    <a:pt x="36" y="26"/>
                    <a:pt x="36" y="26"/>
                    <a:pt x="36" y="26"/>
                  </a:cubicBezTo>
                  <a:cubicBezTo>
                    <a:pt x="36" y="26"/>
                    <a:pt x="36" y="26"/>
                    <a:pt x="36" y="26"/>
                  </a:cubicBezTo>
                  <a:cubicBezTo>
                    <a:pt x="36" y="26"/>
                    <a:pt x="36" y="26"/>
                    <a:pt x="36" y="26"/>
                  </a:cubicBezTo>
                  <a:cubicBezTo>
                    <a:pt x="38" y="23"/>
                    <a:pt x="41" y="19"/>
                    <a:pt x="48" y="19"/>
                  </a:cubicBezTo>
                  <a:cubicBezTo>
                    <a:pt x="57" y="19"/>
                    <a:pt x="64" y="25"/>
                    <a:pt x="64" y="37"/>
                  </a:cubicBezTo>
                  <a:close/>
                  <a:moveTo>
                    <a:pt x="8" y="0"/>
                  </a:moveTo>
                  <a:cubicBezTo>
                    <a:pt x="3" y="0"/>
                    <a:pt x="0" y="3"/>
                    <a:pt x="0" y="7"/>
                  </a:cubicBezTo>
                  <a:cubicBezTo>
                    <a:pt x="0" y="11"/>
                    <a:pt x="3" y="14"/>
                    <a:pt x="8" y="14"/>
                  </a:cubicBezTo>
                  <a:cubicBezTo>
                    <a:pt x="8" y="14"/>
                    <a:pt x="8" y="14"/>
                    <a:pt x="8" y="14"/>
                  </a:cubicBezTo>
                  <a:cubicBezTo>
                    <a:pt x="12" y="14"/>
                    <a:pt x="15" y="11"/>
                    <a:pt x="15" y="7"/>
                  </a:cubicBezTo>
                  <a:cubicBezTo>
                    <a:pt x="15" y="3"/>
                    <a:pt x="12" y="0"/>
                    <a:pt x="8" y="0"/>
                  </a:cubicBezTo>
                  <a:close/>
                  <a:moveTo>
                    <a:pt x="1" y="61"/>
                  </a:moveTo>
                  <a:cubicBezTo>
                    <a:pt x="15" y="61"/>
                    <a:pt x="15" y="61"/>
                    <a:pt x="15" y="61"/>
                  </a:cubicBezTo>
                  <a:cubicBezTo>
                    <a:pt x="15" y="20"/>
                    <a:pt x="15" y="20"/>
                    <a:pt x="15" y="20"/>
                  </a:cubicBezTo>
                  <a:cubicBezTo>
                    <a:pt x="1" y="20"/>
                    <a:pt x="1" y="20"/>
                    <a:pt x="1" y="20"/>
                  </a:cubicBezTo>
                  <a:lnTo>
                    <a:pt x="1" y="61"/>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45436" tIns="72717" rIns="145436" bIns="72717" numCol="1" anchor="t" anchorCtr="0" compatLnSpc="1">
              <a:prstTxWarp prst="textNoShape">
                <a:avLst/>
              </a:prstTxWarp>
            </a:bodyPr>
            <a:lstStyle/>
            <a:p>
              <a:pPr algn="ctr"/>
              <a:endParaRPr lang="fr-CA" sz="4294" dirty="0">
                <a:solidFill>
                  <a:schemeClr val="bg1"/>
                </a:solidFill>
              </a:endParaRPr>
            </a:p>
          </p:txBody>
        </p:sp>
        <p:sp>
          <p:nvSpPr>
            <p:cNvPr id="41" name="Freeform 13">
              <a:extLst>
                <a:ext uri="{FF2B5EF4-FFF2-40B4-BE49-F238E27FC236}">
                  <a16:creationId xmlns:a16="http://schemas.microsoft.com/office/drawing/2014/main" id="{0B0BE270-C316-9341-9048-975CBAB88661}"/>
                </a:ext>
              </a:extLst>
            </p:cNvPr>
            <p:cNvSpPr>
              <a:spLocks/>
            </p:cNvSpPr>
            <p:nvPr/>
          </p:nvSpPr>
          <p:spPr bwMode="auto">
            <a:xfrm>
              <a:off x="3844999" y="9812041"/>
              <a:ext cx="521431" cy="439223"/>
            </a:xfrm>
            <a:custGeom>
              <a:avLst/>
              <a:gdLst>
                <a:gd name="T0" fmla="*/ 57 w 64"/>
                <a:gd name="T1" fmla="*/ 20 h 53"/>
                <a:gd name="T2" fmla="*/ 64 w 64"/>
                <a:gd name="T3" fmla="*/ 16 h 53"/>
                <a:gd name="T4" fmla="*/ 56 w 64"/>
                <a:gd name="T5" fmla="*/ 16 h 53"/>
                <a:gd name="T6" fmla="*/ 56 w 64"/>
                <a:gd name="T7" fmla="*/ 15 h 53"/>
                <a:gd name="T8" fmla="*/ 42 w 64"/>
                <a:gd name="T9" fmla="*/ 4 h 53"/>
                <a:gd name="T10" fmla="*/ 44 w 64"/>
                <a:gd name="T11" fmla="*/ 4 h 53"/>
                <a:gd name="T12" fmla="*/ 48 w 64"/>
                <a:gd name="T13" fmla="*/ 1 h 53"/>
                <a:gd name="T14" fmla="*/ 42 w 64"/>
                <a:gd name="T15" fmla="*/ 3 h 53"/>
                <a:gd name="T16" fmla="*/ 45 w 64"/>
                <a:gd name="T17" fmla="*/ 0 h 53"/>
                <a:gd name="T18" fmla="*/ 40 w 64"/>
                <a:gd name="T19" fmla="*/ 2 h 53"/>
                <a:gd name="T20" fmla="*/ 41 w 64"/>
                <a:gd name="T21" fmla="*/ 1 h 53"/>
                <a:gd name="T22" fmla="*/ 31 w 64"/>
                <a:gd name="T23" fmla="*/ 16 h 53"/>
                <a:gd name="T24" fmla="*/ 26 w 64"/>
                <a:gd name="T25" fmla="*/ 12 h 53"/>
                <a:gd name="T26" fmla="*/ 10 w 64"/>
                <a:gd name="T27" fmla="*/ 5 h 53"/>
                <a:gd name="T28" fmla="*/ 15 w 64"/>
                <a:gd name="T29" fmla="*/ 13 h 53"/>
                <a:gd name="T30" fmla="*/ 11 w 64"/>
                <a:gd name="T31" fmla="*/ 13 h 53"/>
                <a:gd name="T32" fmla="*/ 18 w 64"/>
                <a:gd name="T33" fmla="*/ 20 h 53"/>
                <a:gd name="T34" fmla="*/ 14 w 64"/>
                <a:gd name="T35" fmla="*/ 21 h 53"/>
                <a:gd name="T36" fmla="*/ 22 w 64"/>
                <a:gd name="T37" fmla="*/ 25 h 53"/>
                <a:gd name="T38" fmla="*/ 24 w 64"/>
                <a:gd name="T39" fmla="*/ 31 h 53"/>
                <a:gd name="T40" fmla="*/ 0 w 64"/>
                <a:gd name="T41" fmla="*/ 31 h 53"/>
                <a:gd name="T42" fmla="*/ 56 w 64"/>
                <a:gd name="T43" fmla="*/ 23 h 53"/>
                <a:gd name="T44" fmla="*/ 64 w 64"/>
                <a:gd name="T45" fmla="*/ 20 h 53"/>
                <a:gd name="T46" fmla="*/ 57 w 64"/>
                <a:gd name="T47" fmla="*/ 20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64" h="53">
                  <a:moveTo>
                    <a:pt x="57" y="20"/>
                  </a:moveTo>
                  <a:cubicBezTo>
                    <a:pt x="60" y="19"/>
                    <a:pt x="63" y="18"/>
                    <a:pt x="64" y="16"/>
                  </a:cubicBezTo>
                  <a:cubicBezTo>
                    <a:pt x="62" y="16"/>
                    <a:pt x="58" y="17"/>
                    <a:pt x="56" y="16"/>
                  </a:cubicBezTo>
                  <a:cubicBezTo>
                    <a:pt x="56" y="16"/>
                    <a:pt x="56" y="15"/>
                    <a:pt x="56" y="15"/>
                  </a:cubicBezTo>
                  <a:cubicBezTo>
                    <a:pt x="54" y="9"/>
                    <a:pt x="48" y="4"/>
                    <a:pt x="42" y="4"/>
                  </a:cubicBezTo>
                  <a:cubicBezTo>
                    <a:pt x="43" y="4"/>
                    <a:pt x="43" y="4"/>
                    <a:pt x="44" y="4"/>
                  </a:cubicBezTo>
                  <a:cubicBezTo>
                    <a:pt x="44" y="3"/>
                    <a:pt x="48" y="3"/>
                    <a:pt x="48" y="1"/>
                  </a:cubicBezTo>
                  <a:cubicBezTo>
                    <a:pt x="47" y="0"/>
                    <a:pt x="42" y="2"/>
                    <a:pt x="42" y="3"/>
                  </a:cubicBezTo>
                  <a:cubicBezTo>
                    <a:pt x="43" y="2"/>
                    <a:pt x="45" y="1"/>
                    <a:pt x="45" y="0"/>
                  </a:cubicBezTo>
                  <a:cubicBezTo>
                    <a:pt x="43" y="0"/>
                    <a:pt x="41" y="1"/>
                    <a:pt x="40" y="2"/>
                  </a:cubicBezTo>
                  <a:cubicBezTo>
                    <a:pt x="40" y="2"/>
                    <a:pt x="41" y="1"/>
                    <a:pt x="41" y="1"/>
                  </a:cubicBezTo>
                  <a:cubicBezTo>
                    <a:pt x="36" y="4"/>
                    <a:pt x="33" y="10"/>
                    <a:pt x="31" y="16"/>
                  </a:cubicBezTo>
                  <a:cubicBezTo>
                    <a:pt x="29" y="14"/>
                    <a:pt x="27" y="13"/>
                    <a:pt x="26" y="12"/>
                  </a:cubicBezTo>
                  <a:cubicBezTo>
                    <a:pt x="22" y="10"/>
                    <a:pt x="17" y="8"/>
                    <a:pt x="10" y="5"/>
                  </a:cubicBezTo>
                  <a:cubicBezTo>
                    <a:pt x="9" y="7"/>
                    <a:pt x="11" y="11"/>
                    <a:pt x="15" y="13"/>
                  </a:cubicBezTo>
                  <a:cubicBezTo>
                    <a:pt x="14" y="13"/>
                    <a:pt x="12" y="13"/>
                    <a:pt x="11" y="13"/>
                  </a:cubicBezTo>
                  <a:cubicBezTo>
                    <a:pt x="12" y="16"/>
                    <a:pt x="13" y="19"/>
                    <a:pt x="18" y="20"/>
                  </a:cubicBezTo>
                  <a:cubicBezTo>
                    <a:pt x="16" y="20"/>
                    <a:pt x="15" y="20"/>
                    <a:pt x="14" y="21"/>
                  </a:cubicBezTo>
                  <a:cubicBezTo>
                    <a:pt x="15" y="23"/>
                    <a:pt x="17" y="26"/>
                    <a:pt x="22" y="25"/>
                  </a:cubicBezTo>
                  <a:cubicBezTo>
                    <a:pt x="17" y="27"/>
                    <a:pt x="20" y="31"/>
                    <a:pt x="24" y="31"/>
                  </a:cubicBezTo>
                  <a:cubicBezTo>
                    <a:pt x="17" y="38"/>
                    <a:pt x="6" y="37"/>
                    <a:pt x="0" y="31"/>
                  </a:cubicBezTo>
                  <a:cubicBezTo>
                    <a:pt x="16" y="53"/>
                    <a:pt x="51" y="44"/>
                    <a:pt x="56" y="23"/>
                  </a:cubicBezTo>
                  <a:cubicBezTo>
                    <a:pt x="60" y="23"/>
                    <a:pt x="63" y="22"/>
                    <a:pt x="64" y="20"/>
                  </a:cubicBezTo>
                  <a:cubicBezTo>
                    <a:pt x="62" y="21"/>
                    <a:pt x="58" y="20"/>
                    <a:pt x="57" y="2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45436" tIns="72717" rIns="145436" bIns="72717" numCol="1" anchor="t" anchorCtr="0" compatLnSpc="1">
              <a:prstTxWarp prst="textNoShape">
                <a:avLst/>
              </a:prstTxWarp>
            </a:bodyPr>
            <a:lstStyle/>
            <a:p>
              <a:pPr algn="ctr"/>
              <a:endParaRPr lang="fr-CA" sz="4294" dirty="0">
                <a:solidFill>
                  <a:schemeClr val="bg1"/>
                </a:solidFill>
              </a:endParaRPr>
            </a:p>
          </p:txBody>
        </p:sp>
      </p:grpSp>
    </p:spTree>
    <p:extLst>
      <p:ext uri="{BB962C8B-B14F-4D97-AF65-F5344CB8AC3E}">
        <p14:creationId xmlns:p14="http://schemas.microsoft.com/office/powerpoint/2010/main" val="3097068291"/>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userDrawn="1">
  <p:cSld name="Photos x 3 with Catpions - Green">
    <p:spTree>
      <p:nvGrpSpPr>
        <p:cNvPr id="1" name=""/>
        <p:cNvGrpSpPr/>
        <p:nvPr/>
      </p:nvGrpSpPr>
      <p:grpSpPr>
        <a:xfrm>
          <a:off x="0" y="0"/>
          <a:ext cx="0" cy="0"/>
          <a:chOff x="0" y="0"/>
          <a:chExt cx="0" cy="0"/>
        </a:xfrm>
      </p:grpSpPr>
      <p:sp>
        <p:nvSpPr>
          <p:cNvPr id="14" name="Picture Placeholder 2">
            <a:extLst>
              <a:ext uri="{FF2B5EF4-FFF2-40B4-BE49-F238E27FC236}">
                <a16:creationId xmlns:a16="http://schemas.microsoft.com/office/drawing/2014/main" id="{3DADBF15-2FCA-A342-BB7E-6CED0C683C72}"/>
              </a:ext>
            </a:extLst>
          </p:cNvPr>
          <p:cNvSpPr>
            <a:spLocks noGrp="1"/>
          </p:cNvSpPr>
          <p:nvPr>
            <p:ph type="pic" sz="quarter" idx="19"/>
          </p:nvPr>
        </p:nvSpPr>
        <p:spPr>
          <a:xfrm>
            <a:off x="614363" y="587094"/>
            <a:ext cx="3263900" cy="3079750"/>
          </a:xfrm>
        </p:spPr>
        <p:txBody>
          <a:bodyPr>
            <a:normAutofit/>
          </a:bodyPr>
          <a:lstStyle>
            <a:lvl1pPr marL="0" indent="0" algn="ctr">
              <a:buNone/>
              <a:defRPr sz="2000" i="1">
                <a:solidFill>
                  <a:srgbClr val="404040"/>
                </a:solidFill>
              </a:defRPr>
            </a:lvl1pPr>
          </a:lstStyle>
          <a:p>
            <a:endParaRPr lang="en-US" dirty="0"/>
          </a:p>
          <a:p>
            <a:r>
              <a:rPr lang="en-US" dirty="0"/>
              <a:t>Click to add photo</a:t>
            </a:r>
          </a:p>
        </p:txBody>
      </p:sp>
      <p:sp>
        <p:nvSpPr>
          <p:cNvPr id="16" name="Picture Placeholder 2">
            <a:extLst>
              <a:ext uri="{FF2B5EF4-FFF2-40B4-BE49-F238E27FC236}">
                <a16:creationId xmlns:a16="http://schemas.microsoft.com/office/drawing/2014/main" id="{19744109-D362-8D45-8D31-6DE47BA66FE2}"/>
              </a:ext>
            </a:extLst>
          </p:cNvPr>
          <p:cNvSpPr>
            <a:spLocks noGrp="1"/>
          </p:cNvSpPr>
          <p:nvPr>
            <p:ph type="pic" sz="quarter" idx="25"/>
          </p:nvPr>
        </p:nvSpPr>
        <p:spPr>
          <a:xfrm>
            <a:off x="8328638" y="587094"/>
            <a:ext cx="3263900" cy="3079750"/>
          </a:xfrm>
        </p:spPr>
        <p:txBody>
          <a:bodyPr>
            <a:normAutofit/>
          </a:bodyPr>
          <a:lstStyle>
            <a:lvl1pPr marL="0" indent="0" algn="ctr">
              <a:buNone/>
              <a:defRPr sz="2000" i="1">
                <a:solidFill>
                  <a:srgbClr val="404040"/>
                </a:solidFill>
              </a:defRPr>
            </a:lvl1pPr>
          </a:lstStyle>
          <a:p>
            <a:endParaRPr lang="en-US" dirty="0"/>
          </a:p>
          <a:p>
            <a:r>
              <a:rPr lang="en-US" dirty="0"/>
              <a:t>Click to add photo</a:t>
            </a:r>
          </a:p>
        </p:txBody>
      </p:sp>
      <p:sp>
        <p:nvSpPr>
          <p:cNvPr id="21" name="Picture Placeholder 2">
            <a:extLst>
              <a:ext uri="{FF2B5EF4-FFF2-40B4-BE49-F238E27FC236}">
                <a16:creationId xmlns:a16="http://schemas.microsoft.com/office/drawing/2014/main" id="{AFACD075-9FAC-BD4A-B8F8-DC74C5B3FD9E}"/>
              </a:ext>
            </a:extLst>
          </p:cNvPr>
          <p:cNvSpPr>
            <a:spLocks noGrp="1"/>
          </p:cNvSpPr>
          <p:nvPr>
            <p:ph type="pic" sz="quarter" idx="26"/>
          </p:nvPr>
        </p:nvSpPr>
        <p:spPr>
          <a:xfrm>
            <a:off x="4515077" y="587094"/>
            <a:ext cx="3263900" cy="3079750"/>
          </a:xfrm>
        </p:spPr>
        <p:txBody>
          <a:bodyPr>
            <a:normAutofit/>
          </a:bodyPr>
          <a:lstStyle>
            <a:lvl1pPr marL="0" indent="0" algn="ctr">
              <a:buNone/>
              <a:defRPr sz="2000" i="1">
                <a:solidFill>
                  <a:srgbClr val="404040"/>
                </a:solidFill>
              </a:defRPr>
            </a:lvl1pPr>
          </a:lstStyle>
          <a:p>
            <a:endParaRPr lang="en-US" dirty="0"/>
          </a:p>
          <a:p>
            <a:r>
              <a:rPr lang="en-US" dirty="0"/>
              <a:t>Click to add photo</a:t>
            </a:r>
          </a:p>
        </p:txBody>
      </p:sp>
      <p:sp>
        <p:nvSpPr>
          <p:cNvPr id="23" name="Text Placeholder 25">
            <a:extLst>
              <a:ext uri="{FF2B5EF4-FFF2-40B4-BE49-F238E27FC236}">
                <a16:creationId xmlns:a16="http://schemas.microsoft.com/office/drawing/2014/main" id="{D9B8B16F-5F14-B449-AF27-094623889C96}"/>
              </a:ext>
            </a:extLst>
          </p:cNvPr>
          <p:cNvSpPr>
            <a:spLocks noGrp="1"/>
          </p:cNvSpPr>
          <p:nvPr>
            <p:ph type="body" sz="quarter" idx="16" hasCustomPrompt="1"/>
          </p:nvPr>
        </p:nvSpPr>
        <p:spPr>
          <a:xfrm>
            <a:off x="614363" y="3666844"/>
            <a:ext cx="3263900" cy="1800000"/>
          </a:xfrm>
          <a:solidFill>
            <a:srgbClr val="027354"/>
          </a:solidFill>
        </p:spPr>
        <p:txBody>
          <a:bodyPr>
            <a:noAutofit/>
          </a:bodyPr>
          <a:lstStyle>
            <a:lvl1pPr marL="0" indent="0" algn="ctr">
              <a:lnSpc>
                <a:spcPct val="100000"/>
              </a:lnSpc>
              <a:spcBef>
                <a:spcPts val="0"/>
              </a:spcBef>
              <a:buNone/>
              <a:defRPr sz="240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24" name="Text Placeholder 25">
            <a:extLst>
              <a:ext uri="{FF2B5EF4-FFF2-40B4-BE49-F238E27FC236}">
                <a16:creationId xmlns:a16="http://schemas.microsoft.com/office/drawing/2014/main" id="{E9B82222-F2F5-9A43-9637-5E43A1DF37B9}"/>
              </a:ext>
            </a:extLst>
          </p:cNvPr>
          <p:cNvSpPr>
            <a:spLocks noGrp="1"/>
          </p:cNvSpPr>
          <p:nvPr>
            <p:ph type="body" sz="quarter" idx="27" hasCustomPrompt="1"/>
          </p:nvPr>
        </p:nvSpPr>
        <p:spPr>
          <a:xfrm>
            <a:off x="4515077" y="3666844"/>
            <a:ext cx="3263900" cy="1800000"/>
          </a:xfrm>
          <a:solidFill>
            <a:srgbClr val="027354"/>
          </a:solidFill>
        </p:spPr>
        <p:txBody>
          <a:bodyPr>
            <a:noAutofit/>
          </a:bodyPr>
          <a:lstStyle>
            <a:lvl1pPr marL="0" indent="0" algn="ctr">
              <a:lnSpc>
                <a:spcPct val="100000"/>
              </a:lnSpc>
              <a:spcBef>
                <a:spcPts val="0"/>
              </a:spcBef>
              <a:buNone/>
              <a:defRPr sz="240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25" name="Text Placeholder 25">
            <a:extLst>
              <a:ext uri="{FF2B5EF4-FFF2-40B4-BE49-F238E27FC236}">
                <a16:creationId xmlns:a16="http://schemas.microsoft.com/office/drawing/2014/main" id="{7CFE0EEC-A89F-3D42-B99D-01FCCD1FE01F}"/>
              </a:ext>
            </a:extLst>
          </p:cNvPr>
          <p:cNvSpPr>
            <a:spLocks noGrp="1"/>
          </p:cNvSpPr>
          <p:nvPr>
            <p:ph type="body" sz="quarter" idx="28" hasCustomPrompt="1"/>
          </p:nvPr>
        </p:nvSpPr>
        <p:spPr>
          <a:xfrm>
            <a:off x="8328638" y="3666844"/>
            <a:ext cx="3263900" cy="1800000"/>
          </a:xfrm>
          <a:solidFill>
            <a:srgbClr val="027354"/>
          </a:solidFill>
        </p:spPr>
        <p:txBody>
          <a:bodyPr>
            <a:noAutofit/>
          </a:bodyPr>
          <a:lstStyle>
            <a:lvl1pPr marL="0" indent="0" algn="ctr">
              <a:lnSpc>
                <a:spcPct val="100000"/>
              </a:lnSpc>
              <a:spcBef>
                <a:spcPts val="0"/>
              </a:spcBef>
              <a:buNone/>
              <a:defRPr sz="240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grpSp>
        <p:nvGrpSpPr>
          <p:cNvPr id="2" name="Group 1">
            <a:extLst>
              <a:ext uri="{FF2B5EF4-FFF2-40B4-BE49-F238E27FC236}">
                <a16:creationId xmlns:a16="http://schemas.microsoft.com/office/drawing/2014/main" id="{E4486712-FA97-7248-A94C-82C183E5B41B}"/>
              </a:ext>
            </a:extLst>
          </p:cNvPr>
          <p:cNvGrpSpPr/>
          <p:nvPr userDrawn="1"/>
        </p:nvGrpSpPr>
        <p:grpSpPr>
          <a:xfrm>
            <a:off x="4766232" y="6468534"/>
            <a:ext cx="2761590" cy="389466"/>
            <a:chOff x="4766232" y="6468534"/>
            <a:chExt cx="2761590" cy="389466"/>
          </a:xfrm>
        </p:grpSpPr>
        <p:pic>
          <p:nvPicPr>
            <p:cNvPr id="9" name="Picture 8" descr="A picture containing text&#10;&#10;Description automatically generated">
              <a:extLst>
                <a:ext uri="{FF2B5EF4-FFF2-40B4-BE49-F238E27FC236}">
                  <a16:creationId xmlns:a16="http://schemas.microsoft.com/office/drawing/2014/main" id="{3BD84CB0-B635-1C4B-A592-55CB39B3BAD0}"/>
                </a:ext>
              </a:extLst>
            </p:cNvPr>
            <p:cNvPicPr/>
            <p:nvPr userDrawn="1"/>
          </p:nvPicPr>
          <p:blipFill rotWithShape="1">
            <a:blip r:embed="rId2">
              <a:extLst>
                <a:ext uri="{28A0092B-C50C-407E-A947-70E740481C1C}">
                  <a14:useLocalDpi xmlns:a14="http://schemas.microsoft.com/office/drawing/2010/main" val="0"/>
                </a:ext>
              </a:extLst>
            </a:blip>
            <a:srcRect l="6164" t="76348" r="14342" b="-5648"/>
            <a:stretch/>
          </p:blipFill>
          <p:spPr>
            <a:xfrm>
              <a:off x="4766232" y="6468534"/>
              <a:ext cx="2761590" cy="182880"/>
            </a:xfrm>
            <a:prstGeom prst="rect">
              <a:avLst/>
            </a:prstGeom>
          </p:spPr>
        </p:pic>
        <p:pic>
          <p:nvPicPr>
            <p:cNvPr id="10" name="Picture 9" descr="A picture containing text&#10;&#10;Description automatically generated">
              <a:extLst>
                <a:ext uri="{FF2B5EF4-FFF2-40B4-BE49-F238E27FC236}">
                  <a16:creationId xmlns:a16="http://schemas.microsoft.com/office/drawing/2014/main" id="{8E4BF51A-D334-324B-960D-B99C64EA8091}"/>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37439" t="5170" r="53817" b="62231"/>
            <a:stretch/>
          </p:blipFill>
          <p:spPr>
            <a:xfrm>
              <a:off x="6003160" y="6607120"/>
              <a:ext cx="321925" cy="250880"/>
            </a:xfrm>
            <a:prstGeom prst="rect">
              <a:avLst/>
            </a:prstGeom>
          </p:spPr>
        </p:pic>
      </p:grpSp>
    </p:spTree>
    <p:extLst>
      <p:ext uri="{BB962C8B-B14F-4D97-AF65-F5344CB8AC3E}">
        <p14:creationId xmlns:p14="http://schemas.microsoft.com/office/powerpoint/2010/main" val="153062859"/>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userDrawn="1">
  <p:cSld name="Master Text Slide - Green">
    <p:spTree>
      <p:nvGrpSpPr>
        <p:cNvPr id="1" name=""/>
        <p:cNvGrpSpPr/>
        <p:nvPr/>
      </p:nvGrpSpPr>
      <p:grpSpPr>
        <a:xfrm>
          <a:off x="0" y="0"/>
          <a:ext cx="0" cy="0"/>
          <a:chOff x="0" y="0"/>
          <a:chExt cx="0" cy="0"/>
        </a:xfrm>
      </p:grpSpPr>
      <p:sp>
        <p:nvSpPr>
          <p:cNvPr id="25" name="Text Placeholder 23">
            <a:extLst>
              <a:ext uri="{FF2B5EF4-FFF2-40B4-BE49-F238E27FC236}">
                <a16:creationId xmlns:a16="http://schemas.microsoft.com/office/drawing/2014/main" id="{37F4427A-FEFE-7B4B-AA73-9FDEFAAF431C}"/>
              </a:ext>
            </a:extLst>
          </p:cNvPr>
          <p:cNvSpPr>
            <a:spLocks noGrp="1"/>
          </p:cNvSpPr>
          <p:nvPr>
            <p:ph type="body" sz="quarter" idx="13" hasCustomPrompt="1"/>
          </p:nvPr>
        </p:nvSpPr>
        <p:spPr>
          <a:xfrm>
            <a:off x="1086578" y="751463"/>
            <a:ext cx="10600546" cy="953429"/>
          </a:xfrm>
        </p:spPr>
        <p:txBody>
          <a:bodyPr>
            <a:normAutofit/>
          </a:bodyPr>
          <a:lstStyle>
            <a:lvl1pPr marL="0" indent="0" algn="l">
              <a:buNone/>
              <a:defRPr sz="3600" b="1">
                <a:solidFill>
                  <a:srgbClr val="262626"/>
                </a:solidFill>
                <a:latin typeface="+mn-lt"/>
              </a:defRPr>
            </a:lvl1pPr>
          </a:lstStyle>
          <a:p>
            <a:pPr lvl="0"/>
            <a:r>
              <a:rPr lang="en-US" dirty="0"/>
              <a:t>Master Text Slide</a:t>
            </a:r>
          </a:p>
        </p:txBody>
      </p:sp>
      <p:sp>
        <p:nvSpPr>
          <p:cNvPr id="26" name="Text Placeholder 25">
            <a:extLst>
              <a:ext uri="{FF2B5EF4-FFF2-40B4-BE49-F238E27FC236}">
                <a16:creationId xmlns:a16="http://schemas.microsoft.com/office/drawing/2014/main" id="{D522E744-70EE-BD40-BDED-0C46EB0C0DD1}"/>
              </a:ext>
            </a:extLst>
          </p:cNvPr>
          <p:cNvSpPr>
            <a:spLocks noGrp="1"/>
          </p:cNvSpPr>
          <p:nvPr>
            <p:ph type="body" sz="quarter" idx="14" hasCustomPrompt="1"/>
          </p:nvPr>
        </p:nvSpPr>
        <p:spPr>
          <a:xfrm>
            <a:off x="1085850" y="1776830"/>
            <a:ext cx="10587038" cy="3995320"/>
          </a:xfrm>
        </p:spPr>
        <p:txBody>
          <a:bodyPr>
            <a:noAutofit/>
          </a:bodyPr>
          <a:lstStyle>
            <a:lvl1pPr marL="0" indent="0" algn="l">
              <a:buNone/>
              <a:defRPr sz="2400" baseline="0">
                <a:solidFill>
                  <a:srgbClr val="262626"/>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Tree>
    <p:extLst>
      <p:ext uri="{BB962C8B-B14F-4D97-AF65-F5344CB8AC3E}">
        <p14:creationId xmlns:p14="http://schemas.microsoft.com/office/powerpoint/2010/main" val="2721602331"/>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Topic/Intro Slide">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C0F6592B-7F59-3445-BEEC-F5D11A16E243}"/>
              </a:ext>
            </a:extLst>
          </p:cNvPr>
          <p:cNvSpPr/>
          <p:nvPr userDrawn="1"/>
        </p:nvSpPr>
        <p:spPr>
          <a:xfrm>
            <a:off x="-3" y="-1544"/>
            <a:ext cx="12192000" cy="6858000"/>
          </a:xfrm>
          <a:prstGeom prst="rect">
            <a:avLst/>
          </a:prstGeom>
          <a:solidFill>
            <a:srgbClr val="0273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Triangle 11">
            <a:extLst>
              <a:ext uri="{FF2B5EF4-FFF2-40B4-BE49-F238E27FC236}">
                <a16:creationId xmlns:a16="http://schemas.microsoft.com/office/drawing/2014/main" id="{FFDC648E-CACA-8346-B30D-AFFE168EEA2D}"/>
              </a:ext>
            </a:extLst>
          </p:cNvPr>
          <p:cNvSpPr/>
          <p:nvPr userDrawn="1"/>
        </p:nvSpPr>
        <p:spPr>
          <a:xfrm>
            <a:off x="3634154" y="3429000"/>
            <a:ext cx="8557846" cy="3429000"/>
          </a:xfrm>
          <a:prstGeom prst="triangle">
            <a:avLst>
              <a:gd name="adj" fmla="val 100000"/>
            </a:avLst>
          </a:prstGeom>
          <a:solidFill>
            <a:srgbClr val="F29E3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Triangle 10">
            <a:extLst>
              <a:ext uri="{FF2B5EF4-FFF2-40B4-BE49-F238E27FC236}">
                <a16:creationId xmlns:a16="http://schemas.microsoft.com/office/drawing/2014/main" id="{31CC15D0-EF60-E642-96B2-98FC479E846D}"/>
              </a:ext>
            </a:extLst>
          </p:cNvPr>
          <p:cNvSpPr/>
          <p:nvPr userDrawn="1"/>
        </p:nvSpPr>
        <p:spPr>
          <a:xfrm flipH="1" flipV="1">
            <a:off x="-3" y="0"/>
            <a:ext cx="7596556" cy="4161692"/>
          </a:xfrm>
          <a:prstGeom prst="triangle">
            <a:avLst>
              <a:gd name="adj" fmla="val 100000"/>
            </a:avLst>
          </a:prstGeom>
          <a:solidFill>
            <a:srgbClr val="40B89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Rectangle 3">
            <a:extLst>
              <a:ext uri="{FF2B5EF4-FFF2-40B4-BE49-F238E27FC236}">
                <a16:creationId xmlns:a16="http://schemas.microsoft.com/office/drawing/2014/main" id="{FE890BD0-BEDD-9944-B755-4F10331EABD1}"/>
              </a:ext>
            </a:extLst>
          </p:cNvPr>
          <p:cNvSpPr/>
          <p:nvPr userDrawn="1"/>
        </p:nvSpPr>
        <p:spPr>
          <a:xfrm>
            <a:off x="231691" y="242888"/>
            <a:ext cx="11750024" cy="634365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0" name="Text Placeholder 23">
            <a:extLst>
              <a:ext uri="{FF2B5EF4-FFF2-40B4-BE49-F238E27FC236}">
                <a16:creationId xmlns:a16="http://schemas.microsoft.com/office/drawing/2014/main" id="{74608F64-6F39-344A-9307-DF199655E0C9}"/>
              </a:ext>
            </a:extLst>
          </p:cNvPr>
          <p:cNvSpPr>
            <a:spLocks noGrp="1"/>
          </p:cNvSpPr>
          <p:nvPr>
            <p:ph type="body" sz="quarter" idx="13" hasCustomPrompt="1"/>
          </p:nvPr>
        </p:nvSpPr>
        <p:spPr>
          <a:xfrm>
            <a:off x="515902" y="751463"/>
            <a:ext cx="10496490" cy="844269"/>
          </a:xfrm>
        </p:spPr>
        <p:txBody>
          <a:bodyPr>
            <a:normAutofit/>
          </a:bodyPr>
          <a:lstStyle>
            <a:lvl1pPr marL="0" indent="0" algn="l">
              <a:buNone/>
              <a:defRPr sz="3600" b="1">
                <a:solidFill>
                  <a:srgbClr val="262626"/>
                </a:solidFill>
                <a:latin typeface="+mn-lt"/>
              </a:defRPr>
            </a:lvl1pPr>
          </a:lstStyle>
          <a:p>
            <a:pPr lvl="0"/>
            <a:r>
              <a:rPr lang="en-US" dirty="0"/>
              <a:t>Topic/Intro Slide</a:t>
            </a:r>
          </a:p>
        </p:txBody>
      </p:sp>
      <p:sp>
        <p:nvSpPr>
          <p:cNvPr id="31" name="Text Placeholder 25">
            <a:extLst>
              <a:ext uri="{FF2B5EF4-FFF2-40B4-BE49-F238E27FC236}">
                <a16:creationId xmlns:a16="http://schemas.microsoft.com/office/drawing/2014/main" id="{C781FB8A-944B-B441-8781-A9DFEAE4F81F}"/>
              </a:ext>
            </a:extLst>
          </p:cNvPr>
          <p:cNvSpPr>
            <a:spLocks noGrp="1"/>
          </p:cNvSpPr>
          <p:nvPr>
            <p:ph type="body" sz="quarter" idx="14" hasCustomPrompt="1"/>
          </p:nvPr>
        </p:nvSpPr>
        <p:spPr>
          <a:xfrm>
            <a:off x="515901" y="1776829"/>
            <a:ext cx="10483115" cy="4329707"/>
          </a:xfrm>
        </p:spPr>
        <p:txBody>
          <a:bodyPr>
            <a:noAutofit/>
          </a:bodyPr>
          <a:lstStyle>
            <a:lvl1pPr marL="0" indent="0" algn="l">
              <a:buNone/>
              <a:defRPr sz="2400" baseline="0">
                <a:solidFill>
                  <a:srgbClr val="262626"/>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Tree>
    <p:extLst>
      <p:ext uri="{BB962C8B-B14F-4D97-AF65-F5344CB8AC3E}">
        <p14:creationId xmlns:p14="http://schemas.microsoft.com/office/powerpoint/2010/main" val="3817599155"/>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197848AD-6592-B642-AC77-A3318D8B851F}" type="datetimeFigureOut">
              <a:rPr lang="en-US" smtClean="0"/>
              <a:t>11/13/2022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09D58B29-4516-0E41-9E10-164871924BBC}" type="slidenum">
              <a:rPr lang="en-US" smtClean="0"/>
              <a:t>‹#›</a:t>
            </a:fld>
            <a:endParaRPr lang="en-US" dirty="0"/>
          </a:p>
        </p:txBody>
      </p:sp>
    </p:spTree>
    <p:extLst>
      <p:ext uri="{BB962C8B-B14F-4D97-AF65-F5344CB8AC3E}">
        <p14:creationId xmlns:p14="http://schemas.microsoft.com/office/powerpoint/2010/main" val="467279208"/>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Typeface Size Guide">
    <p:spTree>
      <p:nvGrpSpPr>
        <p:cNvPr id="1" name=""/>
        <p:cNvGrpSpPr/>
        <p:nvPr/>
      </p:nvGrpSpPr>
      <p:grpSpPr>
        <a:xfrm>
          <a:off x="0" y="0"/>
          <a:ext cx="0" cy="0"/>
          <a:chOff x="0" y="0"/>
          <a:chExt cx="0" cy="0"/>
        </a:xfrm>
      </p:grpSpPr>
      <p:sp>
        <p:nvSpPr>
          <p:cNvPr id="6" name="Rectangle 5"/>
          <p:cNvSpPr/>
          <p:nvPr userDrawn="1"/>
        </p:nvSpPr>
        <p:spPr>
          <a:xfrm>
            <a:off x="0" y="0"/>
            <a:ext cx="12192000" cy="6858001"/>
          </a:xfrm>
          <a:prstGeom prst="rect">
            <a:avLst/>
          </a:prstGeom>
          <a:solidFill>
            <a:srgbClr val="F29E3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6"/>
          <p:cNvSpPr/>
          <p:nvPr userDrawn="1"/>
        </p:nvSpPr>
        <p:spPr>
          <a:xfrm>
            <a:off x="424669" y="528535"/>
            <a:ext cx="6498645" cy="1446550"/>
          </a:xfrm>
          <a:prstGeom prst="rect">
            <a:avLst/>
          </a:prstGeom>
        </p:spPr>
        <p:txBody>
          <a:bodyPr wrap="square">
            <a:spAutoFit/>
          </a:bodyPr>
          <a:lstStyle/>
          <a:p>
            <a:pPr fontAlgn="base"/>
            <a:r>
              <a:rPr lang="en-IE" sz="4400" b="1" i="0" u="none" strike="noStrike" kern="1200" baseline="0" dirty="0">
                <a:solidFill>
                  <a:schemeClr val="bg1"/>
                </a:solidFill>
                <a:effectLst/>
                <a:latin typeface="+mn-lt"/>
                <a:ea typeface="+mn-ea"/>
                <a:cs typeface="+mn-cs"/>
                <a:sym typeface="Quattrocento Sans"/>
              </a:rPr>
              <a:t>CSR READY</a:t>
            </a:r>
          </a:p>
          <a:p>
            <a:pPr fontAlgn="base"/>
            <a:r>
              <a:rPr lang="en-IE" sz="4400" b="0" i="0" u="none" strike="noStrike" kern="1200" baseline="0" dirty="0">
                <a:solidFill>
                  <a:schemeClr val="bg1"/>
                </a:solidFill>
                <a:effectLst/>
                <a:latin typeface="+mn-lt"/>
                <a:ea typeface="+mn-ea"/>
                <a:cs typeface="+mn-cs"/>
                <a:sym typeface="Quattrocento Sans"/>
              </a:rPr>
              <a:t>FONT TYPEFACE &amp; SIZE</a:t>
            </a:r>
            <a:endParaRPr lang="en-IE" sz="3600" baseline="0" dirty="0">
              <a:solidFill>
                <a:schemeClr val="bg1"/>
              </a:solidFill>
              <a:latin typeface="+mn-lt"/>
              <a:ea typeface="Quattrocento Sans"/>
              <a:cs typeface="Quattrocento Sans"/>
              <a:sym typeface="Quattrocento Sans"/>
            </a:endParaRPr>
          </a:p>
        </p:txBody>
      </p:sp>
      <p:sp>
        <p:nvSpPr>
          <p:cNvPr id="8" name="Rectangle 7"/>
          <p:cNvSpPr/>
          <p:nvPr userDrawn="1"/>
        </p:nvSpPr>
        <p:spPr>
          <a:xfrm>
            <a:off x="7347983" y="564843"/>
            <a:ext cx="4589207" cy="4708981"/>
          </a:xfrm>
          <a:prstGeom prst="rect">
            <a:avLst/>
          </a:prstGeom>
        </p:spPr>
        <p:txBody>
          <a:bodyPr wrap="square">
            <a:spAutoFit/>
          </a:bodyPr>
          <a:lstStyle/>
          <a:p>
            <a:pPr fontAlgn="base"/>
            <a:r>
              <a:rPr lang="en-IE" sz="3000" b="0" i="0" u="none" strike="noStrike" kern="1200" dirty="0">
                <a:solidFill>
                  <a:schemeClr val="bg1"/>
                </a:solidFill>
                <a:effectLst/>
                <a:latin typeface="+mn-lt"/>
                <a:ea typeface="+mn-ea"/>
                <a:cs typeface="+mn-cs"/>
              </a:rPr>
              <a:t>PLEASE</a:t>
            </a:r>
            <a:r>
              <a:rPr lang="en-IE" sz="3000" b="0" i="0" u="none" strike="noStrike" kern="1200" baseline="0" dirty="0">
                <a:solidFill>
                  <a:schemeClr val="bg1"/>
                </a:solidFill>
                <a:effectLst/>
                <a:latin typeface="+mn-lt"/>
                <a:ea typeface="+mn-ea"/>
                <a:cs typeface="+mn-cs"/>
              </a:rPr>
              <a:t> ENSURE TO KEEP FONTS AS PER THE LAYOUT</a:t>
            </a:r>
            <a:endParaRPr lang="en-IE" sz="3000" b="0" i="0" u="none" strike="noStrike" kern="1200" dirty="0">
              <a:solidFill>
                <a:schemeClr val="bg1"/>
              </a:solidFill>
              <a:effectLst/>
              <a:latin typeface="+mn-lt"/>
              <a:ea typeface="+mn-ea"/>
              <a:cs typeface="+mn-cs"/>
            </a:endParaRPr>
          </a:p>
          <a:p>
            <a:pPr fontAlgn="base"/>
            <a:endParaRPr lang="en-IE" sz="3000" b="0" i="0" u="none" strike="noStrike" kern="1200" dirty="0">
              <a:solidFill>
                <a:schemeClr val="bg1"/>
              </a:solidFill>
              <a:effectLst/>
              <a:latin typeface="+mn-lt"/>
              <a:ea typeface="+mn-ea"/>
              <a:cs typeface="+mn-cs"/>
            </a:endParaRPr>
          </a:p>
          <a:p>
            <a:pPr marL="0" lvl="0" indent="0" algn="l" rtl="0">
              <a:spcBef>
                <a:spcPts val="0"/>
              </a:spcBef>
              <a:spcAft>
                <a:spcPts val="0"/>
              </a:spcAft>
              <a:buClr>
                <a:schemeClr val="dk1"/>
              </a:buClr>
              <a:buSzPts val="1100"/>
              <a:buFont typeface="Arial"/>
              <a:buNone/>
            </a:pPr>
            <a:r>
              <a:rPr lang="en-IE" sz="3000" b="0" i="0" u="none" strike="noStrike" kern="1200" dirty="0">
                <a:solidFill>
                  <a:schemeClr val="bg1"/>
                </a:solidFill>
                <a:effectLst/>
                <a:latin typeface="+mn-lt"/>
                <a:ea typeface="+mn-ea"/>
                <a:cs typeface="+mn-cs"/>
              </a:rPr>
              <a:t>48 point </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Divider</a:t>
            </a:r>
            <a:r>
              <a:rPr lang="en-IE" sz="3000" b="0" i="0" u="none" strike="noStrike" kern="1200" baseline="0" dirty="0">
                <a:solidFill>
                  <a:schemeClr val="bg1"/>
                </a:solidFill>
                <a:effectLst/>
                <a:latin typeface="+mn-lt"/>
                <a:ea typeface="+mn-ea"/>
                <a:cs typeface="+mn-cs"/>
              </a:rPr>
              <a:t> Slides</a:t>
            </a:r>
          </a:p>
          <a:p>
            <a:pPr marL="0" lvl="0" indent="0" algn="l" rtl="0">
              <a:spcBef>
                <a:spcPts val="0"/>
              </a:spcBef>
              <a:spcAft>
                <a:spcPts val="0"/>
              </a:spcAft>
              <a:buClr>
                <a:schemeClr val="dk1"/>
              </a:buClr>
              <a:buSzPts val="1100"/>
              <a:buFont typeface="Arial"/>
              <a:buNone/>
            </a:pPr>
            <a:endParaRPr lang="en-IE" sz="1000" b="1" baseline="0" dirty="0">
              <a:solidFill>
                <a:schemeClr val="bg1"/>
              </a:solidFill>
              <a:latin typeface="+mn-lt"/>
              <a:ea typeface="Quattrocento Sans"/>
              <a:cs typeface="Quattrocento Sans"/>
              <a:sym typeface="Quattrocento San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36 point</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Title Heading</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dirty="0">
              <a:solidFill>
                <a:schemeClr val="bg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30 point</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Sub-Titles</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	</a:t>
            </a:r>
            <a:r>
              <a:rPr lang="en-IE" sz="3000" b="0" i="0" u="none" strike="noStrike" kern="1200" baseline="0" dirty="0">
                <a:solidFill>
                  <a:schemeClr val="bg1"/>
                </a:solidFill>
                <a:effectLst/>
                <a:latin typeface="+mn-lt"/>
                <a:ea typeface="+mn-ea"/>
                <a:cs typeface="+mn-cs"/>
              </a:rPr>
              <a:t>       </a:t>
            </a:r>
            <a:r>
              <a:rPr lang="en-IE" sz="3000" b="0" i="0" u="none" strike="noStrike" kern="1200" dirty="0">
                <a:solidFill>
                  <a:schemeClr val="bg1"/>
                </a:solidFill>
                <a:effectLst/>
                <a:latin typeface="+mn-lt"/>
                <a:ea typeface="+mn-ea"/>
                <a:cs typeface="+mn-cs"/>
              </a:rPr>
              <a:t>- Quotes	</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dirty="0">
              <a:solidFill>
                <a:schemeClr val="bg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24 point</a:t>
            </a:r>
            <a:r>
              <a:rPr lang="en-IE" sz="3000" b="0" i="0" u="none" strike="noStrike" kern="1200" baseline="0" dirty="0">
                <a:solidFill>
                  <a:schemeClr val="bg1"/>
                </a:solidFill>
                <a:effectLst/>
                <a:latin typeface="+mn-lt"/>
                <a:ea typeface="+mn-ea"/>
                <a:cs typeface="+mn-cs"/>
              </a:rPr>
              <a:t>  -  </a:t>
            </a:r>
            <a:r>
              <a:rPr lang="en-IE" sz="3000" b="0" i="0" u="none" strike="noStrike" kern="1200" baseline="0" dirty="0">
                <a:solidFill>
                  <a:schemeClr val="bg1"/>
                </a:solidFill>
                <a:effectLst/>
                <a:latin typeface="+mn-lt"/>
                <a:ea typeface="Quattrocento Sans"/>
                <a:cs typeface="Quattrocento Sans"/>
                <a:sym typeface="Quattrocento Sans"/>
              </a:rPr>
              <a:t>Main </a:t>
            </a:r>
            <a:r>
              <a:rPr lang="en-IE" sz="3000" b="0" i="0" u="none" strike="noStrike" kern="1200" dirty="0">
                <a:solidFill>
                  <a:schemeClr val="bg1"/>
                </a:solidFill>
                <a:effectLst/>
                <a:latin typeface="+mn-lt"/>
                <a:ea typeface="+mn-ea"/>
                <a:cs typeface="+mn-cs"/>
              </a:rPr>
              <a:t>Text Body </a:t>
            </a:r>
            <a:endParaRPr lang="en-US" sz="3000" dirty="0"/>
          </a:p>
          <a:p>
            <a:pPr fontAlgn="base"/>
            <a:endParaRPr lang="en-IE" sz="3000" b="0" i="0" u="none" strike="noStrike" kern="1200" dirty="0">
              <a:solidFill>
                <a:schemeClr val="bg1"/>
              </a:solidFill>
              <a:effectLst/>
              <a:latin typeface="+mn-lt"/>
              <a:ea typeface="+mn-ea"/>
              <a:cs typeface="+mn-cs"/>
            </a:endParaRPr>
          </a:p>
        </p:txBody>
      </p:sp>
      <p:sp>
        <p:nvSpPr>
          <p:cNvPr id="9" name="Rectangle 8"/>
          <p:cNvSpPr/>
          <p:nvPr userDrawn="1"/>
        </p:nvSpPr>
        <p:spPr>
          <a:xfrm>
            <a:off x="424668" y="2883583"/>
            <a:ext cx="6187143" cy="2123658"/>
          </a:xfrm>
          <a:prstGeom prst="rect">
            <a:avLst/>
          </a:prstGeom>
        </p:spPr>
        <p:txBody>
          <a:bodyPr wrap="square">
            <a:spAutoFit/>
          </a:bodyPr>
          <a:lstStyle/>
          <a:p>
            <a:pPr fontAlgn="base"/>
            <a:r>
              <a:rPr lang="en-IE" sz="2400" b="0" i="0" u="none" strike="noStrike" kern="1200" baseline="0" dirty="0">
                <a:solidFill>
                  <a:schemeClr val="bg1"/>
                </a:solidFill>
                <a:effectLst/>
                <a:latin typeface="+mn-lt"/>
                <a:ea typeface="+mn-ea"/>
                <a:cs typeface="+mn-cs"/>
                <a:sym typeface="Quattrocento Sans"/>
              </a:rPr>
              <a:t>Please ensure to keep the font sizes set as per the slide layouts. The font used throughout the </a:t>
            </a:r>
            <a:r>
              <a:rPr lang="en-IE" sz="2400" b="1" i="0" u="none" strike="noStrike" kern="1200" baseline="0" dirty="0">
                <a:solidFill>
                  <a:schemeClr val="bg1"/>
                </a:solidFill>
                <a:effectLst/>
                <a:latin typeface="+mn-lt"/>
                <a:ea typeface="+mn-ea"/>
                <a:cs typeface="+mn-cs"/>
                <a:sym typeface="Quattrocento Sans"/>
              </a:rPr>
              <a:t>CSR READY </a:t>
            </a:r>
            <a:r>
              <a:rPr lang="en-IE" sz="2400" b="0" i="0" u="none" strike="noStrike" kern="1200" baseline="0" dirty="0">
                <a:solidFill>
                  <a:schemeClr val="bg1"/>
                </a:solidFill>
                <a:effectLst/>
                <a:latin typeface="+mn-lt"/>
                <a:ea typeface="+mn-ea"/>
                <a:cs typeface="+mn-cs"/>
                <a:sym typeface="Quattrocento Sans"/>
              </a:rPr>
              <a:t>PowerPoint is</a:t>
            </a:r>
            <a:r>
              <a:rPr lang="is-IS" sz="2400" b="0" i="0" u="none" strike="noStrike" kern="1200" baseline="0" dirty="0">
                <a:solidFill>
                  <a:schemeClr val="bg1"/>
                </a:solidFill>
                <a:effectLst/>
                <a:latin typeface="+mn-lt"/>
                <a:ea typeface="+mn-ea"/>
                <a:cs typeface="+mn-cs"/>
                <a:sym typeface="Quattrocento Sans"/>
              </a:rPr>
              <a:t>….</a:t>
            </a:r>
            <a:endParaRPr lang="en-IE" sz="2400" b="0" i="0" u="none" strike="noStrike" kern="1200" baseline="0" dirty="0">
              <a:solidFill>
                <a:schemeClr val="bg1"/>
              </a:solidFill>
              <a:effectLst/>
              <a:latin typeface="+mn-lt"/>
              <a:ea typeface="+mn-ea"/>
              <a:cs typeface="+mn-cs"/>
              <a:sym typeface="Quattrocento Sans"/>
            </a:endParaRPr>
          </a:p>
          <a:p>
            <a:pPr fontAlgn="base"/>
            <a:endParaRPr lang="en-IE" sz="2400" b="0" i="0" u="none" strike="noStrike" kern="1200" baseline="0" dirty="0">
              <a:solidFill>
                <a:schemeClr val="bg1"/>
              </a:solidFill>
              <a:effectLst/>
              <a:latin typeface="+mn-lt"/>
              <a:ea typeface="+mn-ea"/>
              <a:cs typeface="+mn-cs"/>
              <a:sym typeface="Quattrocento Sans"/>
            </a:endParaRPr>
          </a:p>
          <a:p>
            <a:pPr fontAlgn="base"/>
            <a:r>
              <a:rPr lang="en-IE" sz="3600" b="1" i="1" baseline="0" dirty="0">
                <a:solidFill>
                  <a:schemeClr val="bg1"/>
                </a:solidFill>
                <a:latin typeface="+mn-lt"/>
                <a:ea typeface="Quattrocento Sans"/>
                <a:cs typeface="Quattrocento Sans"/>
                <a:sym typeface="Quattrocento Sans"/>
              </a:rPr>
              <a:t>Calibri</a:t>
            </a:r>
            <a:endParaRPr lang="en-IE" sz="3600" baseline="0" dirty="0">
              <a:solidFill>
                <a:schemeClr val="bg1"/>
              </a:solidFill>
              <a:latin typeface="+mn-lt"/>
              <a:ea typeface="Quattrocento Sans"/>
              <a:cs typeface="Quattrocento Sans"/>
              <a:sym typeface="Quattrocento Sans"/>
            </a:endParaRPr>
          </a:p>
        </p:txBody>
      </p:sp>
      <p:cxnSp>
        <p:nvCxnSpPr>
          <p:cNvPr id="10" name="Straight Connector 9"/>
          <p:cNvCxnSpPr/>
          <p:nvPr userDrawn="1"/>
        </p:nvCxnSpPr>
        <p:spPr>
          <a:xfrm>
            <a:off x="7098716" y="-1"/>
            <a:ext cx="0" cy="554040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userDrawn="1"/>
        </p:nvCxnSpPr>
        <p:spPr>
          <a:xfrm flipH="1">
            <a:off x="1" y="2503620"/>
            <a:ext cx="7098715"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2" name="Rectangle 11"/>
          <p:cNvSpPr/>
          <p:nvPr userDrawn="1"/>
        </p:nvSpPr>
        <p:spPr>
          <a:xfrm>
            <a:off x="0" y="5968370"/>
            <a:ext cx="12192000" cy="461665"/>
          </a:xfrm>
          <a:prstGeom prst="rect">
            <a:avLst/>
          </a:prstGeom>
        </p:spPr>
        <p:txBody>
          <a:bodyPr wrap="square">
            <a:spAutoFit/>
          </a:bodyPr>
          <a:lstStyle/>
          <a:p>
            <a:pPr algn="ctr"/>
            <a:r>
              <a:rPr lang="en-IE" sz="2400" kern="1200" dirty="0">
                <a:solidFill>
                  <a:schemeClr val="bg1"/>
                </a:solidFill>
                <a:effectLst/>
                <a:latin typeface="+mn-lt"/>
                <a:ea typeface="+mn-ea"/>
                <a:cs typeface="+mn-cs"/>
              </a:rPr>
              <a:t>*** </a:t>
            </a:r>
            <a:r>
              <a:rPr lang="en-IE" sz="2400" b="1" kern="1200" dirty="0">
                <a:solidFill>
                  <a:schemeClr val="bg1"/>
                </a:solidFill>
                <a:effectLst/>
                <a:latin typeface="+mn-lt"/>
                <a:ea typeface="+mn-ea"/>
                <a:cs typeface="+mn-cs"/>
              </a:rPr>
              <a:t>PLEASE DELETE THIS INSTRUCTION SLIDE BEFORE PRESENTING FINAL PRESENTATION </a:t>
            </a:r>
            <a:r>
              <a:rPr lang="en-IE" sz="2400" kern="1200" dirty="0">
                <a:solidFill>
                  <a:schemeClr val="bg1"/>
                </a:solidFill>
                <a:effectLst/>
                <a:latin typeface="+mn-lt"/>
                <a:ea typeface="+mn-ea"/>
                <a:cs typeface="+mn-cs"/>
              </a:rPr>
              <a:t>*** </a:t>
            </a:r>
            <a:endParaRPr lang="en-US" sz="2400" kern="1200" dirty="0">
              <a:solidFill>
                <a:schemeClr val="bg1"/>
              </a:solidFill>
              <a:effectLst/>
              <a:latin typeface="+mn-lt"/>
              <a:ea typeface="+mn-ea"/>
              <a:cs typeface="+mn-cs"/>
            </a:endParaRPr>
          </a:p>
        </p:txBody>
      </p:sp>
      <p:cxnSp>
        <p:nvCxnSpPr>
          <p:cNvPr id="13" name="Straight Connector 12"/>
          <p:cNvCxnSpPr/>
          <p:nvPr userDrawn="1"/>
        </p:nvCxnSpPr>
        <p:spPr>
          <a:xfrm flipH="1">
            <a:off x="2" y="5540407"/>
            <a:ext cx="1219199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02680796"/>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blank" preserve="1">
  <p:cSld name="Icons">
    <p:spTree>
      <p:nvGrpSpPr>
        <p:cNvPr id="1" name=""/>
        <p:cNvGrpSpPr/>
        <p:nvPr/>
      </p:nvGrpSpPr>
      <p:grpSpPr>
        <a:xfrm>
          <a:off x="0" y="0"/>
          <a:ext cx="0" cy="0"/>
          <a:chOff x="0" y="0"/>
          <a:chExt cx="0" cy="0"/>
        </a:xfrm>
      </p:grpSpPr>
      <p:sp>
        <p:nvSpPr>
          <p:cNvPr id="5" name="Rectangle 4"/>
          <p:cNvSpPr/>
          <p:nvPr userDrawn="1"/>
        </p:nvSpPr>
        <p:spPr>
          <a:xfrm>
            <a:off x="0" y="-1"/>
            <a:ext cx="12192000" cy="6858001"/>
          </a:xfrm>
          <a:prstGeom prst="rect">
            <a:avLst/>
          </a:prstGeom>
          <a:solidFill>
            <a:srgbClr val="0273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Rectangle 5"/>
          <p:cNvSpPr/>
          <p:nvPr userDrawn="1"/>
        </p:nvSpPr>
        <p:spPr>
          <a:xfrm>
            <a:off x="586901" y="491138"/>
            <a:ext cx="4309564" cy="4708981"/>
          </a:xfrm>
          <a:prstGeom prst="rect">
            <a:avLst/>
          </a:prstGeom>
        </p:spPr>
        <p:txBody>
          <a:bodyPr wrap="square">
            <a:spAutoFit/>
          </a:bodyPr>
          <a:lstStyle/>
          <a:p>
            <a:pPr marL="0" lvl="0" indent="0" algn="l" rtl="0">
              <a:spcBef>
                <a:spcPts val="0"/>
              </a:spcBef>
              <a:spcAft>
                <a:spcPts val="0"/>
              </a:spcAft>
              <a:buClr>
                <a:schemeClr val="dk1"/>
              </a:buClr>
              <a:buSzPts val="1100"/>
              <a:buFont typeface="Arial"/>
              <a:buNone/>
            </a:pPr>
            <a:r>
              <a:rPr lang="en-IE" sz="3600" dirty="0">
                <a:solidFill>
                  <a:schemeClr val="bg1"/>
                </a:solidFill>
                <a:latin typeface="+mn-lt"/>
                <a:ea typeface="Quattrocento Sans"/>
                <a:cs typeface="Quattrocento Sans"/>
                <a:sym typeface="Quattrocento Sans"/>
              </a:rPr>
              <a:t>ICONS</a:t>
            </a:r>
            <a:r>
              <a:rPr lang="en-IE" sz="3600" baseline="0" dirty="0">
                <a:solidFill>
                  <a:schemeClr val="bg1"/>
                </a:solidFill>
                <a:latin typeface="+mn-lt"/>
                <a:ea typeface="Quattrocento Sans"/>
                <a:cs typeface="Quattrocento Sans"/>
                <a:sym typeface="Quattrocento Sans"/>
              </a:rPr>
              <a:t> WHICH CAN BE USED WITHIN THE </a:t>
            </a:r>
            <a:r>
              <a:rPr lang="en-IE" sz="3600" b="1" baseline="0" dirty="0">
                <a:solidFill>
                  <a:schemeClr val="bg1"/>
                </a:solidFill>
                <a:latin typeface="+mn-lt"/>
                <a:ea typeface="Quattrocento Sans"/>
                <a:cs typeface="Quattrocento Sans"/>
                <a:sym typeface="Quattrocento Sans"/>
              </a:rPr>
              <a:t>CSR READY</a:t>
            </a:r>
          </a:p>
          <a:p>
            <a:pPr marL="0" lvl="0" indent="0" algn="l" rtl="0">
              <a:spcBef>
                <a:spcPts val="0"/>
              </a:spcBef>
              <a:spcAft>
                <a:spcPts val="0"/>
              </a:spcAft>
              <a:buClr>
                <a:schemeClr val="dk1"/>
              </a:buClr>
              <a:buSzPts val="1100"/>
              <a:buFont typeface="Arial"/>
              <a:buNone/>
            </a:pPr>
            <a:r>
              <a:rPr lang="en-IE" sz="3600" baseline="0" dirty="0">
                <a:solidFill>
                  <a:schemeClr val="bg1"/>
                </a:solidFill>
                <a:latin typeface="+mn-lt"/>
                <a:ea typeface="Quattrocento Sans"/>
                <a:cs typeface="Quattrocento Sans"/>
                <a:sym typeface="Quattrocento Sans"/>
              </a:rPr>
              <a:t>POWERPOINT</a:t>
            </a:r>
          </a:p>
          <a:p>
            <a:pPr marL="0" lvl="0" indent="0" algn="l" rtl="0">
              <a:spcBef>
                <a:spcPts val="0"/>
              </a:spcBef>
              <a:spcAft>
                <a:spcPts val="0"/>
              </a:spcAft>
              <a:buClr>
                <a:schemeClr val="dk1"/>
              </a:buClr>
              <a:buSzPts val="1100"/>
              <a:buFont typeface="Arial"/>
              <a:buNone/>
            </a:pPr>
            <a:endParaRPr lang="en-IE" sz="3600" dirty="0">
              <a:solidFill>
                <a:schemeClr val="bg1"/>
              </a:solidFill>
              <a:latin typeface="+mn-lt"/>
              <a:ea typeface="Quattrocento Sans"/>
              <a:cs typeface="Quattrocento Sans"/>
              <a:sym typeface="Quattrocento Sans"/>
            </a:endParaRPr>
          </a:p>
          <a:p>
            <a:pPr marL="52388" lvl="0" indent="0" algn="l" rtl="0">
              <a:spcBef>
                <a:spcPts val="0"/>
              </a:spcBef>
              <a:spcAft>
                <a:spcPts val="0"/>
              </a:spcAft>
              <a:buClr>
                <a:schemeClr val="dk1"/>
              </a:buClr>
              <a:buSzPts val="900"/>
              <a:buFont typeface="Quattrocento Sans"/>
              <a:buNone/>
              <a:tabLst/>
            </a:pPr>
            <a:r>
              <a:rPr lang="en-IE" sz="2400" i="1" dirty="0">
                <a:solidFill>
                  <a:schemeClr val="bg1"/>
                </a:solidFill>
                <a:latin typeface="+mn-lt"/>
                <a:ea typeface="Quattrocento Sans"/>
                <a:cs typeface="Quattrocento Sans"/>
                <a:sym typeface="Quattrocento Sans"/>
              </a:rPr>
              <a:t>Resize them without losing quality.</a:t>
            </a:r>
            <a:r>
              <a:rPr lang="en-IE" sz="2400" i="1" baseline="0" dirty="0">
                <a:solidFill>
                  <a:schemeClr val="bg1"/>
                </a:solidFill>
                <a:latin typeface="+mn-lt"/>
                <a:ea typeface="Quattrocento Sans"/>
                <a:cs typeface="Quattrocento Sans"/>
                <a:sym typeface="Quattrocento Sans"/>
              </a:rPr>
              <a:t> </a:t>
            </a:r>
            <a:r>
              <a:rPr lang="en-IE" sz="2400" i="1" dirty="0">
                <a:solidFill>
                  <a:schemeClr val="bg1"/>
                </a:solidFill>
                <a:latin typeface="+mn-lt"/>
                <a:ea typeface="Quattrocento Sans"/>
                <a:cs typeface="Quattrocento Sans"/>
                <a:sym typeface="Quattrocento Sans"/>
              </a:rPr>
              <a:t> Change line colour, width and style.</a:t>
            </a:r>
            <a:r>
              <a:rPr lang="en-IE" sz="2400" i="1" baseline="0" dirty="0">
                <a:solidFill>
                  <a:schemeClr val="bg1"/>
                </a:solidFill>
                <a:latin typeface="+mn-lt"/>
                <a:ea typeface="Quattrocento Sans"/>
                <a:cs typeface="Quattrocento Sans"/>
                <a:sym typeface="Quattrocento Sans"/>
              </a:rPr>
              <a:t>  </a:t>
            </a:r>
          </a:p>
          <a:p>
            <a:pPr marL="52388" lvl="0" indent="0" algn="l" rtl="0">
              <a:spcBef>
                <a:spcPts val="0"/>
              </a:spcBef>
              <a:spcAft>
                <a:spcPts val="0"/>
              </a:spcAft>
              <a:buClr>
                <a:schemeClr val="dk1"/>
              </a:buClr>
              <a:buSzPts val="900"/>
              <a:buFont typeface="Quattrocento Sans"/>
              <a:buNone/>
              <a:tabLst/>
            </a:pPr>
            <a:endParaRPr lang="en-IE" sz="2400" i="1" baseline="0" dirty="0">
              <a:solidFill>
                <a:schemeClr val="bg1"/>
              </a:solidFill>
              <a:latin typeface="+mn-lt"/>
              <a:ea typeface="Quattrocento Sans"/>
              <a:cs typeface="Quattrocento Sans"/>
              <a:sym typeface="Quattrocento Sans"/>
            </a:endParaRPr>
          </a:p>
          <a:p>
            <a:pPr marL="52388" lvl="0" indent="0" algn="l" rtl="0">
              <a:spcBef>
                <a:spcPts val="0"/>
              </a:spcBef>
              <a:spcAft>
                <a:spcPts val="0"/>
              </a:spcAft>
              <a:buClr>
                <a:schemeClr val="dk1"/>
              </a:buClr>
              <a:buSzPts val="900"/>
              <a:buFont typeface="Quattrocento Sans"/>
              <a:buNone/>
              <a:tabLst/>
            </a:pPr>
            <a:r>
              <a:rPr lang="en" sz="2400" dirty="0">
                <a:solidFill>
                  <a:schemeClr val="bg1"/>
                </a:solidFill>
                <a:latin typeface="+mn-lt"/>
                <a:ea typeface="Quattrocento Sans"/>
                <a:cs typeface="Quattrocento Sans"/>
                <a:sym typeface="Quattrocento Sans"/>
              </a:rPr>
              <a:t>Isn’t that nice? :)</a:t>
            </a:r>
          </a:p>
        </p:txBody>
      </p:sp>
      <p:sp>
        <p:nvSpPr>
          <p:cNvPr id="7" name="Rectangle 6"/>
          <p:cNvSpPr/>
          <p:nvPr userDrawn="1"/>
        </p:nvSpPr>
        <p:spPr>
          <a:xfrm>
            <a:off x="0" y="5968370"/>
            <a:ext cx="12192000" cy="461665"/>
          </a:xfrm>
          <a:prstGeom prst="rect">
            <a:avLst/>
          </a:prstGeom>
        </p:spPr>
        <p:txBody>
          <a:bodyPr wrap="square">
            <a:spAutoFit/>
          </a:bodyPr>
          <a:lstStyle/>
          <a:p>
            <a:pPr algn="ctr"/>
            <a:r>
              <a:rPr lang="en-IE" sz="2400" kern="1200" dirty="0">
                <a:solidFill>
                  <a:schemeClr val="bg1"/>
                </a:solidFill>
                <a:effectLst/>
                <a:latin typeface="+mn-lt"/>
                <a:ea typeface="+mn-ea"/>
                <a:cs typeface="+mn-cs"/>
              </a:rPr>
              <a:t>*** </a:t>
            </a:r>
            <a:r>
              <a:rPr lang="en-IE" sz="2400" b="1" kern="1200" dirty="0">
                <a:solidFill>
                  <a:schemeClr val="bg1"/>
                </a:solidFill>
                <a:effectLst/>
                <a:latin typeface="+mn-lt"/>
                <a:ea typeface="+mn-ea"/>
                <a:cs typeface="+mn-cs"/>
              </a:rPr>
              <a:t>PLEASE DELETE THIS INSTRUCTION SLIDE BEFORE PRESENTING FINAL PRESENTATION </a:t>
            </a:r>
            <a:r>
              <a:rPr lang="en-IE" sz="2400" kern="1200" dirty="0">
                <a:solidFill>
                  <a:schemeClr val="bg1"/>
                </a:solidFill>
                <a:effectLst/>
                <a:latin typeface="+mn-lt"/>
                <a:ea typeface="+mn-ea"/>
                <a:cs typeface="+mn-cs"/>
              </a:rPr>
              <a:t>*** </a:t>
            </a:r>
            <a:endParaRPr lang="en-US" sz="2400" kern="1200" dirty="0">
              <a:solidFill>
                <a:schemeClr val="bg1"/>
              </a:solidFill>
              <a:effectLst/>
              <a:latin typeface="+mn-lt"/>
              <a:ea typeface="+mn-ea"/>
              <a:cs typeface="+mn-cs"/>
            </a:endParaRPr>
          </a:p>
        </p:txBody>
      </p:sp>
      <p:cxnSp>
        <p:nvCxnSpPr>
          <p:cNvPr id="8" name="Straight Connector 7"/>
          <p:cNvCxnSpPr/>
          <p:nvPr userDrawn="1"/>
        </p:nvCxnSpPr>
        <p:spPr>
          <a:xfrm flipH="1">
            <a:off x="2" y="5540407"/>
            <a:ext cx="1219199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9" name="Straight Connector 8"/>
          <p:cNvCxnSpPr/>
          <p:nvPr userDrawn="1"/>
        </p:nvCxnSpPr>
        <p:spPr>
          <a:xfrm>
            <a:off x="5145818" y="0"/>
            <a:ext cx="0" cy="554040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68754051"/>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Cover Slide 1">
    <p:spTree>
      <p:nvGrpSpPr>
        <p:cNvPr id="1" name=""/>
        <p:cNvGrpSpPr/>
        <p:nvPr/>
      </p:nvGrpSpPr>
      <p:grpSpPr>
        <a:xfrm>
          <a:off x="0" y="0"/>
          <a:ext cx="0" cy="0"/>
          <a:chOff x="0" y="0"/>
          <a:chExt cx="0" cy="0"/>
        </a:xfrm>
      </p:grpSpPr>
      <p:sp>
        <p:nvSpPr>
          <p:cNvPr id="32" name="Picture Placeholder 31">
            <a:extLst>
              <a:ext uri="{FF2B5EF4-FFF2-40B4-BE49-F238E27FC236}">
                <a16:creationId xmlns:a16="http://schemas.microsoft.com/office/drawing/2014/main" id="{574573BB-EF67-9D41-BAE2-F0D2D061EC4F}"/>
              </a:ext>
            </a:extLst>
          </p:cNvPr>
          <p:cNvSpPr>
            <a:spLocks noGrp="1"/>
          </p:cNvSpPr>
          <p:nvPr>
            <p:ph type="pic" sz="quarter" idx="17"/>
          </p:nvPr>
        </p:nvSpPr>
        <p:spPr>
          <a:xfrm>
            <a:off x="1864425" y="368134"/>
            <a:ext cx="10327574" cy="6489864"/>
          </a:xfrm>
          <a:custGeom>
            <a:avLst/>
            <a:gdLst>
              <a:gd name="connsiteX0" fmla="*/ 10327574 w 10327574"/>
              <a:gd name="connsiteY0" fmla="*/ 0 h 6489864"/>
              <a:gd name="connsiteX1" fmla="*/ 10327574 w 10327574"/>
              <a:gd name="connsiteY1" fmla="*/ 5287955 h 6489864"/>
              <a:gd name="connsiteX2" fmla="*/ 8027720 w 10327574"/>
              <a:gd name="connsiteY2" fmla="*/ 5287955 h 6489864"/>
              <a:gd name="connsiteX3" fmla="*/ 8027720 w 10327574"/>
              <a:gd name="connsiteY3" fmla="*/ 6020790 h 6489864"/>
              <a:gd name="connsiteX4" fmla="*/ 10327574 w 10327574"/>
              <a:gd name="connsiteY4" fmla="*/ 6020790 h 6489864"/>
              <a:gd name="connsiteX5" fmla="*/ 10327574 w 10327574"/>
              <a:gd name="connsiteY5" fmla="*/ 6489864 h 6489864"/>
              <a:gd name="connsiteX6" fmla="*/ 6401193 w 10327574"/>
              <a:gd name="connsiteY6" fmla="*/ 6489864 h 6489864"/>
              <a:gd name="connsiteX7" fmla="*/ 0 w 10327574"/>
              <a:gd name="connsiteY7" fmla="*/ 2679302 h 64898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0327574" h="6489864">
                <a:moveTo>
                  <a:pt x="10327574" y="0"/>
                </a:moveTo>
                <a:lnTo>
                  <a:pt x="10327574" y="5287955"/>
                </a:lnTo>
                <a:lnTo>
                  <a:pt x="8027720" y="5287955"/>
                </a:lnTo>
                <a:lnTo>
                  <a:pt x="8027720" y="6020790"/>
                </a:lnTo>
                <a:lnTo>
                  <a:pt x="10327574" y="6020790"/>
                </a:lnTo>
                <a:lnTo>
                  <a:pt x="10327574" y="6489864"/>
                </a:lnTo>
                <a:lnTo>
                  <a:pt x="6401193" y="6489864"/>
                </a:lnTo>
                <a:lnTo>
                  <a:pt x="0" y="2679302"/>
                </a:lnTo>
                <a:close/>
              </a:path>
            </a:pathLst>
          </a:custGeom>
        </p:spPr>
        <p:txBody>
          <a:bodyPr wrap="square">
            <a:noAutofit/>
          </a:bodyPr>
          <a:lstStyle/>
          <a:p>
            <a:endParaRPr lang="en-US" dirty="0"/>
          </a:p>
        </p:txBody>
      </p:sp>
      <p:sp>
        <p:nvSpPr>
          <p:cNvPr id="26" name="Triangle 25">
            <a:extLst>
              <a:ext uri="{FF2B5EF4-FFF2-40B4-BE49-F238E27FC236}">
                <a16:creationId xmlns:a16="http://schemas.microsoft.com/office/drawing/2014/main" id="{431412E9-E3AF-A34B-AE83-CAEDBD7C2266}"/>
              </a:ext>
            </a:extLst>
          </p:cNvPr>
          <p:cNvSpPr/>
          <p:nvPr userDrawn="1"/>
        </p:nvSpPr>
        <p:spPr>
          <a:xfrm rot="5400000">
            <a:off x="172192" y="1727859"/>
            <a:ext cx="1686296" cy="2030682"/>
          </a:xfrm>
          <a:prstGeom prst="triangle">
            <a:avLst>
              <a:gd name="adj" fmla="val 72930"/>
            </a:avLst>
          </a:prstGeom>
          <a:solidFill>
            <a:srgbClr val="F29E3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5" name="Freeform 24">
            <a:extLst>
              <a:ext uri="{FF2B5EF4-FFF2-40B4-BE49-F238E27FC236}">
                <a16:creationId xmlns:a16="http://schemas.microsoft.com/office/drawing/2014/main" id="{080A3C76-8415-C249-9F21-A9F02C6769C9}"/>
              </a:ext>
            </a:extLst>
          </p:cNvPr>
          <p:cNvSpPr/>
          <p:nvPr userDrawn="1"/>
        </p:nvSpPr>
        <p:spPr>
          <a:xfrm>
            <a:off x="0" y="3043444"/>
            <a:ext cx="8274114" cy="3807877"/>
          </a:xfrm>
          <a:custGeom>
            <a:avLst/>
            <a:gdLst>
              <a:gd name="connsiteX0" fmla="*/ 1868694 w 8274114"/>
              <a:gd name="connsiteY0" fmla="*/ 0 h 3807877"/>
              <a:gd name="connsiteX1" fmla="*/ 8274114 w 8274114"/>
              <a:gd name="connsiteY1" fmla="*/ 3807877 h 3807877"/>
              <a:gd name="connsiteX2" fmla="*/ 0 w 8274114"/>
              <a:gd name="connsiteY2" fmla="*/ 3807877 h 3807877"/>
              <a:gd name="connsiteX3" fmla="*/ 0 w 8274114"/>
              <a:gd name="connsiteY3" fmla="*/ 523000 h 3807877"/>
            </a:gdLst>
            <a:ahLst/>
            <a:cxnLst>
              <a:cxn ang="0">
                <a:pos x="connsiteX0" y="connsiteY0"/>
              </a:cxn>
              <a:cxn ang="0">
                <a:pos x="connsiteX1" y="connsiteY1"/>
              </a:cxn>
              <a:cxn ang="0">
                <a:pos x="connsiteX2" y="connsiteY2"/>
              </a:cxn>
              <a:cxn ang="0">
                <a:pos x="connsiteX3" y="connsiteY3"/>
              </a:cxn>
            </a:cxnLst>
            <a:rect l="l" t="t" r="r" b="b"/>
            <a:pathLst>
              <a:path w="8274114" h="3807877">
                <a:moveTo>
                  <a:pt x="1868694" y="0"/>
                </a:moveTo>
                <a:lnTo>
                  <a:pt x="8274114" y="3807877"/>
                </a:lnTo>
                <a:lnTo>
                  <a:pt x="0" y="3807877"/>
                </a:lnTo>
                <a:lnTo>
                  <a:pt x="0" y="523000"/>
                </a:lnTo>
                <a:close/>
              </a:path>
            </a:pathLst>
          </a:custGeom>
          <a:solidFill>
            <a:srgbClr val="02735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endParaRPr lang="en-GB" dirty="0"/>
          </a:p>
        </p:txBody>
      </p:sp>
      <p:pic>
        <p:nvPicPr>
          <p:cNvPr id="19" name="Picture 18">
            <a:extLst>
              <a:ext uri="{FF2B5EF4-FFF2-40B4-BE49-F238E27FC236}">
                <a16:creationId xmlns:a16="http://schemas.microsoft.com/office/drawing/2014/main" id="{CE5713AF-C60E-944E-9727-1251D60620F7}"/>
              </a:ext>
            </a:extLst>
          </p:cNvPr>
          <p:cNvPicPr>
            <a:picLocks noChangeAspect="1"/>
          </p:cNvPicPr>
          <p:nvPr userDrawn="1"/>
        </p:nvPicPr>
        <p:blipFill rotWithShape="1">
          <a:blip r:embed="rId2"/>
          <a:srcRect l="7131" t="12454" r="5444" b="6761"/>
          <a:stretch/>
        </p:blipFill>
        <p:spPr>
          <a:xfrm>
            <a:off x="10070275" y="5795158"/>
            <a:ext cx="2097974" cy="516963"/>
          </a:xfrm>
          <a:prstGeom prst="rect">
            <a:avLst/>
          </a:prstGeom>
        </p:spPr>
      </p:pic>
      <p:sp>
        <p:nvSpPr>
          <p:cNvPr id="16" name="Text Placeholder 23">
            <a:extLst>
              <a:ext uri="{FF2B5EF4-FFF2-40B4-BE49-F238E27FC236}">
                <a16:creationId xmlns:a16="http://schemas.microsoft.com/office/drawing/2014/main" id="{B805EDD7-2A81-1B4E-9504-46AEB376EB8B}"/>
              </a:ext>
            </a:extLst>
          </p:cNvPr>
          <p:cNvSpPr>
            <a:spLocks noGrp="1"/>
          </p:cNvSpPr>
          <p:nvPr userDrawn="1">
            <p:ph type="body" sz="quarter" idx="15" hasCustomPrompt="1"/>
          </p:nvPr>
        </p:nvSpPr>
        <p:spPr>
          <a:xfrm>
            <a:off x="561518" y="4734484"/>
            <a:ext cx="3575539" cy="775681"/>
          </a:xfrm>
        </p:spPr>
        <p:txBody>
          <a:bodyPr>
            <a:noAutofit/>
          </a:bodyPr>
          <a:lstStyle>
            <a:lvl1pPr marL="0" indent="0" algn="l">
              <a:buNone/>
              <a:defRPr sz="5400" b="1" baseline="0">
                <a:solidFill>
                  <a:schemeClr val="bg1"/>
                </a:solidFill>
                <a:latin typeface="+mn-lt"/>
              </a:defRPr>
            </a:lvl1pPr>
          </a:lstStyle>
          <a:p>
            <a:pPr lvl="0"/>
            <a:r>
              <a:rPr lang="en-US" dirty="0"/>
              <a:t>Cover Slide</a:t>
            </a:r>
          </a:p>
        </p:txBody>
      </p:sp>
      <p:sp>
        <p:nvSpPr>
          <p:cNvPr id="17" name="Text Placeholder 23">
            <a:extLst>
              <a:ext uri="{FF2B5EF4-FFF2-40B4-BE49-F238E27FC236}">
                <a16:creationId xmlns:a16="http://schemas.microsoft.com/office/drawing/2014/main" id="{6F67CB86-9CF6-F240-9879-118B9C360A90}"/>
              </a:ext>
            </a:extLst>
          </p:cNvPr>
          <p:cNvSpPr>
            <a:spLocks noGrp="1"/>
          </p:cNvSpPr>
          <p:nvPr userDrawn="1">
            <p:ph type="body" sz="quarter" idx="16" hasCustomPrompt="1"/>
          </p:nvPr>
        </p:nvSpPr>
        <p:spPr>
          <a:xfrm>
            <a:off x="561518" y="5440977"/>
            <a:ext cx="3575539" cy="775681"/>
          </a:xfrm>
        </p:spPr>
        <p:txBody>
          <a:bodyPr>
            <a:normAutofit/>
          </a:bodyPr>
          <a:lstStyle>
            <a:lvl1pPr marL="0" indent="0" algn="l">
              <a:buNone/>
              <a:defRPr sz="3600">
                <a:solidFill>
                  <a:schemeClr val="bg1"/>
                </a:solidFill>
                <a:latin typeface="+mn-lt"/>
              </a:defRPr>
            </a:lvl1pPr>
          </a:lstStyle>
          <a:p>
            <a:pPr lvl="0"/>
            <a:r>
              <a:rPr lang="en-US" dirty="0"/>
              <a:t>Sub-Heading</a:t>
            </a:r>
          </a:p>
        </p:txBody>
      </p:sp>
      <p:pic>
        <p:nvPicPr>
          <p:cNvPr id="12" name="Picture 11" descr="A picture containing text&#10;&#10;Description automatically generated">
            <a:extLst>
              <a:ext uri="{FF2B5EF4-FFF2-40B4-BE49-F238E27FC236}">
                <a16:creationId xmlns:a16="http://schemas.microsoft.com/office/drawing/2014/main" id="{E6C4FDF7-CBE4-764F-86D1-8F3AC95CBB98}"/>
              </a:ext>
            </a:extLst>
          </p:cNvPr>
          <p:cNvPicPr/>
          <p:nvPr userDrawn="1"/>
        </p:nvPicPr>
        <p:blipFill>
          <a:blip r:embed="rId3">
            <a:extLst>
              <a:ext uri="{28A0092B-C50C-407E-A947-70E740481C1C}">
                <a14:useLocalDpi xmlns:a14="http://schemas.microsoft.com/office/drawing/2010/main" val="0"/>
              </a:ext>
            </a:extLst>
          </a:blip>
          <a:stretch>
            <a:fillRect/>
          </a:stretch>
        </p:blipFill>
        <p:spPr>
          <a:xfrm>
            <a:off x="561519" y="641383"/>
            <a:ext cx="5067386" cy="1104655"/>
          </a:xfrm>
          <a:prstGeom prst="rect">
            <a:avLst/>
          </a:prstGeom>
        </p:spPr>
      </p:pic>
      <p:sp>
        <p:nvSpPr>
          <p:cNvPr id="9" name="Text Box 5">
            <a:extLst>
              <a:ext uri="{FF2B5EF4-FFF2-40B4-BE49-F238E27FC236}">
                <a16:creationId xmlns:a16="http://schemas.microsoft.com/office/drawing/2014/main" id="{52AE3E83-E45C-E92D-25BE-8123E9D71E47}"/>
              </a:ext>
            </a:extLst>
          </p:cNvPr>
          <p:cNvSpPr txBox="1"/>
          <p:nvPr userDrawn="1"/>
        </p:nvSpPr>
        <p:spPr>
          <a:xfrm>
            <a:off x="466268" y="6297288"/>
            <a:ext cx="4732132" cy="637717"/>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gn="just"/>
            <a:r>
              <a:rPr lang="en-US" sz="800" kern="1200" dirty="0">
                <a:solidFill>
                  <a:schemeClr val="bg1"/>
                </a:solidFill>
                <a:effectLst/>
                <a:latin typeface="+mn-lt"/>
                <a:ea typeface="Times New Roman" panose="02020603050405020304" pitchFamily="18" charset="0"/>
                <a:cs typeface="Times New Roman" panose="02020603050405020304" pitchFamily="18" charset="0"/>
              </a:rPr>
              <a:t>This project has been funded with support from the European Commission. This publication [communication] reflects the views only of the author, and the Commission cannot be held responsible for any use, which may be made of the information contained therein </a:t>
            </a:r>
            <a:r>
              <a:rPr lang="en-IE" sz="800" kern="1200" dirty="0">
                <a:solidFill>
                  <a:schemeClr val="bg1"/>
                </a:solidFill>
                <a:effectLst/>
                <a:latin typeface="+mn-lt"/>
                <a:cs typeface="Times New Roman" panose="02020603050405020304" pitchFamily="18" charset="0"/>
              </a:rPr>
              <a:t>2020-1-DE02-KA202-007503</a:t>
            </a:r>
            <a:r>
              <a:rPr lang="en-US" sz="800" kern="1200" dirty="0">
                <a:solidFill>
                  <a:schemeClr val="bg1"/>
                </a:solidFill>
                <a:effectLst/>
                <a:latin typeface="+mn-lt"/>
                <a:ea typeface="Times New Roman" panose="02020603050405020304" pitchFamily="18" charset="0"/>
                <a:cs typeface="Times New Roman" panose="02020603050405020304" pitchFamily="18" charset="0"/>
              </a:rPr>
              <a:t>.</a:t>
            </a:r>
            <a:endParaRPr lang="en-IE" sz="800" kern="1200" dirty="0">
              <a:solidFill>
                <a:schemeClr val="bg1"/>
              </a:solidFill>
              <a:effectLst/>
              <a:latin typeface="+mn-lt"/>
              <a:ea typeface="Calibri" panose="020F0502020204030204" pitchFamily="34" charset="0"/>
              <a:cs typeface="Times New Roman" panose="02020603050405020304" pitchFamily="18" charset="0"/>
            </a:endParaRPr>
          </a:p>
          <a:p>
            <a:pPr algn="ctr"/>
            <a:r>
              <a:rPr lang="en-US" sz="800" dirty="0">
                <a:solidFill>
                  <a:schemeClr val="bg1"/>
                </a:solidFill>
                <a:effectLst/>
                <a:ea typeface="Calibri" panose="020F0502020204030204" pitchFamily="34" charset="0"/>
                <a:cs typeface="Times New Roman" panose="02020603050405020304" pitchFamily="18" charset="0"/>
              </a:rPr>
              <a:t> </a:t>
            </a:r>
            <a:endParaRPr lang="en-IE" sz="1100" dirty="0">
              <a:solidFill>
                <a:schemeClr val="bg1"/>
              </a:solidFill>
              <a:effectLst/>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225678389"/>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Cover Slide 2">
    <p:spTree>
      <p:nvGrpSpPr>
        <p:cNvPr id="1" name=""/>
        <p:cNvGrpSpPr/>
        <p:nvPr/>
      </p:nvGrpSpPr>
      <p:grpSpPr>
        <a:xfrm>
          <a:off x="0" y="0"/>
          <a:ext cx="0" cy="0"/>
          <a:chOff x="0" y="0"/>
          <a:chExt cx="0" cy="0"/>
        </a:xfrm>
      </p:grpSpPr>
      <p:grpSp>
        <p:nvGrpSpPr>
          <p:cNvPr id="18" name="Group 17">
            <a:extLst>
              <a:ext uri="{FF2B5EF4-FFF2-40B4-BE49-F238E27FC236}">
                <a16:creationId xmlns:a16="http://schemas.microsoft.com/office/drawing/2014/main" id="{7417121D-5F84-4A40-9F22-5ACFFE6F1644}"/>
              </a:ext>
            </a:extLst>
          </p:cNvPr>
          <p:cNvGrpSpPr/>
          <p:nvPr userDrawn="1"/>
        </p:nvGrpSpPr>
        <p:grpSpPr>
          <a:xfrm rot="10800000">
            <a:off x="3757613" y="14813"/>
            <a:ext cx="8434386" cy="6843188"/>
            <a:chOff x="327570" y="4453037"/>
            <a:chExt cx="1539689" cy="1539094"/>
          </a:xfrm>
        </p:grpSpPr>
        <p:sp>
          <p:nvSpPr>
            <p:cNvPr id="20" name="Freeform 19">
              <a:extLst>
                <a:ext uri="{FF2B5EF4-FFF2-40B4-BE49-F238E27FC236}">
                  <a16:creationId xmlns:a16="http://schemas.microsoft.com/office/drawing/2014/main" id="{EB44DEE7-2892-EF4E-B0F3-1583DBE695B9}"/>
                </a:ext>
              </a:extLst>
            </p:cNvPr>
            <p:cNvSpPr/>
            <p:nvPr userDrawn="1"/>
          </p:nvSpPr>
          <p:spPr>
            <a:xfrm flipH="1" flipV="1">
              <a:off x="327570" y="5112131"/>
              <a:ext cx="439999" cy="880000"/>
            </a:xfrm>
            <a:custGeom>
              <a:avLst/>
              <a:gdLst>
                <a:gd name="connsiteX0" fmla="*/ 439999 w 439999"/>
                <a:gd name="connsiteY0" fmla="*/ 880000 h 880000"/>
                <a:gd name="connsiteX1" fmla="*/ 0 w 439999"/>
                <a:gd name="connsiteY1" fmla="*/ 440680 h 880000"/>
                <a:gd name="connsiteX2" fmla="*/ 439999 w 439999"/>
                <a:gd name="connsiteY2" fmla="*/ 0 h 880000"/>
                <a:gd name="connsiteX3" fmla="*/ 439999 w 439999"/>
                <a:gd name="connsiteY3" fmla="*/ 880000 h 880000"/>
              </a:gdLst>
              <a:ahLst/>
              <a:cxnLst>
                <a:cxn ang="0">
                  <a:pos x="connsiteX0" y="connsiteY0"/>
                </a:cxn>
                <a:cxn ang="0">
                  <a:pos x="connsiteX1" y="connsiteY1"/>
                </a:cxn>
                <a:cxn ang="0">
                  <a:pos x="connsiteX2" y="connsiteY2"/>
                </a:cxn>
                <a:cxn ang="0">
                  <a:pos x="connsiteX3" y="connsiteY3"/>
                </a:cxn>
              </a:cxnLst>
              <a:rect l="l" t="t" r="r" b="b"/>
              <a:pathLst>
                <a:path w="439999" h="880000">
                  <a:moveTo>
                    <a:pt x="439999" y="880000"/>
                  </a:moveTo>
                  <a:lnTo>
                    <a:pt x="0" y="440680"/>
                  </a:lnTo>
                  <a:lnTo>
                    <a:pt x="439999" y="0"/>
                  </a:lnTo>
                  <a:lnTo>
                    <a:pt x="439999" y="880000"/>
                  </a:lnTo>
                  <a:close/>
                </a:path>
              </a:pathLst>
            </a:custGeom>
            <a:solidFill>
              <a:srgbClr val="F29E3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1" name="Freeform 20">
              <a:extLst>
                <a:ext uri="{FF2B5EF4-FFF2-40B4-BE49-F238E27FC236}">
                  <a16:creationId xmlns:a16="http://schemas.microsoft.com/office/drawing/2014/main" id="{D09CF12C-F1E3-EE4A-9CBB-EAA55526BDF6}"/>
                </a:ext>
              </a:extLst>
            </p:cNvPr>
            <p:cNvSpPr/>
            <p:nvPr userDrawn="1"/>
          </p:nvSpPr>
          <p:spPr>
            <a:xfrm flipH="1" flipV="1">
              <a:off x="327570" y="4453037"/>
              <a:ext cx="1539689" cy="1101389"/>
            </a:xfrm>
            <a:custGeom>
              <a:avLst/>
              <a:gdLst>
                <a:gd name="connsiteX0" fmla="*/ 1539689 w 1539689"/>
                <a:gd name="connsiteY0" fmla="*/ 1101389 h 1101389"/>
                <a:gd name="connsiteX1" fmla="*/ 0 w 1539689"/>
                <a:gd name="connsiteY1" fmla="*/ 1101389 h 1101389"/>
                <a:gd name="connsiteX2" fmla="*/ 1099690 w 1539689"/>
                <a:gd name="connsiteY2" fmla="*/ 0 h 1101389"/>
                <a:gd name="connsiteX3" fmla="*/ 1539689 w 1539689"/>
                <a:gd name="connsiteY3" fmla="*/ 439320 h 1101389"/>
                <a:gd name="connsiteX4" fmla="*/ 1539689 w 1539689"/>
                <a:gd name="connsiteY4" fmla="*/ 1101389 h 11013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39689" h="1101389">
                  <a:moveTo>
                    <a:pt x="1539689" y="1101389"/>
                  </a:moveTo>
                  <a:lnTo>
                    <a:pt x="0" y="1101389"/>
                  </a:lnTo>
                  <a:lnTo>
                    <a:pt x="1099690" y="0"/>
                  </a:lnTo>
                  <a:lnTo>
                    <a:pt x="1539689" y="439320"/>
                  </a:lnTo>
                  <a:lnTo>
                    <a:pt x="1539689" y="1101389"/>
                  </a:lnTo>
                  <a:close/>
                </a:path>
              </a:pathLst>
            </a:custGeom>
            <a:solidFill>
              <a:srgbClr val="02735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grpSp>
      <p:pic>
        <p:nvPicPr>
          <p:cNvPr id="19" name="Picture 18">
            <a:extLst>
              <a:ext uri="{FF2B5EF4-FFF2-40B4-BE49-F238E27FC236}">
                <a16:creationId xmlns:a16="http://schemas.microsoft.com/office/drawing/2014/main" id="{CE5713AF-C60E-944E-9727-1251D60620F7}"/>
              </a:ext>
            </a:extLst>
          </p:cNvPr>
          <p:cNvPicPr>
            <a:picLocks noChangeAspect="1"/>
          </p:cNvPicPr>
          <p:nvPr userDrawn="1"/>
        </p:nvPicPr>
        <p:blipFill>
          <a:blip r:embed="rId2"/>
          <a:stretch>
            <a:fillRect/>
          </a:stretch>
        </p:blipFill>
        <p:spPr>
          <a:xfrm>
            <a:off x="387319" y="5657618"/>
            <a:ext cx="2399704" cy="639921"/>
          </a:xfrm>
          <a:prstGeom prst="rect">
            <a:avLst/>
          </a:prstGeom>
        </p:spPr>
      </p:pic>
      <p:sp>
        <p:nvSpPr>
          <p:cNvPr id="16" name="Text Placeholder 23">
            <a:extLst>
              <a:ext uri="{FF2B5EF4-FFF2-40B4-BE49-F238E27FC236}">
                <a16:creationId xmlns:a16="http://schemas.microsoft.com/office/drawing/2014/main" id="{B805EDD7-2A81-1B4E-9504-46AEB376EB8B}"/>
              </a:ext>
            </a:extLst>
          </p:cNvPr>
          <p:cNvSpPr>
            <a:spLocks noGrp="1"/>
          </p:cNvSpPr>
          <p:nvPr>
            <p:ph type="body" sz="quarter" idx="15" hasCustomPrompt="1"/>
          </p:nvPr>
        </p:nvSpPr>
        <p:spPr>
          <a:xfrm>
            <a:off x="7915014" y="4633999"/>
            <a:ext cx="3575539" cy="775681"/>
          </a:xfrm>
        </p:spPr>
        <p:txBody>
          <a:bodyPr>
            <a:noAutofit/>
          </a:bodyPr>
          <a:lstStyle>
            <a:lvl1pPr marL="0" indent="0" algn="r">
              <a:buNone/>
              <a:defRPr sz="5400" b="1" baseline="0">
                <a:solidFill>
                  <a:schemeClr val="bg1"/>
                </a:solidFill>
                <a:latin typeface="+mn-lt"/>
              </a:defRPr>
            </a:lvl1pPr>
          </a:lstStyle>
          <a:p>
            <a:pPr lvl="0"/>
            <a:r>
              <a:rPr lang="en-US" dirty="0"/>
              <a:t>Cover Slide</a:t>
            </a:r>
          </a:p>
        </p:txBody>
      </p:sp>
      <p:sp>
        <p:nvSpPr>
          <p:cNvPr id="17" name="Text Placeholder 23">
            <a:extLst>
              <a:ext uri="{FF2B5EF4-FFF2-40B4-BE49-F238E27FC236}">
                <a16:creationId xmlns:a16="http://schemas.microsoft.com/office/drawing/2014/main" id="{6F67CB86-9CF6-F240-9879-118B9C360A90}"/>
              </a:ext>
            </a:extLst>
          </p:cNvPr>
          <p:cNvSpPr>
            <a:spLocks noGrp="1"/>
          </p:cNvSpPr>
          <p:nvPr>
            <p:ph type="body" sz="quarter" idx="16" hasCustomPrompt="1"/>
          </p:nvPr>
        </p:nvSpPr>
        <p:spPr>
          <a:xfrm>
            <a:off x="7915014" y="5340492"/>
            <a:ext cx="3575539" cy="775681"/>
          </a:xfrm>
        </p:spPr>
        <p:txBody>
          <a:bodyPr>
            <a:normAutofit/>
          </a:bodyPr>
          <a:lstStyle>
            <a:lvl1pPr marL="0" indent="0" algn="r">
              <a:buNone/>
              <a:defRPr sz="3600">
                <a:solidFill>
                  <a:schemeClr val="bg1"/>
                </a:solidFill>
                <a:latin typeface="+mn-lt"/>
              </a:defRPr>
            </a:lvl1pPr>
          </a:lstStyle>
          <a:p>
            <a:pPr lvl="0"/>
            <a:r>
              <a:rPr lang="en-US" dirty="0"/>
              <a:t>Sub-Heading</a:t>
            </a:r>
          </a:p>
        </p:txBody>
      </p:sp>
      <p:pic>
        <p:nvPicPr>
          <p:cNvPr id="9" name="Picture 8" descr="A picture containing text&#10;&#10;Description automatically generated">
            <a:extLst>
              <a:ext uri="{FF2B5EF4-FFF2-40B4-BE49-F238E27FC236}">
                <a16:creationId xmlns:a16="http://schemas.microsoft.com/office/drawing/2014/main" id="{CCABF623-CA82-354F-B882-95E572BDC68B}"/>
              </a:ext>
            </a:extLst>
          </p:cNvPr>
          <p:cNvPicPr/>
          <p:nvPr userDrawn="1"/>
        </p:nvPicPr>
        <p:blipFill>
          <a:blip r:embed="rId3">
            <a:extLst>
              <a:ext uri="{28A0092B-C50C-407E-A947-70E740481C1C}">
                <a14:useLocalDpi xmlns:a14="http://schemas.microsoft.com/office/drawing/2010/main" val="0"/>
              </a:ext>
            </a:extLst>
          </a:blip>
          <a:stretch>
            <a:fillRect/>
          </a:stretch>
        </p:blipFill>
        <p:spPr>
          <a:xfrm>
            <a:off x="710467" y="880421"/>
            <a:ext cx="6426603" cy="1400955"/>
          </a:xfrm>
          <a:prstGeom prst="rect">
            <a:avLst/>
          </a:prstGeom>
        </p:spPr>
      </p:pic>
      <p:sp>
        <p:nvSpPr>
          <p:cNvPr id="10" name="Text Box 5">
            <a:extLst>
              <a:ext uri="{FF2B5EF4-FFF2-40B4-BE49-F238E27FC236}">
                <a16:creationId xmlns:a16="http://schemas.microsoft.com/office/drawing/2014/main" id="{08AC640D-EFA3-2DF4-C565-EDC84313C89A}"/>
              </a:ext>
            </a:extLst>
          </p:cNvPr>
          <p:cNvSpPr txBox="1"/>
          <p:nvPr userDrawn="1"/>
        </p:nvSpPr>
        <p:spPr>
          <a:xfrm>
            <a:off x="5293794" y="6205470"/>
            <a:ext cx="4732132" cy="637717"/>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gn="just"/>
            <a:r>
              <a:rPr lang="en-US" sz="800" kern="1200" dirty="0">
                <a:solidFill>
                  <a:schemeClr val="bg1"/>
                </a:solidFill>
                <a:effectLst/>
                <a:latin typeface="+mn-lt"/>
                <a:ea typeface="Times New Roman" panose="02020603050405020304" pitchFamily="18" charset="0"/>
                <a:cs typeface="Times New Roman" panose="02020603050405020304" pitchFamily="18" charset="0"/>
              </a:rPr>
              <a:t>This project has been funded with support from the European Commission. This publication [communication] reflects the views only of the author, and the Commission cannot be held responsible for any use, which may be made of the information contained therein </a:t>
            </a:r>
            <a:r>
              <a:rPr lang="en-IE" sz="800" kern="1200" dirty="0">
                <a:solidFill>
                  <a:schemeClr val="bg1"/>
                </a:solidFill>
                <a:effectLst/>
                <a:latin typeface="+mn-lt"/>
                <a:cs typeface="Times New Roman" panose="02020603050405020304" pitchFamily="18" charset="0"/>
              </a:rPr>
              <a:t>2020-1-DE02-KA202-007503</a:t>
            </a:r>
            <a:r>
              <a:rPr lang="en-US" sz="800" kern="1200" dirty="0">
                <a:solidFill>
                  <a:schemeClr val="bg1"/>
                </a:solidFill>
                <a:effectLst/>
                <a:latin typeface="+mn-lt"/>
                <a:ea typeface="Times New Roman" panose="02020603050405020304" pitchFamily="18" charset="0"/>
                <a:cs typeface="Times New Roman" panose="02020603050405020304" pitchFamily="18" charset="0"/>
              </a:rPr>
              <a:t>.</a:t>
            </a:r>
            <a:endParaRPr lang="en-IE" sz="800" kern="1200" dirty="0">
              <a:solidFill>
                <a:schemeClr val="bg1"/>
              </a:solidFill>
              <a:effectLst/>
              <a:latin typeface="+mn-lt"/>
              <a:ea typeface="Calibri" panose="020F0502020204030204" pitchFamily="34" charset="0"/>
              <a:cs typeface="Times New Roman" panose="02020603050405020304" pitchFamily="18" charset="0"/>
            </a:endParaRPr>
          </a:p>
          <a:p>
            <a:pPr algn="ctr"/>
            <a:r>
              <a:rPr lang="en-US" sz="800" dirty="0">
                <a:solidFill>
                  <a:schemeClr val="bg1"/>
                </a:solidFill>
                <a:effectLst/>
                <a:ea typeface="Calibri" panose="020F0502020204030204" pitchFamily="34" charset="0"/>
                <a:cs typeface="Times New Roman" panose="02020603050405020304" pitchFamily="18" charset="0"/>
              </a:rPr>
              <a:t> </a:t>
            </a:r>
            <a:endParaRPr lang="en-IE" sz="1100" dirty="0">
              <a:solidFill>
                <a:schemeClr val="bg1"/>
              </a:solidFill>
              <a:effectLst/>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66573455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Quote slide ">
    <p:spTree>
      <p:nvGrpSpPr>
        <p:cNvPr id="1" name=""/>
        <p:cNvGrpSpPr/>
        <p:nvPr/>
      </p:nvGrpSpPr>
      <p:grpSpPr>
        <a:xfrm>
          <a:off x="0" y="0"/>
          <a:ext cx="0" cy="0"/>
          <a:chOff x="0" y="0"/>
          <a:chExt cx="0" cy="0"/>
        </a:xfrm>
      </p:grpSpPr>
      <p:sp>
        <p:nvSpPr>
          <p:cNvPr id="4" name="Text Placeholder 23">
            <a:extLst>
              <a:ext uri="{FF2B5EF4-FFF2-40B4-BE49-F238E27FC236}">
                <a16:creationId xmlns:a16="http://schemas.microsoft.com/office/drawing/2014/main" id="{A2064B40-8E53-2147-8361-55B49BB4CC15}"/>
              </a:ext>
            </a:extLst>
          </p:cNvPr>
          <p:cNvSpPr>
            <a:spLocks noGrp="1"/>
          </p:cNvSpPr>
          <p:nvPr>
            <p:ph type="body" sz="quarter" idx="14" hasCustomPrompt="1"/>
          </p:nvPr>
        </p:nvSpPr>
        <p:spPr>
          <a:xfrm>
            <a:off x="9633290" y="3778249"/>
            <a:ext cx="785328" cy="1056986"/>
          </a:xfrm>
        </p:spPr>
        <p:txBody>
          <a:bodyPr anchor="t">
            <a:noAutofit/>
          </a:bodyPr>
          <a:lstStyle>
            <a:lvl1pPr marL="0" indent="0" algn="r">
              <a:buNone/>
              <a:defRPr sz="12000" b="1" i="0" baseline="0">
                <a:solidFill>
                  <a:srgbClr val="84BA41"/>
                </a:solidFill>
                <a:latin typeface="Times New Roman" charset="0"/>
                <a:ea typeface="Times New Roman" charset="0"/>
                <a:cs typeface="Times New Roman" charset="0"/>
              </a:defRPr>
            </a:lvl1pPr>
          </a:lstStyle>
          <a:p>
            <a:pPr lvl="0"/>
            <a:r>
              <a:rPr lang="en-US" dirty="0"/>
              <a:t>”</a:t>
            </a:r>
          </a:p>
        </p:txBody>
      </p:sp>
      <p:sp>
        <p:nvSpPr>
          <p:cNvPr id="5" name="Text Placeholder 23">
            <a:extLst>
              <a:ext uri="{FF2B5EF4-FFF2-40B4-BE49-F238E27FC236}">
                <a16:creationId xmlns:a16="http://schemas.microsoft.com/office/drawing/2014/main" id="{90A7F5E5-04A0-824D-9112-6F0C0B78D2DA}"/>
              </a:ext>
            </a:extLst>
          </p:cNvPr>
          <p:cNvSpPr>
            <a:spLocks noGrp="1"/>
          </p:cNvSpPr>
          <p:nvPr>
            <p:ph type="body" sz="quarter" idx="13" hasCustomPrompt="1"/>
          </p:nvPr>
        </p:nvSpPr>
        <p:spPr>
          <a:xfrm>
            <a:off x="470582" y="598304"/>
            <a:ext cx="9948036" cy="4029672"/>
          </a:xfrm>
        </p:spPr>
        <p:txBody>
          <a:bodyPr anchor="ctr">
            <a:normAutofit/>
          </a:bodyPr>
          <a:lstStyle>
            <a:lvl1pPr marL="0" indent="0" algn="ctr">
              <a:buNone/>
              <a:defRPr sz="3000" b="1" i="0" baseline="0">
                <a:solidFill>
                  <a:srgbClr val="297239"/>
                </a:solidFill>
                <a:latin typeface="+mn-lt"/>
              </a:defRPr>
            </a:lvl1pPr>
          </a:lstStyle>
          <a:p>
            <a:pPr lvl="0"/>
            <a:r>
              <a:rPr lang="en-US" dirty="0"/>
              <a:t>Quote Slide</a:t>
            </a:r>
          </a:p>
        </p:txBody>
      </p:sp>
      <p:sp>
        <p:nvSpPr>
          <p:cNvPr id="6" name="Text Placeholder 23">
            <a:extLst>
              <a:ext uri="{FF2B5EF4-FFF2-40B4-BE49-F238E27FC236}">
                <a16:creationId xmlns:a16="http://schemas.microsoft.com/office/drawing/2014/main" id="{26B802C5-E509-C045-949B-B5202FF5A36F}"/>
              </a:ext>
            </a:extLst>
          </p:cNvPr>
          <p:cNvSpPr>
            <a:spLocks noGrp="1"/>
          </p:cNvSpPr>
          <p:nvPr>
            <p:ph type="body" sz="quarter" idx="15" hasCustomPrompt="1"/>
          </p:nvPr>
        </p:nvSpPr>
        <p:spPr>
          <a:xfrm>
            <a:off x="470582" y="598304"/>
            <a:ext cx="2613204" cy="1221666"/>
          </a:xfrm>
        </p:spPr>
        <p:txBody>
          <a:bodyPr anchor="t">
            <a:noAutofit/>
          </a:bodyPr>
          <a:lstStyle>
            <a:lvl1pPr marL="0" indent="0" algn="l">
              <a:buNone/>
              <a:defRPr sz="12000" b="1" i="0" baseline="0">
                <a:solidFill>
                  <a:srgbClr val="84BA41"/>
                </a:solidFill>
                <a:latin typeface="Times New Roman" charset="0"/>
                <a:ea typeface="Times New Roman" charset="0"/>
                <a:cs typeface="Times New Roman" charset="0"/>
              </a:defRPr>
            </a:lvl1pPr>
          </a:lstStyle>
          <a:p>
            <a:pPr lvl="0"/>
            <a:r>
              <a:rPr lang="en-US" dirty="0"/>
              <a:t>“</a:t>
            </a:r>
          </a:p>
        </p:txBody>
      </p:sp>
      <p:grpSp>
        <p:nvGrpSpPr>
          <p:cNvPr id="13" name="Group 12">
            <a:extLst>
              <a:ext uri="{FF2B5EF4-FFF2-40B4-BE49-F238E27FC236}">
                <a16:creationId xmlns:a16="http://schemas.microsoft.com/office/drawing/2014/main" id="{2EE6A7E4-04F9-894B-9C6B-420A463236EE}"/>
              </a:ext>
            </a:extLst>
          </p:cNvPr>
          <p:cNvGrpSpPr/>
          <p:nvPr userDrawn="1"/>
        </p:nvGrpSpPr>
        <p:grpSpPr>
          <a:xfrm>
            <a:off x="11733478" y="2218041"/>
            <a:ext cx="474200" cy="4867482"/>
            <a:chOff x="1009808" y="-71087"/>
            <a:chExt cx="474200" cy="4867482"/>
          </a:xfrm>
        </p:grpSpPr>
        <p:sp>
          <p:nvSpPr>
            <p:cNvPr id="15" name="Graphic 4">
              <a:extLst>
                <a:ext uri="{FF2B5EF4-FFF2-40B4-BE49-F238E27FC236}">
                  <a16:creationId xmlns:a16="http://schemas.microsoft.com/office/drawing/2014/main" id="{EDAEA704-5F67-F746-85EC-536CFC33C48C}"/>
                </a:ext>
              </a:extLst>
            </p:cNvPr>
            <p:cNvSpPr/>
            <p:nvPr userDrawn="1"/>
          </p:nvSpPr>
          <p:spPr>
            <a:xfrm>
              <a:off x="1009808" y="380038"/>
              <a:ext cx="474200" cy="3865418"/>
            </a:xfrm>
            <a:custGeom>
              <a:avLst/>
              <a:gdLst>
                <a:gd name="connsiteX0" fmla="*/ 0 w 716474"/>
                <a:gd name="connsiteY0" fmla="*/ 0 h 1160145"/>
                <a:gd name="connsiteX1" fmla="*/ 716474 w 716474"/>
                <a:gd name="connsiteY1" fmla="*/ 0 h 1160145"/>
                <a:gd name="connsiteX2" fmla="*/ 716474 w 716474"/>
                <a:gd name="connsiteY2" fmla="*/ 1160145 h 1160145"/>
                <a:gd name="connsiteX3" fmla="*/ 0 w 716474"/>
                <a:gd name="connsiteY3" fmla="*/ 1160145 h 1160145"/>
              </a:gdLst>
              <a:ahLst/>
              <a:cxnLst>
                <a:cxn ang="0">
                  <a:pos x="connsiteX0" y="connsiteY0"/>
                </a:cxn>
                <a:cxn ang="0">
                  <a:pos x="connsiteX1" y="connsiteY1"/>
                </a:cxn>
                <a:cxn ang="0">
                  <a:pos x="connsiteX2" y="connsiteY2"/>
                </a:cxn>
                <a:cxn ang="0">
                  <a:pos x="connsiteX3" y="connsiteY3"/>
                </a:cxn>
              </a:cxnLst>
              <a:rect l="l" t="t" r="r" b="b"/>
              <a:pathLst>
                <a:path w="716474" h="1160145">
                  <a:moveTo>
                    <a:pt x="0" y="0"/>
                  </a:moveTo>
                  <a:lnTo>
                    <a:pt x="716474" y="0"/>
                  </a:lnTo>
                  <a:lnTo>
                    <a:pt x="716474" y="1160145"/>
                  </a:lnTo>
                  <a:lnTo>
                    <a:pt x="0" y="1160145"/>
                  </a:lnTo>
                  <a:close/>
                </a:path>
              </a:pathLst>
            </a:custGeom>
            <a:solidFill>
              <a:srgbClr val="84BA41"/>
            </a:solidFill>
            <a:ln w="2370" cap="flat">
              <a:noFill/>
              <a:prstDash val="solid"/>
              <a:miter/>
            </a:ln>
          </p:spPr>
          <p:txBody>
            <a:bodyPr rtlCol="0" anchor="ctr"/>
            <a:lstStyle/>
            <a:p>
              <a:endParaRPr lang="en-US"/>
            </a:p>
          </p:txBody>
        </p:sp>
        <p:sp>
          <p:nvSpPr>
            <p:cNvPr id="16" name="Text Box 5">
              <a:extLst>
                <a:ext uri="{FF2B5EF4-FFF2-40B4-BE49-F238E27FC236}">
                  <a16:creationId xmlns:a16="http://schemas.microsoft.com/office/drawing/2014/main" id="{70306B09-13F4-E340-B48C-9AB5607F9DE6}"/>
                </a:ext>
              </a:extLst>
            </p:cNvPr>
            <p:cNvSpPr txBox="1"/>
            <p:nvPr userDrawn="1"/>
          </p:nvSpPr>
          <p:spPr>
            <a:xfrm rot="16200000">
              <a:off x="-1186833" y="2175463"/>
              <a:ext cx="4867482" cy="374382"/>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r>
                <a:rPr lang="en-IE" sz="950" b="1" spc="170" baseline="0" dirty="0">
                  <a:solidFill>
                    <a:schemeClr val="bg1"/>
                  </a:solidFill>
                  <a:effectLst/>
                  <a:latin typeface="+mn-lt"/>
                  <a:ea typeface="Times New Roman" panose="02020603050405020304" pitchFamily="18" charset="0"/>
                  <a:cs typeface="Times New Roman" panose="02020603050405020304" pitchFamily="18" charset="0"/>
                </a:rPr>
                <a:t>SUSTAINABLE</a:t>
              </a:r>
              <a:r>
                <a:rPr lang="en-IE" sz="950" spc="170" baseline="0" dirty="0">
                  <a:solidFill>
                    <a:schemeClr val="bg1"/>
                  </a:solidFill>
                  <a:effectLst/>
                  <a:latin typeface="+mj-lt"/>
                  <a:ea typeface="Times New Roman" panose="02020603050405020304" pitchFamily="18" charset="0"/>
                  <a:cs typeface="Times New Roman" panose="02020603050405020304" pitchFamily="18" charset="0"/>
                </a:rPr>
                <a:t> FUTURES FOR ENTERPRISE CENTRES</a:t>
              </a:r>
              <a:endParaRPr lang="en-IE" sz="950" spc="170" baseline="0" dirty="0">
                <a:solidFill>
                  <a:schemeClr val="bg1"/>
                </a:solidFill>
                <a:effectLst/>
                <a:latin typeface="+mj-lt"/>
                <a:ea typeface="Calibri" panose="020F0502020204030204" pitchFamily="34" charset="0"/>
                <a:cs typeface="Times New Roman" panose="02020603050405020304" pitchFamily="18" charset="0"/>
              </a:endParaRPr>
            </a:p>
          </p:txBody>
        </p:sp>
      </p:grpSp>
      <p:sp>
        <p:nvSpPr>
          <p:cNvPr id="17" name="Text Placeholder 23">
            <a:extLst>
              <a:ext uri="{FF2B5EF4-FFF2-40B4-BE49-F238E27FC236}">
                <a16:creationId xmlns:a16="http://schemas.microsoft.com/office/drawing/2014/main" id="{6686A140-C728-F641-B1A2-80F947949C36}"/>
              </a:ext>
            </a:extLst>
          </p:cNvPr>
          <p:cNvSpPr>
            <a:spLocks noGrp="1"/>
          </p:cNvSpPr>
          <p:nvPr>
            <p:ph type="body" sz="quarter" idx="16" hasCustomPrompt="1"/>
          </p:nvPr>
        </p:nvSpPr>
        <p:spPr>
          <a:xfrm>
            <a:off x="470582" y="4835235"/>
            <a:ext cx="9948036" cy="933903"/>
          </a:xfrm>
        </p:spPr>
        <p:txBody>
          <a:bodyPr anchor="t">
            <a:normAutofit/>
          </a:bodyPr>
          <a:lstStyle>
            <a:lvl1pPr marL="0" indent="0" algn="ctr">
              <a:buNone/>
              <a:defRPr sz="2400" b="0" i="0" baseline="0">
                <a:solidFill>
                  <a:srgbClr val="297239"/>
                </a:solidFill>
                <a:latin typeface="+mn-lt"/>
              </a:defRPr>
            </a:lvl1pPr>
          </a:lstStyle>
          <a:p>
            <a:pPr lvl="0"/>
            <a:r>
              <a:rPr lang="en-US" dirty="0"/>
              <a:t>Joe </a:t>
            </a:r>
            <a:r>
              <a:rPr lang="en-US" dirty="0" err="1"/>
              <a:t>Blogg</a:t>
            </a:r>
            <a:endParaRPr lang="en-US" dirty="0"/>
          </a:p>
        </p:txBody>
      </p:sp>
    </p:spTree>
    <p:extLst>
      <p:ext uri="{BB962C8B-B14F-4D97-AF65-F5344CB8AC3E}">
        <p14:creationId xmlns:p14="http://schemas.microsoft.com/office/powerpoint/2010/main" val="649323712"/>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Photo with 6 bullets">
    <p:spTree>
      <p:nvGrpSpPr>
        <p:cNvPr id="1" name=""/>
        <p:cNvGrpSpPr/>
        <p:nvPr/>
      </p:nvGrpSpPr>
      <p:grpSpPr>
        <a:xfrm>
          <a:off x="0" y="0"/>
          <a:ext cx="0" cy="0"/>
          <a:chOff x="0" y="0"/>
          <a:chExt cx="0" cy="0"/>
        </a:xfrm>
      </p:grpSpPr>
      <p:sp>
        <p:nvSpPr>
          <p:cNvPr id="35" name="Freeform 34">
            <a:extLst>
              <a:ext uri="{FF2B5EF4-FFF2-40B4-BE49-F238E27FC236}">
                <a16:creationId xmlns:a16="http://schemas.microsoft.com/office/drawing/2014/main" id="{5122A2A7-010F-F742-A1F2-94E74FE24262}"/>
              </a:ext>
            </a:extLst>
          </p:cNvPr>
          <p:cNvSpPr/>
          <p:nvPr userDrawn="1"/>
        </p:nvSpPr>
        <p:spPr>
          <a:xfrm>
            <a:off x="1" y="0"/>
            <a:ext cx="5861660" cy="6858000"/>
          </a:xfrm>
          <a:custGeom>
            <a:avLst/>
            <a:gdLst>
              <a:gd name="connsiteX0" fmla="*/ 0 w 6582343"/>
              <a:gd name="connsiteY0" fmla="*/ 0 h 6858000"/>
              <a:gd name="connsiteX1" fmla="*/ 5132729 w 6582343"/>
              <a:gd name="connsiteY1" fmla="*/ 0 h 6858000"/>
              <a:gd name="connsiteX2" fmla="*/ 6582343 w 6582343"/>
              <a:gd name="connsiteY2" fmla="*/ 6858000 h 6858000"/>
              <a:gd name="connsiteX3" fmla="*/ 0 w 6582343"/>
              <a:gd name="connsiteY3" fmla="*/ 6858000 h 6858000"/>
              <a:gd name="connsiteX4" fmla="*/ 0 w 6582343"/>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82343" h="6858000">
                <a:moveTo>
                  <a:pt x="0" y="0"/>
                </a:moveTo>
                <a:lnTo>
                  <a:pt x="5132729" y="0"/>
                </a:lnTo>
                <a:lnTo>
                  <a:pt x="6582343" y="6858000"/>
                </a:lnTo>
                <a:lnTo>
                  <a:pt x="0" y="6858000"/>
                </a:lnTo>
                <a:lnTo>
                  <a:pt x="0" y="0"/>
                </a:lnTo>
                <a:close/>
              </a:path>
            </a:pathLst>
          </a:custGeom>
          <a:solidFill>
            <a:srgbClr val="02735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solidFill>
                <a:srgbClr val="027354"/>
              </a:solidFill>
            </a:endParaRPr>
          </a:p>
        </p:txBody>
      </p:sp>
      <p:sp>
        <p:nvSpPr>
          <p:cNvPr id="48" name="Text Placeholder 23">
            <a:extLst>
              <a:ext uri="{FF2B5EF4-FFF2-40B4-BE49-F238E27FC236}">
                <a16:creationId xmlns:a16="http://schemas.microsoft.com/office/drawing/2014/main" id="{11D673AD-E5A9-BA42-8A00-B525B7FA6C79}"/>
              </a:ext>
            </a:extLst>
          </p:cNvPr>
          <p:cNvSpPr>
            <a:spLocks noGrp="1"/>
          </p:cNvSpPr>
          <p:nvPr>
            <p:ph type="body" sz="quarter" idx="13" hasCustomPrompt="1"/>
          </p:nvPr>
        </p:nvSpPr>
        <p:spPr>
          <a:xfrm>
            <a:off x="515901" y="638747"/>
            <a:ext cx="4536893" cy="649186"/>
          </a:xfrm>
          <a:noFill/>
        </p:spPr>
        <p:txBody>
          <a:bodyPr>
            <a:normAutofit/>
          </a:bodyPr>
          <a:lstStyle>
            <a:lvl1pPr marL="11113" indent="0" algn="l">
              <a:buNone/>
              <a:tabLst/>
              <a:defRPr sz="3600" b="1">
                <a:solidFill>
                  <a:schemeClr val="bg1"/>
                </a:solidFill>
                <a:latin typeface="+mn-lt"/>
              </a:defRPr>
            </a:lvl1pPr>
          </a:lstStyle>
          <a:p>
            <a:pPr lvl="0"/>
            <a:r>
              <a:rPr lang="en-US" dirty="0" err="1"/>
              <a:t>Overivew</a:t>
            </a:r>
            <a:endParaRPr lang="en-US" dirty="0"/>
          </a:p>
        </p:txBody>
      </p:sp>
      <p:sp>
        <p:nvSpPr>
          <p:cNvPr id="49" name="Text Placeholder 25">
            <a:extLst>
              <a:ext uri="{FF2B5EF4-FFF2-40B4-BE49-F238E27FC236}">
                <a16:creationId xmlns:a16="http://schemas.microsoft.com/office/drawing/2014/main" id="{53C72A15-0A1E-654D-AB92-09BFC93913DD}"/>
              </a:ext>
            </a:extLst>
          </p:cNvPr>
          <p:cNvSpPr>
            <a:spLocks noGrp="1"/>
          </p:cNvSpPr>
          <p:nvPr>
            <p:ph type="body" sz="quarter" idx="20" hasCustomPrompt="1"/>
          </p:nvPr>
        </p:nvSpPr>
        <p:spPr>
          <a:xfrm>
            <a:off x="515902" y="1776829"/>
            <a:ext cx="4531112" cy="4442769"/>
          </a:xfrm>
        </p:spPr>
        <p:txBody>
          <a:bodyPr>
            <a:noAutofit/>
          </a:bodyPr>
          <a:lstStyle>
            <a:lvl1pPr marL="0" indent="0" algn="l">
              <a:buNone/>
              <a:defRPr sz="240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39" name="Freeform 38">
            <a:extLst>
              <a:ext uri="{FF2B5EF4-FFF2-40B4-BE49-F238E27FC236}">
                <a16:creationId xmlns:a16="http://schemas.microsoft.com/office/drawing/2014/main" id="{464B422A-E07E-B94A-8B6B-777D96DB13CF}"/>
              </a:ext>
            </a:extLst>
          </p:cNvPr>
          <p:cNvSpPr/>
          <p:nvPr userDrawn="1"/>
        </p:nvSpPr>
        <p:spPr>
          <a:xfrm>
            <a:off x="4179194" y="5543192"/>
            <a:ext cx="2066408" cy="1320846"/>
          </a:xfrm>
          <a:custGeom>
            <a:avLst/>
            <a:gdLst>
              <a:gd name="connsiteX0" fmla="*/ 1571081 w 1912024"/>
              <a:gd name="connsiteY0" fmla="*/ 0 h 1612975"/>
              <a:gd name="connsiteX1" fmla="*/ 1912024 w 1912024"/>
              <a:gd name="connsiteY1" fmla="*/ 1612975 h 1612975"/>
              <a:gd name="connsiteX2" fmla="*/ 0 w 1912024"/>
              <a:gd name="connsiteY2" fmla="*/ 1612975 h 1612975"/>
              <a:gd name="connsiteX3" fmla="*/ 1571081 w 1912024"/>
              <a:gd name="connsiteY3" fmla="*/ 0 h 1612975"/>
            </a:gdLst>
            <a:ahLst/>
            <a:cxnLst>
              <a:cxn ang="0">
                <a:pos x="connsiteX0" y="connsiteY0"/>
              </a:cxn>
              <a:cxn ang="0">
                <a:pos x="connsiteX1" y="connsiteY1"/>
              </a:cxn>
              <a:cxn ang="0">
                <a:pos x="connsiteX2" y="connsiteY2"/>
              </a:cxn>
              <a:cxn ang="0">
                <a:pos x="connsiteX3" y="connsiteY3"/>
              </a:cxn>
            </a:cxnLst>
            <a:rect l="l" t="t" r="r" b="b"/>
            <a:pathLst>
              <a:path w="1912024" h="1612975">
                <a:moveTo>
                  <a:pt x="1571081" y="0"/>
                </a:moveTo>
                <a:lnTo>
                  <a:pt x="1912024" y="1612975"/>
                </a:lnTo>
                <a:lnTo>
                  <a:pt x="0" y="1612975"/>
                </a:lnTo>
                <a:lnTo>
                  <a:pt x="1571081" y="0"/>
                </a:lnTo>
                <a:close/>
              </a:path>
            </a:pathLst>
          </a:custGeom>
          <a:solidFill>
            <a:srgbClr val="F29E3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43" name="Text Placeholder 25">
            <a:extLst>
              <a:ext uri="{FF2B5EF4-FFF2-40B4-BE49-F238E27FC236}">
                <a16:creationId xmlns:a16="http://schemas.microsoft.com/office/drawing/2014/main" id="{23F16562-A93E-B34C-BB1D-F5DC0A08E7AC}"/>
              </a:ext>
            </a:extLst>
          </p:cNvPr>
          <p:cNvSpPr>
            <a:spLocks noGrp="1"/>
          </p:cNvSpPr>
          <p:nvPr>
            <p:ph type="body" sz="quarter" idx="15" hasCustomPrompt="1"/>
          </p:nvPr>
        </p:nvSpPr>
        <p:spPr>
          <a:xfrm>
            <a:off x="6330340" y="437109"/>
            <a:ext cx="511077" cy="635000"/>
          </a:xfrm>
          <a:noFill/>
        </p:spPr>
        <p:txBody>
          <a:bodyPr anchor="ctr">
            <a:noAutofit/>
          </a:bodyPr>
          <a:lstStyle>
            <a:lvl1pPr marL="0" indent="0" algn="ctr">
              <a:buNone/>
              <a:defRPr sz="3200" b="0" baseline="0">
                <a:solidFill>
                  <a:srgbClr val="F29E38"/>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1</a:t>
            </a:r>
          </a:p>
        </p:txBody>
      </p:sp>
      <p:sp>
        <p:nvSpPr>
          <p:cNvPr id="44" name="Text Placeholder 25">
            <a:extLst>
              <a:ext uri="{FF2B5EF4-FFF2-40B4-BE49-F238E27FC236}">
                <a16:creationId xmlns:a16="http://schemas.microsoft.com/office/drawing/2014/main" id="{E28397E7-8A67-7241-A76F-74C213B240B6}"/>
              </a:ext>
            </a:extLst>
          </p:cNvPr>
          <p:cNvSpPr>
            <a:spLocks noGrp="1"/>
          </p:cNvSpPr>
          <p:nvPr>
            <p:ph type="body" sz="quarter" idx="14" hasCustomPrompt="1"/>
          </p:nvPr>
        </p:nvSpPr>
        <p:spPr>
          <a:xfrm>
            <a:off x="7060249" y="379914"/>
            <a:ext cx="4718277" cy="822373"/>
          </a:xfrm>
        </p:spPr>
        <p:txBody>
          <a:bodyPr anchor="ctr">
            <a:noAutofit/>
          </a:bodyPr>
          <a:lstStyle>
            <a:lvl1pPr marL="0" indent="0" algn="l">
              <a:buNone/>
              <a:defRPr sz="2200" baseline="0">
                <a:solidFill>
                  <a:srgbClr val="262626"/>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45" name="Text Placeholder 25">
            <a:extLst>
              <a:ext uri="{FF2B5EF4-FFF2-40B4-BE49-F238E27FC236}">
                <a16:creationId xmlns:a16="http://schemas.microsoft.com/office/drawing/2014/main" id="{63B8DEDE-E5C8-4747-A215-3D1F922EEC77}"/>
              </a:ext>
            </a:extLst>
          </p:cNvPr>
          <p:cNvSpPr>
            <a:spLocks noGrp="1"/>
          </p:cNvSpPr>
          <p:nvPr>
            <p:ph type="body" sz="quarter" idx="19" hasCustomPrompt="1"/>
          </p:nvPr>
        </p:nvSpPr>
        <p:spPr>
          <a:xfrm>
            <a:off x="6330340" y="1376825"/>
            <a:ext cx="511077" cy="635000"/>
          </a:xfrm>
          <a:noFill/>
        </p:spPr>
        <p:txBody>
          <a:bodyPr anchor="ctr">
            <a:noAutofit/>
          </a:bodyPr>
          <a:lstStyle>
            <a:lvl1pPr marL="0" indent="0" algn="ctr">
              <a:buNone/>
              <a:defRPr sz="3200" b="0" baseline="0">
                <a:solidFill>
                  <a:srgbClr val="F29E38"/>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2</a:t>
            </a:r>
          </a:p>
        </p:txBody>
      </p:sp>
      <p:sp>
        <p:nvSpPr>
          <p:cNvPr id="46" name="Text Placeholder 25">
            <a:extLst>
              <a:ext uri="{FF2B5EF4-FFF2-40B4-BE49-F238E27FC236}">
                <a16:creationId xmlns:a16="http://schemas.microsoft.com/office/drawing/2014/main" id="{972455D0-4FCA-8842-8AC8-B444C2B95A9B}"/>
              </a:ext>
            </a:extLst>
          </p:cNvPr>
          <p:cNvSpPr>
            <a:spLocks noGrp="1"/>
          </p:cNvSpPr>
          <p:nvPr>
            <p:ph type="body" sz="quarter" idx="21" hasCustomPrompt="1"/>
          </p:nvPr>
        </p:nvSpPr>
        <p:spPr>
          <a:xfrm>
            <a:off x="7060249" y="1319630"/>
            <a:ext cx="4718277" cy="822373"/>
          </a:xfrm>
        </p:spPr>
        <p:txBody>
          <a:bodyPr anchor="ctr">
            <a:noAutofit/>
          </a:bodyPr>
          <a:lstStyle>
            <a:lvl1pPr marL="0" indent="0" algn="l">
              <a:buNone/>
              <a:defRPr sz="2200" baseline="0">
                <a:solidFill>
                  <a:srgbClr val="262626"/>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47" name="Text Placeholder 25">
            <a:extLst>
              <a:ext uri="{FF2B5EF4-FFF2-40B4-BE49-F238E27FC236}">
                <a16:creationId xmlns:a16="http://schemas.microsoft.com/office/drawing/2014/main" id="{95F8392A-F6A3-F646-BA4A-173CC69C10C8}"/>
              </a:ext>
            </a:extLst>
          </p:cNvPr>
          <p:cNvSpPr>
            <a:spLocks noGrp="1"/>
          </p:cNvSpPr>
          <p:nvPr>
            <p:ph type="body" sz="quarter" idx="22" hasCustomPrompt="1"/>
          </p:nvPr>
        </p:nvSpPr>
        <p:spPr>
          <a:xfrm>
            <a:off x="6330340" y="2331659"/>
            <a:ext cx="511077" cy="635000"/>
          </a:xfrm>
          <a:noFill/>
        </p:spPr>
        <p:txBody>
          <a:bodyPr anchor="ctr">
            <a:noAutofit/>
          </a:bodyPr>
          <a:lstStyle>
            <a:lvl1pPr marL="0" indent="0" algn="ctr">
              <a:buNone/>
              <a:defRPr sz="3200" b="0" baseline="0">
                <a:solidFill>
                  <a:srgbClr val="F29E38"/>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3</a:t>
            </a:r>
          </a:p>
        </p:txBody>
      </p:sp>
      <p:sp>
        <p:nvSpPr>
          <p:cNvPr id="51" name="Text Placeholder 25">
            <a:extLst>
              <a:ext uri="{FF2B5EF4-FFF2-40B4-BE49-F238E27FC236}">
                <a16:creationId xmlns:a16="http://schemas.microsoft.com/office/drawing/2014/main" id="{084F147E-1F9C-514B-B73A-F86226BBD1B8}"/>
              </a:ext>
            </a:extLst>
          </p:cNvPr>
          <p:cNvSpPr>
            <a:spLocks noGrp="1"/>
          </p:cNvSpPr>
          <p:nvPr>
            <p:ph type="body" sz="quarter" idx="23" hasCustomPrompt="1"/>
          </p:nvPr>
        </p:nvSpPr>
        <p:spPr>
          <a:xfrm>
            <a:off x="7060249" y="2274464"/>
            <a:ext cx="4718277" cy="822373"/>
          </a:xfrm>
        </p:spPr>
        <p:txBody>
          <a:bodyPr anchor="ctr">
            <a:noAutofit/>
          </a:bodyPr>
          <a:lstStyle>
            <a:lvl1pPr marL="0" indent="0" algn="l">
              <a:buNone/>
              <a:defRPr sz="2200" baseline="0">
                <a:solidFill>
                  <a:srgbClr val="262626"/>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52" name="Text Placeholder 25">
            <a:extLst>
              <a:ext uri="{FF2B5EF4-FFF2-40B4-BE49-F238E27FC236}">
                <a16:creationId xmlns:a16="http://schemas.microsoft.com/office/drawing/2014/main" id="{F7A05F93-E7DB-B149-94B8-50CFD4438621}"/>
              </a:ext>
            </a:extLst>
          </p:cNvPr>
          <p:cNvSpPr>
            <a:spLocks noGrp="1"/>
          </p:cNvSpPr>
          <p:nvPr>
            <p:ph type="body" sz="quarter" idx="24" hasCustomPrompt="1"/>
          </p:nvPr>
        </p:nvSpPr>
        <p:spPr>
          <a:xfrm>
            <a:off x="6316485" y="3299905"/>
            <a:ext cx="511077" cy="635000"/>
          </a:xfrm>
          <a:noFill/>
        </p:spPr>
        <p:txBody>
          <a:bodyPr anchor="ctr">
            <a:noAutofit/>
          </a:bodyPr>
          <a:lstStyle>
            <a:lvl1pPr marL="0" indent="0" algn="ctr">
              <a:buNone/>
              <a:defRPr sz="3200" b="0" baseline="0">
                <a:solidFill>
                  <a:srgbClr val="F29E38"/>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4</a:t>
            </a:r>
          </a:p>
        </p:txBody>
      </p:sp>
      <p:sp>
        <p:nvSpPr>
          <p:cNvPr id="53" name="Text Placeholder 25">
            <a:extLst>
              <a:ext uri="{FF2B5EF4-FFF2-40B4-BE49-F238E27FC236}">
                <a16:creationId xmlns:a16="http://schemas.microsoft.com/office/drawing/2014/main" id="{C6F85A32-2891-0544-8FAE-946A3E575AE2}"/>
              </a:ext>
            </a:extLst>
          </p:cNvPr>
          <p:cNvSpPr>
            <a:spLocks noGrp="1"/>
          </p:cNvSpPr>
          <p:nvPr>
            <p:ph type="body" sz="quarter" idx="25" hasCustomPrompt="1"/>
          </p:nvPr>
        </p:nvSpPr>
        <p:spPr>
          <a:xfrm>
            <a:off x="7046394" y="3242710"/>
            <a:ext cx="4718277" cy="822373"/>
          </a:xfrm>
        </p:spPr>
        <p:txBody>
          <a:bodyPr anchor="ctr">
            <a:noAutofit/>
          </a:bodyPr>
          <a:lstStyle>
            <a:lvl1pPr marL="0" indent="0" algn="l">
              <a:buNone/>
              <a:defRPr sz="2200" baseline="0">
                <a:solidFill>
                  <a:srgbClr val="262626"/>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54" name="Text Placeholder 25">
            <a:extLst>
              <a:ext uri="{FF2B5EF4-FFF2-40B4-BE49-F238E27FC236}">
                <a16:creationId xmlns:a16="http://schemas.microsoft.com/office/drawing/2014/main" id="{3AB9544B-881D-6D4A-8ED5-1E88E9AA355D}"/>
              </a:ext>
            </a:extLst>
          </p:cNvPr>
          <p:cNvSpPr>
            <a:spLocks noGrp="1"/>
          </p:cNvSpPr>
          <p:nvPr>
            <p:ph type="body" sz="quarter" idx="26" hasCustomPrompt="1"/>
          </p:nvPr>
        </p:nvSpPr>
        <p:spPr>
          <a:xfrm>
            <a:off x="6330340" y="4242297"/>
            <a:ext cx="511077" cy="635000"/>
          </a:xfrm>
          <a:noFill/>
        </p:spPr>
        <p:txBody>
          <a:bodyPr anchor="ctr">
            <a:noAutofit/>
          </a:bodyPr>
          <a:lstStyle>
            <a:lvl1pPr marL="0" indent="0" algn="ctr">
              <a:buNone/>
              <a:defRPr sz="3200" b="0" baseline="0">
                <a:solidFill>
                  <a:srgbClr val="F29E38"/>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5</a:t>
            </a:r>
          </a:p>
        </p:txBody>
      </p:sp>
      <p:sp>
        <p:nvSpPr>
          <p:cNvPr id="55" name="Text Placeholder 25">
            <a:extLst>
              <a:ext uri="{FF2B5EF4-FFF2-40B4-BE49-F238E27FC236}">
                <a16:creationId xmlns:a16="http://schemas.microsoft.com/office/drawing/2014/main" id="{E8044FD0-5AC8-B046-A670-A6E42A75E1A7}"/>
              </a:ext>
            </a:extLst>
          </p:cNvPr>
          <p:cNvSpPr>
            <a:spLocks noGrp="1"/>
          </p:cNvSpPr>
          <p:nvPr>
            <p:ph type="body" sz="quarter" idx="27" hasCustomPrompt="1"/>
          </p:nvPr>
        </p:nvSpPr>
        <p:spPr>
          <a:xfrm>
            <a:off x="7060249" y="4185102"/>
            <a:ext cx="4718277" cy="822373"/>
          </a:xfrm>
        </p:spPr>
        <p:txBody>
          <a:bodyPr anchor="ctr">
            <a:noAutofit/>
          </a:bodyPr>
          <a:lstStyle>
            <a:lvl1pPr marL="0" indent="0" algn="l">
              <a:buNone/>
              <a:defRPr sz="2200" baseline="0">
                <a:solidFill>
                  <a:srgbClr val="262626"/>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56" name="Text Box 5">
            <a:extLst>
              <a:ext uri="{FF2B5EF4-FFF2-40B4-BE49-F238E27FC236}">
                <a16:creationId xmlns:a16="http://schemas.microsoft.com/office/drawing/2014/main" id="{DAAA2FB7-EC18-3E4A-9F81-B9F2B21B6EA3}"/>
              </a:ext>
            </a:extLst>
          </p:cNvPr>
          <p:cNvSpPr txBox="1"/>
          <p:nvPr userDrawn="1"/>
        </p:nvSpPr>
        <p:spPr>
          <a:xfrm>
            <a:off x="7046394" y="6057550"/>
            <a:ext cx="4732132" cy="637717"/>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gn="just"/>
            <a:r>
              <a:rPr lang="en-US" sz="800" kern="1200" dirty="0">
                <a:solidFill>
                  <a:srgbClr val="262626"/>
                </a:solidFill>
                <a:effectLst/>
                <a:latin typeface="+mn-lt"/>
                <a:ea typeface="Times New Roman" panose="02020603050405020304" pitchFamily="18" charset="0"/>
                <a:cs typeface="Times New Roman" panose="02020603050405020304" pitchFamily="18" charset="0"/>
              </a:rPr>
              <a:t>This project has been funded with support from the European Commission. This publication [communication] reflects the views only of the author, and the Commission cannot be held responsible for any use, which may be made of the information contained therein </a:t>
            </a:r>
            <a:r>
              <a:rPr lang="en-IE" sz="800" kern="1200" dirty="0">
                <a:solidFill>
                  <a:srgbClr val="262626"/>
                </a:solidFill>
                <a:effectLst/>
                <a:latin typeface="+mn-lt"/>
                <a:cs typeface="Times New Roman" panose="02020603050405020304" pitchFamily="18" charset="0"/>
              </a:rPr>
              <a:t>2020-1-DE02-KA202-007503</a:t>
            </a:r>
            <a:r>
              <a:rPr lang="en-US" sz="800" kern="1200" dirty="0">
                <a:solidFill>
                  <a:srgbClr val="262626"/>
                </a:solidFill>
                <a:effectLst/>
                <a:latin typeface="+mn-lt"/>
                <a:ea typeface="Times New Roman" panose="02020603050405020304" pitchFamily="18" charset="0"/>
                <a:cs typeface="Times New Roman" panose="02020603050405020304" pitchFamily="18" charset="0"/>
              </a:rPr>
              <a:t>.</a:t>
            </a:r>
            <a:endParaRPr lang="en-IE" sz="800" kern="1200" dirty="0">
              <a:solidFill>
                <a:srgbClr val="262626"/>
              </a:solidFill>
              <a:effectLst/>
              <a:latin typeface="+mn-lt"/>
              <a:ea typeface="Calibri" panose="020F0502020204030204" pitchFamily="34" charset="0"/>
              <a:cs typeface="Times New Roman" panose="02020603050405020304" pitchFamily="18" charset="0"/>
            </a:endParaRPr>
          </a:p>
          <a:p>
            <a:pPr algn="ctr"/>
            <a:r>
              <a:rPr lang="en-US" sz="800" dirty="0">
                <a:solidFill>
                  <a:srgbClr val="262626"/>
                </a:solidFill>
                <a:effectLst/>
                <a:ea typeface="Calibri" panose="020F0502020204030204" pitchFamily="34" charset="0"/>
                <a:cs typeface="Times New Roman" panose="02020603050405020304" pitchFamily="18" charset="0"/>
              </a:rPr>
              <a:t> </a:t>
            </a:r>
            <a:endParaRPr lang="en-IE" sz="1100" dirty="0">
              <a:solidFill>
                <a:srgbClr val="262626"/>
              </a:solidFill>
              <a:effectLst/>
              <a:ea typeface="Calibri" panose="020F0502020204030204" pitchFamily="34" charset="0"/>
              <a:cs typeface="Times New Roman" panose="02020603050405020304" pitchFamily="18" charset="0"/>
            </a:endParaRPr>
          </a:p>
        </p:txBody>
      </p:sp>
      <p:sp>
        <p:nvSpPr>
          <p:cNvPr id="57" name="Text Placeholder 25">
            <a:extLst>
              <a:ext uri="{FF2B5EF4-FFF2-40B4-BE49-F238E27FC236}">
                <a16:creationId xmlns:a16="http://schemas.microsoft.com/office/drawing/2014/main" id="{3331EABE-8797-764B-890C-B478E21910C6}"/>
              </a:ext>
            </a:extLst>
          </p:cNvPr>
          <p:cNvSpPr>
            <a:spLocks noGrp="1"/>
          </p:cNvSpPr>
          <p:nvPr>
            <p:ph type="body" sz="quarter" idx="28" hasCustomPrompt="1"/>
          </p:nvPr>
        </p:nvSpPr>
        <p:spPr>
          <a:xfrm>
            <a:off x="6330340" y="5169207"/>
            <a:ext cx="511077" cy="635000"/>
          </a:xfrm>
          <a:noFill/>
        </p:spPr>
        <p:txBody>
          <a:bodyPr anchor="ctr">
            <a:noAutofit/>
          </a:bodyPr>
          <a:lstStyle>
            <a:lvl1pPr marL="0" indent="0" algn="ctr">
              <a:buNone/>
              <a:defRPr sz="3200" b="0" baseline="0">
                <a:solidFill>
                  <a:srgbClr val="F29E38"/>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6</a:t>
            </a:r>
          </a:p>
        </p:txBody>
      </p:sp>
      <p:sp>
        <p:nvSpPr>
          <p:cNvPr id="58" name="Text Placeholder 25">
            <a:extLst>
              <a:ext uri="{FF2B5EF4-FFF2-40B4-BE49-F238E27FC236}">
                <a16:creationId xmlns:a16="http://schemas.microsoft.com/office/drawing/2014/main" id="{879E8739-91AE-954C-938C-ADE05DB8CE8A}"/>
              </a:ext>
            </a:extLst>
          </p:cNvPr>
          <p:cNvSpPr>
            <a:spLocks noGrp="1"/>
          </p:cNvSpPr>
          <p:nvPr>
            <p:ph type="body" sz="quarter" idx="29" hasCustomPrompt="1"/>
          </p:nvPr>
        </p:nvSpPr>
        <p:spPr>
          <a:xfrm>
            <a:off x="7060249" y="5112012"/>
            <a:ext cx="4718277" cy="822373"/>
          </a:xfrm>
        </p:spPr>
        <p:txBody>
          <a:bodyPr anchor="ctr">
            <a:noAutofit/>
          </a:bodyPr>
          <a:lstStyle>
            <a:lvl1pPr marL="0" indent="0" algn="l">
              <a:buNone/>
              <a:defRPr sz="2200" baseline="0">
                <a:solidFill>
                  <a:srgbClr val="262626"/>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Tree>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Divider Slide - Dark Green">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9926358D-C33D-8041-B540-52055CF64746}"/>
              </a:ext>
            </a:extLst>
          </p:cNvPr>
          <p:cNvGrpSpPr/>
          <p:nvPr userDrawn="1"/>
        </p:nvGrpSpPr>
        <p:grpSpPr>
          <a:xfrm flipH="1">
            <a:off x="-4" y="476885"/>
            <a:ext cx="12192004" cy="6381115"/>
            <a:chOff x="0" y="476885"/>
            <a:chExt cx="7550787" cy="6381115"/>
          </a:xfrm>
        </p:grpSpPr>
        <p:sp>
          <p:nvSpPr>
            <p:cNvPr id="30" name="Freeform 29">
              <a:extLst>
                <a:ext uri="{FF2B5EF4-FFF2-40B4-BE49-F238E27FC236}">
                  <a16:creationId xmlns:a16="http://schemas.microsoft.com/office/drawing/2014/main" id="{4445E8B4-C77C-464C-A575-98BEB2A65C55}"/>
                </a:ext>
              </a:extLst>
            </p:cNvPr>
            <p:cNvSpPr/>
            <p:nvPr userDrawn="1"/>
          </p:nvSpPr>
          <p:spPr>
            <a:xfrm>
              <a:off x="2876552" y="3910818"/>
              <a:ext cx="4674235" cy="2942004"/>
            </a:xfrm>
            <a:custGeom>
              <a:avLst/>
              <a:gdLst>
                <a:gd name="connsiteX0" fmla="*/ 0 w 4674476"/>
                <a:gd name="connsiteY0" fmla="*/ 3633952 h 3633952"/>
                <a:gd name="connsiteX1" fmla="*/ 0 w 4674476"/>
                <a:gd name="connsiteY1" fmla="*/ 3633952 h 3633952"/>
                <a:gd name="connsiteX2" fmla="*/ 4674476 w 4674476"/>
                <a:gd name="connsiteY2" fmla="*/ 3633952 h 3633952"/>
                <a:gd name="connsiteX3" fmla="*/ 4674476 w 4674476"/>
                <a:gd name="connsiteY3" fmla="*/ 0 h 3633952"/>
                <a:gd name="connsiteX4" fmla="*/ 323193 w 4674476"/>
                <a:gd name="connsiteY4" fmla="*/ 819807 h 3633952"/>
                <a:gd name="connsiteX5" fmla="*/ 0 w 4674476"/>
                <a:gd name="connsiteY5" fmla="*/ 3633952 h 36339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674476" h="3633952">
                  <a:moveTo>
                    <a:pt x="0" y="3633952"/>
                  </a:moveTo>
                  <a:lnTo>
                    <a:pt x="0" y="3633952"/>
                  </a:lnTo>
                  <a:lnTo>
                    <a:pt x="4674476" y="3633952"/>
                  </a:lnTo>
                  <a:lnTo>
                    <a:pt x="4674476" y="0"/>
                  </a:lnTo>
                  <a:lnTo>
                    <a:pt x="323193" y="819807"/>
                  </a:lnTo>
                  <a:lnTo>
                    <a:pt x="0" y="3633952"/>
                  </a:lnTo>
                  <a:close/>
                </a:path>
              </a:pathLst>
            </a:custGeom>
            <a:solidFill>
              <a:srgbClr val="40B89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dirty="0"/>
            </a:p>
          </p:txBody>
        </p:sp>
        <p:sp>
          <p:nvSpPr>
            <p:cNvPr id="32" name="Freeform 31">
              <a:extLst>
                <a:ext uri="{FF2B5EF4-FFF2-40B4-BE49-F238E27FC236}">
                  <a16:creationId xmlns:a16="http://schemas.microsoft.com/office/drawing/2014/main" id="{DE028D90-5F7C-6543-B062-2BDC7BFF1F11}"/>
                </a:ext>
              </a:extLst>
            </p:cNvPr>
            <p:cNvSpPr/>
            <p:nvPr userDrawn="1"/>
          </p:nvSpPr>
          <p:spPr>
            <a:xfrm>
              <a:off x="0" y="476885"/>
              <a:ext cx="4590415" cy="6381115"/>
            </a:xfrm>
            <a:custGeom>
              <a:avLst/>
              <a:gdLst>
                <a:gd name="connsiteX0" fmla="*/ 4591050 w 4591050"/>
                <a:gd name="connsiteY0" fmla="*/ 6381750 h 6381750"/>
                <a:gd name="connsiteX1" fmla="*/ 0 w 4591050"/>
                <a:gd name="connsiteY1" fmla="*/ 6381750 h 6381750"/>
                <a:gd name="connsiteX2" fmla="*/ 0 w 4591050"/>
                <a:gd name="connsiteY2" fmla="*/ 0 h 6381750"/>
                <a:gd name="connsiteX3" fmla="*/ 3238500 w 4591050"/>
                <a:gd name="connsiteY3" fmla="*/ 1409700 h 6381750"/>
                <a:gd name="connsiteX4" fmla="*/ 4591050 w 4591050"/>
                <a:gd name="connsiteY4" fmla="*/ 6381750 h 63817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591050" h="6381750">
                  <a:moveTo>
                    <a:pt x="4591050" y="6381750"/>
                  </a:moveTo>
                  <a:lnTo>
                    <a:pt x="0" y="6381750"/>
                  </a:lnTo>
                  <a:lnTo>
                    <a:pt x="0" y="0"/>
                  </a:lnTo>
                  <a:lnTo>
                    <a:pt x="3238500" y="1409700"/>
                  </a:lnTo>
                  <a:lnTo>
                    <a:pt x="4591050" y="6381750"/>
                  </a:lnTo>
                  <a:close/>
                </a:path>
              </a:pathLst>
            </a:custGeom>
            <a:solidFill>
              <a:srgbClr val="0273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dirty="0"/>
            </a:p>
          </p:txBody>
        </p:sp>
      </p:grpSp>
      <p:pic>
        <p:nvPicPr>
          <p:cNvPr id="33" name="Picture 32" descr="Icon&#10;&#10;Description automatically generated">
            <a:extLst>
              <a:ext uri="{FF2B5EF4-FFF2-40B4-BE49-F238E27FC236}">
                <a16:creationId xmlns:a16="http://schemas.microsoft.com/office/drawing/2014/main" id="{692E755C-CAC5-4642-ABCF-0F0EA758F1D1}"/>
              </a:ext>
            </a:extLst>
          </p:cNvPr>
          <p:cNvPicPr/>
          <p:nvPr userDrawn="1"/>
        </p:nvPicPr>
        <p:blipFill rotWithShape="1">
          <a:blip r:embed="rId2">
            <a:extLst>
              <a:ext uri="{28A0092B-C50C-407E-A947-70E740481C1C}">
                <a14:useLocalDpi xmlns:a14="http://schemas.microsoft.com/office/drawing/2010/main" val="0"/>
              </a:ext>
            </a:extLst>
          </a:blip>
          <a:srcRect l="-27922" t="-8341" r="35419" b="-3323"/>
          <a:stretch/>
        </p:blipFill>
        <p:spPr>
          <a:xfrm>
            <a:off x="9115865" y="476885"/>
            <a:ext cx="3076135" cy="6106795"/>
          </a:xfrm>
          <a:prstGeom prst="rect">
            <a:avLst/>
          </a:prstGeom>
        </p:spPr>
      </p:pic>
      <p:grpSp>
        <p:nvGrpSpPr>
          <p:cNvPr id="34" name="Group 33">
            <a:extLst>
              <a:ext uri="{FF2B5EF4-FFF2-40B4-BE49-F238E27FC236}">
                <a16:creationId xmlns:a16="http://schemas.microsoft.com/office/drawing/2014/main" id="{A4FB7E5E-8329-5949-8FFD-E2041FDE5AF9}"/>
              </a:ext>
            </a:extLst>
          </p:cNvPr>
          <p:cNvGrpSpPr/>
          <p:nvPr userDrawn="1"/>
        </p:nvGrpSpPr>
        <p:grpSpPr>
          <a:xfrm>
            <a:off x="405114" y="301682"/>
            <a:ext cx="3143757" cy="504000"/>
            <a:chOff x="296426" y="6035882"/>
            <a:chExt cx="3143757" cy="504000"/>
          </a:xfrm>
        </p:grpSpPr>
        <p:pic>
          <p:nvPicPr>
            <p:cNvPr id="35" name="Picture 34" descr="A picture containing text&#10;&#10;Description automatically generated">
              <a:extLst>
                <a:ext uri="{FF2B5EF4-FFF2-40B4-BE49-F238E27FC236}">
                  <a16:creationId xmlns:a16="http://schemas.microsoft.com/office/drawing/2014/main" id="{E81248CE-AC89-2148-B108-D4BEDDE55FAE}"/>
                </a:ext>
              </a:extLst>
            </p:cNvPr>
            <p:cNvPicPr/>
            <p:nvPr userDrawn="1"/>
          </p:nvPicPr>
          <p:blipFill rotWithShape="1">
            <a:blip r:embed="rId3">
              <a:extLst>
                <a:ext uri="{28A0092B-C50C-407E-A947-70E740481C1C}">
                  <a14:useLocalDpi xmlns:a14="http://schemas.microsoft.com/office/drawing/2010/main" val="0"/>
                </a:ext>
              </a:extLst>
            </a:blip>
            <a:srcRect t="71161" r="14342" b="1"/>
            <a:stretch/>
          </p:blipFill>
          <p:spPr>
            <a:xfrm>
              <a:off x="464462" y="6185185"/>
              <a:ext cx="2975721" cy="180000"/>
            </a:xfrm>
            <a:prstGeom prst="rect">
              <a:avLst/>
            </a:prstGeom>
          </p:spPr>
        </p:pic>
        <p:pic>
          <p:nvPicPr>
            <p:cNvPr id="36" name="Picture 35" descr="A picture containing text&#10;&#10;Description automatically generated">
              <a:extLst>
                <a:ext uri="{FF2B5EF4-FFF2-40B4-BE49-F238E27FC236}">
                  <a16:creationId xmlns:a16="http://schemas.microsoft.com/office/drawing/2014/main" id="{270AF5F9-8CC2-DC4C-9617-2EEA4670081E}"/>
                </a:ext>
              </a:extLst>
            </p:cNvPr>
            <p:cNvPicPr>
              <a:picLocks noChangeAspect="1"/>
            </p:cNvPicPr>
            <p:nvPr userDrawn="1"/>
          </p:nvPicPr>
          <p:blipFill rotWithShape="1">
            <a:blip r:embed="rId3">
              <a:extLst>
                <a:ext uri="{28A0092B-C50C-407E-A947-70E740481C1C}">
                  <a14:useLocalDpi xmlns:a14="http://schemas.microsoft.com/office/drawing/2010/main" val="0"/>
                </a:ext>
              </a:extLst>
            </a:blip>
            <a:srcRect l="35287" t="-1662" r="54747" b="36172"/>
            <a:stretch/>
          </p:blipFill>
          <p:spPr>
            <a:xfrm>
              <a:off x="296426" y="6035882"/>
              <a:ext cx="366916" cy="504000"/>
            </a:xfrm>
            <a:prstGeom prst="rect">
              <a:avLst/>
            </a:prstGeom>
          </p:spPr>
        </p:pic>
      </p:grpSp>
      <p:sp>
        <p:nvSpPr>
          <p:cNvPr id="37" name="Text Placeholder 23">
            <a:extLst>
              <a:ext uri="{FF2B5EF4-FFF2-40B4-BE49-F238E27FC236}">
                <a16:creationId xmlns:a16="http://schemas.microsoft.com/office/drawing/2014/main" id="{D96050FE-F8E9-A44D-9C24-6142AB0AE886}"/>
              </a:ext>
            </a:extLst>
          </p:cNvPr>
          <p:cNvSpPr>
            <a:spLocks noGrp="1"/>
          </p:cNvSpPr>
          <p:nvPr>
            <p:ph type="body" sz="quarter" idx="13" hasCustomPrompt="1"/>
          </p:nvPr>
        </p:nvSpPr>
        <p:spPr>
          <a:xfrm>
            <a:off x="490899" y="1364786"/>
            <a:ext cx="4570242" cy="697353"/>
          </a:xfrm>
          <a:noFill/>
        </p:spPr>
        <p:txBody>
          <a:bodyPr>
            <a:noAutofit/>
          </a:bodyPr>
          <a:lstStyle>
            <a:lvl1pPr marL="0" indent="0" algn="l">
              <a:buNone/>
              <a:defRPr sz="4800" b="1" baseline="0">
                <a:solidFill>
                  <a:srgbClr val="262626"/>
                </a:solidFill>
                <a:latin typeface="+mn-lt"/>
              </a:defRPr>
            </a:lvl1pPr>
          </a:lstStyle>
          <a:p>
            <a:pPr lvl="0"/>
            <a:r>
              <a:rPr lang="en-US" dirty="0"/>
              <a:t>DIVIDER</a:t>
            </a:r>
          </a:p>
        </p:txBody>
      </p:sp>
      <p:sp>
        <p:nvSpPr>
          <p:cNvPr id="38" name="Text Placeholder 23">
            <a:extLst>
              <a:ext uri="{FF2B5EF4-FFF2-40B4-BE49-F238E27FC236}">
                <a16:creationId xmlns:a16="http://schemas.microsoft.com/office/drawing/2014/main" id="{5273FDD9-362B-B54D-9BC7-2E408F90955E}"/>
              </a:ext>
            </a:extLst>
          </p:cNvPr>
          <p:cNvSpPr>
            <a:spLocks noGrp="1"/>
          </p:cNvSpPr>
          <p:nvPr>
            <p:ph type="body" sz="quarter" idx="14" hasCustomPrompt="1"/>
          </p:nvPr>
        </p:nvSpPr>
        <p:spPr>
          <a:xfrm>
            <a:off x="490899" y="2230955"/>
            <a:ext cx="4570242" cy="1193534"/>
          </a:xfrm>
          <a:noFill/>
        </p:spPr>
        <p:txBody>
          <a:bodyPr>
            <a:noAutofit/>
          </a:bodyPr>
          <a:lstStyle>
            <a:lvl1pPr marL="0" indent="0" algn="l">
              <a:buNone/>
              <a:defRPr sz="4800" baseline="0">
                <a:solidFill>
                  <a:srgbClr val="262626"/>
                </a:solidFill>
                <a:latin typeface="+mn-lt"/>
              </a:defRPr>
            </a:lvl1pPr>
          </a:lstStyle>
          <a:p>
            <a:pPr lvl="0"/>
            <a:r>
              <a:rPr lang="en-US" dirty="0"/>
              <a:t>Slide</a:t>
            </a:r>
          </a:p>
        </p:txBody>
      </p:sp>
      <p:cxnSp>
        <p:nvCxnSpPr>
          <p:cNvPr id="4" name="Straight Connector 3">
            <a:extLst>
              <a:ext uri="{FF2B5EF4-FFF2-40B4-BE49-F238E27FC236}">
                <a16:creationId xmlns:a16="http://schemas.microsoft.com/office/drawing/2014/main" id="{5DC234FD-D5B8-0041-B0C8-E321DE7A11FE}"/>
              </a:ext>
            </a:extLst>
          </p:cNvPr>
          <p:cNvCxnSpPr/>
          <p:nvPr userDrawn="1"/>
        </p:nvCxnSpPr>
        <p:spPr>
          <a:xfrm flipH="1">
            <a:off x="295422" y="2132479"/>
            <a:ext cx="5106572" cy="0"/>
          </a:xfrm>
          <a:prstGeom prst="line">
            <a:avLst/>
          </a:prstGeom>
          <a:ln w="28575">
            <a:solidFill>
              <a:srgbClr val="027354"/>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378874917"/>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Divider Slide - Oragne">
    <p:spTree>
      <p:nvGrpSpPr>
        <p:cNvPr id="1" name=""/>
        <p:cNvGrpSpPr/>
        <p:nvPr/>
      </p:nvGrpSpPr>
      <p:grpSpPr>
        <a:xfrm>
          <a:off x="0" y="0"/>
          <a:ext cx="0" cy="0"/>
          <a:chOff x="0" y="0"/>
          <a:chExt cx="0" cy="0"/>
        </a:xfrm>
      </p:grpSpPr>
      <p:grpSp>
        <p:nvGrpSpPr>
          <p:cNvPr id="28" name="Group 27">
            <a:extLst>
              <a:ext uri="{FF2B5EF4-FFF2-40B4-BE49-F238E27FC236}">
                <a16:creationId xmlns:a16="http://schemas.microsoft.com/office/drawing/2014/main" id="{6DBDDEB6-3957-5D49-82E3-26B18811D4E8}"/>
              </a:ext>
            </a:extLst>
          </p:cNvPr>
          <p:cNvGrpSpPr/>
          <p:nvPr userDrawn="1"/>
        </p:nvGrpSpPr>
        <p:grpSpPr>
          <a:xfrm flipH="1">
            <a:off x="-4" y="476885"/>
            <a:ext cx="12192004" cy="6381115"/>
            <a:chOff x="0" y="476885"/>
            <a:chExt cx="7550787" cy="6381115"/>
          </a:xfrm>
        </p:grpSpPr>
        <p:sp>
          <p:nvSpPr>
            <p:cNvPr id="29" name="Freeform 28">
              <a:extLst>
                <a:ext uri="{FF2B5EF4-FFF2-40B4-BE49-F238E27FC236}">
                  <a16:creationId xmlns:a16="http://schemas.microsoft.com/office/drawing/2014/main" id="{73FA561B-C708-6046-B241-3AE89FE59FC6}"/>
                </a:ext>
              </a:extLst>
            </p:cNvPr>
            <p:cNvSpPr/>
            <p:nvPr userDrawn="1"/>
          </p:nvSpPr>
          <p:spPr>
            <a:xfrm>
              <a:off x="2876552" y="3910818"/>
              <a:ext cx="4674235" cy="2942004"/>
            </a:xfrm>
            <a:custGeom>
              <a:avLst/>
              <a:gdLst>
                <a:gd name="connsiteX0" fmla="*/ 0 w 4674476"/>
                <a:gd name="connsiteY0" fmla="*/ 3633952 h 3633952"/>
                <a:gd name="connsiteX1" fmla="*/ 0 w 4674476"/>
                <a:gd name="connsiteY1" fmla="*/ 3633952 h 3633952"/>
                <a:gd name="connsiteX2" fmla="*/ 4674476 w 4674476"/>
                <a:gd name="connsiteY2" fmla="*/ 3633952 h 3633952"/>
                <a:gd name="connsiteX3" fmla="*/ 4674476 w 4674476"/>
                <a:gd name="connsiteY3" fmla="*/ 0 h 3633952"/>
                <a:gd name="connsiteX4" fmla="*/ 323193 w 4674476"/>
                <a:gd name="connsiteY4" fmla="*/ 819807 h 3633952"/>
                <a:gd name="connsiteX5" fmla="*/ 0 w 4674476"/>
                <a:gd name="connsiteY5" fmla="*/ 3633952 h 36339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674476" h="3633952">
                  <a:moveTo>
                    <a:pt x="0" y="3633952"/>
                  </a:moveTo>
                  <a:lnTo>
                    <a:pt x="0" y="3633952"/>
                  </a:lnTo>
                  <a:lnTo>
                    <a:pt x="4674476" y="3633952"/>
                  </a:lnTo>
                  <a:lnTo>
                    <a:pt x="4674476" y="0"/>
                  </a:lnTo>
                  <a:lnTo>
                    <a:pt x="323193" y="819807"/>
                  </a:lnTo>
                  <a:lnTo>
                    <a:pt x="0" y="3633952"/>
                  </a:lnTo>
                  <a:close/>
                </a:path>
              </a:pathLst>
            </a:custGeom>
            <a:solidFill>
              <a:srgbClr val="0273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dirty="0"/>
            </a:p>
          </p:txBody>
        </p:sp>
        <p:sp>
          <p:nvSpPr>
            <p:cNvPr id="30" name="Freeform 29">
              <a:extLst>
                <a:ext uri="{FF2B5EF4-FFF2-40B4-BE49-F238E27FC236}">
                  <a16:creationId xmlns:a16="http://schemas.microsoft.com/office/drawing/2014/main" id="{A794D099-52F3-794A-96D4-4DDE17828832}"/>
                </a:ext>
              </a:extLst>
            </p:cNvPr>
            <p:cNvSpPr/>
            <p:nvPr userDrawn="1"/>
          </p:nvSpPr>
          <p:spPr>
            <a:xfrm>
              <a:off x="0" y="476885"/>
              <a:ext cx="4590415" cy="6381115"/>
            </a:xfrm>
            <a:custGeom>
              <a:avLst/>
              <a:gdLst>
                <a:gd name="connsiteX0" fmla="*/ 4591050 w 4591050"/>
                <a:gd name="connsiteY0" fmla="*/ 6381750 h 6381750"/>
                <a:gd name="connsiteX1" fmla="*/ 0 w 4591050"/>
                <a:gd name="connsiteY1" fmla="*/ 6381750 h 6381750"/>
                <a:gd name="connsiteX2" fmla="*/ 0 w 4591050"/>
                <a:gd name="connsiteY2" fmla="*/ 0 h 6381750"/>
                <a:gd name="connsiteX3" fmla="*/ 3238500 w 4591050"/>
                <a:gd name="connsiteY3" fmla="*/ 1409700 h 6381750"/>
                <a:gd name="connsiteX4" fmla="*/ 4591050 w 4591050"/>
                <a:gd name="connsiteY4" fmla="*/ 6381750 h 63817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591050" h="6381750">
                  <a:moveTo>
                    <a:pt x="4591050" y="6381750"/>
                  </a:moveTo>
                  <a:lnTo>
                    <a:pt x="0" y="6381750"/>
                  </a:lnTo>
                  <a:lnTo>
                    <a:pt x="0" y="0"/>
                  </a:lnTo>
                  <a:lnTo>
                    <a:pt x="3238500" y="1409700"/>
                  </a:lnTo>
                  <a:lnTo>
                    <a:pt x="4591050" y="6381750"/>
                  </a:lnTo>
                  <a:close/>
                </a:path>
              </a:pathLst>
            </a:custGeom>
            <a:solidFill>
              <a:srgbClr val="F29E3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dirty="0"/>
            </a:p>
          </p:txBody>
        </p:sp>
      </p:grpSp>
      <p:pic>
        <p:nvPicPr>
          <p:cNvPr id="32" name="Picture 31" descr="Icon&#10;&#10;Description automatically generated">
            <a:extLst>
              <a:ext uri="{FF2B5EF4-FFF2-40B4-BE49-F238E27FC236}">
                <a16:creationId xmlns:a16="http://schemas.microsoft.com/office/drawing/2014/main" id="{C02F9226-127F-B14D-BA56-E98D841A7319}"/>
              </a:ext>
            </a:extLst>
          </p:cNvPr>
          <p:cNvPicPr/>
          <p:nvPr userDrawn="1"/>
        </p:nvPicPr>
        <p:blipFill rotWithShape="1">
          <a:blip r:embed="rId2">
            <a:extLst>
              <a:ext uri="{28A0092B-C50C-407E-A947-70E740481C1C}">
                <a14:useLocalDpi xmlns:a14="http://schemas.microsoft.com/office/drawing/2010/main" val="0"/>
              </a:ext>
            </a:extLst>
          </a:blip>
          <a:srcRect l="-27922" t="-8341" r="35419" b="-3323"/>
          <a:stretch/>
        </p:blipFill>
        <p:spPr>
          <a:xfrm>
            <a:off x="9115865" y="476885"/>
            <a:ext cx="3076135" cy="6106795"/>
          </a:xfrm>
          <a:prstGeom prst="rect">
            <a:avLst/>
          </a:prstGeom>
        </p:spPr>
      </p:pic>
      <p:grpSp>
        <p:nvGrpSpPr>
          <p:cNvPr id="33" name="Group 32">
            <a:extLst>
              <a:ext uri="{FF2B5EF4-FFF2-40B4-BE49-F238E27FC236}">
                <a16:creationId xmlns:a16="http://schemas.microsoft.com/office/drawing/2014/main" id="{0279F217-2377-C141-994A-68F35201614C}"/>
              </a:ext>
            </a:extLst>
          </p:cNvPr>
          <p:cNvGrpSpPr/>
          <p:nvPr userDrawn="1"/>
        </p:nvGrpSpPr>
        <p:grpSpPr>
          <a:xfrm>
            <a:off x="405114" y="301682"/>
            <a:ext cx="3143757" cy="504000"/>
            <a:chOff x="296426" y="6035882"/>
            <a:chExt cx="3143757" cy="504000"/>
          </a:xfrm>
        </p:grpSpPr>
        <p:pic>
          <p:nvPicPr>
            <p:cNvPr id="34" name="Picture 33" descr="A picture containing text&#10;&#10;Description automatically generated">
              <a:extLst>
                <a:ext uri="{FF2B5EF4-FFF2-40B4-BE49-F238E27FC236}">
                  <a16:creationId xmlns:a16="http://schemas.microsoft.com/office/drawing/2014/main" id="{2F36D453-2CEA-7D4A-9ABF-ACFDC8E7716E}"/>
                </a:ext>
              </a:extLst>
            </p:cNvPr>
            <p:cNvPicPr/>
            <p:nvPr userDrawn="1"/>
          </p:nvPicPr>
          <p:blipFill rotWithShape="1">
            <a:blip r:embed="rId3">
              <a:extLst>
                <a:ext uri="{28A0092B-C50C-407E-A947-70E740481C1C}">
                  <a14:useLocalDpi xmlns:a14="http://schemas.microsoft.com/office/drawing/2010/main" val="0"/>
                </a:ext>
              </a:extLst>
            </a:blip>
            <a:srcRect t="71161" r="14342" b="1"/>
            <a:stretch/>
          </p:blipFill>
          <p:spPr>
            <a:xfrm>
              <a:off x="464462" y="6185185"/>
              <a:ext cx="2975721" cy="180000"/>
            </a:xfrm>
            <a:prstGeom prst="rect">
              <a:avLst/>
            </a:prstGeom>
          </p:spPr>
        </p:pic>
        <p:pic>
          <p:nvPicPr>
            <p:cNvPr id="35" name="Picture 34" descr="A picture containing text&#10;&#10;Description automatically generated">
              <a:extLst>
                <a:ext uri="{FF2B5EF4-FFF2-40B4-BE49-F238E27FC236}">
                  <a16:creationId xmlns:a16="http://schemas.microsoft.com/office/drawing/2014/main" id="{B855441A-709A-004C-B8A0-3D3C6ED03DCD}"/>
                </a:ext>
              </a:extLst>
            </p:cNvPr>
            <p:cNvPicPr>
              <a:picLocks noChangeAspect="1"/>
            </p:cNvPicPr>
            <p:nvPr userDrawn="1"/>
          </p:nvPicPr>
          <p:blipFill rotWithShape="1">
            <a:blip r:embed="rId3">
              <a:extLst>
                <a:ext uri="{28A0092B-C50C-407E-A947-70E740481C1C}">
                  <a14:useLocalDpi xmlns:a14="http://schemas.microsoft.com/office/drawing/2010/main" val="0"/>
                </a:ext>
              </a:extLst>
            </a:blip>
            <a:srcRect l="35287" t="-1662" r="54747" b="36172"/>
            <a:stretch/>
          </p:blipFill>
          <p:spPr>
            <a:xfrm>
              <a:off x="296426" y="6035882"/>
              <a:ext cx="366916" cy="504000"/>
            </a:xfrm>
            <a:prstGeom prst="rect">
              <a:avLst/>
            </a:prstGeom>
          </p:spPr>
        </p:pic>
      </p:grpSp>
      <p:sp>
        <p:nvSpPr>
          <p:cNvPr id="36" name="Text Placeholder 23">
            <a:extLst>
              <a:ext uri="{FF2B5EF4-FFF2-40B4-BE49-F238E27FC236}">
                <a16:creationId xmlns:a16="http://schemas.microsoft.com/office/drawing/2014/main" id="{4DE68726-76FC-A248-A321-AF456D88B7B4}"/>
              </a:ext>
            </a:extLst>
          </p:cNvPr>
          <p:cNvSpPr>
            <a:spLocks noGrp="1"/>
          </p:cNvSpPr>
          <p:nvPr>
            <p:ph type="body" sz="quarter" idx="13" hasCustomPrompt="1"/>
          </p:nvPr>
        </p:nvSpPr>
        <p:spPr>
          <a:xfrm>
            <a:off x="490899" y="1364786"/>
            <a:ext cx="4570242" cy="697353"/>
          </a:xfrm>
          <a:noFill/>
        </p:spPr>
        <p:txBody>
          <a:bodyPr>
            <a:noAutofit/>
          </a:bodyPr>
          <a:lstStyle>
            <a:lvl1pPr marL="0" indent="0" algn="l">
              <a:buNone/>
              <a:defRPr sz="4800" b="1" baseline="0">
                <a:solidFill>
                  <a:srgbClr val="262626"/>
                </a:solidFill>
                <a:latin typeface="+mn-lt"/>
              </a:defRPr>
            </a:lvl1pPr>
          </a:lstStyle>
          <a:p>
            <a:pPr lvl="0"/>
            <a:r>
              <a:rPr lang="en-US" dirty="0"/>
              <a:t>DIVIDER</a:t>
            </a:r>
          </a:p>
        </p:txBody>
      </p:sp>
      <p:sp>
        <p:nvSpPr>
          <p:cNvPr id="37" name="Text Placeholder 23">
            <a:extLst>
              <a:ext uri="{FF2B5EF4-FFF2-40B4-BE49-F238E27FC236}">
                <a16:creationId xmlns:a16="http://schemas.microsoft.com/office/drawing/2014/main" id="{36741990-9B81-E04E-9873-C278F420FF4C}"/>
              </a:ext>
            </a:extLst>
          </p:cNvPr>
          <p:cNvSpPr>
            <a:spLocks noGrp="1"/>
          </p:cNvSpPr>
          <p:nvPr>
            <p:ph type="body" sz="quarter" idx="14" hasCustomPrompt="1"/>
          </p:nvPr>
        </p:nvSpPr>
        <p:spPr>
          <a:xfrm>
            <a:off x="490899" y="2230955"/>
            <a:ext cx="4570242" cy="1193534"/>
          </a:xfrm>
          <a:noFill/>
        </p:spPr>
        <p:txBody>
          <a:bodyPr>
            <a:noAutofit/>
          </a:bodyPr>
          <a:lstStyle>
            <a:lvl1pPr marL="0" indent="0" algn="l">
              <a:buNone/>
              <a:defRPr sz="4800" baseline="0">
                <a:solidFill>
                  <a:srgbClr val="262626"/>
                </a:solidFill>
                <a:latin typeface="+mn-lt"/>
              </a:defRPr>
            </a:lvl1pPr>
          </a:lstStyle>
          <a:p>
            <a:pPr lvl="0"/>
            <a:r>
              <a:rPr lang="en-US" dirty="0"/>
              <a:t>Slide</a:t>
            </a:r>
          </a:p>
        </p:txBody>
      </p:sp>
      <p:cxnSp>
        <p:nvCxnSpPr>
          <p:cNvPr id="38" name="Straight Connector 37">
            <a:extLst>
              <a:ext uri="{FF2B5EF4-FFF2-40B4-BE49-F238E27FC236}">
                <a16:creationId xmlns:a16="http://schemas.microsoft.com/office/drawing/2014/main" id="{928B43F6-8197-CB44-AD33-DE08AA11222A}"/>
              </a:ext>
            </a:extLst>
          </p:cNvPr>
          <p:cNvCxnSpPr/>
          <p:nvPr userDrawn="1"/>
        </p:nvCxnSpPr>
        <p:spPr>
          <a:xfrm flipH="1">
            <a:off x="295422" y="2132479"/>
            <a:ext cx="5106572" cy="0"/>
          </a:xfrm>
          <a:prstGeom prst="line">
            <a:avLst/>
          </a:prstGeom>
          <a:ln w="28575">
            <a:solidFill>
              <a:srgbClr val="027354"/>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Divider Slide - Dusty Pink">
    <p:spTree>
      <p:nvGrpSpPr>
        <p:cNvPr id="1" name=""/>
        <p:cNvGrpSpPr/>
        <p:nvPr/>
      </p:nvGrpSpPr>
      <p:grpSpPr>
        <a:xfrm>
          <a:off x="0" y="0"/>
          <a:ext cx="0" cy="0"/>
          <a:chOff x="0" y="0"/>
          <a:chExt cx="0" cy="0"/>
        </a:xfrm>
      </p:grpSpPr>
      <p:grpSp>
        <p:nvGrpSpPr>
          <p:cNvPr id="10" name="Group 9">
            <a:extLst>
              <a:ext uri="{FF2B5EF4-FFF2-40B4-BE49-F238E27FC236}">
                <a16:creationId xmlns:a16="http://schemas.microsoft.com/office/drawing/2014/main" id="{7B5DF668-4FE2-2143-85B7-DA07F5B4A8D3}"/>
              </a:ext>
            </a:extLst>
          </p:cNvPr>
          <p:cNvGrpSpPr/>
          <p:nvPr userDrawn="1"/>
        </p:nvGrpSpPr>
        <p:grpSpPr>
          <a:xfrm flipH="1">
            <a:off x="-4" y="476885"/>
            <a:ext cx="12192004" cy="6381115"/>
            <a:chOff x="0" y="476885"/>
            <a:chExt cx="7550787" cy="6381115"/>
          </a:xfrm>
        </p:grpSpPr>
        <p:sp>
          <p:nvSpPr>
            <p:cNvPr id="11" name="Freeform 10">
              <a:extLst>
                <a:ext uri="{FF2B5EF4-FFF2-40B4-BE49-F238E27FC236}">
                  <a16:creationId xmlns:a16="http://schemas.microsoft.com/office/drawing/2014/main" id="{57BE0176-8CE6-AB44-BD13-E886BB04AA8C}"/>
                </a:ext>
              </a:extLst>
            </p:cNvPr>
            <p:cNvSpPr/>
            <p:nvPr userDrawn="1"/>
          </p:nvSpPr>
          <p:spPr>
            <a:xfrm>
              <a:off x="2876552" y="3910818"/>
              <a:ext cx="4674235" cy="2942004"/>
            </a:xfrm>
            <a:custGeom>
              <a:avLst/>
              <a:gdLst>
                <a:gd name="connsiteX0" fmla="*/ 0 w 4674476"/>
                <a:gd name="connsiteY0" fmla="*/ 3633952 h 3633952"/>
                <a:gd name="connsiteX1" fmla="*/ 0 w 4674476"/>
                <a:gd name="connsiteY1" fmla="*/ 3633952 h 3633952"/>
                <a:gd name="connsiteX2" fmla="*/ 4674476 w 4674476"/>
                <a:gd name="connsiteY2" fmla="*/ 3633952 h 3633952"/>
                <a:gd name="connsiteX3" fmla="*/ 4674476 w 4674476"/>
                <a:gd name="connsiteY3" fmla="*/ 0 h 3633952"/>
                <a:gd name="connsiteX4" fmla="*/ 323193 w 4674476"/>
                <a:gd name="connsiteY4" fmla="*/ 819807 h 3633952"/>
                <a:gd name="connsiteX5" fmla="*/ 0 w 4674476"/>
                <a:gd name="connsiteY5" fmla="*/ 3633952 h 36339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674476" h="3633952">
                  <a:moveTo>
                    <a:pt x="0" y="3633952"/>
                  </a:moveTo>
                  <a:lnTo>
                    <a:pt x="0" y="3633952"/>
                  </a:lnTo>
                  <a:lnTo>
                    <a:pt x="4674476" y="3633952"/>
                  </a:lnTo>
                  <a:lnTo>
                    <a:pt x="4674476" y="0"/>
                  </a:lnTo>
                  <a:lnTo>
                    <a:pt x="323193" y="819807"/>
                  </a:lnTo>
                  <a:lnTo>
                    <a:pt x="0" y="3633952"/>
                  </a:lnTo>
                  <a:close/>
                </a:path>
              </a:pathLst>
            </a:custGeom>
            <a:solidFill>
              <a:srgbClr val="0273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dirty="0"/>
            </a:p>
          </p:txBody>
        </p:sp>
        <p:sp>
          <p:nvSpPr>
            <p:cNvPr id="12" name="Freeform 11">
              <a:extLst>
                <a:ext uri="{FF2B5EF4-FFF2-40B4-BE49-F238E27FC236}">
                  <a16:creationId xmlns:a16="http://schemas.microsoft.com/office/drawing/2014/main" id="{F87DAD2D-AA0C-3145-8167-D043F5065862}"/>
                </a:ext>
              </a:extLst>
            </p:cNvPr>
            <p:cNvSpPr/>
            <p:nvPr userDrawn="1"/>
          </p:nvSpPr>
          <p:spPr>
            <a:xfrm>
              <a:off x="0" y="476885"/>
              <a:ext cx="4590415" cy="6381115"/>
            </a:xfrm>
            <a:custGeom>
              <a:avLst/>
              <a:gdLst>
                <a:gd name="connsiteX0" fmla="*/ 4591050 w 4591050"/>
                <a:gd name="connsiteY0" fmla="*/ 6381750 h 6381750"/>
                <a:gd name="connsiteX1" fmla="*/ 0 w 4591050"/>
                <a:gd name="connsiteY1" fmla="*/ 6381750 h 6381750"/>
                <a:gd name="connsiteX2" fmla="*/ 0 w 4591050"/>
                <a:gd name="connsiteY2" fmla="*/ 0 h 6381750"/>
                <a:gd name="connsiteX3" fmla="*/ 3238500 w 4591050"/>
                <a:gd name="connsiteY3" fmla="*/ 1409700 h 6381750"/>
                <a:gd name="connsiteX4" fmla="*/ 4591050 w 4591050"/>
                <a:gd name="connsiteY4" fmla="*/ 6381750 h 63817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591050" h="6381750">
                  <a:moveTo>
                    <a:pt x="4591050" y="6381750"/>
                  </a:moveTo>
                  <a:lnTo>
                    <a:pt x="0" y="6381750"/>
                  </a:lnTo>
                  <a:lnTo>
                    <a:pt x="0" y="0"/>
                  </a:lnTo>
                  <a:lnTo>
                    <a:pt x="3238500" y="1409700"/>
                  </a:lnTo>
                  <a:lnTo>
                    <a:pt x="4591050" y="6381750"/>
                  </a:lnTo>
                  <a:close/>
                </a:path>
              </a:pathLst>
            </a:custGeom>
            <a:solidFill>
              <a:srgbClr val="D98F8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dirty="0"/>
            </a:p>
          </p:txBody>
        </p:sp>
      </p:grpSp>
      <p:pic>
        <p:nvPicPr>
          <p:cNvPr id="13" name="Picture 12" descr="Icon&#10;&#10;Description automatically generated">
            <a:extLst>
              <a:ext uri="{FF2B5EF4-FFF2-40B4-BE49-F238E27FC236}">
                <a16:creationId xmlns:a16="http://schemas.microsoft.com/office/drawing/2014/main" id="{EA1D9370-0EA5-5442-BC94-C03A96806414}"/>
              </a:ext>
            </a:extLst>
          </p:cNvPr>
          <p:cNvPicPr/>
          <p:nvPr userDrawn="1"/>
        </p:nvPicPr>
        <p:blipFill rotWithShape="1">
          <a:blip r:embed="rId2">
            <a:extLst>
              <a:ext uri="{28A0092B-C50C-407E-A947-70E740481C1C}">
                <a14:useLocalDpi xmlns:a14="http://schemas.microsoft.com/office/drawing/2010/main" val="0"/>
              </a:ext>
            </a:extLst>
          </a:blip>
          <a:srcRect l="-27922" t="-8341" r="35419" b="-3323"/>
          <a:stretch/>
        </p:blipFill>
        <p:spPr>
          <a:xfrm>
            <a:off x="9115865" y="476885"/>
            <a:ext cx="3076135" cy="6106795"/>
          </a:xfrm>
          <a:prstGeom prst="rect">
            <a:avLst/>
          </a:prstGeom>
        </p:spPr>
      </p:pic>
      <p:grpSp>
        <p:nvGrpSpPr>
          <p:cNvPr id="14" name="Group 13">
            <a:extLst>
              <a:ext uri="{FF2B5EF4-FFF2-40B4-BE49-F238E27FC236}">
                <a16:creationId xmlns:a16="http://schemas.microsoft.com/office/drawing/2014/main" id="{C81CDFD3-EF45-5747-B486-83FB48BC4712}"/>
              </a:ext>
            </a:extLst>
          </p:cNvPr>
          <p:cNvGrpSpPr/>
          <p:nvPr userDrawn="1"/>
        </p:nvGrpSpPr>
        <p:grpSpPr>
          <a:xfrm>
            <a:off x="405114" y="301682"/>
            <a:ext cx="3143757" cy="504000"/>
            <a:chOff x="296426" y="6035882"/>
            <a:chExt cx="3143757" cy="504000"/>
          </a:xfrm>
        </p:grpSpPr>
        <p:pic>
          <p:nvPicPr>
            <p:cNvPr id="15" name="Picture 14" descr="A picture containing text&#10;&#10;Description automatically generated">
              <a:extLst>
                <a:ext uri="{FF2B5EF4-FFF2-40B4-BE49-F238E27FC236}">
                  <a16:creationId xmlns:a16="http://schemas.microsoft.com/office/drawing/2014/main" id="{5EBF71C6-CEFA-9C47-92D6-1743C23D9B17}"/>
                </a:ext>
              </a:extLst>
            </p:cNvPr>
            <p:cNvPicPr/>
            <p:nvPr userDrawn="1"/>
          </p:nvPicPr>
          <p:blipFill rotWithShape="1">
            <a:blip r:embed="rId3">
              <a:extLst>
                <a:ext uri="{28A0092B-C50C-407E-A947-70E740481C1C}">
                  <a14:useLocalDpi xmlns:a14="http://schemas.microsoft.com/office/drawing/2010/main" val="0"/>
                </a:ext>
              </a:extLst>
            </a:blip>
            <a:srcRect t="71161" r="14342" b="1"/>
            <a:stretch/>
          </p:blipFill>
          <p:spPr>
            <a:xfrm>
              <a:off x="464462" y="6185185"/>
              <a:ext cx="2975721" cy="180000"/>
            </a:xfrm>
            <a:prstGeom prst="rect">
              <a:avLst/>
            </a:prstGeom>
          </p:spPr>
        </p:pic>
        <p:pic>
          <p:nvPicPr>
            <p:cNvPr id="16" name="Picture 15" descr="A picture containing text&#10;&#10;Description automatically generated">
              <a:extLst>
                <a:ext uri="{FF2B5EF4-FFF2-40B4-BE49-F238E27FC236}">
                  <a16:creationId xmlns:a16="http://schemas.microsoft.com/office/drawing/2014/main" id="{4D89A135-9F3F-3744-B01C-63DA1DD564D5}"/>
                </a:ext>
              </a:extLst>
            </p:cNvPr>
            <p:cNvPicPr>
              <a:picLocks noChangeAspect="1"/>
            </p:cNvPicPr>
            <p:nvPr userDrawn="1"/>
          </p:nvPicPr>
          <p:blipFill rotWithShape="1">
            <a:blip r:embed="rId3">
              <a:extLst>
                <a:ext uri="{28A0092B-C50C-407E-A947-70E740481C1C}">
                  <a14:useLocalDpi xmlns:a14="http://schemas.microsoft.com/office/drawing/2010/main" val="0"/>
                </a:ext>
              </a:extLst>
            </a:blip>
            <a:srcRect l="35287" t="-1662" r="54747" b="36172"/>
            <a:stretch/>
          </p:blipFill>
          <p:spPr>
            <a:xfrm>
              <a:off x="296426" y="6035882"/>
              <a:ext cx="366916" cy="504000"/>
            </a:xfrm>
            <a:prstGeom prst="rect">
              <a:avLst/>
            </a:prstGeom>
          </p:spPr>
        </p:pic>
      </p:grpSp>
      <p:sp>
        <p:nvSpPr>
          <p:cNvPr id="17" name="Text Placeholder 23">
            <a:extLst>
              <a:ext uri="{FF2B5EF4-FFF2-40B4-BE49-F238E27FC236}">
                <a16:creationId xmlns:a16="http://schemas.microsoft.com/office/drawing/2014/main" id="{7852F23E-A86E-944F-97A7-536D5F572878}"/>
              </a:ext>
            </a:extLst>
          </p:cNvPr>
          <p:cNvSpPr>
            <a:spLocks noGrp="1"/>
          </p:cNvSpPr>
          <p:nvPr>
            <p:ph type="body" sz="quarter" idx="13" hasCustomPrompt="1"/>
          </p:nvPr>
        </p:nvSpPr>
        <p:spPr>
          <a:xfrm>
            <a:off x="490899" y="1364786"/>
            <a:ext cx="4570242" cy="697353"/>
          </a:xfrm>
          <a:noFill/>
        </p:spPr>
        <p:txBody>
          <a:bodyPr>
            <a:noAutofit/>
          </a:bodyPr>
          <a:lstStyle>
            <a:lvl1pPr marL="0" indent="0" algn="l">
              <a:buNone/>
              <a:defRPr sz="4800" b="1" baseline="0">
                <a:solidFill>
                  <a:srgbClr val="262626"/>
                </a:solidFill>
                <a:latin typeface="+mn-lt"/>
              </a:defRPr>
            </a:lvl1pPr>
          </a:lstStyle>
          <a:p>
            <a:pPr lvl="0"/>
            <a:r>
              <a:rPr lang="en-US" dirty="0"/>
              <a:t>DIVIDER</a:t>
            </a:r>
          </a:p>
        </p:txBody>
      </p:sp>
      <p:sp>
        <p:nvSpPr>
          <p:cNvPr id="18" name="Text Placeholder 23">
            <a:extLst>
              <a:ext uri="{FF2B5EF4-FFF2-40B4-BE49-F238E27FC236}">
                <a16:creationId xmlns:a16="http://schemas.microsoft.com/office/drawing/2014/main" id="{25A273DB-3798-7C4C-B9BC-3AAC4B4CDC75}"/>
              </a:ext>
            </a:extLst>
          </p:cNvPr>
          <p:cNvSpPr>
            <a:spLocks noGrp="1"/>
          </p:cNvSpPr>
          <p:nvPr>
            <p:ph type="body" sz="quarter" idx="14" hasCustomPrompt="1"/>
          </p:nvPr>
        </p:nvSpPr>
        <p:spPr>
          <a:xfrm>
            <a:off x="490899" y="2230955"/>
            <a:ext cx="4570242" cy="1193534"/>
          </a:xfrm>
          <a:noFill/>
        </p:spPr>
        <p:txBody>
          <a:bodyPr>
            <a:noAutofit/>
          </a:bodyPr>
          <a:lstStyle>
            <a:lvl1pPr marL="0" indent="0" algn="l">
              <a:buNone/>
              <a:defRPr sz="4800" baseline="0">
                <a:solidFill>
                  <a:srgbClr val="262626"/>
                </a:solidFill>
                <a:latin typeface="+mn-lt"/>
              </a:defRPr>
            </a:lvl1pPr>
          </a:lstStyle>
          <a:p>
            <a:pPr lvl="0"/>
            <a:r>
              <a:rPr lang="en-US" dirty="0"/>
              <a:t>Slide</a:t>
            </a:r>
          </a:p>
        </p:txBody>
      </p:sp>
      <p:cxnSp>
        <p:nvCxnSpPr>
          <p:cNvPr id="19" name="Straight Connector 18">
            <a:extLst>
              <a:ext uri="{FF2B5EF4-FFF2-40B4-BE49-F238E27FC236}">
                <a16:creationId xmlns:a16="http://schemas.microsoft.com/office/drawing/2014/main" id="{1188D5BE-1CB3-0044-9E1F-6B0B4AA0276E}"/>
              </a:ext>
            </a:extLst>
          </p:cNvPr>
          <p:cNvCxnSpPr/>
          <p:nvPr userDrawn="1"/>
        </p:nvCxnSpPr>
        <p:spPr>
          <a:xfrm flipH="1">
            <a:off x="295422" y="2132479"/>
            <a:ext cx="5106572" cy="0"/>
          </a:xfrm>
          <a:prstGeom prst="line">
            <a:avLst/>
          </a:prstGeom>
          <a:ln w="28575">
            <a:solidFill>
              <a:srgbClr val="027354"/>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931198390"/>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Text slide with photo - Green">
    <p:spTree>
      <p:nvGrpSpPr>
        <p:cNvPr id="1" name=""/>
        <p:cNvGrpSpPr/>
        <p:nvPr/>
      </p:nvGrpSpPr>
      <p:grpSpPr>
        <a:xfrm>
          <a:off x="0" y="0"/>
          <a:ext cx="0" cy="0"/>
          <a:chOff x="0" y="0"/>
          <a:chExt cx="0" cy="0"/>
        </a:xfrm>
      </p:grpSpPr>
      <p:sp>
        <p:nvSpPr>
          <p:cNvPr id="23" name="Rectangle 22">
            <a:extLst>
              <a:ext uri="{FF2B5EF4-FFF2-40B4-BE49-F238E27FC236}">
                <a16:creationId xmlns:a16="http://schemas.microsoft.com/office/drawing/2014/main" id="{B33B2DC8-500A-3A4F-B251-CD2EF8833B4D}"/>
              </a:ext>
            </a:extLst>
          </p:cNvPr>
          <p:cNvSpPr/>
          <p:nvPr userDrawn="1"/>
        </p:nvSpPr>
        <p:spPr>
          <a:xfrm>
            <a:off x="405433" y="1"/>
            <a:ext cx="11381134" cy="6016904"/>
          </a:xfrm>
          <a:prstGeom prst="rect">
            <a:avLst/>
          </a:prstGeom>
          <a:solidFill>
            <a:srgbClr val="0273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Triangle 7">
            <a:extLst>
              <a:ext uri="{FF2B5EF4-FFF2-40B4-BE49-F238E27FC236}">
                <a16:creationId xmlns:a16="http://schemas.microsoft.com/office/drawing/2014/main" id="{FA8BB311-9369-234F-9DA5-490898F9945E}"/>
              </a:ext>
            </a:extLst>
          </p:cNvPr>
          <p:cNvSpPr/>
          <p:nvPr userDrawn="1"/>
        </p:nvSpPr>
        <p:spPr>
          <a:xfrm rot="10800000" flipV="1">
            <a:off x="243545" y="4407108"/>
            <a:ext cx="4358995" cy="1609796"/>
          </a:xfrm>
          <a:prstGeom prst="triangle">
            <a:avLst>
              <a:gd name="adj" fmla="val 100000"/>
            </a:avLst>
          </a:prstGeom>
          <a:solidFill>
            <a:srgbClr val="40B89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1" name="Picture Placeholder 2">
            <a:extLst>
              <a:ext uri="{FF2B5EF4-FFF2-40B4-BE49-F238E27FC236}">
                <a16:creationId xmlns:a16="http://schemas.microsoft.com/office/drawing/2014/main" id="{46F4AE76-94D8-0A4B-8769-FD0E3C670864}"/>
              </a:ext>
            </a:extLst>
          </p:cNvPr>
          <p:cNvSpPr>
            <a:spLocks noGrp="1"/>
          </p:cNvSpPr>
          <p:nvPr>
            <p:ph type="pic" sz="quarter" idx="19"/>
          </p:nvPr>
        </p:nvSpPr>
        <p:spPr>
          <a:xfrm>
            <a:off x="6310859" y="-1"/>
            <a:ext cx="5112967" cy="6858001"/>
          </a:xfrm>
        </p:spPr>
        <p:txBody>
          <a:bodyPr>
            <a:normAutofit/>
          </a:bodyPr>
          <a:lstStyle>
            <a:lvl1pPr marL="0" indent="0" algn="ctr">
              <a:buNone/>
              <a:defRPr sz="2000" i="1">
                <a:solidFill>
                  <a:srgbClr val="404040"/>
                </a:solidFill>
              </a:defRPr>
            </a:lvl1pPr>
          </a:lstStyle>
          <a:p>
            <a:endParaRPr lang="en-US" dirty="0"/>
          </a:p>
          <a:p>
            <a:endParaRPr lang="en-US" dirty="0"/>
          </a:p>
          <a:p>
            <a:endParaRPr lang="en-US" dirty="0"/>
          </a:p>
          <a:p>
            <a:r>
              <a:rPr lang="en-US" dirty="0"/>
              <a:t>Click  to add photo</a:t>
            </a:r>
          </a:p>
        </p:txBody>
      </p:sp>
      <p:grpSp>
        <p:nvGrpSpPr>
          <p:cNvPr id="2" name="Group 1">
            <a:extLst>
              <a:ext uri="{FF2B5EF4-FFF2-40B4-BE49-F238E27FC236}">
                <a16:creationId xmlns:a16="http://schemas.microsoft.com/office/drawing/2014/main" id="{6876CA8B-EDD1-244D-8A62-BE8621B65B69}"/>
              </a:ext>
            </a:extLst>
          </p:cNvPr>
          <p:cNvGrpSpPr/>
          <p:nvPr userDrawn="1"/>
        </p:nvGrpSpPr>
        <p:grpSpPr>
          <a:xfrm>
            <a:off x="310494" y="6162492"/>
            <a:ext cx="3143757" cy="504000"/>
            <a:chOff x="296426" y="6035882"/>
            <a:chExt cx="3143757" cy="504000"/>
          </a:xfrm>
        </p:grpSpPr>
        <p:pic>
          <p:nvPicPr>
            <p:cNvPr id="12" name="Picture 11" descr="A picture containing text&#10;&#10;Description automatically generated">
              <a:extLst>
                <a:ext uri="{FF2B5EF4-FFF2-40B4-BE49-F238E27FC236}">
                  <a16:creationId xmlns:a16="http://schemas.microsoft.com/office/drawing/2014/main" id="{37DDFB15-DA99-8D44-98EF-93C0BC55F976}"/>
                </a:ext>
              </a:extLst>
            </p:cNvPr>
            <p:cNvPicPr/>
            <p:nvPr userDrawn="1"/>
          </p:nvPicPr>
          <p:blipFill rotWithShape="1">
            <a:blip r:embed="rId2">
              <a:extLst>
                <a:ext uri="{28A0092B-C50C-407E-A947-70E740481C1C}">
                  <a14:useLocalDpi xmlns:a14="http://schemas.microsoft.com/office/drawing/2010/main" val="0"/>
                </a:ext>
              </a:extLst>
            </a:blip>
            <a:srcRect t="71161" r="14342" b="1"/>
            <a:stretch/>
          </p:blipFill>
          <p:spPr>
            <a:xfrm>
              <a:off x="464462" y="6185185"/>
              <a:ext cx="2975721" cy="180000"/>
            </a:xfrm>
            <a:prstGeom prst="rect">
              <a:avLst/>
            </a:prstGeom>
          </p:spPr>
        </p:pic>
        <p:pic>
          <p:nvPicPr>
            <p:cNvPr id="13" name="Picture 12" descr="A picture containing text&#10;&#10;Description automatically generated">
              <a:extLst>
                <a:ext uri="{FF2B5EF4-FFF2-40B4-BE49-F238E27FC236}">
                  <a16:creationId xmlns:a16="http://schemas.microsoft.com/office/drawing/2014/main" id="{465678CE-EEEF-5446-8631-EA26B0D0DDDE}"/>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35287" t="-1662" r="54747" b="36172"/>
            <a:stretch/>
          </p:blipFill>
          <p:spPr>
            <a:xfrm>
              <a:off x="296426" y="6035882"/>
              <a:ext cx="366916" cy="504000"/>
            </a:xfrm>
            <a:prstGeom prst="rect">
              <a:avLst/>
            </a:prstGeom>
          </p:spPr>
        </p:pic>
      </p:grpSp>
      <p:sp>
        <p:nvSpPr>
          <p:cNvPr id="10" name="Text Placeholder 23">
            <a:extLst>
              <a:ext uri="{FF2B5EF4-FFF2-40B4-BE49-F238E27FC236}">
                <a16:creationId xmlns:a16="http://schemas.microsoft.com/office/drawing/2014/main" id="{031A517C-8C19-D841-A6FD-E5633D962BD5}"/>
              </a:ext>
            </a:extLst>
          </p:cNvPr>
          <p:cNvSpPr>
            <a:spLocks noGrp="1"/>
          </p:cNvSpPr>
          <p:nvPr>
            <p:ph type="body" sz="quarter" idx="13" hasCustomPrompt="1"/>
          </p:nvPr>
        </p:nvSpPr>
        <p:spPr>
          <a:xfrm>
            <a:off x="726815" y="751463"/>
            <a:ext cx="5228693" cy="953429"/>
          </a:xfrm>
        </p:spPr>
        <p:txBody>
          <a:bodyPr>
            <a:normAutofit/>
          </a:bodyPr>
          <a:lstStyle>
            <a:lvl1pPr marL="0" indent="0" algn="l">
              <a:buNone/>
              <a:defRPr sz="3600" b="1">
                <a:solidFill>
                  <a:schemeClr val="bg1"/>
                </a:solidFill>
                <a:latin typeface="+mn-lt"/>
              </a:defRPr>
            </a:lvl1pPr>
          </a:lstStyle>
          <a:p>
            <a:pPr lvl="0"/>
            <a:r>
              <a:rPr lang="en-US" dirty="0"/>
              <a:t>Heading</a:t>
            </a:r>
          </a:p>
        </p:txBody>
      </p:sp>
      <p:sp>
        <p:nvSpPr>
          <p:cNvPr id="11" name="Text Placeholder 25">
            <a:extLst>
              <a:ext uri="{FF2B5EF4-FFF2-40B4-BE49-F238E27FC236}">
                <a16:creationId xmlns:a16="http://schemas.microsoft.com/office/drawing/2014/main" id="{2C86819D-302B-0240-B9B9-516B0101FE83}"/>
              </a:ext>
            </a:extLst>
          </p:cNvPr>
          <p:cNvSpPr>
            <a:spLocks noGrp="1"/>
          </p:cNvSpPr>
          <p:nvPr>
            <p:ph type="body" sz="quarter" idx="14" hasCustomPrompt="1"/>
          </p:nvPr>
        </p:nvSpPr>
        <p:spPr>
          <a:xfrm>
            <a:off x="726088" y="1776830"/>
            <a:ext cx="5222030" cy="3079983"/>
          </a:xfrm>
        </p:spPr>
        <p:txBody>
          <a:bodyPr>
            <a:noAutofit/>
          </a:bodyPr>
          <a:lstStyle>
            <a:lvl1pPr marL="0" indent="0" algn="l">
              <a:buNone/>
              <a:defRPr sz="240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Tree>
    <p:extLst>
      <p:ext uri="{BB962C8B-B14F-4D97-AF65-F5344CB8AC3E}">
        <p14:creationId xmlns:p14="http://schemas.microsoft.com/office/powerpoint/2010/main" val="3715288649"/>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Text slide with photo -  Orange">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A472175F-D5B9-F045-BEB4-F83FA66CB7B1}"/>
              </a:ext>
            </a:extLst>
          </p:cNvPr>
          <p:cNvSpPr/>
          <p:nvPr userDrawn="1"/>
        </p:nvSpPr>
        <p:spPr>
          <a:xfrm>
            <a:off x="405433" y="370011"/>
            <a:ext cx="11381134" cy="5228931"/>
          </a:xfrm>
          <a:prstGeom prst="rect">
            <a:avLst/>
          </a:prstGeom>
          <a:solidFill>
            <a:srgbClr val="F29E3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Triangle 10">
            <a:extLst>
              <a:ext uri="{FF2B5EF4-FFF2-40B4-BE49-F238E27FC236}">
                <a16:creationId xmlns:a16="http://schemas.microsoft.com/office/drawing/2014/main" id="{F99D2A22-F3E6-4845-AB5F-7FBF50A78D60}"/>
              </a:ext>
            </a:extLst>
          </p:cNvPr>
          <p:cNvSpPr/>
          <p:nvPr userDrawn="1"/>
        </p:nvSpPr>
        <p:spPr>
          <a:xfrm rot="10800000" flipV="1">
            <a:off x="243545" y="4407108"/>
            <a:ext cx="4358995" cy="1609796"/>
          </a:xfrm>
          <a:prstGeom prst="triangle">
            <a:avLst>
              <a:gd name="adj" fmla="val 100000"/>
            </a:avLst>
          </a:prstGeom>
          <a:solidFill>
            <a:srgbClr val="0273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Picture Placeholder 2">
            <a:extLst>
              <a:ext uri="{FF2B5EF4-FFF2-40B4-BE49-F238E27FC236}">
                <a16:creationId xmlns:a16="http://schemas.microsoft.com/office/drawing/2014/main" id="{CC22ACE5-B298-1A49-9F98-BF75F9ED6189}"/>
              </a:ext>
            </a:extLst>
          </p:cNvPr>
          <p:cNvSpPr>
            <a:spLocks noGrp="1"/>
          </p:cNvSpPr>
          <p:nvPr>
            <p:ph type="pic" sz="quarter" idx="19"/>
          </p:nvPr>
        </p:nvSpPr>
        <p:spPr>
          <a:xfrm>
            <a:off x="6310859" y="-1"/>
            <a:ext cx="5112967" cy="6858001"/>
          </a:xfrm>
        </p:spPr>
        <p:txBody>
          <a:bodyPr>
            <a:normAutofit/>
          </a:bodyPr>
          <a:lstStyle>
            <a:lvl1pPr marL="0" indent="0" algn="ctr">
              <a:buNone/>
              <a:defRPr sz="2000" i="1">
                <a:solidFill>
                  <a:srgbClr val="404040"/>
                </a:solidFill>
              </a:defRPr>
            </a:lvl1pPr>
          </a:lstStyle>
          <a:p>
            <a:endParaRPr lang="en-US" dirty="0"/>
          </a:p>
          <a:p>
            <a:endParaRPr lang="en-US" dirty="0"/>
          </a:p>
          <a:p>
            <a:endParaRPr lang="en-US" dirty="0"/>
          </a:p>
          <a:p>
            <a:r>
              <a:rPr lang="en-US" dirty="0"/>
              <a:t>Click  to add photo</a:t>
            </a:r>
          </a:p>
        </p:txBody>
      </p:sp>
      <p:grpSp>
        <p:nvGrpSpPr>
          <p:cNvPr id="15" name="Group 14">
            <a:extLst>
              <a:ext uri="{FF2B5EF4-FFF2-40B4-BE49-F238E27FC236}">
                <a16:creationId xmlns:a16="http://schemas.microsoft.com/office/drawing/2014/main" id="{726674F3-859D-7F43-9CB6-D49262628CBB}"/>
              </a:ext>
            </a:extLst>
          </p:cNvPr>
          <p:cNvGrpSpPr/>
          <p:nvPr userDrawn="1"/>
        </p:nvGrpSpPr>
        <p:grpSpPr>
          <a:xfrm>
            <a:off x="310494" y="6162492"/>
            <a:ext cx="3143757" cy="504000"/>
            <a:chOff x="296426" y="6035882"/>
            <a:chExt cx="3143757" cy="504000"/>
          </a:xfrm>
        </p:grpSpPr>
        <p:pic>
          <p:nvPicPr>
            <p:cNvPr id="16" name="Picture 15" descr="A picture containing text&#10;&#10;Description automatically generated">
              <a:extLst>
                <a:ext uri="{FF2B5EF4-FFF2-40B4-BE49-F238E27FC236}">
                  <a16:creationId xmlns:a16="http://schemas.microsoft.com/office/drawing/2014/main" id="{526053FE-52CC-134A-B461-7686AF807805}"/>
                </a:ext>
              </a:extLst>
            </p:cNvPr>
            <p:cNvPicPr/>
            <p:nvPr userDrawn="1"/>
          </p:nvPicPr>
          <p:blipFill rotWithShape="1">
            <a:blip r:embed="rId2">
              <a:extLst>
                <a:ext uri="{28A0092B-C50C-407E-A947-70E740481C1C}">
                  <a14:useLocalDpi xmlns:a14="http://schemas.microsoft.com/office/drawing/2010/main" val="0"/>
                </a:ext>
              </a:extLst>
            </a:blip>
            <a:srcRect t="71161" r="14342" b="1"/>
            <a:stretch/>
          </p:blipFill>
          <p:spPr>
            <a:xfrm>
              <a:off x="464462" y="6185185"/>
              <a:ext cx="2975721" cy="180000"/>
            </a:xfrm>
            <a:prstGeom prst="rect">
              <a:avLst/>
            </a:prstGeom>
          </p:spPr>
        </p:pic>
        <p:pic>
          <p:nvPicPr>
            <p:cNvPr id="17" name="Picture 16" descr="A picture containing text&#10;&#10;Description automatically generated">
              <a:extLst>
                <a:ext uri="{FF2B5EF4-FFF2-40B4-BE49-F238E27FC236}">
                  <a16:creationId xmlns:a16="http://schemas.microsoft.com/office/drawing/2014/main" id="{A5E5E76D-328B-1E4D-8450-3FC7C2471029}"/>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35287" t="-1662" r="54747" b="36172"/>
            <a:stretch/>
          </p:blipFill>
          <p:spPr>
            <a:xfrm>
              <a:off x="296426" y="6035882"/>
              <a:ext cx="366916" cy="504000"/>
            </a:xfrm>
            <a:prstGeom prst="rect">
              <a:avLst/>
            </a:prstGeom>
          </p:spPr>
        </p:pic>
      </p:grpSp>
      <p:sp>
        <p:nvSpPr>
          <p:cNvPr id="18" name="Text Placeholder 23">
            <a:extLst>
              <a:ext uri="{FF2B5EF4-FFF2-40B4-BE49-F238E27FC236}">
                <a16:creationId xmlns:a16="http://schemas.microsoft.com/office/drawing/2014/main" id="{01DB2190-39AF-EE42-89F2-BA6943B58E0E}"/>
              </a:ext>
            </a:extLst>
          </p:cNvPr>
          <p:cNvSpPr>
            <a:spLocks noGrp="1"/>
          </p:cNvSpPr>
          <p:nvPr>
            <p:ph type="body" sz="quarter" idx="13" hasCustomPrompt="1"/>
          </p:nvPr>
        </p:nvSpPr>
        <p:spPr>
          <a:xfrm>
            <a:off x="726815" y="751463"/>
            <a:ext cx="5228693" cy="953429"/>
          </a:xfrm>
        </p:spPr>
        <p:txBody>
          <a:bodyPr>
            <a:normAutofit/>
          </a:bodyPr>
          <a:lstStyle>
            <a:lvl1pPr marL="0" indent="0" algn="l">
              <a:buNone/>
              <a:defRPr sz="3600" b="1">
                <a:solidFill>
                  <a:schemeClr val="bg1"/>
                </a:solidFill>
                <a:latin typeface="+mn-lt"/>
              </a:defRPr>
            </a:lvl1pPr>
          </a:lstStyle>
          <a:p>
            <a:pPr lvl="0"/>
            <a:r>
              <a:rPr lang="en-US" dirty="0"/>
              <a:t>Heading</a:t>
            </a:r>
          </a:p>
        </p:txBody>
      </p:sp>
      <p:sp>
        <p:nvSpPr>
          <p:cNvPr id="21" name="Text Placeholder 25">
            <a:extLst>
              <a:ext uri="{FF2B5EF4-FFF2-40B4-BE49-F238E27FC236}">
                <a16:creationId xmlns:a16="http://schemas.microsoft.com/office/drawing/2014/main" id="{2FFF00D2-5304-D240-B5B4-8CA90CD9E821}"/>
              </a:ext>
            </a:extLst>
          </p:cNvPr>
          <p:cNvSpPr>
            <a:spLocks noGrp="1"/>
          </p:cNvSpPr>
          <p:nvPr>
            <p:ph type="body" sz="quarter" idx="14" hasCustomPrompt="1"/>
          </p:nvPr>
        </p:nvSpPr>
        <p:spPr>
          <a:xfrm>
            <a:off x="726088" y="1776830"/>
            <a:ext cx="5222030" cy="3079983"/>
          </a:xfrm>
        </p:spPr>
        <p:txBody>
          <a:bodyPr>
            <a:noAutofit/>
          </a:bodyPr>
          <a:lstStyle>
            <a:lvl1pPr marL="0" indent="0" algn="l">
              <a:buNone/>
              <a:defRPr sz="240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Tree>
    <p:extLst>
      <p:ext uri="{BB962C8B-B14F-4D97-AF65-F5344CB8AC3E}">
        <p14:creationId xmlns:p14="http://schemas.microsoft.com/office/powerpoint/2010/main" val="3949383214"/>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Text slide with photo - Dusty Pink">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A4E6F0AB-36DF-9845-B274-1AA7ECADBA3A}"/>
              </a:ext>
            </a:extLst>
          </p:cNvPr>
          <p:cNvSpPr/>
          <p:nvPr userDrawn="1"/>
        </p:nvSpPr>
        <p:spPr>
          <a:xfrm>
            <a:off x="405433" y="1"/>
            <a:ext cx="11381134" cy="6162492"/>
          </a:xfrm>
          <a:prstGeom prst="rect">
            <a:avLst/>
          </a:prstGeom>
          <a:solidFill>
            <a:srgbClr val="D98F8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Triangle 10">
            <a:extLst>
              <a:ext uri="{FF2B5EF4-FFF2-40B4-BE49-F238E27FC236}">
                <a16:creationId xmlns:a16="http://schemas.microsoft.com/office/drawing/2014/main" id="{74364CF6-77B0-3549-9811-CB1E86D127EA}"/>
              </a:ext>
            </a:extLst>
          </p:cNvPr>
          <p:cNvSpPr/>
          <p:nvPr userDrawn="1"/>
        </p:nvSpPr>
        <p:spPr>
          <a:xfrm rot="10800000" flipV="1">
            <a:off x="243544" y="4552697"/>
            <a:ext cx="4358995" cy="1609796"/>
          </a:xfrm>
          <a:prstGeom prst="triangle">
            <a:avLst>
              <a:gd name="adj" fmla="val 100000"/>
            </a:avLst>
          </a:prstGeom>
          <a:solidFill>
            <a:srgbClr val="0273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Picture Placeholder 2">
            <a:extLst>
              <a:ext uri="{FF2B5EF4-FFF2-40B4-BE49-F238E27FC236}">
                <a16:creationId xmlns:a16="http://schemas.microsoft.com/office/drawing/2014/main" id="{9380BA34-B79A-FE4A-BA17-ADCF27514BF2}"/>
              </a:ext>
            </a:extLst>
          </p:cNvPr>
          <p:cNvSpPr>
            <a:spLocks noGrp="1"/>
          </p:cNvSpPr>
          <p:nvPr>
            <p:ph type="pic" sz="quarter" idx="19"/>
          </p:nvPr>
        </p:nvSpPr>
        <p:spPr>
          <a:xfrm>
            <a:off x="6310859" y="-1"/>
            <a:ext cx="5112967" cy="6858001"/>
          </a:xfrm>
        </p:spPr>
        <p:txBody>
          <a:bodyPr>
            <a:normAutofit/>
          </a:bodyPr>
          <a:lstStyle>
            <a:lvl1pPr marL="0" indent="0" algn="ctr">
              <a:buNone/>
              <a:defRPr sz="2000" i="1">
                <a:solidFill>
                  <a:srgbClr val="404040"/>
                </a:solidFill>
              </a:defRPr>
            </a:lvl1pPr>
          </a:lstStyle>
          <a:p>
            <a:endParaRPr lang="en-US" dirty="0"/>
          </a:p>
          <a:p>
            <a:endParaRPr lang="en-US" dirty="0"/>
          </a:p>
          <a:p>
            <a:endParaRPr lang="en-US" dirty="0"/>
          </a:p>
          <a:p>
            <a:r>
              <a:rPr lang="en-US" dirty="0"/>
              <a:t>Click  to add photo</a:t>
            </a:r>
          </a:p>
        </p:txBody>
      </p:sp>
      <p:grpSp>
        <p:nvGrpSpPr>
          <p:cNvPr id="15" name="Group 14">
            <a:extLst>
              <a:ext uri="{FF2B5EF4-FFF2-40B4-BE49-F238E27FC236}">
                <a16:creationId xmlns:a16="http://schemas.microsoft.com/office/drawing/2014/main" id="{76DD9922-D13D-E644-BB77-A887F7AB2C9F}"/>
              </a:ext>
            </a:extLst>
          </p:cNvPr>
          <p:cNvGrpSpPr/>
          <p:nvPr userDrawn="1"/>
        </p:nvGrpSpPr>
        <p:grpSpPr>
          <a:xfrm>
            <a:off x="310494" y="6162492"/>
            <a:ext cx="3143757" cy="504000"/>
            <a:chOff x="296426" y="6035882"/>
            <a:chExt cx="3143757" cy="504000"/>
          </a:xfrm>
        </p:grpSpPr>
        <p:pic>
          <p:nvPicPr>
            <p:cNvPr id="16" name="Picture 15" descr="A picture containing text&#10;&#10;Description automatically generated">
              <a:extLst>
                <a:ext uri="{FF2B5EF4-FFF2-40B4-BE49-F238E27FC236}">
                  <a16:creationId xmlns:a16="http://schemas.microsoft.com/office/drawing/2014/main" id="{FB1729C0-7E58-CA4F-82F9-B1B10708E25D}"/>
                </a:ext>
              </a:extLst>
            </p:cNvPr>
            <p:cNvPicPr/>
            <p:nvPr userDrawn="1"/>
          </p:nvPicPr>
          <p:blipFill rotWithShape="1">
            <a:blip r:embed="rId2">
              <a:extLst>
                <a:ext uri="{28A0092B-C50C-407E-A947-70E740481C1C}">
                  <a14:useLocalDpi xmlns:a14="http://schemas.microsoft.com/office/drawing/2010/main" val="0"/>
                </a:ext>
              </a:extLst>
            </a:blip>
            <a:srcRect t="71161" r="14342" b="1"/>
            <a:stretch/>
          </p:blipFill>
          <p:spPr>
            <a:xfrm>
              <a:off x="464462" y="6185185"/>
              <a:ext cx="2975721" cy="180000"/>
            </a:xfrm>
            <a:prstGeom prst="rect">
              <a:avLst/>
            </a:prstGeom>
          </p:spPr>
        </p:pic>
        <p:pic>
          <p:nvPicPr>
            <p:cNvPr id="17" name="Picture 16" descr="A picture containing text&#10;&#10;Description automatically generated">
              <a:extLst>
                <a:ext uri="{FF2B5EF4-FFF2-40B4-BE49-F238E27FC236}">
                  <a16:creationId xmlns:a16="http://schemas.microsoft.com/office/drawing/2014/main" id="{78C896CE-A355-344A-B249-F813EBA1F347}"/>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35287" t="-1662" r="54747" b="36172"/>
            <a:stretch/>
          </p:blipFill>
          <p:spPr>
            <a:xfrm>
              <a:off x="296426" y="6035882"/>
              <a:ext cx="366916" cy="504000"/>
            </a:xfrm>
            <a:prstGeom prst="rect">
              <a:avLst/>
            </a:prstGeom>
          </p:spPr>
        </p:pic>
      </p:grpSp>
      <p:sp>
        <p:nvSpPr>
          <p:cNvPr id="18" name="Text Placeholder 23">
            <a:extLst>
              <a:ext uri="{FF2B5EF4-FFF2-40B4-BE49-F238E27FC236}">
                <a16:creationId xmlns:a16="http://schemas.microsoft.com/office/drawing/2014/main" id="{F5BFA4CA-6995-1E4D-9392-BC607CD96459}"/>
              </a:ext>
            </a:extLst>
          </p:cNvPr>
          <p:cNvSpPr>
            <a:spLocks noGrp="1"/>
          </p:cNvSpPr>
          <p:nvPr>
            <p:ph type="body" sz="quarter" idx="13" hasCustomPrompt="1"/>
          </p:nvPr>
        </p:nvSpPr>
        <p:spPr>
          <a:xfrm>
            <a:off x="726815" y="751463"/>
            <a:ext cx="5228693" cy="953429"/>
          </a:xfrm>
        </p:spPr>
        <p:txBody>
          <a:bodyPr>
            <a:normAutofit/>
          </a:bodyPr>
          <a:lstStyle>
            <a:lvl1pPr marL="0" indent="0" algn="l">
              <a:buNone/>
              <a:defRPr sz="3600" b="1">
                <a:solidFill>
                  <a:schemeClr val="bg1"/>
                </a:solidFill>
                <a:latin typeface="+mn-lt"/>
              </a:defRPr>
            </a:lvl1pPr>
          </a:lstStyle>
          <a:p>
            <a:pPr lvl="0"/>
            <a:r>
              <a:rPr lang="en-US" dirty="0"/>
              <a:t>Heading</a:t>
            </a:r>
          </a:p>
        </p:txBody>
      </p:sp>
      <p:sp>
        <p:nvSpPr>
          <p:cNvPr id="21" name="Text Placeholder 25">
            <a:extLst>
              <a:ext uri="{FF2B5EF4-FFF2-40B4-BE49-F238E27FC236}">
                <a16:creationId xmlns:a16="http://schemas.microsoft.com/office/drawing/2014/main" id="{8090197A-2447-234F-8139-F3496EE223CF}"/>
              </a:ext>
            </a:extLst>
          </p:cNvPr>
          <p:cNvSpPr>
            <a:spLocks noGrp="1"/>
          </p:cNvSpPr>
          <p:nvPr>
            <p:ph type="body" sz="quarter" idx="14" hasCustomPrompt="1"/>
          </p:nvPr>
        </p:nvSpPr>
        <p:spPr>
          <a:xfrm>
            <a:off x="726088" y="1776830"/>
            <a:ext cx="5222030" cy="3079983"/>
          </a:xfrm>
        </p:spPr>
        <p:txBody>
          <a:bodyPr>
            <a:noAutofit/>
          </a:bodyPr>
          <a:lstStyle>
            <a:lvl1pPr marL="0" indent="0" algn="l">
              <a:buNone/>
              <a:defRPr sz="240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Tree>
    <p:extLst>
      <p:ext uri="{BB962C8B-B14F-4D97-AF65-F5344CB8AC3E}">
        <p14:creationId xmlns:p14="http://schemas.microsoft.com/office/powerpoint/2010/main" val="3505417971"/>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Topic/Intro Slide">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C0F6592B-7F59-3445-BEEC-F5D11A16E243}"/>
              </a:ext>
            </a:extLst>
          </p:cNvPr>
          <p:cNvSpPr/>
          <p:nvPr userDrawn="1"/>
        </p:nvSpPr>
        <p:spPr>
          <a:xfrm>
            <a:off x="-3" y="-1544"/>
            <a:ext cx="12192000" cy="6858000"/>
          </a:xfrm>
          <a:prstGeom prst="rect">
            <a:avLst/>
          </a:prstGeom>
          <a:solidFill>
            <a:srgbClr val="0273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Triangle 11">
            <a:extLst>
              <a:ext uri="{FF2B5EF4-FFF2-40B4-BE49-F238E27FC236}">
                <a16:creationId xmlns:a16="http://schemas.microsoft.com/office/drawing/2014/main" id="{FFDC648E-CACA-8346-B30D-AFFE168EEA2D}"/>
              </a:ext>
            </a:extLst>
          </p:cNvPr>
          <p:cNvSpPr/>
          <p:nvPr userDrawn="1"/>
        </p:nvSpPr>
        <p:spPr>
          <a:xfrm>
            <a:off x="3634154" y="3429000"/>
            <a:ext cx="8557846" cy="3429000"/>
          </a:xfrm>
          <a:prstGeom prst="triangle">
            <a:avLst>
              <a:gd name="adj" fmla="val 100000"/>
            </a:avLst>
          </a:prstGeom>
          <a:solidFill>
            <a:srgbClr val="F29E3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Triangle 10">
            <a:extLst>
              <a:ext uri="{FF2B5EF4-FFF2-40B4-BE49-F238E27FC236}">
                <a16:creationId xmlns:a16="http://schemas.microsoft.com/office/drawing/2014/main" id="{31CC15D0-EF60-E642-96B2-98FC479E846D}"/>
              </a:ext>
            </a:extLst>
          </p:cNvPr>
          <p:cNvSpPr/>
          <p:nvPr userDrawn="1"/>
        </p:nvSpPr>
        <p:spPr>
          <a:xfrm flipH="1" flipV="1">
            <a:off x="-3" y="0"/>
            <a:ext cx="7596556" cy="4161692"/>
          </a:xfrm>
          <a:prstGeom prst="triangle">
            <a:avLst>
              <a:gd name="adj" fmla="val 100000"/>
            </a:avLst>
          </a:prstGeom>
          <a:solidFill>
            <a:srgbClr val="40B89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Rectangle 3">
            <a:extLst>
              <a:ext uri="{FF2B5EF4-FFF2-40B4-BE49-F238E27FC236}">
                <a16:creationId xmlns:a16="http://schemas.microsoft.com/office/drawing/2014/main" id="{FE890BD0-BEDD-9944-B755-4F10331EABD1}"/>
              </a:ext>
            </a:extLst>
          </p:cNvPr>
          <p:cNvSpPr/>
          <p:nvPr userDrawn="1"/>
        </p:nvSpPr>
        <p:spPr>
          <a:xfrm>
            <a:off x="231691" y="242888"/>
            <a:ext cx="11750024" cy="634365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0" name="Text Placeholder 23">
            <a:extLst>
              <a:ext uri="{FF2B5EF4-FFF2-40B4-BE49-F238E27FC236}">
                <a16:creationId xmlns:a16="http://schemas.microsoft.com/office/drawing/2014/main" id="{74608F64-6F39-344A-9307-DF199655E0C9}"/>
              </a:ext>
            </a:extLst>
          </p:cNvPr>
          <p:cNvSpPr>
            <a:spLocks noGrp="1"/>
          </p:cNvSpPr>
          <p:nvPr>
            <p:ph type="body" sz="quarter" idx="13" hasCustomPrompt="1"/>
          </p:nvPr>
        </p:nvSpPr>
        <p:spPr>
          <a:xfrm>
            <a:off x="515902" y="751463"/>
            <a:ext cx="10496490" cy="844269"/>
          </a:xfrm>
        </p:spPr>
        <p:txBody>
          <a:bodyPr>
            <a:normAutofit/>
          </a:bodyPr>
          <a:lstStyle>
            <a:lvl1pPr marL="0" indent="0" algn="l">
              <a:buNone/>
              <a:defRPr sz="3600" b="1">
                <a:solidFill>
                  <a:srgbClr val="262626"/>
                </a:solidFill>
                <a:latin typeface="+mn-lt"/>
              </a:defRPr>
            </a:lvl1pPr>
          </a:lstStyle>
          <a:p>
            <a:pPr lvl="0"/>
            <a:r>
              <a:rPr lang="en-US" dirty="0"/>
              <a:t>Topic/Intro Slide</a:t>
            </a:r>
          </a:p>
        </p:txBody>
      </p:sp>
      <p:sp>
        <p:nvSpPr>
          <p:cNvPr id="31" name="Text Placeholder 25">
            <a:extLst>
              <a:ext uri="{FF2B5EF4-FFF2-40B4-BE49-F238E27FC236}">
                <a16:creationId xmlns:a16="http://schemas.microsoft.com/office/drawing/2014/main" id="{C781FB8A-944B-B441-8781-A9DFEAE4F81F}"/>
              </a:ext>
            </a:extLst>
          </p:cNvPr>
          <p:cNvSpPr>
            <a:spLocks noGrp="1"/>
          </p:cNvSpPr>
          <p:nvPr>
            <p:ph type="body" sz="quarter" idx="14" hasCustomPrompt="1"/>
          </p:nvPr>
        </p:nvSpPr>
        <p:spPr>
          <a:xfrm>
            <a:off x="515901" y="1776829"/>
            <a:ext cx="10483115" cy="4329707"/>
          </a:xfrm>
        </p:spPr>
        <p:txBody>
          <a:bodyPr>
            <a:noAutofit/>
          </a:bodyPr>
          <a:lstStyle>
            <a:lvl1pPr marL="0" indent="0" algn="l">
              <a:buNone/>
              <a:defRPr sz="2400" baseline="0">
                <a:solidFill>
                  <a:srgbClr val="262626"/>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Tree>
    <p:extLst>
      <p:ext uri="{BB962C8B-B14F-4D97-AF65-F5344CB8AC3E}">
        <p14:creationId xmlns:p14="http://schemas.microsoft.com/office/powerpoint/2010/main" val="1266563277"/>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1_Topic/Intro Slide">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C0F6592B-7F59-3445-BEEC-F5D11A16E243}"/>
              </a:ext>
            </a:extLst>
          </p:cNvPr>
          <p:cNvSpPr/>
          <p:nvPr userDrawn="1"/>
        </p:nvSpPr>
        <p:spPr>
          <a:xfrm>
            <a:off x="-3" y="-1544"/>
            <a:ext cx="12192000" cy="6858000"/>
          </a:xfrm>
          <a:prstGeom prst="rect">
            <a:avLst/>
          </a:prstGeom>
          <a:solidFill>
            <a:srgbClr val="0273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Triangle 11">
            <a:extLst>
              <a:ext uri="{FF2B5EF4-FFF2-40B4-BE49-F238E27FC236}">
                <a16:creationId xmlns:a16="http://schemas.microsoft.com/office/drawing/2014/main" id="{FFDC648E-CACA-8346-B30D-AFFE168EEA2D}"/>
              </a:ext>
            </a:extLst>
          </p:cNvPr>
          <p:cNvSpPr/>
          <p:nvPr userDrawn="1"/>
        </p:nvSpPr>
        <p:spPr>
          <a:xfrm>
            <a:off x="3634154" y="3429000"/>
            <a:ext cx="8557846" cy="3429000"/>
          </a:xfrm>
          <a:prstGeom prst="triangle">
            <a:avLst>
              <a:gd name="adj" fmla="val 100000"/>
            </a:avLst>
          </a:prstGeom>
          <a:solidFill>
            <a:srgbClr val="F29E3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Triangle 10">
            <a:extLst>
              <a:ext uri="{FF2B5EF4-FFF2-40B4-BE49-F238E27FC236}">
                <a16:creationId xmlns:a16="http://schemas.microsoft.com/office/drawing/2014/main" id="{31CC15D0-EF60-E642-96B2-98FC479E846D}"/>
              </a:ext>
            </a:extLst>
          </p:cNvPr>
          <p:cNvSpPr/>
          <p:nvPr userDrawn="1"/>
        </p:nvSpPr>
        <p:spPr>
          <a:xfrm flipH="1" flipV="1">
            <a:off x="-3" y="0"/>
            <a:ext cx="7596556" cy="4161692"/>
          </a:xfrm>
          <a:prstGeom prst="triangle">
            <a:avLst>
              <a:gd name="adj" fmla="val 100000"/>
            </a:avLst>
          </a:prstGeom>
          <a:solidFill>
            <a:srgbClr val="40B89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Rectangle 3">
            <a:extLst>
              <a:ext uri="{FF2B5EF4-FFF2-40B4-BE49-F238E27FC236}">
                <a16:creationId xmlns:a16="http://schemas.microsoft.com/office/drawing/2014/main" id="{FE890BD0-BEDD-9944-B755-4F10331EABD1}"/>
              </a:ext>
            </a:extLst>
          </p:cNvPr>
          <p:cNvSpPr/>
          <p:nvPr userDrawn="1"/>
        </p:nvSpPr>
        <p:spPr>
          <a:xfrm>
            <a:off x="231691" y="242888"/>
            <a:ext cx="11750024" cy="634365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0" name="Text Placeholder 23">
            <a:extLst>
              <a:ext uri="{FF2B5EF4-FFF2-40B4-BE49-F238E27FC236}">
                <a16:creationId xmlns:a16="http://schemas.microsoft.com/office/drawing/2014/main" id="{74608F64-6F39-344A-9307-DF199655E0C9}"/>
              </a:ext>
            </a:extLst>
          </p:cNvPr>
          <p:cNvSpPr>
            <a:spLocks noGrp="1"/>
          </p:cNvSpPr>
          <p:nvPr>
            <p:ph type="body" sz="quarter" idx="13" hasCustomPrompt="1"/>
          </p:nvPr>
        </p:nvSpPr>
        <p:spPr>
          <a:xfrm>
            <a:off x="515902" y="751463"/>
            <a:ext cx="10496490" cy="844269"/>
          </a:xfrm>
        </p:spPr>
        <p:txBody>
          <a:bodyPr>
            <a:normAutofit/>
          </a:bodyPr>
          <a:lstStyle>
            <a:lvl1pPr marL="0" indent="0" algn="l">
              <a:buNone/>
              <a:defRPr sz="3600" b="1">
                <a:solidFill>
                  <a:srgbClr val="262626"/>
                </a:solidFill>
                <a:latin typeface="+mn-lt"/>
              </a:defRPr>
            </a:lvl1pPr>
          </a:lstStyle>
          <a:p>
            <a:pPr lvl="0"/>
            <a:r>
              <a:rPr lang="en-US" dirty="0"/>
              <a:t>Topic/Intro Slide</a:t>
            </a:r>
          </a:p>
        </p:txBody>
      </p:sp>
      <p:sp>
        <p:nvSpPr>
          <p:cNvPr id="31" name="Text Placeholder 25">
            <a:extLst>
              <a:ext uri="{FF2B5EF4-FFF2-40B4-BE49-F238E27FC236}">
                <a16:creationId xmlns:a16="http://schemas.microsoft.com/office/drawing/2014/main" id="{C781FB8A-944B-B441-8781-A9DFEAE4F81F}"/>
              </a:ext>
            </a:extLst>
          </p:cNvPr>
          <p:cNvSpPr>
            <a:spLocks noGrp="1"/>
          </p:cNvSpPr>
          <p:nvPr>
            <p:ph type="body" sz="quarter" idx="14" hasCustomPrompt="1"/>
          </p:nvPr>
        </p:nvSpPr>
        <p:spPr>
          <a:xfrm>
            <a:off x="515901" y="1776829"/>
            <a:ext cx="10483115" cy="4329707"/>
          </a:xfrm>
        </p:spPr>
        <p:txBody>
          <a:bodyPr>
            <a:noAutofit/>
          </a:bodyPr>
          <a:lstStyle>
            <a:lvl1pPr marL="0" indent="0" algn="l">
              <a:buNone/>
              <a:defRPr sz="2400" baseline="0">
                <a:solidFill>
                  <a:srgbClr val="262626"/>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grpSp>
        <p:nvGrpSpPr>
          <p:cNvPr id="2" name="Group 1">
            <a:extLst>
              <a:ext uri="{FF2B5EF4-FFF2-40B4-BE49-F238E27FC236}">
                <a16:creationId xmlns:a16="http://schemas.microsoft.com/office/drawing/2014/main" id="{7FAECF89-7808-784E-B812-593201A75C8F}"/>
              </a:ext>
            </a:extLst>
          </p:cNvPr>
          <p:cNvGrpSpPr/>
          <p:nvPr userDrawn="1"/>
        </p:nvGrpSpPr>
        <p:grpSpPr>
          <a:xfrm rot="16200000">
            <a:off x="9999475" y="4333422"/>
            <a:ext cx="3143757" cy="504000"/>
            <a:chOff x="296426" y="6035882"/>
            <a:chExt cx="3143757" cy="504000"/>
          </a:xfrm>
        </p:grpSpPr>
        <p:pic>
          <p:nvPicPr>
            <p:cNvPr id="13" name="Picture 12" descr="A picture containing text&#10;&#10;Description automatically generated">
              <a:extLst>
                <a:ext uri="{FF2B5EF4-FFF2-40B4-BE49-F238E27FC236}">
                  <a16:creationId xmlns:a16="http://schemas.microsoft.com/office/drawing/2014/main" id="{5114021B-53D6-7F4A-B422-FF9E8DE49091}"/>
                </a:ext>
              </a:extLst>
            </p:cNvPr>
            <p:cNvPicPr/>
            <p:nvPr userDrawn="1"/>
          </p:nvPicPr>
          <p:blipFill rotWithShape="1">
            <a:blip r:embed="rId2">
              <a:extLst>
                <a:ext uri="{28A0092B-C50C-407E-A947-70E740481C1C}">
                  <a14:useLocalDpi xmlns:a14="http://schemas.microsoft.com/office/drawing/2010/main" val="0"/>
                </a:ext>
              </a:extLst>
            </a:blip>
            <a:srcRect t="71161" r="14342" b="1"/>
            <a:stretch/>
          </p:blipFill>
          <p:spPr>
            <a:xfrm>
              <a:off x="464462" y="6185185"/>
              <a:ext cx="2975721" cy="180000"/>
            </a:xfrm>
            <a:prstGeom prst="rect">
              <a:avLst/>
            </a:prstGeom>
          </p:spPr>
        </p:pic>
        <p:pic>
          <p:nvPicPr>
            <p:cNvPr id="14" name="Picture 13" descr="A picture containing text&#10;&#10;Description automatically generated">
              <a:extLst>
                <a:ext uri="{FF2B5EF4-FFF2-40B4-BE49-F238E27FC236}">
                  <a16:creationId xmlns:a16="http://schemas.microsoft.com/office/drawing/2014/main" id="{A344AB21-FECE-FC4C-8328-FE836D149A4C}"/>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35287" t="-1662" r="54747" b="36172"/>
            <a:stretch/>
          </p:blipFill>
          <p:spPr>
            <a:xfrm>
              <a:off x="296426" y="6035882"/>
              <a:ext cx="366916" cy="504000"/>
            </a:xfrm>
            <a:prstGeom prst="rect">
              <a:avLst/>
            </a:prstGeom>
          </p:spPr>
        </p:pic>
      </p:grpSp>
    </p:spTree>
    <p:extLst>
      <p:ext uri="{BB962C8B-B14F-4D97-AF65-F5344CB8AC3E}">
        <p14:creationId xmlns:p14="http://schemas.microsoft.com/office/powerpoint/2010/main" val="3775168910"/>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Master Text Slide - Green">
    <p:spTree>
      <p:nvGrpSpPr>
        <p:cNvPr id="1" name=""/>
        <p:cNvGrpSpPr/>
        <p:nvPr/>
      </p:nvGrpSpPr>
      <p:grpSpPr>
        <a:xfrm>
          <a:off x="0" y="0"/>
          <a:ext cx="0" cy="0"/>
          <a:chOff x="0" y="0"/>
          <a:chExt cx="0" cy="0"/>
        </a:xfrm>
      </p:grpSpPr>
      <p:grpSp>
        <p:nvGrpSpPr>
          <p:cNvPr id="13" name="Group 12">
            <a:extLst>
              <a:ext uri="{FF2B5EF4-FFF2-40B4-BE49-F238E27FC236}">
                <a16:creationId xmlns:a16="http://schemas.microsoft.com/office/drawing/2014/main" id="{637F8E1F-F9BA-4749-A21A-E44400B2D64E}"/>
              </a:ext>
            </a:extLst>
          </p:cNvPr>
          <p:cNvGrpSpPr/>
          <p:nvPr userDrawn="1"/>
        </p:nvGrpSpPr>
        <p:grpSpPr>
          <a:xfrm>
            <a:off x="0" y="0"/>
            <a:ext cx="1675006" cy="1772009"/>
            <a:chOff x="327570" y="4453037"/>
            <a:chExt cx="1539689" cy="1542069"/>
          </a:xfrm>
        </p:grpSpPr>
        <p:sp>
          <p:nvSpPr>
            <p:cNvPr id="15" name="Freeform 14">
              <a:extLst>
                <a:ext uri="{FF2B5EF4-FFF2-40B4-BE49-F238E27FC236}">
                  <a16:creationId xmlns:a16="http://schemas.microsoft.com/office/drawing/2014/main" id="{F4337FEC-12F3-104D-9401-B6368EE849FC}"/>
                </a:ext>
              </a:extLst>
            </p:cNvPr>
            <p:cNvSpPr/>
            <p:nvPr userDrawn="1"/>
          </p:nvSpPr>
          <p:spPr>
            <a:xfrm flipH="1" flipV="1">
              <a:off x="327570" y="5115106"/>
              <a:ext cx="439999" cy="880000"/>
            </a:xfrm>
            <a:custGeom>
              <a:avLst/>
              <a:gdLst>
                <a:gd name="connsiteX0" fmla="*/ 439999 w 439999"/>
                <a:gd name="connsiteY0" fmla="*/ 880000 h 880000"/>
                <a:gd name="connsiteX1" fmla="*/ 0 w 439999"/>
                <a:gd name="connsiteY1" fmla="*/ 440680 h 880000"/>
                <a:gd name="connsiteX2" fmla="*/ 439999 w 439999"/>
                <a:gd name="connsiteY2" fmla="*/ 0 h 880000"/>
                <a:gd name="connsiteX3" fmla="*/ 439999 w 439999"/>
                <a:gd name="connsiteY3" fmla="*/ 880000 h 880000"/>
              </a:gdLst>
              <a:ahLst/>
              <a:cxnLst>
                <a:cxn ang="0">
                  <a:pos x="connsiteX0" y="connsiteY0"/>
                </a:cxn>
                <a:cxn ang="0">
                  <a:pos x="connsiteX1" y="connsiteY1"/>
                </a:cxn>
                <a:cxn ang="0">
                  <a:pos x="connsiteX2" y="connsiteY2"/>
                </a:cxn>
                <a:cxn ang="0">
                  <a:pos x="connsiteX3" y="connsiteY3"/>
                </a:cxn>
              </a:cxnLst>
              <a:rect l="l" t="t" r="r" b="b"/>
              <a:pathLst>
                <a:path w="439999" h="880000">
                  <a:moveTo>
                    <a:pt x="439999" y="880000"/>
                  </a:moveTo>
                  <a:lnTo>
                    <a:pt x="0" y="440680"/>
                  </a:lnTo>
                  <a:lnTo>
                    <a:pt x="439999" y="0"/>
                  </a:lnTo>
                  <a:lnTo>
                    <a:pt x="439999" y="880000"/>
                  </a:lnTo>
                  <a:close/>
                </a:path>
              </a:pathLst>
            </a:custGeom>
            <a:solidFill>
              <a:srgbClr val="40B89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8" name="Freeform 17">
              <a:extLst>
                <a:ext uri="{FF2B5EF4-FFF2-40B4-BE49-F238E27FC236}">
                  <a16:creationId xmlns:a16="http://schemas.microsoft.com/office/drawing/2014/main" id="{9AD22EEF-79C8-F24D-8BB3-6743C6A1FAB7}"/>
                </a:ext>
              </a:extLst>
            </p:cNvPr>
            <p:cNvSpPr/>
            <p:nvPr userDrawn="1"/>
          </p:nvSpPr>
          <p:spPr>
            <a:xfrm flipH="1" flipV="1">
              <a:off x="327570" y="4453037"/>
              <a:ext cx="1539689" cy="1101389"/>
            </a:xfrm>
            <a:custGeom>
              <a:avLst/>
              <a:gdLst>
                <a:gd name="connsiteX0" fmla="*/ 1539689 w 1539689"/>
                <a:gd name="connsiteY0" fmla="*/ 1101389 h 1101389"/>
                <a:gd name="connsiteX1" fmla="*/ 0 w 1539689"/>
                <a:gd name="connsiteY1" fmla="*/ 1101389 h 1101389"/>
                <a:gd name="connsiteX2" fmla="*/ 1099690 w 1539689"/>
                <a:gd name="connsiteY2" fmla="*/ 0 h 1101389"/>
                <a:gd name="connsiteX3" fmla="*/ 1539689 w 1539689"/>
                <a:gd name="connsiteY3" fmla="*/ 439320 h 1101389"/>
                <a:gd name="connsiteX4" fmla="*/ 1539689 w 1539689"/>
                <a:gd name="connsiteY4" fmla="*/ 1101389 h 11013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39689" h="1101389">
                  <a:moveTo>
                    <a:pt x="1539689" y="1101389"/>
                  </a:moveTo>
                  <a:lnTo>
                    <a:pt x="0" y="1101389"/>
                  </a:lnTo>
                  <a:lnTo>
                    <a:pt x="1099690" y="0"/>
                  </a:lnTo>
                  <a:lnTo>
                    <a:pt x="1539689" y="439320"/>
                  </a:lnTo>
                  <a:lnTo>
                    <a:pt x="1539689" y="1101389"/>
                  </a:lnTo>
                  <a:close/>
                </a:path>
              </a:pathLst>
            </a:custGeom>
            <a:solidFill>
              <a:srgbClr val="02735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grpSp>
      <p:sp>
        <p:nvSpPr>
          <p:cNvPr id="25" name="Text Placeholder 23">
            <a:extLst>
              <a:ext uri="{FF2B5EF4-FFF2-40B4-BE49-F238E27FC236}">
                <a16:creationId xmlns:a16="http://schemas.microsoft.com/office/drawing/2014/main" id="{37F4427A-FEFE-7B4B-AA73-9FDEFAAF431C}"/>
              </a:ext>
            </a:extLst>
          </p:cNvPr>
          <p:cNvSpPr>
            <a:spLocks noGrp="1"/>
          </p:cNvSpPr>
          <p:nvPr>
            <p:ph type="body" sz="quarter" idx="13" hasCustomPrompt="1"/>
          </p:nvPr>
        </p:nvSpPr>
        <p:spPr>
          <a:xfrm>
            <a:off x="1086578" y="751463"/>
            <a:ext cx="10600546" cy="953429"/>
          </a:xfrm>
        </p:spPr>
        <p:txBody>
          <a:bodyPr>
            <a:normAutofit/>
          </a:bodyPr>
          <a:lstStyle>
            <a:lvl1pPr marL="0" indent="0" algn="l">
              <a:buNone/>
              <a:defRPr sz="3600" b="1">
                <a:solidFill>
                  <a:srgbClr val="262626"/>
                </a:solidFill>
                <a:latin typeface="+mn-lt"/>
              </a:defRPr>
            </a:lvl1pPr>
          </a:lstStyle>
          <a:p>
            <a:pPr lvl="0"/>
            <a:r>
              <a:rPr lang="en-US" dirty="0"/>
              <a:t>Master Text Slide</a:t>
            </a:r>
          </a:p>
        </p:txBody>
      </p:sp>
      <p:sp>
        <p:nvSpPr>
          <p:cNvPr id="26" name="Text Placeholder 25">
            <a:extLst>
              <a:ext uri="{FF2B5EF4-FFF2-40B4-BE49-F238E27FC236}">
                <a16:creationId xmlns:a16="http://schemas.microsoft.com/office/drawing/2014/main" id="{D522E744-70EE-BD40-BDED-0C46EB0C0DD1}"/>
              </a:ext>
            </a:extLst>
          </p:cNvPr>
          <p:cNvSpPr>
            <a:spLocks noGrp="1"/>
          </p:cNvSpPr>
          <p:nvPr>
            <p:ph type="body" sz="quarter" idx="14" hasCustomPrompt="1"/>
          </p:nvPr>
        </p:nvSpPr>
        <p:spPr>
          <a:xfrm>
            <a:off x="1085850" y="1776830"/>
            <a:ext cx="10587038" cy="3995320"/>
          </a:xfrm>
        </p:spPr>
        <p:txBody>
          <a:bodyPr>
            <a:noAutofit/>
          </a:bodyPr>
          <a:lstStyle>
            <a:lvl1pPr marL="0" indent="0" algn="l">
              <a:buNone/>
              <a:defRPr sz="2400" baseline="0">
                <a:solidFill>
                  <a:srgbClr val="262626"/>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Tree>
    <p:extLst>
      <p:ext uri="{BB962C8B-B14F-4D97-AF65-F5344CB8AC3E}">
        <p14:creationId xmlns:p14="http://schemas.microsoft.com/office/powerpoint/2010/main" val="414803884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Divider Slide 1">
    <p:spTree>
      <p:nvGrpSpPr>
        <p:cNvPr id="1" name=""/>
        <p:cNvGrpSpPr/>
        <p:nvPr/>
      </p:nvGrpSpPr>
      <p:grpSpPr>
        <a:xfrm>
          <a:off x="0" y="0"/>
          <a:ext cx="0" cy="0"/>
          <a:chOff x="0" y="0"/>
          <a:chExt cx="0" cy="0"/>
        </a:xfrm>
      </p:grpSpPr>
      <p:grpSp>
        <p:nvGrpSpPr>
          <p:cNvPr id="8" name="Group 7">
            <a:extLst>
              <a:ext uri="{FF2B5EF4-FFF2-40B4-BE49-F238E27FC236}">
                <a16:creationId xmlns:a16="http://schemas.microsoft.com/office/drawing/2014/main" id="{1933171D-0DFC-D94B-ACD9-AC6E2A0F4602}"/>
              </a:ext>
            </a:extLst>
          </p:cNvPr>
          <p:cNvGrpSpPr/>
          <p:nvPr userDrawn="1"/>
        </p:nvGrpSpPr>
        <p:grpSpPr>
          <a:xfrm>
            <a:off x="2608421" y="0"/>
            <a:ext cx="8807728" cy="6858000"/>
            <a:chOff x="6112382" y="2679054"/>
            <a:chExt cx="1502762" cy="1170105"/>
          </a:xfrm>
        </p:grpSpPr>
        <p:sp>
          <p:nvSpPr>
            <p:cNvPr id="10" name="Graphic 4">
              <a:extLst>
                <a:ext uri="{FF2B5EF4-FFF2-40B4-BE49-F238E27FC236}">
                  <a16:creationId xmlns:a16="http://schemas.microsoft.com/office/drawing/2014/main" id="{286BBDAD-F210-914D-BC39-CB0AF446059B}"/>
                </a:ext>
              </a:extLst>
            </p:cNvPr>
            <p:cNvSpPr/>
            <p:nvPr/>
          </p:nvSpPr>
          <p:spPr>
            <a:xfrm>
              <a:off x="6112382" y="2679054"/>
              <a:ext cx="1067628" cy="1061401"/>
            </a:xfrm>
            <a:custGeom>
              <a:avLst/>
              <a:gdLst>
                <a:gd name="connsiteX0" fmla="*/ 1027068 w 1067631"/>
                <a:gd name="connsiteY0" fmla="*/ 721845 h 1061401"/>
                <a:gd name="connsiteX1" fmla="*/ 984775 w 1067631"/>
                <a:gd name="connsiteY1" fmla="*/ 784971 h 1061401"/>
                <a:gd name="connsiteX2" fmla="*/ 862092 w 1067631"/>
                <a:gd name="connsiteY2" fmla="*/ 896141 h 1061401"/>
                <a:gd name="connsiteX3" fmla="*/ 708825 w 1067631"/>
                <a:gd name="connsiteY3" fmla="*/ 961614 h 1061401"/>
                <a:gd name="connsiteX4" fmla="*/ 632560 w 1067631"/>
                <a:gd name="connsiteY4" fmla="*/ 974016 h 1061401"/>
                <a:gd name="connsiteX5" fmla="*/ 614400 w 1067631"/>
                <a:gd name="connsiteY5" fmla="*/ 975368 h 1061401"/>
                <a:gd name="connsiteX6" fmla="*/ 596738 w 1067631"/>
                <a:gd name="connsiteY6" fmla="*/ 975842 h 1061401"/>
                <a:gd name="connsiteX7" fmla="*/ 588109 w 1067631"/>
                <a:gd name="connsiteY7" fmla="*/ 976056 h 1061401"/>
                <a:gd name="connsiteX8" fmla="*/ 579646 w 1067631"/>
                <a:gd name="connsiteY8" fmla="*/ 975842 h 1061401"/>
                <a:gd name="connsiteX9" fmla="*/ 563193 w 1067631"/>
                <a:gd name="connsiteY9" fmla="*/ 975439 h 1061401"/>
                <a:gd name="connsiteX10" fmla="*/ 480953 w 1067631"/>
                <a:gd name="connsiteY10" fmla="*/ 964792 h 1061401"/>
                <a:gd name="connsiteX11" fmla="*/ 469597 w 1067631"/>
                <a:gd name="connsiteY11" fmla="*/ 962231 h 1061401"/>
                <a:gd name="connsiteX12" fmla="*/ 466397 w 1067631"/>
                <a:gd name="connsiteY12" fmla="*/ 961519 h 1061401"/>
                <a:gd name="connsiteX13" fmla="*/ 460802 w 1067631"/>
                <a:gd name="connsiteY13" fmla="*/ 960168 h 1061401"/>
                <a:gd name="connsiteX14" fmla="*/ 460328 w 1067631"/>
                <a:gd name="connsiteY14" fmla="*/ 960025 h 1061401"/>
                <a:gd name="connsiteX15" fmla="*/ 447052 w 1067631"/>
                <a:gd name="connsiteY15" fmla="*/ 956350 h 1061401"/>
                <a:gd name="connsiteX16" fmla="*/ 433373 w 1067631"/>
                <a:gd name="connsiteY16" fmla="*/ 952271 h 1061401"/>
                <a:gd name="connsiteX17" fmla="*/ 432875 w 1067631"/>
                <a:gd name="connsiteY17" fmla="*/ 952105 h 1061401"/>
                <a:gd name="connsiteX18" fmla="*/ 423132 w 1067631"/>
                <a:gd name="connsiteY18" fmla="*/ 948880 h 1061401"/>
                <a:gd name="connsiteX19" fmla="*/ 422752 w 1067631"/>
                <a:gd name="connsiteY19" fmla="*/ 948785 h 1061401"/>
                <a:gd name="connsiteX20" fmla="*/ 357084 w 1067631"/>
                <a:gd name="connsiteY20" fmla="*/ 921064 h 1061401"/>
                <a:gd name="connsiteX21" fmla="*/ 349829 w 1067631"/>
                <a:gd name="connsiteY21" fmla="*/ 917459 h 1061401"/>
                <a:gd name="connsiteX22" fmla="*/ 342622 w 1067631"/>
                <a:gd name="connsiteY22" fmla="*/ 913451 h 1061401"/>
                <a:gd name="connsiteX23" fmla="*/ 327829 w 1067631"/>
                <a:gd name="connsiteY23" fmla="*/ 905128 h 1061401"/>
                <a:gd name="connsiteX24" fmla="*/ 297982 w 1067631"/>
                <a:gd name="connsiteY24" fmla="*/ 885778 h 1061401"/>
                <a:gd name="connsiteX25" fmla="*/ 238596 w 1067631"/>
                <a:gd name="connsiteY25" fmla="*/ 837449 h 1061401"/>
                <a:gd name="connsiteX26" fmla="*/ 139880 w 1067631"/>
                <a:gd name="connsiteY26" fmla="*/ 705577 h 1061401"/>
                <a:gd name="connsiteX27" fmla="*/ 91589 w 1067631"/>
                <a:gd name="connsiteY27" fmla="*/ 549399 h 1061401"/>
                <a:gd name="connsiteX28" fmla="*/ 87938 w 1067631"/>
                <a:gd name="connsiteY28" fmla="*/ 474037 h 1061401"/>
                <a:gd name="connsiteX29" fmla="*/ 88696 w 1067631"/>
                <a:gd name="connsiteY29" fmla="*/ 456963 h 1061401"/>
                <a:gd name="connsiteX30" fmla="*/ 88720 w 1067631"/>
                <a:gd name="connsiteY30" fmla="*/ 456773 h 1061401"/>
                <a:gd name="connsiteX31" fmla="*/ 89194 w 1067631"/>
                <a:gd name="connsiteY31" fmla="*/ 450560 h 1061401"/>
                <a:gd name="connsiteX32" fmla="*/ 89976 w 1067631"/>
                <a:gd name="connsiteY32" fmla="*/ 440553 h 1061401"/>
                <a:gd name="connsiteX33" fmla="*/ 90498 w 1067631"/>
                <a:gd name="connsiteY33" fmla="*/ 435787 h 1061401"/>
                <a:gd name="connsiteX34" fmla="*/ 92205 w 1067631"/>
                <a:gd name="connsiteY34" fmla="*/ 422625 h 1061401"/>
                <a:gd name="connsiteX35" fmla="*/ 92632 w 1067631"/>
                <a:gd name="connsiteY35" fmla="*/ 419258 h 1061401"/>
                <a:gd name="connsiteX36" fmla="*/ 92727 w 1067631"/>
                <a:gd name="connsiteY36" fmla="*/ 418594 h 1061401"/>
                <a:gd name="connsiteX37" fmla="*/ 94528 w 1067631"/>
                <a:gd name="connsiteY37" fmla="*/ 407567 h 1061401"/>
                <a:gd name="connsiteX38" fmla="*/ 94670 w 1067631"/>
                <a:gd name="connsiteY38" fmla="*/ 406809 h 1061401"/>
                <a:gd name="connsiteX39" fmla="*/ 97444 w 1067631"/>
                <a:gd name="connsiteY39" fmla="*/ 392248 h 1061401"/>
                <a:gd name="connsiteX40" fmla="*/ 97871 w 1067631"/>
                <a:gd name="connsiteY40" fmla="*/ 390256 h 1061401"/>
                <a:gd name="connsiteX41" fmla="*/ 98843 w 1067631"/>
                <a:gd name="connsiteY41" fmla="*/ 385751 h 1061401"/>
                <a:gd name="connsiteX42" fmla="*/ 99436 w 1067631"/>
                <a:gd name="connsiteY42" fmla="*/ 383047 h 1061401"/>
                <a:gd name="connsiteX43" fmla="*/ 100360 w 1067631"/>
                <a:gd name="connsiteY43" fmla="*/ 379063 h 1061401"/>
                <a:gd name="connsiteX44" fmla="*/ 100977 w 1067631"/>
                <a:gd name="connsiteY44" fmla="*/ 376479 h 1061401"/>
                <a:gd name="connsiteX45" fmla="*/ 102138 w 1067631"/>
                <a:gd name="connsiteY45" fmla="*/ 371736 h 1061401"/>
                <a:gd name="connsiteX46" fmla="*/ 102541 w 1067631"/>
                <a:gd name="connsiteY46" fmla="*/ 370147 h 1061401"/>
                <a:gd name="connsiteX47" fmla="*/ 122455 w 1067631"/>
                <a:gd name="connsiteY47" fmla="*/ 309535 h 1061401"/>
                <a:gd name="connsiteX48" fmla="*/ 122834 w 1067631"/>
                <a:gd name="connsiteY48" fmla="*/ 308563 h 1061401"/>
                <a:gd name="connsiteX49" fmla="*/ 130539 w 1067631"/>
                <a:gd name="connsiteY49" fmla="*/ 290659 h 1061401"/>
                <a:gd name="connsiteX50" fmla="*/ 133858 w 1067631"/>
                <a:gd name="connsiteY50" fmla="*/ 283497 h 1061401"/>
                <a:gd name="connsiteX51" fmla="*/ 134830 w 1067631"/>
                <a:gd name="connsiteY51" fmla="*/ 281387 h 1061401"/>
                <a:gd name="connsiteX52" fmla="*/ 146281 w 1067631"/>
                <a:gd name="connsiteY52" fmla="*/ 259048 h 1061401"/>
                <a:gd name="connsiteX53" fmla="*/ 187863 w 1067631"/>
                <a:gd name="connsiteY53" fmla="*/ 195472 h 1061401"/>
                <a:gd name="connsiteX54" fmla="*/ 309504 w 1067631"/>
                <a:gd name="connsiteY54" fmla="*/ 83164 h 1061401"/>
                <a:gd name="connsiteX55" fmla="*/ 462177 w 1067631"/>
                <a:gd name="connsiteY55" fmla="*/ 16291 h 1061401"/>
                <a:gd name="connsiteX56" fmla="*/ 538324 w 1067631"/>
                <a:gd name="connsiteY56" fmla="*/ 3201 h 1061401"/>
                <a:gd name="connsiteX57" fmla="*/ 574145 w 1067631"/>
                <a:gd name="connsiteY57" fmla="*/ 1162 h 1061401"/>
                <a:gd name="connsiteX58" fmla="*/ 588062 w 1067631"/>
                <a:gd name="connsiteY58" fmla="*/ 854 h 1061401"/>
                <a:gd name="connsiteX59" fmla="*/ 588062 w 1067631"/>
                <a:gd name="connsiteY59" fmla="*/ 0 h 1061401"/>
                <a:gd name="connsiteX60" fmla="*/ 280249 w 1067631"/>
                <a:gd name="connsiteY60" fmla="*/ 0 h 1061401"/>
                <a:gd name="connsiteX61" fmla="*/ 260715 w 1067631"/>
                <a:gd name="connsiteY61" fmla="*/ 12213 h 1061401"/>
                <a:gd name="connsiteX62" fmla="*/ 117856 w 1067631"/>
                <a:gd name="connsiteY62" fmla="*/ 144084 h 1061401"/>
                <a:gd name="connsiteX63" fmla="*/ 68996 w 1067631"/>
                <a:gd name="connsiteY63" fmla="*/ 218783 h 1061401"/>
                <a:gd name="connsiteX64" fmla="*/ 59560 w 1067631"/>
                <a:gd name="connsiteY64" fmla="*/ 236781 h 1061401"/>
                <a:gd name="connsiteX65" fmla="*/ 59513 w 1067631"/>
                <a:gd name="connsiteY65" fmla="*/ 236876 h 1061401"/>
                <a:gd name="connsiteX66" fmla="*/ 58114 w 1067631"/>
                <a:gd name="connsiteY66" fmla="*/ 239556 h 1061401"/>
                <a:gd name="connsiteX67" fmla="*/ 55483 w 1067631"/>
                <a:gd name="connsiteY67" fmla="*/ 245200 h 1061401"/>
                <a:gd name="connsiteX68" fmla="*/ 50480 w 1067631"/>
                <a:gd name="connsiteY68" fmla="*/ 255918 h 1061401"/>
                <a:gd name="connsiteX69" fmla="*/ 41258 w 1067631"/>
                <a:gd name="connsiteY69" fmla="*/ 277332 h 1061401"/>
                <a:gd name="connsiteX70" fmla="*/ 35640 w 1067631"/>
                <a:gd name="connsiteY70" fmla="*/ 291251 h 1061401"/>
                <a:gd name="connsiteX71" fmla="*/ 17433 w 1067631"/>
                <a:gd name="connsiteY71" fmla="*/ 349682 h 1061401"/>
                <a:gd name="connsiteX72" fmla="*/ 17196 w 1067631"/>
                <a:gd name="connsiteY72" fmla="*/ 350607 h 1061401"/>
                <a:gd name="connsiteX73" fmla="*/ 15584 w 1067631"/>
                <a:gd name="connsiteY73" fmla="*/ 357152 h 1061401"/>
                <a:gd name="connsiteX74" fmla="*/ 15038 w 1067631"/>
                <a:gd name="connsiteY74" fmla="*/ 359476 h 1061401"/>
                <a:gd name="connsiteX75" fmla="*/ 13782 w 1067631"/>
                <a:gd name="connsiteY75" fmla="*/ 364954 h 1061401"/>
                <a:gd name="connsiteX76" fmla="*/ 13213 w 1067631"/>
                <a:gd name="connsiteY76" fmla="*/ 367515 h 1061401"/>
                <a:gd name="connsiteX77" fmla="*/ 11909 w 1067631"/>
                <a:gd name="connsiteY77" fmla="*/ 373562 h 1061401"/>
                <a:gd name="connsiteX78" fmla="*/ 11554 w 1067631"/>
                <a:gd name="connsiteY78" fmla="*/ 375245 h 1061401"/>
                <a:gd name="connsiteX79" fmla="*/ 8021 w 1067631"/>
                <a:gd name="connsiteY79" fmla="*/ 393932 h 1061401"/>
                <a:gd name="connsiteX80" fmla="*/ 6622 w 1067631"/>
                <a:gd name="connsiteY80" fmla="*/ 401734 h 1061401"/>
                <a:gd name="connsiteX81" fmla="*/ 6030 w 1067631"/>
                <a:gd name="connsiteY81" fmla="*/ 406216 h 1061401"/>
                <a:gd name="connsiteX82" fmla="*/ 6006 w 1067631"/>
                <a:gd name="connsiteY82" fmla="*/ 406429 h 1061401"/>
                <a:gd name="connsiteX83" fmla="*/ 3327 w 1067631"/>
                <a:gd name="connsiteY83" fmla="*/ 427202 h 1061401"/>
                <a:gd name="connsiteX84" fmla="*/ 2900 w 1067631"/>
                <a:gd name="connsiteY84" fmla="*/ 430593 h 1061401"/>
                <a:gd name="connsiteX85" fmla="*/ 2782 w 1067631"/>
                <a:gd name="connsiteY85" fmla="*/ 432253 h 1061401"/>
                <a:gd name="connsiteX86" fmla="*/ 2189 w 1067631"/>
                <a:gd name="connsiteY86" fmla="*/ 439533 h 1061401"/>
                <a:gd name="connsiteX87" fmla="*/ 1833 w 1067631"/>
                <a:gd name="connsiteY87" fmla="*/ 443991 h 1061401"/>
                <a:gd name="connsiteX88" fmla="*/ 340 w 1067631"/>
                <a:gd name="connsiteY88" fmla="*/ 471547 h 1061401"/>
                <a:gd name="connsiteX89" fmla="*/ 4631 w 1067631"/>
                <a:gd name="connsiteY89" fmla="*/ 559951 h 1061401"/>
                <a:gd name="connsiteX90" fmla="*/ 61457 w 1067631"/>
                <a:gd name="connsiteY90" fmla="*/ 743661 h 1061401"/>
                <a:gd name="connsiteX91" fmla="*/ 177408 w 1067631"/>
                <a:gd name="connsiteY91" fmla="*/ 898583 h 1061401"/>
                <a:gd name="connsiteX92" fmla="*/ 247154 w 1067631"/>
                <a:gd name="connsiteY92" fmla="*/ 955330 h 1061401"/>
                <a:gd name="connsiteX93" fmla="*/ 282241 w 1067631"/>
                <a:gd name="connsiteY93" fmla="*/ 978047 h 1061401"/>
                <a:gd name="connsiteX94" fmla="*/ 299594 w 1067631"/>
                <a:gd name="connsiteY94" fmla="*/ 987841 h 1061401"/>
                <a:gd name="connsiteX95" fmla="*/ 308081 w 1067631"/>
                <a:gd name="connsiteY95" fmla="*/ 992537 h 1061401"/>
                <a:gd name="connsiteX96" fmla="*/ 316592 w 1067631"/>
                <a:gd name="connsiteY96" fmla="*/ 996805 h 1061401"/>
                <a:gd name="connsiteX97" fmla="*/ 406418 w 1067631"/>
                <a:gd name="connsiteY97" fmla="*/ 1033538 h 1061401"/>
                <a:gd name="connsiteX98" fmla="*/ 422444 w 1067631"/>
                <a:gd name="connsiteY98" fmla="*/ 1038328 h 1061401"/>
                <a:gd name="connsiteX99" fmla="*/ 429912 w 1067631"/>
                <a:gd name="connsiteY99" fmla="*/ 1040391 h 1061401"/>
                <a:gd name="connsiteX100" fmla="*/ 438281 w 1067631"/>
                <a:gd name="connsiteY100" fmla="*/ 1042691 h 1061401"/>
                <a:gd name="connsiteX101" fmla="*/ 438565 w 1067631"/>
                <a:gd name="connsiteY101" fmla="*/ 1042762 h 1061401"/>
                <a:gd name="connsiteX102" fmla="*/ 438589 w 1067631"/>
                <a:gd name="connsiteY102" fmla="*/ 1042762 h 1061401"/>
                <a:gd name="connsiteX103" fmla="*/ 439964 w 1067631"/>
                <a:gd name="connsiteY103" fmla="*/ 1043142 h 1061401"/>
                <a:gd name="connsiteX104" fmla="*/ 445440 w 1067631"/>
                <a:gd name="connsiteY104" fmla="*/ 1044422 h 1061401"/>
                <a:gd name="connsiteX105" fmla="*/ 462343 w 1067631"/>
                <a:gd name="connsiteY105" fmla="*/ 1048216 h 1061401"/>
                <a:gd name="connsiteX106" fmla="*/ 463078 w 1067631"/>
                <a:gd name="connsiteY106" fmla="*/ 1048382 h 1061401"/>
                <a:gd name="connsiteX107" fmla="*/ 471873 w 1067631"/>
                <a:gd name="connsiteY107" fmla="*/ 1050232 h 1061401"/>
                <a:gd name="connsiteX108" fmla="*/ 474908 w 1067631"/>
                <a:gd name="connsiteY108" fmla="*/ 1050754 h 1061401"/>
                <a:gd name="connsiteX109" fmla="*/ 475358 w 1067631"/>
                <a:gd name="connsiteY109" fmla="*/ 1050801 h 1061401"/>
                <a:gd name="connsiteX110" fmla="*/ 558902 w 1067631"/>
                <a:gd name="connsiteY110" fmla="*/ 1060690 h 1061401"/>
                <a:gd name="connsiteX111" fmla="*/ 578176 w 1067631"/>
                <a:gd name="connsiteY111" fmla="*/ 1061188 h 1061401"/>
                <a:gd name="connsiteX112" fmla="*/ 588109 w 1067631"/>
                <a:gd name="connsiteY112" fmla="*/ 1061401 h 1061401"/>
                <a:gd name="connsiteX113" fmla="*/ 598208 w 1067631"/>
                <a:gd name="connsiteY113" fmla="*/ 1061164 h 1061401"/>
                <a:gd name="connsiteX114" fmla="*/ 618928 w 1067631"/>
                <a:gd name="connsiteY114" fmla="*/ 1060595 h 1061401"/>
                <a:gd name="connsiteX115" fmla="*/ 640241 w 1067631"/>
                <a:gd name="connsiteY115" fmla="*/ 1059030 h 1061401"/>
                <a:gd name="connsiteX116" fmla="*/ 729877 w 1067631"/>
                <a:gd name="connsiteY116" fmla="*/ 1044446 h 1061401"/>
                <a:gd name="connsiteX117" fmla="*/ 910169 w 1067631"/>
                <a:gd name="connsiteY117" fmla="*/ 967447 h 1061401"/>
                <a:gd name="connsiteX118" fmla="*/ 1054237 w 1067631"/>
                <a:gd name="connsiteY118" fmla="*/ 836880 h 1061401"/>
                <a:gd name="connsiteX119" fmla="*/ 1067632 w 1067631"/>
                <a:gd name="connsiteY119" fmla="*/ 819119 h 1061401"/>
                <a:gd name="connsiteX120" fmla="*/ 1067632 w 1067631"/>
                <a:gd name="connsiteY120" fmla="*/ 626231 h 1061401"/>
                <a:gd name="connsiteX121" fmla="*/ 1055849 w 1067631"/>
                <a:gd name="connsiteY121" fmla="*/ 660379 h 1061401"/>
                <a:gd name="connsiteX122" fmla="*/ 1027068 w 1067631"/>
                <a:gd name="connsiteY122" fmla="*/ 721845 h 10614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Lst>
              <a:rect l="l" t="t" r="r" b="b"/>
              <a:pathLst>
                <a:path w="1067631" h="1061401">
                  <a:moveTo>
                    <a:pt x="1027068" y="721845"/>
                  </a:moveTo>
                  <a:cubicBezTo>
                    <a:pt x="1015191" y="742855"/>
                    <a:pt x="1001062" y="764150"/>
                    <a:pt x="984775" y="784971"/>
                  </a:cubicBezTo>
                  <a:cubicBezTo>
                    <a:pt x="952344" y="826731"/>
                    <a:pt x="909885" y="865407"/>
                    <a:pt x="862092" y="896141"/>
                  </a:cubicBezTo>
                  <a:cubicBezTo>
                    <a:pt x="814393" y="927182"/>
                    <a:pt x="760791" y="948880"/>
                    <a:pt x="708825" y="961614"/>
                  </a:cubicBezTo>
                  <a:cubicBezTo>
                    <a:pt x="682819" y="968159"/>
                    <a:pt x="657049" y="971692"/>
                    <a:pt x="632560" y="974016"/>
                  </a:cubicBezTo>
                  <a:cubicBezTo>
                    <a:pt x="626419" y="974467"/>
                    <a:pt x="620375" y="974917"/>
                    <a:pt x="614400" y="975368"/>
                  </a:cubicBezTo>
                  <a:cubicBezTo>
                    <a:pt x="608426" y="975534"/>
                    <a:pt x="602523" y="975676"/>
                    <a:pt x="596738" y="975842"/>
                  </a:cubicBezTo>
                  <a:cubicBezTo>
                    <a:pt x="593846" y="975913"/>
                    <a:pt x="590977" y="975984"/>
                    <a:pt x="588109" y="976056"/>
                  </a:cubicBezTo>
                  <a:cubicBezTo>
                    <a:pt x="585264" y="975984"/>
                    <a:pt x="582443" y="975913"/>
                    <a:pt x="579646" y="975842"/>
                  </a:cubicBezTo>
                  <a:cubicBezTo>
                    <a:pt x="574051" y="975700"/>
                    <a:pt x="568574" y="975581"/>
                    <a:pt x="563193" y="975439"/>
                  </a:cubicBezTo>
                  <a:cubicBezTo>
                    <a:pt x="530951" y="973850"/>
                    <a:pt x="503096" y="969440"/>
                    <a:pt x="480953" y="964792"/>
                  </a:cubicBezTo>
                  <a:cubicBezTo>
                    <a:pt x="477800" y="964080"/>
                    <a:pt x="474007" y="963226"/>
                    <a:pt x="469597" y="962231"/>
                  </a:cubicBezTo>
                  <a:cubicBezTo>
                    <a:pt x="468578" y="961994"/>
                    <a:pt x="467487" y="961756"/>
                    <a:pt x="466397" y="961519"/>
                  </a:cubicBezTo>
                  <a:cubicBezTo>
                    <a:pt x="464477" y="961069"/>
                    <a:pt x="462604" y="960618"/>
                    <a:pt x="460802" y="960168"/>
                  </a:cubicBezTo>
                  <a:cubicBezTo>
                    <a:pt x="460636" y="960120"/>
                    <a:pt x="460494" y="960073"/>
                    <a:pt x="460328" y="960025"/>
                  </a:cubicBezTo>
                  <a:cubicBezTo>
                    <a:pt x="455468" y="958650"/>
                    <a:pt x="451035" y="957440"/>
                    <a:pt x="447052" y="956350"/>
                  </a:cubicBezTo>
                  <a:cubicBezTo>
                    <a:pt x="442737" y="955140"/>
                    <a:pt x="438186" y="953788"/>
                    <a:pt x="433373" y="952271"/>
                  </a:cubicBezTo>
                  <a:cubicBezTo>
                    <a:pt x="433207" y="952223"/>
                    <a:pt x="433041" y="952152"/>
                    <a:pt x="432875" y="952105"/>
                  </a:cubicBezTo>
                  <a:cubicBezTo>
                    <a:pt x="426522" y="950018"/>
                    <a:pt x="423132" y="948880"/>
                    <a:pt x="423132" y="948880"/>
                  </a:cubicBezTo>
                  <a:cubicBezTo>
                    <a:pt x="423013" y="948832"/>
                    <a:pt x="422871" y="948809"/>
                    <a:pt x="422752" y="948785"/>
                  </a:cubicBezTo>
                  <a:cubicBezTo>
                    <a:pt x="403455" y="942192"/>
                    <a:pt x="381075" y="933229"/>
                    <a:pt x="357084" y="921064"/>
                  </a:cubicBezTo>
                  <a:cubicBezTo>
                    <a:pt x="354689" y="919878"/>
                    <a:pt x="352271" y="918669"/>
                    <a:pt x="349829" y="917459"/>
                  </a:cubicBezTo>
                  <a:cubicBezTo>
                    <a:pt x="347459" y="916131"/>
                    <a:pt x="345064" y="914803"/>
                    <a:pt x="342622" y="913451"/>
                  </a:cubicBezTo>
                  <a:cubicBezTo>
                    <a:pt x="337786" y="910725"/>
                    <a:pt x="332855" y="907950"/>
                    <a:pt x="327829" y="905128"/>
                  </a:cubicBezTo>
                  <a:cubicBezTo>
                    <a:pt x="318133" y="898962"/>
                    <a:pt x="307868" y="892939"/>
                    <a:pt x="297982" y="885778"/>
                  </a:cubicBezTo>
                  <a:cubicBezTo>
                    <a:pt x="277950" y="871881"/>
                    <a:pt x="257704" y="855898"/>
                    <a:pt x="238596" y="837449"/>
                  </a:cubicBezTo>
                  <a:cubicBezTo>
                    <a:pt x="200238" y="800859"/>
                    <a:pt x="165104" y="755732"/>
                    <a:pt x="139880" y="705577"/>
                  </a:cubicBezTo>
                  <a:cubicBezTo>
                    <a:pt x="114419" y="655612"/>
                    <a:pt x="97800" y="601403"/>
                    <a:pt x="91589" y="549399"/>
                  </a:cubicBezTo>
                  <a:cubicBezTo>
                    <a:pt x="88270" y="523456"/>
                    <a:pt x="86989" y="498059"/>
                    <a:pt x="87938" y="474037"/>
                  </a:cubicBezTo>
                  <a:cubicBezTo>
                    <a:pt x="87938" y="468251"/>
                    <a:pt x="88270" y="462559"/>
                    <a:pt x="88696" y="456963"/>
                  </a:cubicBezTo>
                  <a:cubicBezTo>
                    <a:pt x="88696" y="456892"/>
                    <a:pt x="88720" y="456844"/>
                    <a:pt x="88720" y="456773"/>
                  </a:cubicBezTo>
                  <a:cubicBezTo>
                    <a:pt x="88720" y="456773"/>
                    <a:pt x="88886" y="454615"/>
                    <a:pt x="89194" y="450560"/>
                  </a:cubicBezTo>
                  <a:cubicBezTo>
                    <a:pt x="89479" y="447193"/>
                    <a:pt x="89739" y="443873"/>
                    <a:pt x="89976" y="440553"/>
                  </a:cubicBezTo>
                  <a:cubicBezTo>
                    <a:pt x="90119" y="439059"/>
                    <a:pt x="90308" y="437470"/>
                    <a:pt x="90498" y="435787"/>
                  </a:cubicBezTo>
                  <a:cubicBezTo>
                    <a:pt x="91067" y="431352"/>
                    <a:pt x="91636" y="426941"/>
                    <a:pt x="92205" y="422625"/>
                  </a:cubicBezTo>
                  <a:cubicBezTo>
                    <a:pt x="92347" y="421487"/>
                    <a:pt x="92490" y="420373"/>
                    <a:pt x="92632" y="419258"/>
                  </a:cubicBezTo>
                  <a:cubicBezTo>
                    <a:pt x="92655" y="419021"/>
                    <a:pt x="92679" y="418808"/>
                    <a:pt x="92727" y="418594"/>
                  </a:cubicBezTo>
                  <a:cubicBezTo>
                    <a:pt x="93248" y="415132"/>
                    <a:pt x="93841" y="411433"/>
                    <a:pt x="94528" y="407567"/>
                  </a:cubicBezTo>
                  <a:cubicBezTo>
                    <a:pt x="94576" y="407306"/>
                    <a:pt x="94623" y="407046"/>
                    <a:pt x="94670" y="406809"/>
                  </a:cubicBezTo>
                  <a:cubicBezTo>
                    <a:pt x="95524" y="401828"/>
                    <a:pt x="96472" y="396991"/>
                    <a:pt x="97444" y="392248"/>
                  </a:cubicBezTo>
                  <a:cubicBezTo>
                    <a:pt x="97586" y="391584"/>
                    <a:pt x="97729" y="390920"/>
                    <a:pt x="97871" y="390256"/>
                  </a:cubicBezTo>
                  <a:cubicBezTo>
                    <a:pt x="98179" y="388739"/>
                    <a:pt x="98511" y="387245"/>
                    <a:pt x="98843" y="385751"/>
                  </a:cubicBezTo>
                  <a:cubicBezTo>
                    <a:pt x="99032" y="384850"/>
                    <a:pt x="99246" y="383972"/>
                    <a:pt x="99436" y="383047"/>
                  </a:cubicBezTo>
                  <a:cubicBezTo>
                    <a:pt x="99744" y="381696"/>
                    <a:pt x="100052" y="380368"/>
                    <a:pt x="100360" y="379063"/>
                  </a:cubicBezTo>
                  <a:cubicBezTo>
                    <a:pt x="100550" y="378210"/>
                    <a:pt x="100763" y="377356"/>
                    <a:pt x="100977" y="376479"/>
                  </a:cubicBezTo>
                  <a:cubicBezTo>
                    <a:pt x="101356" y="374890"/>
                    <a:pt x="101759" y="373301"/>
                    <a:pt x="102138" y="371736"/>
                  </a:cubicBezTo>
                  <a:cubicBezTo>
                    <a:pt x="102281" y="371214"/>
                    <a:pt x="102399" y="370692"/>
                    <a:pt x="102541" y="370147"/>
                  </a:cubicBezTo>
                  <a:cubicBezTo>
                    <a:pt x="108823" y="345532"/>
                    <a:pt x="116125" y="325043"/>
                    <a:pt x="122455" y="309535"/>
                  </a:cubicBezTo>
                  <a:cubicBezTo>
                    <a:pt x="122574" y="309203"/>
                    <a:pt x="122716" y="308895"/>
                    <a:pt x="122834" y="308563"/>
                  </a:cubicBezTo>
                  <a:cubicBezTo>
                    <a:pt x="125276" y="302682"/>
                    <a:pt x="127813" y="296706"/>
                    <a:pt x="130539" y="290659"/>
                  </a:cubicBezTo>
                  <a:cubicBezTo>
                    <a:pt x="131796" y="287956"/>
                    <a:pt x="132934" y="285560"/>
                    <a:pt x="133858" y="283497"/>
                  </a:cubicBezTo>
                  <a:cubicBezTo>
                    <a:pt x="134214" y="282762"/>
                    <a:pt x="134522" y="282051"/>
                    <a:pt x="134830" y="281387"/>
                  </a:cubicBezTo>
                  <a:cubicBezTo>
                    <a:pt x="138363" y="273988"/>
                    <a:pt x="142132" y="266542"/>
                    <a:pt x="146281" y="259048"/>
                  </a:cubicBezTo>
                  <a:cubicBezTo>
                    <a:pt x="157992" y="237967"/>
                    <a:pt x="171789" y="216459"/>
                    <a:pt x="187863" y="195472"/>
                  </a:cubicBezTo>
                  <a:cubicBezTo>
                    <a:pt x="220176" y="153665"/>
                    <a:pt x="261947" y="114347"/>
                    <a:pt x="309504" y="83164"/>
                  </a:cubicBezTo>
                  <a:cubicBezTo>
                    <a:pt x="357084" y="51957"/>
                    <a:pt x="410306" y="29547"/>
                    <a:pt x="462177" y="16291"/>
                  </a:cubicBezTo>
                  <a:cubicBezTo>
                    <a:pt x="488207" y="9889"/>
                    <a:pt x="513835" y="5739"/>
                    <a:pt x="538324" y="3201"/>
                  </a:cubicBezTo>
                  <a:cubicBezTo>
                    <a:pt x="550605" y="2348"/>
                    <a:pt x="562529" y="1162"/>
                    <a:pt x="574145" y="1162"/>
                  </a:cubicBezTo>
                  <a:cubicBezTo>
                    <a:pt x="578839" y="1114"/>
                    <a:pt x="583486" y="854"/>
                    <a:pt x="588062" y="854"/>
                  </a:cubicBezTo>
                  <a:lnTo>
                    <a:pt x="588062" y="0"/>
                  </a:lnTo>
                  <a:lnTo>
                    <a:pt x="280249" y="0"/>
                  </a:lnTo>
                  <a:cubicBezTo>
                    <a:pt x="273659" y="3937"/>
                    <a:pt x="267139" y="8015"/>
                    <a:pt x="260715" y="12213"/>
                  </a:cubicBezTo>
                  <a:cubicBezTo>
                    <a:pt x="204837" y="48826"/>
                    <a:pt x="155811" y="94950"/>
                    <a:pt x="117856" y="144084"/>
                  </a:cubicBezTo>
                  <a:cubicBezTo>
                    <a:pt x="98961" y="168723"/>
                    <a:pt x="82746" y="193978"/>
                    <a:pt x="68996" y="218783"/>
                  </a:cubicBezTo>
                  <a:cubicBezTo>
                    <a:pt x="65677" y="224806"/>
                    <a:pt x="62524" y="230805"/>
                    <a:pt x="59560" y="236781"/>
                  </a:cubicBezTo>
                  <a:cubicBezTo>
                    <a:pt x="59537" y="236805"/>
                    <a:pt x="59513" y="236829"/>
                    <a:pt x="59513" y="236876"/>
                  </a:cubicBezTo>
                  <a:cubicBezTo>
                    <a:pt x="59513" y="236876"/>
                    <a:pt x="59039" y="237801"/>
                    <a:pt x="58114" y="239556"/>
                  </a:cubicBezTo>
                  <a:cubicBezTo>
                    <a:pt x="57474" y="240931"/>
                    <a:pt x="56573" y="242828"/>
                    <a:pt x="55483" y="245200"/>
                  </a:cubicBezTo>
                  <a:cubicBezTo>
                    <a:pt x="53776" y="248780"/>
                    <a:pt x="52093" y="252361"/>
                    <a:pt x="50480" y="255918"/>
                  </a:cubicBezTo>
                  <a:cubicBezTo>
                    <a:pt x="47754" y="261752"/>
                    <a:pt x="44554" y="268890"/>
                    <a:pt x="41258" y="277332"/>
                  </a:cubicBezTo>
                  <a:cubicBezTo>
                    <a:pt x="39314" y="282027"/>
                    <a:pt x="37442" y="286675"/>
                    <a:pt x="35640" y="291251"/>
                  </a:cubicBezTo>
                  <a:cubicBezTo>
                    <a:pt x="27888" y="312120"/>
                    <a:pt x="21984" y="331778"/>
                    <a:pt x="17433" y="349682"/>
                  </a:cubicBezTo>
                  <a:cubicBezTo>
                    <a:pt x="17362" y="349990"/>
                    <a:pt x="17267" y="350299"/>
                    <a:pt x="17196" y="350607"/>
                  </a:cubicBezTo>
                  <a:cubicBezTo>
                    <a:pt x="16627" y="352812"/>
                    <a:pt x="16105" y="354994"/>
                    <a:pt x="15584" y="357152"/>
                  </a:cubicBezTo>
                  <a:cubicBezTo>
                    <a:pt x="15394" y="357934"/>
                    <a:pt x="15204" y="358693"/>
                    <a:pt x="15038" y="359476"/>
                  </a:cubicBezTo>
                  <a:cubicBezTo>
                    <a:pt x="14612" y="361326"/>
                    <a:pt x="14185" y="363152"/>
                    <a:pt x="13782" y="364954"/>
                  </a:cubicBezTo>
                  <a:cubicBezTo>
                    <a:pt x="13592" y="365807"/>
                    <a:pt x="13403" y="366661"/>
                    <a:pt x="13213" y="367515"/>
                  </a:cubicBezTo>
                  <a:cubicBezTo>
                    <a:pt x="12763" y="369554"/>
                    <a:pt x="12336" y="371593"/>
                    <a:pt x="11909" y="373562"/>
                  </a:cubicBezTo>
                  <a:cubicBezTo>
                    <a:pt x="11791" y="374131"/>
                    <a:pt x="11672" y="374676"/>
                    <a:pt x="11554" y="375245"/>
                  </a:cubicBezTo>
                  <a:cubicBezTo>
                    <a:pt x="10202" y="381838"/>
                    <a:pt x="9017" y="388075"/>
                    <a:pt x="8021" y="393932"/>
                  </a:cubicBezTo>
                  <a:cubicBezTo>
                    <a:pt x="7547" y="396517"/>
                    <a:pt x="7097" y="399102"/>
                    <a:pt x="6622" y="401734"/>
                  </a:cubicBezTo>
                  <a:cubicBezTo>
                    <a:pt x="6433" y="403204"/>
                    <a:pt x="6243" y="404722"/>
                    <a:pt x="6030" y="406216"/>
                  </a:cubicBezTo>
                  <a:cubicBezTo>
                    <a:pt x="6030" y="406287"/>
                    <a:pt x="6006" y="406358"/>
                    <a:pt x="6006" y="406429"/>
                  </a:cubicBezTo>
                  <a:cubicBezTo>
                    <a:pt x="4963" y="414326"/>
                    <a:pt x="4038" y="421250"/>
                    <a:pt x="3327" y="427202"/>
                  </a:cubicBezTo>
                  <a:cubicBezTo>
                    <a:pt x="3185" y="428340"/>
                    <a:pt x="3043" y="429455"/>
                    <a:pt x="2900" y="430593"/>
                  </a:cubicBezTo>
                  <a:cubicBezTo>
                    <a:pt x="2853" y="431139"/>
                    <a:pt x="2806" y="431708"/>
                    <a:pt x="2782" y="432253"/>
                  </a:cubicBezTo>
                  <a:cubicBezTo>
                    <a:pt x="2521" y="434933"/>
                    <a:pt x="2308" y="437399"/>
                    <a:pt x="2189" y="439533"/>
                  </a:cubicBezTo>
                  <a:cubicBezTo>
                    <a:pt x="2071" y="441193"/>
                    <a:pt x="1952" y="442664"/>
                    <a:pt x="1833" y="443991"/>
                  </a:cubicBezTo>
                  <a:cubicBezTo>
                    <a:pt x="1099" y="452979"/>
                    <a:pt x="387" y="462156"/>
                    <a:pt x="340" y="471547"/>
                  </a:cubicBezTo>
                  <a:cubicBezTo>
                    <a:pt x="-727" y="499671"/>
                    <a:pt x="719" y="529432"/>
                    <a:pt x="4631" y="559951"/>
                  </a:cubicBezTo>
                  <a:cubicBezTo>
                    <a:pt x="11980" y="621062"/>
                    <a:pt x="31467" y="684899"/>
                    <a:pt x="61457" y="743661"/>
                  </a:cubicBezTo>
                  <a:cubicBezTo>
                    <a:pt x="91162" y="802637"/>
                    <a:pt x="132365" y="855661"/>
                    <a:pt x="177408" y="898583"/>
                  </a:cubicBezTo>
                  <a:cubicBezTo>
                    <a:pt x="199859" y="920186"/>
                    <a:pt x="223589" y="938991"/>
                    <a:pt x="247154" y="955330"/>
                  </a:cubicBezTo>
                  <a:cubicBezTo>
                    <a:pt x="258771" y="963725"/>
                    <a:pt x="270790" y="970862"/>
                    <a:pt x="282241" y="978047"/>
                  </a:cubicBezTo>
                  <a:cubicBezTo>
                    <a:pt x="288144" y="981367"/>
                    <a:pt x="293928" y="984640"/>
                    <a:pt x="299594" y="987841"/>
                  </a:cubicBezTo>
                  <a:cubicBezTo>
                    <a:pt x="302439" y="989430"/>
                    <a:pt x="305260" y="990995"/>
                    <a:pt x="308081" y="992537"/>
                  </a:cubicBezTo>
                  <a:cubicBezTo>
                    <a:pt x="310950" y="993960"/>
                    <a:pt x="313771" y="995382"/>
                    <a:pt x="316592" y="996805"/>
                  </a:cubicBezTo>
                  <a:cubicBezTo>
                    <a:pt x="350161" y="1013832"/>
                    <a:pt x="381075" y="1025546"/>
                    <a:pt x="406418" y="1033538"/>
                  </a:cubicBezTo>
                  <a:cubicBezTo>
                    <a:pt x="410638" y="1035032"/>
                    <a:pt x="416043" y="1036573"/>
                    <a:pt x="422444" y="1038328"/>
                  </a:cubicBezTo>
                  <a:cubicBezTo>
                    <a:pt x="425004" y="1039063"/>
                    <a:pt x="427517" y="1039751"/>
                    <a:pt x="429912" y="1040391"/>
                  </a:cubicBezTo>
                  <a:cubicBezTo>
                    <a:pt x="432852" y="1041197"/>
                    <a:pt x="435602" y="1041956"/>
                    <a:pt x="438281" y="1042691"/>
                  </a:cubicBezTo>
                  <a:cubicBezTo>
                    <a:pt x="438375" y="1042715"/>
                    <a:pt x="438470" y="1042738"/>
                    <a:pt x="438565" y="1042762"/>
                  </a:cubicBezTo>
                  <a:cubicBezTo>
                    <a:pt x="438565" y="1042762"/>
                    <a:pt x="438589" y="1042762"/>
                    <a:pt x="438589" y="1042762"/>
                  </a:cubicBezTo>
                  <a:cubicBezTo>
                    <a:pt x="439039" y="1042881"/>
                    <a:pt x="439537" y="1043023"/>
                    <a:pt x="439964" y="1043142"/>
                  </a:cubicBezTo>
                  <a:cubicBezTo>
                    <a:pt x="441860" y="1043616"/>
                    <a:pt x="443686" y="1044043"/>
                    <a:pt x="445440" y="1044422"/>
                  </a:cubicBezTo>
                  <a:cubicBezTo>
                    <a:pt x="450703" y="1045679"/>
                    <a:pt x="456345" y="1046960"/>
                    <a:pt x="462343" y="1048216"/>
                  </a:cubicBezTo>
                  <a:cubicBezTo>
                    <a:pt x="462580" y="1048264"/>
                    <a:pt x="462841" y="1048335"/>
                    <a:pt x="463078" y="1048382"/>
                  </a:cubicBezTo>
                  <a:cubicBezTo>
                    <a:pt x="466919" y="1049236"/>
                    <a:pt x="469858" y="1049924"/>
                    <a:pt x="471873" y="1050232"/>
                  </a:cubicBezTo>
                  <a:cubicBezTo>
                    <a:pt x="473889" y="1050588"/>
                    <a:pt x="474908" y="1050754"/>
                    <a:pt x="474908" y="1050754"/>
                  </a:cubicBezTo>
                  <a:cubicBezTo>
                    <a:pt x="475050" y="1050777"/>
                    <a:pt x="475216" y="1050777"/>
                    <a:pt x="475358" y="1050801"/>
                  </a:cubicBezTo>
                  <a:cubicBezTo>
                    <a:pt x="498994" y="1055259"/>
                    <a:pt x="527158" y="1059148"/>
                    <a:pt x="558902" y="1060690"/>
                  </a:cubicBezTo>
                  <a:cubicBezTo>
                    <a:pt x="565208" y="1060856"/>
                    <a:pt x="571633" y="1060998"/>
                    <a:pt x="578176" y="1061188"/>
                  </a:cubicBezTo>
                  <a:cubicBezTo>
                    <a:pt x="581447" y="1061259"/>
                    <a:pt x="584766" y="1061330"/>
                    <a:pt x="588109" y="1061401"/>
                  </a:cubicBezTo>
                  <a:cubicBezTo>
                    <a:pt x="591452" y="1061330"/>
                    <a:pt x="594818" y="1061235"/>
                    <a:pt x="598208" y="1061164"/>
                  </a:cubicBezTo>
                  <a:cubicBezTo>
                    <a:pt x="605012" y="1060974"/>
                    <a:pt x="611911" y="1060785"/>
                    <a:pt x="618928" y="1060595"/>
                  </a:cubicBezTo>
                  <a:cubicBezTo>
                    <a:pt x="625922" y="1060073"/>
                    <a:pt x="633034" y="1059552"/>
                    <a:pt x="640241" y="1059030"/>
                  </a:cubicBezTo>
                  <a:cubicBezTo>
                    <a:pt x="668998" y="1056326"/>
                    <a:pt x="699295" y="1052082"/>
                    <a:pt x="729877" y="1044446"/>
                  </a:cubicBezTo>
                  <a:cubicBezTo>
                    <a:pt x="791065" y="1029483"/>
                    <a:pt x="854102" y="1003872"/>
                    <a:pt x="910169" y="967447"/>
                  </a:cubicBezTo>
                  <a:cubicBezTo>
                    <a:pt x="966355" y="931332"/>
                    <a:pt x="1016116" y="885896"/>
                    <a:pt x="1054237" y="836880"/>
                  </a:cubicBezTo>
                  <a:cubicBezTo>
                    <a:pt x="1058836" y="830999"/>
                    <a:pt x="1063317" y="825071"/>
                    <a:pt x="1067632" y="819119"/>
                  </a:cubicBezTo>
                  <a:lnTo>
                    <a:pt x="1067632" y="626231"/>
                  </a:lnTo>
                  <a:cubicBezTo>
                    <a:pt x="1064383" y="637068"/>
                    <a:pt x="1060496" y="648498"/>
                    <a:pt x="1055849" y="660379"/>
                  </a:cubicBezTo>
                  <a:cubicBezTo>
                    <a:pt x="1048429" y="680085"/>
                    <a:pt x="1038614" y="700668"/>
                    <a:pt x="1027068" y="721845"/>
                  </a:cubicBezTo>
                  <a:close/>
                </a:path>
              </a:pathLst>
            </a:custGeom>
            <a:solidFill>
              <a:srgbClr val="F1F2F2"/>
            </a:solidFill>
            <a:ln w="2370" cap="flat">
              <a:noFill/>
              <a:prstDash val="solid"/>
              <a:miter/>
            </a:ln>
          </p:spPr>
          <p:txBody>
            <a:bodyPr rtlCol="0" anchor="ctr"/>
            <a:lstStyle/>
            <a:p>
              <a:endParaRPr lang="en-US"/>
            </a:p>
          </p:txBody>
        </p:sp>
        <p:sp>
          <p:nvSpPr>
            <p:cNvPr id="11" name="Graphic 4">
              <a:extLst>
                <a:ext uri="{FF2B5EF4-FFF2-40B4-BE49-F238E27FC236}">
                  <a16:creationId xmlns:a16="http://schemas.microsoft.com/office/drawing/2014/main" id="{54C45C6A-4FB5-9044-84EC-AC920D75607A}"/>
                </a:ext>
              </a:extLst>
            </p:cNvPr>
            <p:cNvSpPr/>
            <p:nvPr/>
          </p:nvSpPr>
          <p:spPr>
            <a:xfrm>
              <a:off x="6926771" y="2679054"/>
              <a:ext cx="688373" cy="1170105"/>
            </a:xfrm>
            <a:custGeom>
              <a:avLst/>
              <a:gdLst>
                <a:gd name="connsiteX0" fmla="*/ 0 w 716474"/>
                <a:gd name="connsiteY0" fmla="*/ 0 h 1160145"/>
                <a:gd name="connsiteX1" fmla="*/ 716474 w 716474"/>
                <a:gd name="connsiteY1" fmla="*/ 0 h 1160145"/>
                <a:gd name="connsiteX2" fmla="*/ 716474 w 716474"/>
                <a:gd name="connsiteY2" fmla="*/ 1160145 h 1160145"/>
                <a:gd name="connsiteX3" fmla="*/ 0 w 716474"/>
                <a:gd name="connsiteY3" fmla="*/ 1160145 h 1160145"/>
              </a:gdLst>
              <a:ahLst/>
              <a:cxnLst>
                <a:cxn ang="0">
                  <a:pos x="connsiteX0" y="connsiteY0"/>
                </a:cxn>
                <a:cxn ang="0">
                  <a:pos x="connsiteX1" y="connsiteY1"/>
                </a:cxn>
                <a:cxn ang="0">
                  <a:pos x="connsiteX2" y="connsiteY2"/>
                </a:cxn>
                <a:cxn ang="0">
                  <a:pos x="connsiteX3" y="connsiteY3"/>
                </a:cxn>
              </a:cxnLst>
              <a:rect l="l" t="t" r="r" b="b"/>
              <a:pathLst>
                <a:path w="716474" h="1160145">
                  <a:moveTo>
                    <a:pt x="0" y="0"/>
                  </a:moveTo>
                  <a:lnTo>
                    <a:pt x="716474" y="0"/>
                  </a:lnTo>
                  <a:lnTo>
                    <a:pt x="716474" y="1160145"/>
                  </a:lnTo>
                  <a:lnTo>
                    <a:pt x="0" y="1160145"/>
                  </a:lnTo>
                  <a:close/>
                </a:path>
              </a:pathLst>
            </a:custGeom>
            <a:solidFill>
              <a:srgbClr val="297239"/>
            </a:solidFill>
            <a:ln w="2370" cap="flat">
              <a:noFill/>
              <a:prstDash val="solid"/>
              <a:miter/>
            </a:ln>
          </p:spPr>
          <p:txBody>
            <a:bodyPr rtlCol="0" anchor="ctr"/>
            <a:lstStyle/>
            <a:p>
              <a:endParaRPr lang="en-US" dirty="0"/>
            </a:p>
          </p:txBody>
        </p:sp>
        <p:sp>
          <p:nvSpPr>
            <p:cNvPr id="13" name="Graphic 4">
              <a:extLst>
                <a:ext uri="{FF2B5EF4-FFF2-40B4-BE49-F238E27FC236}">
                  <a16:creationId xmlns:a16="http://schemas.microsoft.com/office/drawing/2014/main" id="{4A80FCAF-340B-F943-8341-FF765DE416DA}"/>
                </a:ext>
              </a:extLst>
            </p:cNvPr>
            <p:cNvSpPr/>
            <p:nvPr/>
          </p:nvSpPr>
          <p:spPr>
            <a:xfrm rot="10800000">
              <a:off x="6911593" y="3171869"/>
              <a:ext cx="30416" cy="325541"/>
            </a:xfrm>
            <a:custGeom>
              <a:avLst/>
              <a:gdLst>
                <a:gd name="connsiteX0" fmla="*/ 0 w 30416"/>
                <a:gd name="connsiteY0" fmla="*/ 0 h 257696"/>
                <a:gd name="connsiteX1" fmla="*/ 30416 w 30416"/>
                <a:gd name="connsiteY1" fmla="*/ 0 h 257696"/>
                <a:gd name="connsiteX2" fmla="*/ 30416 w 30416"/>
                <a:gd name="connsiteY2" fmla="*/ 257697 h 257696"/>
                <a:gd name="connsiteX3" fmla="*/ 0 w 30416"/>
                <a:gd name="connsiteY3" fmla="*/ 257697 h 257696"/>
              </a:gdLst>
              <a:ahLst/>
              <a:cxnLst>
                <a:cxn ang="0">
                  <a:pos x="connsiteX0" y="connsiteY0"/>
                </a:cxn>
                <a:cxn ang="0">
                  <a:pos x="connsiteX1" y="connsiteY1"/>
                </a:cxn>
                <a:cxn ang="0">
                  <a:pos x="connsiteX2" y="connsiteY2"/>
                </a:cxn>
                <a:cxn ang="0">
                  <a:pos x="connsiteX3" y="connsiteY3"/>
                </a:cxn>
              </a:cxnLst>
              <a:rect l="l" t="t" r="r" b="b"/>
              <a:pathLst>
                <a:path w="30416" h="257696">
                  <a:moveTo>
                    <a:pt x="0" y="0"/>
                  </a:moveTo>
                  <a:lnTo>
                    <a:pt x="30416" y="0"/>
                  </a:lnTo>
                  <a:lnTo>
                    <a:pt x="30416" y="257697"/>
                  </a:lnTo>
                  <a:lnTo>
                    <a:pt x="0" y="257697"/>
                  </a:lnTo>
                  <a:close/>
                </a:path>
              </a:pathLst>
            </a:custGeom>
            <a:solidFill>
              <a:srgbClr val="84BA41"/>
            </a:solidFill>
            <a:ln w="2370" cap="flat">
              <a:noFill/>
              <a:prstDash val="solid"/>
              <a:miter/>
            </a:ln>
          </p:spPr>
          <p:txBody>
            <a:bodyPr rtlCol="0" anchor="ctr"/>
            <a:lstStyle/>
            <a:p>
              <a:endParaRPr lang="en-US"/>
            </a:p>
          </p:txBody>
        </p:sp>
      </p:grpSp>
      <p:sp>
        <p:nvSpPr>
          <p:cNvPr id="14" name="Text Placeholder 23">
            <a:extLst>
              <a:ext uri="{FF2B5EF4-FFF2-40B4-BE49-F238E27FC236}">
                <a16:creationId xmlns:a16="http://schemas.microsoft.com/office/drawing/2014/main" id="{9138C3C2-3010-024C-9287-528893F1CF82}"/>
              </a:ext>
            </a:extLst>
          </p:cNvPr>
          <p:cNvSpPr>
            <a:spLocks noGrp="1"/>
          </p:cNvSpPr>
          <p:nvPr>
            <p:ph type="body" sz="quarter" idx="17" hasCustomPrompt="1"/>
          </p:nvPr>
        </p:nvSpPr>
        <p:spPr>
          <a:xfrm>
            <a:off x="3220792" y="3764249"/>
            <a:ext cx="3791493" cy="845970"/>
          </a:xfrm>
        </p:spPr>
        <p:txBody>
          <a:bodyPr anchor="t">
            <a:normAutofit/>
          </a:bodyPr>
          <a:lstStyle>
            <a:lvl1pPr marL="0" indent="0" algn="r">
              <a:buNone/>
              <a:defRPr sz="4800" b="0" i="0">
                <a:solidFill>
                  <a:srgbClr val="297239"/>
                </a:solidFill>
                <a:latin typeface="+mn-lt"/>
              </a:defRPr>
            </a:lvl1pPr>
          </a:lstStyle>
          <a:p>
            <a:pPr lvl="0"/>
            <a:r>
              <a:rPr lang="en-US" dirty="0"/>
              <a:t>DIVIDER</a:t>
            </a:r>
          </a:p>
        </p:txBody>
      </p:sp>
      <p:sp>
        <p:nvSpPr>
          <p:cNvPr id="15" name="Text Placeholder 23">
            <a:extLst>
              <a:ext uri="{FF2B5EF4-FFF2-40B4-BE49-F238E27FC236}">
                <a16:creationId xmlns:a16="http://schemas.microsoft.com/office/drawing/2014/main" id="{E543AB94-B1F3-C544-B7BF-FB922AA08A8A}"/>
              </a:ext>
            </a:extLst>
          </p:cNvPr>
          <p:cNvSpPr>
            <a:spLocks noGrp="1"/>
          </p:cNvSpPr>
          <p:nvPr>
            <p:ph type="body" sz="quarter" idx="18" hasCustomPrompt="1"/>
          </p:nvPr>
        </p:nvSpPr>
        <p:spPr>
          <a:xfrm>
            <a:off x="3220792" y="3036561"/>
            <a:ext cx="3791493" cy="845970"/>
          </a:xfrm>
        </p:spPr>
        <p:txBody>
          <a:bodyPr anchor="b">
            <a:normAutofit/>
          </a:bodyPr>
          <a:lstStyle>
            <a:lvl1pPr marL="0" indent="0" algn="r">
              <a:buNone/>
              <a:defRPr sz="3000" b="0" i="0">
                <a:solidFill>
                  <a:srgbClr val="84BA41"/>
                </a:solidFill>
                <a:latin typeface="+mn-lt"/>
              </a:defRPr>
            </a:lvl1pPr>
          </a:lstStyle>
          <a:p>
            <a:pPr lvl="0"/>
            <a:r>
              <a:rPr lang="en-US" dirty="0"/>
              <a:t>SECTION 01</a:t>
            </a:r>
          </a:p>
        </p:txBody>
      </p:sp>
      <p:grpSp>
        <p:nvGrpSpPr>
          <p:cNvPr id="28" name="Group 27">
            <a:extLst>
              <a:ext uri="{FF2B5EF4-FFF2-40B4-BE49-F238E27FC236}">
                <a16:creationId xmlns:a16="http://schemas.microsoft.com/office/drawing/2014/main" id="{DFF040CD-452D-844B-8465-531C4CB83BBF}"/>
              </a:ext>
            </a:extLst>
          </p:cNvPr>
          <p:cNvGrpSpPr/>
          <p:nvPr userDrawn="1"/>
        </p:nvGrpSpPr>
        <p:grpSpPr>
          <a:xfrm>
            <a:off x="11224942" y="2176478"/>
            <a:ext cx="474200" cy="4867482"/>
            <a:chOff x="1009808" y="-71087"/>
            <a:chExt cx="474200" cy="4867482"/>
          </a:xfrm>
        </p:grpSpPr>
        <p:sp>
          <p:nvSpPr>
            <p:cNvPr id="29" name="Graphic 4">
              <a:extLst>
                <a:ext uri="{FF2B5EF4-FFF2-40B4-BE49-F238E27FC236}">
                  <a16:creationId xmlns:a16="http://schemas.microsoft.com/office/drawing/2014/main" id="{8505E68B-5614-2C47-98DB-5363EC8624E3}"/>
                </a:ext>
              </a:extLst>
            </p:cNvPr>
            <p:cNvSpPr/>
            <p:nvPr userDrawn="1"/>
          </p:nvSpPr>
          <p:spPr>
            <a:xfrm>
              <a:off x="1009808" y="380038"/>
              <a:ext cx="474200" cy="3865418"/>
            </a:xfrm>
            <a:custGeom>
              <a:avLst/>
              <a:gdLst>
                <a:gd name="connsiteX0" fmla="*/ 0 w 716474"/>
                <a:gd name="connsiteY0" fmla="*/ 0 h 1160145"/>
                <a:gd name="connsiteX1" fmla="*/ 716474 w 716474"/>
                <a:gd name="connsiteY1" fmla="*/ 0 h 1160145"/>
                <a:gd name="connsiteX2" fmla="*/ 716474 w 716474"/>
                <a:gd name="connsiteY2" fmla="*/ 1160145 h 1160145"/>
                <a:gd name="connsiteX3" fmla="*/ 0 w 716474"/>
                <a:gd name="connsiteY3" fmla="*/ 1160145 h 1160145"/>
              </a:gdLst>
              <a:ahLst/>
              <a:cxnLst>
                <a:cxn ang="0">
                  <a:pos x="connsiteX0" y="connsiteY0"/>
                </a:cxn>
                <a:cxn ang="0">
                  <a:pos x="connsiteX1" y="connsiteY1"/>
                </a:cxn>
                <a:cxn ang="0">
                  <a:pos x="connsiteX2" y="connsiteY2"/>
                </a:cxn>
                <a:cxn ang="0">
                  <a:pos x="connsiteX3" y="connsiteY3"/>
                </a:cxn>
              </a:cxnLst>
              <a:rect l="l" t="t" r="r" b="b"/>
              <a:pathLst>
                <a:path w="716474" h="1160145">
                  <a:moveTo>
                    <a:pt x="0" y="0"/>
                  </a:moveTo>
                  <a:lnTo>
                    <a:pt x="716474" y="0"/>
                  </a:lnTo>
                  <a:lnTo>
                    <a:pt x="716474" y="1160145"/>
                  </a:lnTo>
                  <a:lnTo>
                    <a:pt x="0" y="1160145"/>
                  </a:lnTo>
                  <a:close/>
                </a:path>
              </a:pathLst>
            </a:custGeom>
            <a:solidFill>
              <a:srgbClr val="84BA41"/>
            </a:solidFill>
            <a:ln w="2370" cap="flat">
              <a:noFill/>
              <a:prstDash val="solid"/>
              <a:miter/>
            </a:ln>
          </p:spPr>
          <p:txBody>
            <a:bodyPr rtlCol="0" anchor="ctr"/>
            <a:lstStyle/>
            <a:p>
              <a:endParaRPr lang="en-US"/>
            </a:p>
          </p:txBody>
        </p:sp>
        <p:sp>
          <p:nvSpPr>
            <p:cNvPr id="30" name="Text Box 5">
              <a:extLst>
                <a:ext uri="{FF2B5EF4-FFF2-40B4-BE49-F238E27FC236}">
                  <a16:creationId xmlns:a16="http://schemas.microsoft.com/office/drawing/2014/main" id="{15682FCA-A8EE-F045-93E6-A9674360F61D}"/>
                </a:ext>
              </a:extLst>
            </p:cNvPr>
            <p:cNvSpPr txBox="1"/>
            <p:nvPr userDrawn="1"/>
          </p:nvSpPr>
          <p:spPr>
            <a:xfrm rot="16200000">
              <a:off x="-1186833" y="2175463"/>
              <a:ext cx="4867482" cy="374382"/>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r>
                <a:rPr lang="en-IE" sz="950" b="1" spc="170" baseline="0" dirty="0">
                  <a:solidFill>
                    <a:schemeClr val="bg1"/>
                  </a:solidFill>
                  <a:effectLst/>
                  <a:latin typeface="+mn-lt"/>
                  <a:ea typeface="Times New Roman" panose="02020603050405020304" pitchFamily="18" charset="0"/>
                  <a:cs typeface="Times New Roman" panose="02020603050405020304" pitchFamily="18" charset="0"/>
                </a:rPr>
                <a:t>SUSTAINABLE</a:t>
              </a:r>
              <a:r>
                <a:rPr lang="en-IE" sz="950" spc="170" baseline="0" dirty="0">
                  <a:solidFill>
                    <a:schemeClr val="bg1"/>
                  </a:solidFill>
                  <a:effectLst/>
                  <a:latin typeface="+mj-lt"/>
                  <a:ea typeface="Times New Roman" panose="02020603050405020304" pitchFamily="18" charset="0"/>
                  <a:cs typeface="Times New Roman" panose="02020603050405020304" pitchFamily="18" charset="0"/>
                </a:rPr>
                <a:t> FUTURES FOR ENTERPRISE CENTRES</a:t>
              </a:r>
              <a:endParaRPr lang="en-IE" sz="950" spc="170" baseline="0" dirty="0">
                <a:solidFill>
                  <a:schemeClr val="bg1"/>
                </a:solidFill>
                <a:effectLst/>
                <a:latin typeface="+mj-lt"/>
                <a:ea typeface="Calibri" panose="020F0502020204030204" pitchFamily="34" charset="0"/>
                <a:cs typeface="Times New Roman" panose="02020603050405020304" pitchFamily="18" charset="0"/>
              </a:endParaRPr>
            </a:p>
          </p:txBody>
        </p:sp>
      </p:grpSp>
    </p:spTree>
    <p:extLst>
      <p:ext uri="{BB962C8B-B14F-4D97-AF65-F5344CB8AC3E}">
        <p14:creationId xmlns:p14="http://schemas.microsoft.com/office/powerpoint/2010/main" val="220412145"/>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1_Master Text Slide - Green">
    <p:spTree>
      <p:nvGrpSpPr>
        <p:cNvPr id="1" name=""/>
        <p:cNvGrpSpPr/>
        <p:nvPr/>
      </p:nvGrpSpPr>
      <p:grpSpPr>
        <a:xfrm>
          <a:off x="0" y="0"/>
          <a:ext cx="0" cy="0"/>
          <a:chOff x="0" y="0"/>
          <a:chExt cx="0" cy="0"/>
        </a:xfrm>
      </p:grpSpPr>
      <p:grpSp>
        <p:nvGrpSpPr>
          <p:cNvPr id="13" name="Group 12">
            <a:extLst>
              <a:ext uri="{FF2B5EF4-FFF2-40B4-BE49-F238E27FC236}">
                <a16:creationId xmlns:a16="http://schemas.microsoft.com/office/drawing/2014/main" id="{637F8E1F-F9BA-4749-A21A-E44400B2D64E}"/>
              </a:ext>
            </a:extLst>
          </p:cNvPr>
          <p:cNvGrpSpPr/>
          <p:nvPr userDrawn="1"/>
        </p:nvGrpSpPr>
        <p:grpSpPr>
          <a:xfrm>
            <a:off x="0" y="0"/>
            <a:ext cx="1675006" cy="1772009"/>
            <a:chOff x="327570" y="4453037"/>
            <a:chExt cx="1539689" cy="1542069"/>
          </a:xfrm>
        </p:grpSpPr>
        <p:sp>
          <p:nvSpPr>
            <p:cNvPr id="15" name="Freeform 14">
              <a:extLst>
                <a:ext uri="{FF2B5EF4-FFF2-40B4-BE49-F238E27FC236}">
                  <a16:creationId xmlns:a16="http://schemas.microsoft.com/office/drawing/2014/main" id="{F4337FEC-12F3-104D-9401-B6368EE849FC}"/>
                </a:ext>
              </a:extLst>
            </p:cNvPr>
            <p:cNvSpPr/>
            <p:nvPr userDrawn="1"/>
          </p:nvSpPr>
          <p:spPr>
            <a:xfrm flipH="1" flipV="1">
              <a:off x="327570" y="5115106"/>
              <a:ext cx="439999" cy="880000"/>
            </a:xfrm>
            <a:custGeom>
              <a:avLst/>
              <a:gdLst>
                <a:gd name="connsiteX0" fmla="*/ 439999 w 439999"/>
                <a:gd name="connsiteY0" fmla="*/ 880000 h 880000"/>
                <a:gd name="connsiteX1" fmla="*/ 0 w 439999"/>
                <a:gd name="connsiteY1" fmla="*/ 440680 h 880000"/>
                <a:gd name="connsiteX2" fmla="*/ 439999 w 439999"/>
                <a:gd name="connsiteY2" fmla="*/ 0 h 880000"/>
                <a:gd name="connsiteX3" fmla="*/ 439999 w 439999"/>
                <a:gd name="connsiteY3" fmla="*/ 880000 h 880000"/>
              </a:gdLst>
              <a:ahLst/>
              <a:cxnLst>
                <a:cxn ang="0">
                  <a:pos x="connsiteX0" y="connsiteY0"/>
                </a:cxn>
                <a:cxn ang="0">
                  <a:pos x="connsiteX1" y="connsiteY1"/>
                </a:cxn>
                <a:cxn ang="0">
                  <a:pos x="connsiteX2" y="connsiteY2"/>
                </a:cxn>
                <a:cxn ang="0">
                  <a:pos x="connsiteX3" y="connsiteY3"/>
                </a:cxn>
              </a:cxnLst>
              <a:rect l="l" t="t" r="r" b="b"/>
              <a:pathLst>
                <a:path w="439999" h="880000">
                  <a:moveTo>
                    <a:pt x="439999" y="880000"/>
                  </a:moveTo>
                  <a:lnTo>
                    <a:pt x="0" y="440680"/>
                  </a:lnTo>
                  <a:lnTo>
                    <a:pt x="439999" y="0"/>
                  </a:lnTo>
                  <a:lnTo>
                    <a:pt x="439999" y="880000"/>
                  </a:lnTo>
                  <a:close/>
                </a:path>
              </a:pathLst>
            </a:custGeom>
            <a:solidFill>
              <a:srgbClr val="40B89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8" name="Freeform 17">
              <a:extLst>
                <a:ext uri="{FF2B5EF4-FFF2-40B4-BE49-F238E27FC236}">
                  <a16:creationId xmlns:a16="http://schemas.microsoft.com/office/drawing/2014/main" id="{9AD22EEF-79C8-F24D-8BB3-6743C6A1FAB7}"/>
                </a:ext>
              </a:extLst>
            </p:cNvPr>
            <p:cNvSpPr/>
            <p:nvPr userDrawn="1"/>
          </p:nvSpPr>
          <p:spPr>
            <a:xfrm flipH="1" flipV="1">
              <a:off x="327570" y="4453037"/>
              <a:ext cx="1539689" cy="1101389"/>
            </a:xfrm>
            <a:custGeom>
              <a:avLst/>
              <a:gdLst>
                <a:gd name="connsiteX0" fmla="*/ 1539689 w 1539689"/>
                <a:gd name="connsiteY0" fmla="*/ 1101389 h 1101389"/>
                <a:gd name="connsiteX1" fmla="*/ 0 w 1539689"/>
                <a:gd name="connsiteY1" fmla="*/ 1101389 h 1101389"/>
                <a:gd name="connsiteX2" fmla="*/ 1099690 w 1539689"/>
                <a:gd name="connsiteY2" fmla="*/ 0 h 1101389"/>
                <a:gd name="connsiteX3" fmla="*/ 1539689 w 1539689"/>
                <a:gd name="connsiteY3" fmla="*/ 439320 h 1101389"/>
                <a:gd name="connsiteX4" fmla="*/ 1539689 w 1539689"/>
                <a:gd name="connsiteY4" fmla="*/ 1101389 h 11013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39689" h="1101389">
                  <a:moveTo>
                    <a:pt x="1539689" y="1101389"/>
                  </a:moveTo>
                  <a:lnTo>
                    <a:pt x="0" y="1101389"/>
                  </a:lnTo>
                  <a:lnTo>
                    <a:pt x="1099690" y="0"/>
                  </a:lnTo>
                  <a:lnTo>
                    <a:pt x="1539689" y="439320"/>
                  </a:lnTo>
                  <a:lnTo>
                    <a:pt x="1539689" y="1101389"/>
                  </a:lnTo>
                  <a:close/>
                </a:path>
              </a:pathLst>
            </a:custGeom>
            <a:solidFill>
              <a:srgbClr val="02735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grpSp>
      <p:sp>
        <p:nvSpPr>
          <p:cNvPr id="25" name="Text Placeholder 23">
            <a:extLst>
              <a:ext uri="{FF2B5EF4-FFF2-40B4-BE49-F238E27FC236}">
                <a16:creationId xmlns:a16="http://schemas.microsoft.com/office/drawing/2014/main" id="{37F4427A-FEFE-7B4B-AA73-9FDEFAAF431C}"/>
              </a:ext>
            </a:extLst>
          </p:cNvPr>
          <p:cNvSpPr>
            <a:spLocks noGrp="1"/>
          </p:cNvSpPr>
          <p:nvPr>
            <p:ph type="body" sz="quarter" idx="13" hasCustomPrompt="1"/>
          </p:nvPr>
        </p:nvSpPr>
        <p:spPr>
          <a:xfrm>
            <a:off x="1086578" y="751463"/>
            <a:ext cx="10600546" cy="953429"/>
          </a:xfrm>
        </p:spPr>
        <p:txBody>
          <a:bodyPr>
            <a:normAutofit/>
          </a:bodyPr>
          <a:lstStyle>
            <a:lvl1pPr marL="0" indent="0" algn="l">
              <a:buNone/>
              <a:defRPr sz="3600" b="1">
                <a:solidFill>
                  <a:srgbClr val="262626"/>
                </a:solidFill>
                <a:latin typeface="+mn-lt"/>
              </a:defRPr>
            </a:lvl1pPr>
          </a:lstStyle>
          <a:p>
            <a:pPr lvl="0"/>
            <a:r>
              <a:rPr lang="en-US" dirty="0"/>
              <a:t>Master Text Slide</a:t>
            </a:r>
          </a:p>
        </p:txBody>
      </p:sp>
      <p:sp>
        <p:nvSpPr>
          <p:cNvPr id="26" name="Text Placeholder 25">
            <a:extLst>
              <a:ext uri="{FF2B5EF4-FFF2-40B4-BE49-F238E27FC236}">
                <a16:creationId xmlns:a16="http://schemas.microsoft.com/office/drawing/2014/main" id="{D522E744-70EE-BD40-BDED-0C46EB0C0DD1}"/>
              </a:ext>
            </a:extLst>
          </p:cNvPr>
          <p:cNvSpPr>
            <a:spLocks noGrp="1"/>
          </p:cNvSpPr>
          <p:nvPr>
            <p:ph type="body" sz="quarter" idx="14" hasCustomPrompt="1"/>
          </p:nvPr>
        </p:nvSpPr>
        <p:spPr>
          <a:xfrm>
            <a:off x="1085850" y="1776830"/>
            <a:ext cx="10587038" cy="3995320"/>
          </a:xfrm>
        </p:spPr>
        <p:txBody>
          <a:bodyPr>
            <a:noAutofit/>
          </a:bodyPr>
          <a:lstStyle>
            <a:lvl1pPr marL="0" indent="0" algn="l">
              <a:buNone/>
              <a:defRPr sz="2400" baseline="0">
                <a:solidFill>
                  <a:srgbClr val="262626"/>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grpSp>
        <p:nvGrpSpPr>
          <p:cNvPr id="20" name="Group 19">
            <a:extLst>
              <a:ext uri="{FF2B5EF4-FFF2-40B4-BE49-F238E27FC236}">
                <a16:creationId xmlns:a16="http://schemas.microsoft.com/office/drawing/2014/main" id="{7C46952C-CA2B-394B-ABB3-9D969178AFDE}"/>
              </a:ext>
            </a:extLst>
          </p:cNvPr>
          <p:cNvGrpSpPr/>
          <p:nvPr userDrawn="1"/>
        </p:nvGrpSpPr>
        <p:grpSpPr>
          <a:xfrm>
            <a:off x="8508837" y="6115769"/>
            <a:ext cx="3299079" cy="504000"/>
            <a:chOff x="506666" y="6162492"/>
            <a:chExt cx="3299079" cy="504000"/>
          </a:xfrm>
        </p:grpSpPr>
        <p:pic>
          <p:nvPicPr>
            <p:cNvPr id="27" name="Picture 26" descr="A picture containing text&#10;&#10;Description automatically generated">
              <a:extLst>
                <a:ext uri="{FF2B5EF4-FFF2-40B4-BE49-F238E27FC236}">
                  <a16:creationId xmlns:a16="http://schemas.microsoft.com/office/drawing/2014/main" id="{8C6CEF39-4A8B-8C48-A7E6-406F0B50C4E1}"/>
                </a:ext>
              </a:extLst>
            </p:cNvPr>
            <p:cNvPicPr/>
            <p:nvPr userDrawn="1"/>
          </p:nvPicPr>
          <p:blipFill rotWithShape="1">
            <a:blip r:embed="rId2">
              <a:extLst>
                <a:ext uri="{28A0092B-C50C-407E-A947-70E740481C1C}">
                  <a14:useLocalDpi xmlns:a14="http://schemas.microsoft.com/office/drawing/2010/main" val="0"/>
                </a:ext>
              </a:extLst>
            </a:blip>
            <a:srcRect t="71161" r="14342" b="1"/>
            <a:stretch/>
          </p:blipFill>
          <p:spPr>
            <a:xfrm>
              <a:off x="506666" y="6311795"/>
              <a:ext cx="2975721" cy="180000"/>
            </a:xfrm>
            <a:prstGeom prst="rect">
              <a:avLst/>
            </a:prstGeom>
          </p:spPr>
        </p:pic>
        <p:pic>
          <p:nvPicPr>
            <p:cNvPr id="28" name="Picture 27" descr="A picture containing text&#10;&#10;Description automatically generated">
              <a:extLst>
                <a:ext uri="{FF2B5EF4-FFF2-40B4-BE49-F238E27FC236}">
                  <a16:creationId xmlns:a16="http://schemas.microsoft.com/office/drawing/2014/main" id="{CCE790E2-0367-344F-AF4D-B1006402BB0A}"/>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35287" t="-1662" r="54747" b="36172"/>
            <a:stretch/>
          </p:blipFill>
          <p:spPr>
            <a:xfrm>
              <a:off x="3438829" y="6162492"/>
              <a:ext cx="366916" cy="504000"/>
            </a:xfrm>
            <a:prstGeom prst="rect">
              <a:avLst/>
            </a:prstGeom>
          </p:spPr>
        </p:pic>
      </p:grpSp>
    </p:spTree>
    <p:extLst>
      <p:ext uri="{BB962C8B-B14F-4D97-AF65-F5344CB8AC3E}">
        <p14:creationId xmlns:p14="http://schemas.microsoft.com/office/powerpoint/2010/main" val="2819108362"/>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Master Text Slide - Orange">
    <p:spTree>
      <p:nvGrpSpPr>
        <p:cNvPr id="1" name=""/>
        <p:cNvGrpSpPr/>
        <p:nvPr/>
      </p:nvGrpSpPr>
      <p:grpSpPr>
        <a:xfrm>
          <a:off x="0" y="0"/>
          <a:ext cx="0" cy="0"/>
          <a:chOff x="0" y="0"/>
          <a:chExt cx="0" cy="0"/>
        </a:xfrm>
      </p:grpSpPr>
      <p:sp>
        <p:nvSpPr>
          <p:cNvPr id="25" name="Text Placeholder 23">
            <a:extLst>
              <a:ext uri="{FF2B5EF4-FFF2-40B4-BE49-F238E27FC236}">
                <a16:creationId xmlns:a16="http://schemas.microsoft.com/office/drawing/2014/main" id="{37F4427A-FEFE-7B4B-AA73-9FDEFAAF431C}"/>
              </a:ext>
            </a:extLst>
          </p:cNvPr>
          <p:cNvSpPr>
            <a:spLocks noGrp="1"/>
          </p:cNvSpPr>
          <p:nvPr>
            <p:ph type="body" sz="quarter" idx="13" hasCustomPrompt="1"/>
          </p:nvPr>
        </p:nvSpPr>
        <p:spPr>
          <a:xfrm>
            <a:off x="1086578" y="751463"/>
            <a:ext cx="10600546" cy="953429"/>
          </a:xfrm>
        </p:spPr>
        <p:txBody>
          <a:bodyPr>
            <a:normAutofit/>
          </a:bodyPr>
          <a:lstStyle>
            <a:lvl1pPr marL="0" indent="0" algn="l">
              <a:buNone/>
              <a:defRPr sz="3600" b="1">
                <a:solidFill>
                  <a:srgbClr val="262626"/>
                </a:solidFill>
                <a:latin typeface="+mn-lt"/>
              </a:defRPr>
            </a:lvl1pPr>
          </a:lstStyle>
          <a:p>
            <a:pPr lvl="0"/>
            <a:r>
              <a:rPr lang="en-US" dirty="0"/>
              <a:t>Master Text Slide</a:t>
            </a:r>
          </a:p>
        </p:txBody>
      </p:sp>
      <p:sp>
        <p:nvSpPr>
          <p:cNvPr id="26" name="Text Placeholder 25">
            <a:extLst>
              <a:ext uri="{FF2B5EF4-FFF2-40B4-BE49-F238E27FC236}">
                <a16:creationId xmlns:a16="http://schemas.microsoft.com/office/drawing/2014/main" id="{D522E744-70EE-BD40-BDED-0C46EB0C0DD1}"/>
              </a:ext>
            </a:extLst>
          </p:cNvPr>
          <p:cNvSpPr>
            <a:spLocks noGrp="1"/>
          </p:cNvSpPr>
          <p:nvPr>
            <p:ph type="body" sz="quarter" idx="14" hasCustomPrompt="1"/>
          </p:nvPr>
        </p:nvSpPr>
        <p:spPr>
          <a:xfrm>
            <a:off x="1085850" y="1776830"/>
            <a:ext cx="10587038" cy="3995320"/>
          </a:xfrm>
        </p:spPr>
        <p:txBody>
          <a:bodyPr>
            <a:noAutofit/>
          </a:bodyPr>
          <a:lstStyle>
            <a:lvl1pPr marL="0" indent="0" algn="l">
              <a:buNone/>
              <a:defRPr sz="2400" baseline="0">
                <a:solidFill>
                  <a:srgbClr val="262626"/>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grpSp>
        <p:nvGrpSpPr>
          <p:cNvPr id="12" name="Group 11">
            <a:extLst>
              <a:ext uri="{FF2B5EF4-FFF2-40B4-BE49-F238E27FC236}">
                <a16:creationId xmlns:a16="http://schemas.microsoft.com/office/drawing/2014/main" id="{E55511AB-8721-F647-80B4-9032104F79C7}"/>
              </a:ext>
            </a:extLst>
          </p:cNvPr>
          <p:cNvGrpSpPr/>
          <p:nvPr userDrawn="1"/>
        </p:nvGrpSpPr>
        <p:grpSpPr>
          <a:xfrm>
            <a:off x="0" y="0"/>
            <a:ext cx="1675006" cy="1772009"/>
            <a:chOff x="327570" y="4453037"/>
            <a:chExt cx="1539689" cy="1542069"/>
          </a:xfrm>
        </p:grpSpPr>
        <p:sp>
          <p:nvSpPr>
            <p:cNvPr id="14" name="Freeform 13">
              <a:extLst>
                <a:ext uri="{FF2B5EF4-FFF2-40B4-BE49-F238E27FC236}">
                  <a16:creationId xmlns:a16="http://schemas.microsoft.com/office/drawing/2014/main" id="{420770FA-21C6-8849-B536-73AB6DB2510C}"/>
                </a:ext>
              </a:extLst>
            </p:cNvPr>
            <p:cNvSpPr/>
            <p:nvPr userDrawn="1"/>
          </p:nvSpPr>
          <p:spPr>
            <a:xfrm flipH="1" flipV="1">
              <a:off x="327570" y="5115106"/>
              <a:ext cx="439999" cy="880000"/>
            </a:xfrm>
            <a:custGeom>
              <a:avLst/>
              <a:gdLst>
                <a:gd name="connsiteX0" fmla="*/ 439999 w 439999"/>
                <a:gd name="connsiteY0" fmla="*/ 880000 h 880000"/>
                <a:gd name="connsiteX1" fmla="*/ 0 w 439999"/>
                <a:gd name="connsiteY1" fmla="*/ 440680 h 880000"/>
                <a:gd name="connsiteX2" fmla="*/ 439999 w 439999"/>
                <a:gd name="connsiteY2" fmla="*/ 0 h 880000"/>
                <a:gd name="connsiteX3" fmla="*/ 439999 w 439999"/>
                <a:gd name="connsiteY3" fmla="*/ 880000 h 880000"/>
              </a:gdLst>
              <a:ahLst/>
              <a:cxnLst>
                <a:cxn ang="0">
                  <a:pos x="connsiteX0" y="connsiteY0"/>
                </a:cxn>
                <a:cxn ang="0">
                  <a:pos x="connsiteX1" y="connsiteY1"/>
                </a:cxn>
                <a:cxn ang="0">
                  <a:pos x="connsiteX2" y="connsiteY2"/>
                </a:cxn>
                <a:cxn ang="0">
                  <a:pos x="connsiteX3" y="connsiteY3"/>
                </a:cxn>
              </a:cxnLst>
              <a:rect l="l" t="t" r="r" b="b"/>
              <a:pathLst>
                <a:path w="439999" h="880000">
                  <a:moveTo>
                    <a:pt x="439999" y="880000"/>
                  </a:moveTo>
                  <a:lnTo>
                    <a:pt x="0" y="440680"/>
                  </a:lnTo>
                  <a:lnTo>
                    <a:pt x="439999" y="0"/>
                  </a:lnTo>
                  <a:lnTo>
                    <a:pt x="439999" y="880000"/>
                  </a:lnTo>
                  <a:close/>
                </a:path>
              </a:pathLst>
            </a:custGeom>
            <a:solidFill>
              <a:srgbClr val="02735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6" name="Freeform 15">
              <a:extLst>
                <a:ext uri="{FF2B5EF4-FFF2-40B4-BE49-F238E27FC236}">
                  <a16:creationId xmlns:a16="http://schemas.microsoft.com/office/drawing/2014/main" id="{99CA2A2C-BBC4-D24C-B587-AC4208F38FD7}"/>
                </a:ext>
              </a:extLst>
            </p:cNvPr>
            <p:cNvSpPr/>
            <p:nvPr userDrawn="1"/>
          </p:nvSpPr>
          <p:spPr>
            <a:xfrm flipH="1" flipV="1">
              <a:off x="327570" y="4453037"/>
              <a:ext cx="1539689" cy="1101389"/>
            </a:xfrm>
            <a:custGeom>
              <a:avLst/>
              <a:gdLst>
                <a:gd name="connsiteX0" fmla="*/ 1539689 w 1539689"/>
                <a:gd name="connsiteY0" fmla="*/ 1101389 h 1101389"/>
                <a:gd name="connsiteX1" fmla="*/ 0 w 1539689"/>
                <a:gd name="connsiteY1" fmla="*/ 1101389 h 1101389"/>
                <a:gd name="connsiteX2" fmla="*/ 1099690 w 1539689"/>
                <a:gd name="connsiteY2" fmla="*/ 0 h 1101389"/>
                <a:gd name="connsiteX3" fmla="*/ 1539689 w 1539689"/>
                <a:gd name="connsiteY3" fmla="*/ 439320 h 1101389"/>
                <a:gd name="connsiteX4" fmla="*/ 1539689 w 1539689"/>
                <a:gd name="connsiteY4" fmla="*/ 1101389 h 11013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39689" h="1101389">
                  <a:moveTo>
                    <a:pt x="1539689" y="1101389"/>
                  </a:moveTo>
                  <a:lnTo>
                    <a:pt x="0" y="1101389"/>
                  </a:lnTo>
                  <a:lnTo>
                    <a:pt x="1099690" y="0"/>
                  </a:lnTo>
                  <a:lnTo>
                    <a:pt x="1539689" y="439320"/>
                  </a:lnTo>
                  <a:lnTo>
                    <a:pt x="1539689" y="1101389"/>
                  </a:lnTo>
                  <a:close/>
                </a:path>
              </a:pathLst>
            </a:custGeom>
            <a:solidFill>
              <a:srgbClr val="F29E3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grpSp>
      <p:grpSp>
        <p:nvGrpSpPr>
          <p:cNvPr id="17" name="Group 16">
            <a:extLst>
              <a:ext uri="{FF2B5EF4-FFF2-40B4-BE49-F238E27FC236}">
                <a16:creationId xmlns:a16="http://schemas.microsoft.com/office/drawing/2014/main" id="{FDB332BD-D4E3-AA49-9B53-B2203571104D}"/>
              </a:ext>
            </a:extLst>
          </p:cNvPr>
          <p:cNvGrpSpPr/>
          <p:nvPr userDrawn="1"/>
        </p:nvGrpSpPr>
        <p:grpSpPr>
          <a:xfrm>
            <a:off x="8508837" y="6115769"/>
            <a:ext cx="3299079" cy="504000"/>
            <a:chOff x="506666" y="6162492"/>
            <a:chExt cx="3299079" cy="504000"/>
          </a:xfrm>
        </p:grpSpPr>
        <p:pic>
          <p:nvPicPr>
            <p:cNvPr id="19" name="Picture 18" descr="A picture containing text&#10;&#10;Description automatically generated">
              <a:extLst>
                <a:ext uri="{FF2B5EF4-FFF2-40B4-BE49-F238E27FC236}">
                  <a16:creationId xmlns:a16="http://schemas.microsoft.com/office/drawing/2014/main" id="{301B04B3-DA67-154F-B337-D37DC41E7AB5}"/>
                </a:ext>
              </a:extLst>
            </p:cNvPr>
            <p:cNvPicPr/>
            <p:nvPr userDrawn="1"/>
          </p:nvPicPr>
          <p:blipFill rotWithShape="1">
            <a:blip r:embed="rId2">
              <a:extLst>
                <a:ext uri="{28A0092B-C50C-407E-A947-70E740481C1C}">
                  <a14:useLocalDpi xmlns:a14="http://schemas.microsoft.com/office/drawing/2010/main" val="0"/>
                </a:ext>
              </a:extLst>
            </a:blip>
            <a:srcRect t="71161" r="14342" b="1"/>
            <a:stretch/>
          </p:blipFill>
          <p:spPr>
            <a:xfrm>
              <a:off x="506666" y="6311795"/>
              <a:ext cx="2975721" cy="180000"/>
            </a:xfrm>
            <a:prstGeom prst="rect">
              <a:avLst/>
            </a:prstGeom>
          </p:spPr>
        </p:pic>
        <p:pic>
          <p:nvPicPr>
            <p:cNvPr id="20" name="Picture 19" descr="A picture containing text&#10;&#10;Description automatically generated">
              <a:extLst>
                <a:ext uri="{FF2B5EF4-FFF2-40B4-BE49-F238E27FC236}">
                  <a16:creationId xmlns:a16="http://schemas.microsoft.com/office/drawing/2014/main" id="{28954A48-DCEF-7448-9C76-9A3573C448EB}"/>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35287" t="-1662" r="54747" b="36172"/>
            <a:stretch/>
          </p:blipFill>
          <p:spPr>
            <a:xfrm>
              <a:off x="3438829" y="6162492"/>
              <a:ext cx="366916" cy="504000"/>
            </a:xfrm>
            <a:prstGeom prst="rect">
              <a:avLst/>
            </a:prstGeom>
          </p:spPr>
        </p:pic>
      </p:grpSp>
    </p:spTree>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Master Text Slide - Dusty Pink">
    <p:spTree>
      <p:nvGrpSpPr>
        <p:cNvPr id="1" name=""/>
        <p:cNvGrpSpPr/>
        <p:nvPr/>
      </p:nvGrpSpPr>
      <p:grpSpPr>
        <a:xfrm>
          <a:off x="0" y="0"/>
          <a:ext cx="0" cy="0"/>
          <a:chOff x="0" y="0"/>
          <a:chExt cx="0" cy="0"/>
        </a:xfrm>
      </p:grpSpPr>
      <p:grpSp>
        <p:nvGrpSpPr>
          <p:cNvPr id="13" name="Group 12">
            <a:extLst>
              <a:ext uri="{FF2B5EF4-FFF2-40B4-BE49-F238E27FC236}">
                <a16:creationId xmlns:a16="http://schemas.microsoft.com/office/drawing/2014/main" id="{637F8E1F-F9BA-4749-A21A-E44400B2D64E}"/>
              </a:ext>
            </a:extLst>
          </p:cNvPr>
          <p:cNvGrpSpPr/>
          <p:nvPr userDrawn="1"/>
        </p:nvGrpSpPr>
        <p:grpSpPr>
          <a:xfrm>
            <a:off x="0" y="0"/>
            <a:ext cx="1675006" cy="1772009"/>
            <a:chOff x="327570" y="4453037"/>
            <a:chExt cx="1539689" cy="1542069"/>
          </a:xfrm>
        </p:grpSpPr>
        <p:sp>
          <p:nvSpPr>
            <p:cNvPr id="15" name="Freeform 14">
              <a:extLst>
                <a:ext uri="{FF2B5EF4-FFF2-40B4-BE49-F238E27FC236}">
                  <a16:creationId xmlns:a16="http://schemas.microsoft.com/office/drawing/2014/main" id="{F4337FEC-12F3-104D-9401-B6368EE849FC}"/>
                </a:ext>
              </a:extLst>
            </p:cNvPr>
            <p:cNvSpPr/>
            <p:nvPr userDrawn="1"/>
          </p:nvSpPr>
          <p:spPr>
            <a:xfrm flipH="1" flipV="1">
              <a:off x="327570" y="5115106"/>
              <a:ext cx="439999" cy="880000"/>
            </a:xfrm>
            <a:custGeom>
              <a:avLst/>
              <a:gdLst>
                <a:gd name="connsiteX0" fmla="*/ 439999 w 439999"/>
                <a:gd name="connsiteY0" fmla="*/ 880000 h 880000"/>
                <a:gd name="connsiteX1" fmla="*/ 0 w 439999"/>
                <a:gd name="connsiteY1" fmla="*/ 440680 h 880000"/>
                <a:gd name="connsiteX2" fmla="*/ 439999 w 439999"/>
                <a:gd name="connsiteY2" fmla="*/ 0 h 880000"/>
                <a:gd name="connsiteX3" fmla="*/ 439999 w 439999"/>
                <a:gd name="connsiteY3" fmla="*/ 880000 h 880000"/>
              </a:gdLst>
              <a:ahLst/>
              <a:cxnLst>
                <a:cxn ang="0">
                  <a:pos x="connsiteX0" y="connsiteY0"/>
                </a:cxn>
                <a:cxn ang="0">
                  <a:pos x="connsiteX1" y="connsiteY1"/>
                </a:cxn>
                <a:cxn ang="0">
                  <a:pos x="connsiteX2" y="connsiteY2"/>
                </a:cxn>
                <a:cxn ang="0">
                  <a:pos x="connsiteX3" y="connsiteY3"/>
                </a:cxn>
              </a:cxnLst>
              <a:rect l="l" t="t" r="r" b="b"/>
              <a:pathLst>
                <a:path w="439999" h="880000">
                  <a:moveTo>
                    <a:pt x="439999" y="880000"/>
                  </a:moveTo>
                  <a:lnTo>
                    <a:pt x="0" y="440680"/>
                  </a:lnTo>
                  <a:lnTo>
                    <a:pt x="439999" y="0"/>
                  </a:lnTo>
                  <a:lnTo>
                    <a:pt x="439999" y="880000"/>
                  </a:lnTo>
                  <a:close/>
                </a:path>
              </a:pathLst>
            </a:custGeom>
            <a:solidFill>
              <a:srgbClr val="02735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8" name="Freeform 17">
              <a:extLst>
                <a:ext uri="{FF2B5EF4-FFF2-40B4-BE49-F238E27FC236}">
                  <a16:creationId xmlns:a16="http://schemas.microsoft.com/office/drawing/2014/main" id="{9AD22EEF-79C8-F24D-8BB3-6743C6A1FAB7}"/>
                </a:ext>
              </a:extLst>
            </p:cNvPr>
            <p:cNvSpPr/>
            <p:nvPr userDrawn="1"/>
          </p:nvSpPr>
          <p:spPr>
            <a:xfrm flipH="1" flipV="1">
              <a:off x="327570" y="4453037"/>
              <a:ext cx="1539689" cy="1101389"/>
            </a:xfrm>
            <a:custGeom>
              <a:avLst/>
              <a:gdLst>
                <a:gd name="connsiteX0" fmla="*/ 1539689 w 1539689"/>
                <a:gd name="connsiteY0" fmla="*/ 1101389 h 1101389"/>
                <a:gd name="connsiteX1" fmla="*/ 0 w 1539689"/>
                <a:gd name="connsiteY1" fmla="*/ 1101389 h 1101389"/>
                <a:gd name="connsiteX2" fmla="*/ 1099690 w 1539689"/>
                <a:gd name="connsiteY2" fmla="*/ 0 h 1101389"/>
                <a:gd name="connsiteX3" fmla="*/ 1539689 w 1539689"/>
                <a:gd name="connsiteY3" fmla="*/ 439320 h 1101389"/>
                <a:gd name="connsiteX4" fmla="*/ 1539689 w 1539689"/>
                <a:gd name="connsiteY4" fmla="*/ 1101389 h 11013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39689" h="1101389">
                  <a:moveTo>
                    <a:pt x="1539689" y="1101389"/>
                  </a:moveTo>
                  <a:lnTo>
                    <a:pt x="0" y="1101389"/>
                  </a:lnTo>
                  <a:lnTo>
                    <a:pt x="1099690" y="0"/>
                  </a:lnTo>
                  <a:lnTo>
                    <a:pt x="1539689" y="439320"/>
                  </a:lnTo>
                  <a:lnTo>
                    <a:pt x="1539689" y="1101389"/>
                  </a:lnTo>
                  <a:close/>
                </a:path>
              </a:pathLst>
            </a:custGeom>
            <a:solidFill>
              <a:srgbClr val="D98F8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grpSp>
      <p:sp>
        <p:nvSpPr>
          <p:cNvPr id="25" name="Text Placeholder 23">
            <a:extLst>
              <a:ext uri="{FF2B5EF4-FFF2-40B4-BE49-F238E27FC236}">
                <a16:creationId xmlns:a16="http://schemas.microsoft.com/office/drawing/2014/main" id="{37F4427A-FEFE-7B4B-AA73-9FDEFAAF431C}"/>
              </a:ext>
            </a:extLst>
          </p:cNvPr>
          <p:cNvSpPr>
            <a:spLocks noGrp="1"/>
          </p:cNvSpPr>
          <p:nvPr>
            <p:ph type="body" sz="quarter" idx="13" hasCustomPrompt="1"/>
          </p:nvPr>
        </p:nvSpPr>
        <p:spPr>
          <a:xfrm>
            <a:off x="1086578" y="751463"/>
            <a:ext cx="10600546" cy="953429"/>
          </a:xfrm>
        </p:spPr>
        <p:txBody>
          <a:bodyPr>
            <a:normAutofit/>
          </a:bodyPr>
          <a:lstStyle>
            <a:lvl1pPr marL="0" indent="0" algn="l">
              <a:buNone/>
              <a:defRPr sz="3600" b="1">
                <a:solidFill>
                  <a:srgbClr val="262626"/>
                </a:solidFill>
                <a:latin typeface="+mn-lt"/>
              </a:defRPr>
            </a:lvl1pPr>
          </a:lstStyle>
          <a:p>
            <a:pPr lvl="0"/>
            <a:r>
              <a:rPr lang="en-US" dirty="0"/>
              <a:t>Master Text Slide</a:t>
            </a:r>
          </a:p>
        </p:txBody>
      </p:sp>
      <p:sp>
        <p:nvSpPr>
          <p:cNvPr id="26" name="Text Placeholder 25">
            <a:extLst>
              <a:ext uri="{FF2B5EF4-FFF2-40B4-BE49-F238E27FC236}">
                <a16:creationId xmlns:a16="http://schemas.microsoft.com/office/drawing/2014/main" id="{D522E744-70EE-BD40-BDED-0C46EB0C0DD1}"/>
              </a:ext>
            </a:extLst>
          </p:cNvPr>
          <p:cNvSpPr>
            <a:spLocks noGrp="1"/>
          </p:cNvSpPr>
          <p:nvPr>
            <p:ph type="body" sz="quarter" idx="14" hasCustomPrompt="1"/>
          </p:nvPr>
        </p:nvSpPr>
        <p:spPr>
          <a:xfrm>
            <a:off x="1085850" y="1776830"/>
            <a:ext cx="10587038" cy="3995320"/>
          </a:xfrm>
        </p:spPr>
        <p:txBody>
          <a:bodyPr>
            <a:noAutofit/>
          </a:bodyPr>
          <a:lstStyle>
            <a:lvl1pPr marL="0" indent="0" algn="l">
              <a:buNone/>
              <a:defRPr sz="2400" baseline="0">
                <a:solidFill>
                  <a:srgbClr val="262626"/>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grpSp>
        <p:nvGrpSpPr>
          <p:cNvPr id="12" name="Group 11">
            <a:extLst>
              <a:ext uri="{FF2B5EF4-FFF2-40B4-BE49-F238E27FC236}">
                <a16:creationId xmlns:a16="http://schemas.microsoft.com/office/drawing/2014/main" id="{D2FA058C-21AD-C741-9599-09BD0C3F51C5}"/>
              </a:ext>
            </a:extLst>
          </p:cNvPr>
          <p:cNvGrpSpPr/>
          <p:nvPr userDrawn="1"/>
        </p:nvGrpSpPr>
        <p:grpSpPr>
          <a:xfrm>
            <a:off x="8508837" y="6115769"/>
            <a:ext cx="3299079" cy="504000"/>
            <a:chOff x="506666" y="6162492"/>
            <a:chExt cx="3299079" cy="504000"/>
          </a:xfrm>
        </p:grpSpPr>
        <p:pic>
          <p:nvPicPr>
            <p:cNvPr id="14" name="Picture 13" descr="A picture containing text&#10;&#10;Description automatically generated">
              <a:extLst>
                <a:ext uri="{FF2B5EF4-FFF2-40B4-BE49-F238E27FC236}">
                  <a16:creationId xmlns:a16="http://schemas.microsoft.com/office/drawing/2014/main" id="{1FAF0D9F-2DCC-6A41-9D49-B156AB216373}"/>
                </a:ext>
              </a:extLst>
            </p:cNvPr>
            <p:cNvPicPr/>
            <p:nvPr userDrawn="1"/>
          </p:nvPicPr>
          <p:blipFill rotWithShape="1">
            <a:blip r:embed="rId2">
              <a:extLst>
                <a:ext uri="{28A0092B-C50C-407E-A947-70E740481C1C}">
                  <a14:useLocalDpi xmlns:a14="http://schemas.microsoft.com/office/drawing/2010/main" val="0"/>
                </a:ext>
              </a:extLst>
            </a:blip>
            <a:srcRect t="71161" r="14342" b="1"/>
            <a:stretch/>
          </p:blipFill>
          <p:spPr>
            <a:xfrm>
              <a:off x="506666" y="6311795"/>
              <a:ext cx="2975721" cy="180000"/>
            </a:xfrm>
            <a:prstGeom prst="rect">
              <a:avLst/>
            </a:prstGeom>
          </p:spPr>
        </p:pic>
        <p:pic>
          <p:nvPicPr>
            <p:cNvPr id="16" name="Picture 15" descr="A picture containing text&#10;&#10;Description automatically generated">
              <a:extLst>
                <a:ext uri="{FF2B5EF4-FFF2-40B4-BE49-F238E27FC236}">
                  <a16:creationId xmlns:a16="http://schemas.microsoft.com/office/drawing/2014/main" id="{ED9041A7-5B7F-BB40-B9F4-A7E1A6D93815}"/>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35287" t="-1662" r="54747" b="36172"/>
            <a:stretch/>
          </p:blipFill>
          <p:spPr>
            <a:xfrm>
              <a:off x="3438829" y="6162492"/>
              <a:ext cx="366916" cy="504000"/>
            </a:xfrm>
            <a:prstGeom prst="rect">
              <a:avLst/>
            </a:prstGeom>
          </p:spPr>
        </p:pic>
      </p:grpSp>
    </p:spTree>
    <p:extLst>
      <p:ext uri="{BB962C8B-B14F-4D97-AF65-F5344CB8AC3E}">
        <p14:creationId xmlns:p14="http://schemas.microsoft.com/office/powerpoint/2010/main" val="241931359"/>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Bullet Point Slide - Green">
    <p:spTree>
      <p:nvGrpSpPr>
        <p:cNvPr id="1" name=""/>
        <p:cNvGrpSpPr/>
        <p:nvPr/>
      </p:nvGrpSpPr>
      <p:grpSpPr>
        <a:xfrm>
          <a:off x="0" y="0"/>
          <a:ext cx="0" cy="0"/>
          <a:chOff x="0" y="0"/>
          <a:chExt cx="0" cy="0"/>
        </a:xfrm>
      </p:grpSpPr>
      <p:sp>
        <p:nvSpPr>
          <p:cNvPr id="19" name="Text Placeholder 25">
            <a:extLst>
              <a:ext uri="{FF2B5EF4-FFF2-40B4-BE49-F238E27FC236}">
                <a16:creationId xmlns:a16="http://schemas.microsoft.com/office/drawing/2014/main" id="{8F3DA0EB-E314-5247-A639-708BF3F9230A}"/>
              </a:ext>
            </a:extLst>
          </p:cNvPr>
          <p:cNvSpPr>
            <a:spLocks noGrp="1"/>
          </p:cNvSpPr>
          <p:nvPr>
            <p:ph type="body" sz="quarter" idx="20" hasCustomPrompt="1"/>
          </p:nvPr>
        </p:nvSpPr>
        <p:spPr>
          <a:xfrm>
            <a:off x="5934177" y="2066544"/>
            <a:ext cx="5551386" cy="4188673"/>
          </a:xfrm>
        </p:spPr>
        <p:txBody>
          <a:bodyPr>
            <a:noAutofit/>
          </a:bodyPr>
          <a:lstStyle>
            <a:lvl1pPr marL="0" indent="0" algn="l">
              <a:buClr>
                <a:srgbClr val="EA1D76"/>
              </a:buClr>
              <a:buFont typeface="Arial" charset="0"/>
              <a:buNone/>
              <a:defRPr sz="2400">
                <a:solidFill>
                  <a:srgbClr val="262626"/>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20" name="Text Placeholder 23">
            <a:extLst>
              <a:ext uri="{FF2B5EF4-FFF2-40B4-BE49-F238E27FC236}">
                <a16:creationId xmlns:a16="http://schemas.microsoft.com/office/drawing/2014/main" id="{43ACD107-4D1E-4844-B8C3-43C55975A484}"/>
              </a:ext>
            </a:extLst>
          </p:cNvPr>
          <p:cNvSpPr>
            <a:spLocks noGrp="1"/>
          </p:cNvSpPr>
          <p:nvPr>
            <p:ph type="body" sz="quarter" idx="22" hasCustomPrompt="1"/>
          </p:nvPr>
        </p:nvSpPr>
        <p:spPr>
          <a:xfrm>
            <a:off x="5905665" y="602783"/>
            <a:ext cx="5579898" cy="857158"/>
          </a:xfrm>
          <a:noFill/>
        </p:spPr>
        <p:txBody>
          <a:bodyPr anchor="t">
            <a:normAutofit/>
          </a:bodyPr>
          <a:lstStyle>
            <a:lvl1pPr marL="0" indent="0" algn="l">
              <a:buNone/>
              <a:defRPr sz="3600" i="0">
                <a:solidFill>
                  <a:srgbClr val="027354"/>
                </a:solidFill>
                <a:latin typeface="+mn-lt"/>
              </a:defRPr>
            </a:lvl1pPr>
          </a:lstStyle>
          <a:p>
            <a:pPr lvl="0"/>
            <a:r>
              <a:rPr lang="en-US" dirty="0"/>
              <a:t>TITLE</a:t>
            </a:r>
          </a:p>
        </p:txBody>
      </p:sp>
      <p:cxnSp>
        <p:nvCxnSpPr>
          <p:cNvPr id="21" name="Straight Connector 20">
            <a:extLst>
              <a:ext uri="{FF2B5EF4-FFF2-40B4-BE49-F238E27FC236}">
                <a16:creationId xmlns:a16="http://schemas.microsoft.com/office/drawing/2014/main" id="{4092A9C4-F316-6C49-B7B6-2FCB2B14A601}"/>
              </a:ext>
            </a:extLst>
          </p:cNvPr>
          <p:cNvCxnSpPr>
            <a:cxnSpLocks/>
          </p:cNvCxnSpPr>
          <p:nvPr userDrawn="1"/>
        </p:nvCxnSpPr>
        <p:spPr>
          <a:xfrm>
            <a:off x="4256367" y="-13846"/>
            <a:ext cx="0" cy="6853558"/>
          </a:xfrm>
          <a:prstGeom prst="line">
            <a:avLst/>
          </a:prstGeom>
          <a:ln w="12700">
            <a:solidFill>
              <a:srgbClr val="027354"/>
            </a:solidFill>
          </a:ln>
        </p:spPr>
        <p:style>
          <a:lnRef idx="1">
            <a:schemeClr val="accent1"/>
          </a:lnRef>
          <a:fillRef idx="0">
            <a:schemeClr val="accent1"/>
          </a:fillRef>
          <a:effectRef idx="0">
            <a:schemeClr val="accent1"/>
          </a:effectRef>
          <a:fontRef idx="minor">
            <a:schemeClr val="tx1"/>
          </a:fontRef>
        </p:style>
      </p:cxnSp>
      <p:sp>
        <p:nvSpPr>
          <p:cNvPr id="22" name="Triangle 21">
            <a:extLst>
              <a:ext uri="{FF2B5EF4-FFF2-40B4-BE49-F238E27FC236}">
                <a16:creationId xmlns:a16="http://schemas.microsoft.com/office/drawing/2014/main" id="{09B920BA-25B4-FD45-AE7D-E7B0CE66193A}"/>
              </a:ext>
            </a:extLst>
          </p:cNvPr>
          <p:cNvSpPr/>
          <p:nvPr userDrawn="1"/>
        </p:nvSpPr>
        <p:spPr>
          <a:xfrm rot="5400000">
            <a:off x="4188714" y="427089"/>
            <a:ext cx="1317069" cy="1181762"/>
          </a:xfrm>
          <a:prstGeom prst="triangle">
            <a:avLst>
              <a:gd name="adj" fmla="val 50241"/>
            </a:avLst>
          </a:prstGeom>
          <a:solidFill>
            <a:srgbClr val="0273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5" name="Text Placeholder 23">
            <a:extLst>
              <a:ext uri="{FF2B5EF4-FFF2-40B4-BE49-F238E27FC236}">
                <a16:creationId xmlns:a16="http://schemas.microsoft.com/office/drawing/2014/main" id="{1896BE78-8AF8-5B45-9A6A-3E9FD03B016D}"/>
              </a:ext>
            </a:extLst>
          </p:cNvPr>
          <p:cNvSpPr>
            <a:spLocks noGrp="1"/>
          </p:cNvSpPr>
          <p:nvPr>
            <p:ph type="body" sz="quarter" idx="23" hasCustomPrompt="1"/>
          </p:nvPr>
        </p:nvSpPr>
        <p:spPr>
          <a:xfrm>
            <a:off x="780625" y="589390"/>
            <a:ext cx="3187870" cy="5616451"/>
          </a:xfrm>
          <a:noFill/>
        </p:spPr>
        <p:txBody>
          <a:bodyPr anchor="t">
            <a:normAutofit/>
          </a:bodyPr>
          <a:lstStyle>
            <a:lvl1pPr marL="0" indent="0" algn="l">
              <a:buNone/>
              <a:defRPr sz="3600" i="0">
                <a:solidFill>
                  <a:srgbClr val="262626"/>
                </a:solidFill>
                <a:latin typeface="+mn-lt"/>
              </a:defRPr>
            </a:lvl1pPr>
          </a:lstStyle>
          <a:p>
            <a:pPr lvl="0"/>
            <a:r>
              <a:rPr lang="en-US" dirty="0"/>
              <a:t>BULLET POINT SLIDE</a:t>
            </a:r>
          </a:p>
        </p:txBody>
      </p:sp>
      <p:sp>
        <p:nvSpPr>
          <p:cNvPr id="26" name="Text Placeholder 23">
            <a:extLst>
              <a:ext uri="{FF2B5EF4-FFF2-40B4-BE49-F238E27FC236}">
                <a16:creationId xmlns:a16="http://schemas.microsoft.com/office/drawing/2014/main" id="{779C3835-27F4-4247-BEB8-677257354DEF}"/>
              </a:ext>
            </a:extLst>
          </p:cNvPr>
          <p:cNvSpPr>
            <a:spLocks noGrp="1"/>
          </p:cNvSpPr>
          <p:nvPr>
            <p:ph type="body" sz="quarter" idx="24" hasCustomPrompt="1"/>
          </p:nvPr>
        </p:nvSpPr>
        <p:spPr>
          <a:xfrm>
            <a:off x="4457534" y="681310"/>
            <a:ext cx="900849" cy="857158"/>
          </a:xfrm>
          <a:noFill/>
        </p:spPr>
        <p:txBody>
          <a:bodyPr anchor="t">
            <a:normAutofit/>
          </a:bodyPr>
          <a:lstStyle>
            <a:lvl1pPr marL="0" indent="0" algn="l">
              <a:buNone/>
              <a:defRPr sz="3600" i="0">
                <a:solidFill>
                  <a:schemeClr val="bg1"/>
                </a:solidFill>
                <a:latin typeface="+mn-lt"/>
              </a:defRPr>
            </a:lvl1pPr>
          </a:lstStyle>
          <a:p>
            <a:pPr lvl="0"/>
            <a:r>
              <a:rPr lang="en-US" dirty="0"/>
              <a:t>1</a:t>
            </a:r>
          </a:p>
        </p:txBody>
      </p:sp>
      <p:grpSp>
        <p:nvGrpSpPr>
          <p:cNvPr id="13" name="Group 12">
            <a:extLst>
              <a:ext uri="{FF2B5EF4-FFF2-40B4-BE49-F238E27FC236}">
                <a16:creationId xmlns:a16="http://schemas.microsoft.com/office/drawing/2014/main" id="{AA48BBD4-8B75-154D-92C3-9B5A577B739F}"/>
              </a:ext>
            </a:extLst>
          </p:cNvPr>
          <p:cNvGrpSpPr/>
          <p:nvPr userDrawn="1"/>
        </p:nvGrpSpPr>
        <p:grpSpPr>
          <a:xfrm rot="16200000">
            <a:off x="-1270601" y="1870815"/>
            <a:ext cx="3282445" cy="504000"/>
            <a:chOff x="464462" y="6023185"/>
            <a:chExt cx="3282445" cy="504000"/>
          </a:xfrm>
        </p:grpSpPr>
        <p:pic>
          <p:nvPicPr>
            <p:cNvPr id="14" name="Picture 13" descr="A picture containing text&#10;&#10;Description automatically generated">
              <a:extLst>
                <a:ext uri="{FF2B5EF4-FFF2-40B4-BE49-F238E27FC236}">
                  <a16:creationId xmlns:a16="http://schemas.microsoft.com/office/drawing/2014/main" id="{744316E4-32AC-9349-B586-82A55FD6262C}"/>
                </a:ext>
              </a:extLst>
            </p:cNvPr>
            <p:cNvPicPr/>
            <p:nvPr userDrawn="1"/>
          </p:nvPicPr>
          <p:blipFill rotWithShape="1">
            <a:blip r:embed="rId2">
              <a:extLst>
                <a:ext uri="{28A0092B-C50C-407E-A947-70E740481C1C}">
                  <a14:useLocalDpi xmlns:a14="http://schemas.microsoft.com/office/drawing/2010/main" val="0"/>
                </a:ext>
              </a:extLst>
            </a:blip>
            <a:srcRect t="71161" r="14342" b="1"/>
            <a:stretch/>
          </p:blipFill>
          <p:spPr>
            <a:xfrm>
              <a:off x="464462" y="6185185"/>
              <a:ext cx="2975721" cy="180000"/>
            </a:xfrm>
            <a:prstGeom prst="rect">
              <a:avLst/>
            </a:prstGeom>
          </p:spPr>
        </p:pic>
        <p:pic>
          <p:nvPicPr>
            <p:cNvPr id="15" name="Picture 14" descr="A picture containing text&#10;&#10;Description automatically generated">
              <a:extLst>
                <a:ext uri="{FF2B5EF4-FFF2-40B4-BE49-F238E27FC236}">
                  <a16:creationId xmlns:a16="http://schemas.microsoft.com/office/drawing/2014/main" id="{468BCDC1-15D1-BC46-A99A-CFBF8250D8F1}"/>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35287" t="-1662" r="54747" b="36172"/>
            <a:stretch/>
          </p:blipFill>
          <p:spPr>
            <a:xfrm>
              <a:off x="3379991" y="6023185"/>
              <a:ext cx="366916" cy="504000"/>
            </a:xfrm>
            <a:prstGeom prst="rect">
              <a:avLst/>
            </a:prstGeom>
          </p:spPr>
        </p:pic>
      </p:grpSp>
    </p:spTree>
    <p:extLst>
      <p:ext uri="{BB962C8B-B14F-4D97-AF65-F5344CB8AC3E}">
        <p14:creationId xmlns:p14="http://schemas.microsoft.com/office/powerpoint/2010/main" val="73138072"/>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userDrawn="1">
  <p:cSld name="Bullet Point Slide - Orange">
    <p:spTree>
      <p:nvGrpSpPr>
        <p:cNvPr id="1" name=""/>
        <p:cNvGrpSpPr/>
        <p:nvPr/>
      </p:nvGrpSpPr>
      <p:grpSpPr>
        <a:xfrm>
          <a:off x="0" y="0"/>
          <a:ext cx="0" cy="0"/>
          <a:chOff x="0" y="0"/>
          <a:chExt cx="0" cy="0"/>
        </a:xfrm>
      </p:grpSpPr>
      <p:sp>
        <p:nvSpPr>
          <p:cNvPr id="19" name="Text Placeholder 25">
            <a:extLst>
              <a:ext uri="{FF2B5EF4-FFF2-40B4-BE49-F238E27FC236}">
                <a16:creationId xmlns:a16="http://schemas.microsoft.com/office/drawing/2014/main" id="{8F3DA0EB-E314-5247-A639-708BF3F9230A}"/>
              </a:ext>
            </a:extLst>
          </p:cNvPr>
          <p:cNvSpPr>
            <a:spLocks noGrp="1"/>
          </p:cNvSpPr>
          <p:nvPr>
            <p:ph type="body" sz="quarter" idx="20" hasCustomPrompt="1"/>
          </p:nvPr>
        </p:nvSpPr>
        <p:spPr>
          <a:xfrm>
            <a:off x="5934177" y="2066544"/>
            <a:ext cx="5551386" cy="3722513"/>
          </a:xfrm>
        </p:spPr>
        <p:txBody>
          <a:bodyPr>
            <a:noAutofit/>
          </a:bodyPr>
          <a:lstStyle>
            <a:lvl1pPr marL="0" indent="0" algn="l">
              <a:buClr>
                <a:srgbClr val="EA1D76"/>
              </a:buClr>
              <a:buFont typeface="Arial" charset="0"/>
              <a:buNone/>
              <a:defRPr sz="2400">
                <a:solidFill>
                  <a:srgbClr val="262626"/>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20" name="Text Placeholder 23">
            <a:extLst>
              <a:ext uri="{FF2B5EF4-FFF2-40B4-BE49-F238E27FC236}">
                <a16:creationId xmlns:a16="http://schemas.microsoft.com/office/drawing/2014/main" id="{43ACD107-4D1E-4844-B8C3-43C55975A484}"/>
              </a:ext>
            </a:extLst>
          </p:cNvPr>
          <p:cNvSpPr>
            <a:spLocks noGrp="1"/>
          </p:cNvSpPr>
          <p:nvPr>
            <p:ph type="body" sz="quarter" idx="22" hasCustomPrompt="1"/>
          </p:nvPr>
        </p:nvSpPr>
        <p:spPr>
          <a:xfrm>
            <a:off x="5905665" y="602783"/>
            <a:ext cx="5579898" cy="857158"/>
          </a:xfrm>
          <a:noFill/>
        </p:spPr>
        <p:txBody>
          <a:bodyPr anchor="t">
            <a:normAutofit/>
          </a:bodyPr>
          <a:lstStyle>
            <a:lvl1pPr marL="0" indent="0" algn="l">
              <a:buNone/>
              <a:defRPr sz="3600" i="0">
                <a:solidFill>
                  <a:srgbClr val="F29E38"/>
                </a:solidFill>
                <a:latin typeface="+mn-lt"/>
              </a:defRPr>
            </a:lvl1pPr>
          </a:lstStyle>
          <a:p>
            <a:pPr lvl="0"/>
            <a:r>
              <a:rPr lang="en-US" dirty="0"/>
              <a:t>TITLE</a:t>
            </a:r>
          </a:p>
        </p:txBody>
      </p:sp>
      <p:cxnSp>
        <p:nvCxnSpPr>
          <p:cNvPr id="21" name="Straight Connector 20">
            <a:extLst>
              <a:ext uri="{FF2B5EF4-FFF2-40B4-BE49-F238E27FC236}">
                <a16:creationId xmlns:a16="http://schemas.microsoft.com/office/drawing/2014/main" id="{4092A9C4-F316-6C49-B7B6-2FCB2B14A601}"/>
              </a:ext>
            </a:extLst>
          </p:cNvPr>
          <p:cNvCxnSpPr>
            <a:cxnSpLocks/>
          </p:cNvCxnSpPr>
          <p:nvPr userDrawn="1"/>
        </p:nvCxnSpPr>
        <p:spPr>
          <a:xfrm>
            <a:off x="4256367" y="-13846"/>
            <a:ext cx="0" cy="6853558"/>
          </a:xfrm>
          <a:prstGeom prst="line">
            <a:avLst/>
          </a:prstGeom>
          <a:ln w="12700">
            <a:solidFill>
              <a:srgbClr val="F29E38"/>
            </a:solidFill>
          </a:ln>
        </p:spPr>
        <p:style>
          <a:lnRef idx="1">
            <a:schemeClr val="accent1"/>
          </a:lnRef>
          <a:fillRef idx="0">
            <a:schemeClr val="accent1"/>
          </a:fillRef>
          <a:effectRef idx="0">
            <a:schemeClr val="accent1"/>
          </a:effectRef>
          <a:fontRef idx="minor">
            <a:schemeClr val="tx1"/>
          </a:fontRef>
        </p:style>
      </p:cxnSp>
      <p:sp>
        <p:nvSpPr>
          <p:cNvPr id="22" name="Triangle 21">
            <a:extLst>
              <a:ext uri="{FF2B5EF4-FFF2-40B4-BE49-F238E27FC236}">
                <a16:creationId xmlns:a16="http://schemas.microsoft.com/office/drawing/2014/main" id="{09B920BA-25B4-FD45-AE7D-E7B0CE66193A}"/>
              </a:ext>
            </a:extLst>
          </p:cNvPr>
          <p:cNvSpPr/>
          <p:nvPr userDrawn="1"/>
        </p:nvSpPr>
        <p:spPr>
          <a:xfrm rot="5400000">
            <a:off x="4188714" y="427089"/>
            <a:ext cx="1317069" cy="1181762"/>
          </a:xfrm>
          <a:prstGeom prst="triangle">
            <a:avLst>
              <a:gd name="adj" fmla="val 50241"/>
            </a:avLst>
          </a:prstGeom>
          <a:solidFill>
            <a:srgbClr val="F29E3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6" name="Text Placeholder 23">
            <a:extLst>
              <a:ext uri="{FF2B5EF4-FFF2-40B4-BE49-F238E27FC236}">
                <a16:creationId xmlns:a16="http://schemas.microsoft.com/office/drawing/2014/main" id="{779C3835-27F4-4247-BEB8-677257354DEF}"/>
              </a:ext>
            </a:extLst>
          </p:cNvPr>
          <p:cNvSpPr>
            <a:spLocks noGrp="1"/>
          </p:cNvSpPr>
          <p:nvPr>
            <p:ph type="body" sz="quarter" idx="24" hasCustomPrompt="1"/>
          </p:nvPr>
        </p:nvSpPr>
        <p:spPr>
          <a:xfrm>
            <a:off x="4457534" y="681310"/>
            <a:ext cx="900849" cy="857158"/>
          </a:xfrm>
          <a:noFill/>
        </p:spPr>
        <p:txBody>
          <a:bodyPr anchor="t">
            <a:normAutofit/>
          </a:bodyPr>
          <a:lstStyle>
            <a:lvl1pPr marL="0" indent="0" algn="l">
              <a:buNone/>
              <a:defRPr sz="3600" i="0">
                <a:solidFill>
                  <a:schemeClr val="bg1"/>
                </a:solidFill>
                <a:latin typeface="+mn-lt"/>
              </a:defRPr>
            </a:lvl1pPr>
          </a:lstStyle>
          <a:p>
            <a:pPr lvl="0"/>
            <a:r>
              <a:rPr lang="en-US" dirty="0"/>
              <a:t>1</a:t>
            </a:r>
          </a:p>
        </p:txBody>
      </p:sp>
      <p:sp>
        <p:nvSpPr>
          <p:cNvPr id="13" name="Text Placeholder 23">
            <a:extLst>
              <a:ext uri="{FF2B5EF4-FFF2-40B4-BE49-F238E27FC236}">
                <a16:creationId xmlns:a16="http://schemas.microsoft.com/office/drawing/2014/main" id="{938F5710-D287-EA45-932D-DEE7A9F49DF5}"/>
              </a:ext>
            </a:extLst>
          </p:cNvPr>
          <p:cNvSpPr>
            <a:spLocks noGrp="1"/>
          </p:cNvSpPr>
          <p:nvPr>
            <p:ph type="body" sz="quarter" idx="23" hasCustomPrompt="1"/>
          </p:nvPr>
        </p:nvSpPr>
        <p:spPr>
          <a:xfrm>
            <a:off x="780625" y="589390"/>
            <a:ext cx="3187870" cy="5616451"/>
          </a:xfrm>
          <a:noFill/>
        </p:spPr>
        <p:txBody>
          <a:bodyPr anchor="t">
            <a:normAutofit/>
          </a:bodyPr>
          <a:lstStyle>
            <a:lvl1pPr marL="0" indent="0" algn="l">
              <a:buNone/>
              <a:defRPr sz="3600" i="0">
                <a:solidFill>
                  <a:srgbClr val="262626"/>
                </a:solidFill>
                <a:latin typeface="+mn-lt"/>
              </a:defRPr>
            </a:lvl1pPr>
          </a:lstStyle>
          <a:p>
            <a:pPr lvl="0"/>
            <a:r>
              <a:rPr lang="en-US" dirty="0"/>
              <a:t>BULLET POINT SLIDE</a:t>
            </a:r>
          </a:p>
        </p:txBody>
      </p:sp>
      <p:grpSp>
        <p:nvGrpSpPr>
          <p:cNvPr id="14" name="Group 13">
            <a:extLst>
              <a:ext uri="{FF2B5EF4-FFF2-40B4-BE49-F238E27FC236}">
                <a16:creationId xmlns:a16="http://schemas.microsoft.com/office/drawing/2014/main" id="{7236FE24-4805-A34B-B8AE-98FEF008C755}"/>
              </a:ext>
            </a:extLst>
          </p:cNvPr>
          <p:cNvGrpSpPr/>
          <p:nvPr userDrawn="1"/>
        </p:nvGrpSpPr>
        <p:grpSpPr>
          <a:xfrm rot="16200000">
            <a:off x="-1270601" y="1870815"/>
            <a:ext cx="3282445" cy="504000"/>
            <a:chOff x="464462" y="6023185"/>
            <a:chExt cx="3282445" cy="504000"/>
          </a:xfrm>
        </p:grpSpPr>
        <p:pic>
          <p:nvPicPr>
            <p:cNvPr id="15" name="Picture 14" descr="A picture containing text&#10;&#10;Description automatically generated">
              <a:extLst>
                <a:ext uri="{FF2B5EF4-FFF2-40B4-BE49-F238E27FC236}">
                  <a16:creationId xmlns:a16="http://schemas.microsoft.com/office/drawing/2014/main" id="{D7951F1B-24A5-0544-83FC-1970FF6362D7}"/>
                </a:ext>
              </a:extLst>
            </p:cNvPr>
            <p:cNvPicPr/>
            <p:nvPr userDrawn="1"/>
          </p:nvPicPr>
          <p:blipFill rotWithShape="1">
            <a:blip r:embed="rId2">
              <a:extLst>
                <a:ext uri="{28A0092B-C50C-407E-A947-70E740481C1C}">
                  <a14:useLocalDpi xmlns:a14="http://schemas.microsoft.com/office/drawing/2010/main" val="0"/>
                </a:ext>
              </a:extLst>
            </a:blip>
            <a:srcRect t="71161" r="14342" b="1"/>
            <a:stretch/>
          </p:blipFill>
          <p:spPr>
            <a:xfrm>
              <a:off x="464462" y="6185185"/>
              <a:ext cx="2975721" cy="180000"/>
            </a:xfrm>
            <a:prstGeom prst="rect">
              <a:avLst/>
            </a:prstGeom>
          </p:spPr>
        </p:pic>
        <p:pic>
          <p:nvPicPr>
            <p:cNvPr id="16" name="Picture 15" descr="A picture containing text&#10;&#10;Description automatically generated">
              <a:extLst>
                <a:ext uri="{FF2B5EF4-FFF2-40B4-BE49-F238E27FC236}">
                  <a16:creationId xmlns:a16="http://schemas.microsoft.com/office/drawing/2014/main" id="{979E43B6-C61A-7E45-85A3-058BA592C21D}"/>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35287" t="-1662" r="54747" b="36172"/>
            <a:stretch/>
          </p:blipFill>
          <p:spPr>
            <a:xfrm>
              <a:off x="3379991" y="6023185"/>
              <a:ext cx="366916" cy="504000"/>
            </a:xfrm>
            <a:prstGeom prst="rect">
              <a:avLst/>
            </a:prstGeom>
          </p:spPr>
        </p:pic>
      </p:grpSp>
    </p:spTree>
    <p:extLst>
      <p:ext uri="{BB962C8B-B14F-4D97-AF65-F5344CB8AC3E}">
        <p14:creationId xmlns:p14="http://schemas.microsoft.com/office/powerpoint/2010/main" val="3033682660"/>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userDrawn="1">
  <p:cSld name="Bullet Point Slide - Dusty Pink">
    <p:spTree>
      <p:nvGrpSpPr>
        <p:cNvPr id="1" name=""/>
        <p:cNvGrpSpPr/>
        <p:nvPr/>
      </p:nvGrpSpPr>
      <p:grpSpPr>
        <a:xfrm>
          <a:off x="0" y="0"/>
          <a:ext cx="0" cy="0"/>
          <a:chOff x="0" y="0"/>
          <a:chExt cx="0" cy="0"/>
        </a:xfrm>
      </p:grpSpPr>
      <p:sp>
        <p:nvSpPr>
          <p:cNvPr id="19" name="Text Placeholder 25">
            <a:extLst>
              <a:ext uri="{FF2B5EF4-FFF2-40B4-BE49-F238E27FC236}">
                <a16:creationId xmlns:a16="http://schemas.microsoft.com/office/drawing/2014/main" id="{8F3DA0EB-E314-5247-A639-708BF3F9230A}"/>
              </a:ext>
            </a:extLst>
          </p:cNvPr>
          <p:cNvSpPr>
            <a:spLocks noGrp="1"/>
          </p:cNvSpPr>
          <p:nvPr>
            <p:ph type="body" sz="quarter" idx="20" hasCustomPrompt="1"/>
          </p:nvPr>
        </p:nvSpPr>
        <p:spPr>
          <a:xfrm>
            <a:off x="5934177" y="2066544"/>
            <a:ext cx="5551386" cy="3722513"/>
          </a:xfrm>
        </p:spPr>
        <p:txBody>
          <a:bodyPr>
            <a:noAutofit/>
          </a:bodyPr>
          <a:lstStyle>
            <a:lvl1pPr marL="0" indent="0" algn="l">
              <a:buClr>
                <a:srgbClr val="EA1D76"/>
              </a:buClr>
              <a:buFont typeface="Arial" charset="0"/>
              <a:buNone/>
              <a:defRPr sz="2400">
                <a:solidFill>
                  <a:srgbClr val="262626"/>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20" name="Text Placeholder 23">
            <a:extLst>
              <a:ext uri="{FF2B5EF4-FFF2-40B4-BE49-F238E27FC236}">
                <a16:creationId xmlns:a16="http://schemas.microsoft.com/office/drawing/2014/main" id="{43ACD107-4D1E-4844-B8C3-43C55975A484}"/>
              </a:ext>
            </a:extLst>
          </p:cNvPr>
          <p:cNvSpPr>
            <a:spLocks noGrp="1"/>
          </p:cNvSpPr>
          <p:nvPr>
            <p:ph type="body" sz="quarter" idx="22" hasCustomPrompt="1"/>
          </p:nvPr>
        </p:nvSpPr>
        <p:spPr>
          <a:xfrm>
            <a:off x="5905665" y="602783"/>
            <a:ext cx="5579898" cy="857158"/>
          </a:xfrm>
          <a:noFill/>
        </p:spPr>
        <p:txBody>
          <a:bodyPr anchor="t">
            <a:normAutofit/>
          </a:bodyPr>
          <a:lstStyle>
            <a:lvl1pPr marL="0" indent="0" algn="l">
              <a:buNone/>
              <a:defRPr sz="3600" i="0">
                <a:solidFill>
                  <a:srgbClr val="D98F89"/>
                </a:solidFill>
                <a:latin typeface="+mn-lt"/>
              </a:defRPr>
            </a:lvl1pPr>
          </a:lstStyle>
          <a:p>
            <a:pPr lvl="0"/>
            <a:r>
              <a:rPr lang="en-US" dirty="0"/>
              <a:t>TITLE</a:t>
            </a:r>
          </a:p>
        </p:txBody>
      </p:sp>
      <p:cxnSp>
        <p:nvCxnSpPr>
          <p:cNvPr id="21" name="Straight Connector 20">
            <a:extLst>
              <a:ext uri="{FF2B5EF4-FFF2-40B4-BE49-F238E27FC236}">
                <a16:creationId xmlns:a16="http://schemas.microsoft.com/office/drawing/2014/main" id="{4092A9C4-F316-6C49-B7B6-2FCB2B14A601}"/>
              </a:ext>
            </a:extLst>
          </p:cNvPr>
          <p:cNvCxnSpPr>
            <a:cxnSpLocks/>
          </p:cNvCxnSpPr>
          <p:nvPr userDrawn="1"/>
        </p:nvCxnSpPr>
        <p:spPr>
          <a:xfrm>
            <a:off x="4256367" y="-13846"/>
            <a:ext cx="0" cy="6853558"/>
          </a:xfrm>
          <a:prstGeom prst="line">
            <a:avLst/>
          </a:prstGeom>
          <a:ln w="12700">
            <a:solidFill>
              <a:srgbClr val="D98F89"/>
            </a:solidFill>
          </a:ln>
        </p:spPr>
        <p:style>
          <a:lnRef idx="1">
            <a:schemeClr val="accent1"/>
          </a:lnRef>
          <a:fillRef idx="0">
            <a:schemeClr val="accent1"/>
          </a:fillRef>
          <a:effectRef idx="0">
            <a:schemeClr val="accent1"/>
          </a:effectRef>
          <a:fontRef idx="minor">
            <a:schemeClr val="tx1"/>
          </a:fontRef>
        </p:style>
      </p:cxnSp>
      <p:sp>
        <p:nvSpPr>
          <p:cNvPr id="22" name="Triangle 21">
            <a:extLst>
              <a:ext uri="{FF2B5EF4-FFF2-40B4-BE49-F238E27FC236}">
                <a16:creationId xmlns:a16="http://schemas.microsoft.com/office/drawing/2014/main" id="{09B920BA-25B4-FD45-AE7D-E7B0CE66193A}"/>
              </a:ext>
            </a:extLst>
          </p:cNvPr>
          <p:cNvSpPr/>
          <p:nvPr userDrawn="1"/>
        </p:nvSpPr>
        <p:spPr>
          <a:xfrm rot="5400000">
            <a:off x="4188714" y="427089"/>
            <a:ext cx="1317069" cy="1181762"/>
          </a:xfrm>
          <a:prstGeom prst="triangle">
            <a:avLst>
              <a:gd name="adj" fmla="val 50241"/>
            </a:avLst>
          </a:prstGeom>
          <a:solidFill>
            <a:srgbClr val="D98F8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6" name="Text Placeholder 23">
            <a:extLst>
              <a:ext uri="{FF2B5EF4-FFF2-40B4-BE49-F238E27FC236}">
                <a16:creationId xmlns:a16="http://schemas.microsoft.com/office/drawing/2014/main" id="{779C3835-27F4-4247-BEB8-677257354DEF}"/>
              </a:ext>
            </a:extLst>
          </p:cNvPr>
          <p:cNvSpPr>
            <a:spLocks noGrp="1"/>
          </p:cNvSpPr>
          <p:nvPr>
            <p:ph type="body" sz="quarter" idx="24" hasCustomPrompt="1"/>
          </p:nvPr>
        </p:nvSpPr>
        <p:spPr>
          <a:xfrm>
            <a:off x="4457534" y="681310"/>
            <a:ext cx="900849" cy="857158"/>
          </a:xfrm>
          <a:noFill/>
        </p:spPr>
        <p:txBody>
          <a:bodyPr anchor="t">
            <a:normAutofit/>
          </a:bodyPr>
          <a:lstStyle>
            <a:lvl1pPr marL="0" indent="0" algn="l">
              <a:buNone/>
              <a:defRPr sz="3600" i="0">
                <a:solidFill>
                  <a:schemeClr val="bg1"/>
                </a:solidFill>
                <a:latin typeface="+mn-lt"/>
              </a:defRPr>
            </a:lvl1pPr>
          </a:lstStyle>
          <a:p>
            <a:pPr lvl="0"/>
            <a:r>
              <a:rPr lang="en-US" dirty="0"/>
              <a:t>1</a:t>
            </a:r>
          </a:p>
        </p:txBody>
      </p:sp>
      <p:sp>
        <p:nvSpPr>
          <p:cNvPr id="13" name="Text Placeholder 23">
            <a:extLst>
              <a:ext uri="{FF2B5EF4-FFF2-40B4-BE49-F238E27FC236}">
                <a16:creationId xmlns:a16="http://schemas.microsoft.com/office/drawing/2014/main" id="{B4735CE3-326B-ED43-B01A-677CAF6EC538}"/>
              </a:ext>
            </a:extLst>
          </p:cNvPr>
          <p:cNvSpPr>
            <a:spLocks noGrp="1"/>
          </p:cNvSpPr>
          <p:nvPr>
            <p:ph type="body" sz="quarter" idx="23" hasCustomPrompt="1"/>
          </p:nvPr>
        </p:nvSpPr>
        <p:spPr>
          <a:xfrm>
            <a:off x="780625" y="589390"/>
            <a:ext cx="3187870" cy="5616451"/>
          </a:xfrm>
          <a:noFill/>
        </p:spPr>
        <p:txBody>
          <a:bodyPr anchor="t">
            <a:normAutofit/>
          </a:bodyPr>
          <a:lstStyle>
            <a:lvl1pPr marL="0" indent="0" algn="l">
              <a:buNone/>
              <a:defRPr sz="3600" i="0">
                <a:solidFill>
                  <a:srgbClr val="262626"/>
                </a:solidFill>
                <a:latin typeface="+mn-lt"/>
              </a:defRPr>
            </a:lvl1pPr>
          </a:lstStyle>
          <a:p>
            <a:pPr lvl="0"/>
            <a:r>
              <a:rPr lang="en-US" dirty="0"/>
              <a:t>BULLET POINT SLIDE</a:t>
            </a:r>
          </a:p>
        </p:txBody>
      </p:sp>
      <p:grpSp>
        <p:nvGrpSpPr>
          <p:cNvPr id="14" name="Group 13">
            <a:extLst>
              <a:ext uri="{FF2B5EF4-FFF2-40B4-BE49-F238E27FC236}">
                <a16:creationId xmlns:a16="http://schemas.microsoft.com/office/drawing/2014/main" id="{CFC3AE8E-6509-7048-B8B3-9ADC60C83F50}"/>
              </a:ext>
            </a:extLst>
          </p:cNvPr>
          <p:cNvGrpSpPr/>
          <p:nvPr userDrawn="1"/>
        </p:nvGrpSpPr>
        <p:grpSpPr>
          <a:xfrm rot="16200000">
            <a:off x="-1270601" y="1870815"/>
            <a:ext cx="3282445" cy="504000"/>
            <a:chOff x="464462" y="6023185"/>
            <a:chExt cx="3282445" cy="504000"/>
          </a:xfrm>
        </p:grpSpPr>
        <p:pic>
          <p:nvPicPr>
            <p:cNvPr id="15" name="Picture 14" descr="A picture containing text&#10;&#10;Description automatically generated">
              <a:extLst>
                <a:ext uri="{FF2B5EF4-FFF2-40B4-BE49-F238E27FC236}">
                  <a16:creationId xmlns:a16="http://schemas.microsoft.com/office/drawing/2014/main" id="{1265F276-4D1E-CC4D-9B8E-68C343CD267C}"/>
                </a:ext>
              </a:extLst>
            </p:cNvPr>
            <p:cNvPicPr/>
            <p:nvPr userDrawn="1"/>
          </p:nvPicPr>
          <p:blipFill rotWithShape="1">
            <a:blip r:embed="rId2">
              <a:extLst>
                <a:ext uri="{28A0092B-C50C-407E-A947-70E740481C1C}">
                  <a14:useLocalDpi xmlns:a14="http://schemas.microsoft.com/office/drawing/2010/main" val="0"/>
                </a:ext>
              </a:extLst>
            </a:blip>
            <a:srcRect t="71161" r="14342" b="1"/>
            <a:stretch/>
          </p:blipFill>
          <p:spPr>
            <a:xfrm>
              <a:off x="464462" y="6185185"/>
              <a:ext cx="2975721" cy="180000"/>
            </a:xfrm>
            <a:prstGeom prst="rect">
              <a:avLst/>
            </a:prstGeom>
          </p:spPr>
        </p:pic>
        <p:pic>
          <p:nvPicPr>
            <p:cNvPr id="16" name="Picture 15" descr="A picture containing text&#10;&#10;Description automatically generated">
              <a:extLst>
                <a:ext uri="{FF2B5EF4-FFF2-40B4-BE49-F238E27FC236}">
                  <a16:creationId xmlns:a16="http://schemas.microsoft.com/office/drawing/2014/main" id="{7400C24D-D9C8-EB41-8CA4-D1ECEED81125}"/>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35287" t="-1662" r="54747" b="36172"/>
            <a:stretch/>
          </p:blipFill>
          <p:spPr>
            <a:xfrm>
              <a:off x="3379991" y="6023185"/>
              <a:ext cx="366916" cy="504000"/>
            </a:xfrm>
            <a:prstGeom prst="rect">
              <a:avLst/>
            </a:prstGeom>
          </p:spPr>
        </p:pic>
      </p:grpSp>
    </p:spTree>
    <p:extLst>
      <p:ext uri="{BB962C8B-B14F-4D97-AF65-F5344CB8AC3E}">
        <p14:creationId xmlns:p14="http://schemas.microsoft.com/office/powerpoint/2010/main" val="2928443028"/>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userDrawn="1">
  <p:cSld name="Case Study Slide - Green">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2F2A4A0E-B2E0-CD45-B001-EE56FA160F25}"/>
              </a:ext>
            </a:extLst>
          </p:cNvPr>
          <p:cNvSpPr/>
          <p:nvPr userDrawn="1"/>
        </p:nvSpPr>
        <p:spPr>
          <a:xfrm>
            <a:off x="0" y="743302"/>
            <a:ext cx="5627077" cy="3227600"/>
          </a:xfrm>
          <a:prstGeom prst="rect">
            <a:avLst/>
          </a:prstGeom>
          <a:solidFill>
            <a:srgbClr val="0273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A726"/>
              </a:solidFill>
            </a:endParaRPr>
          </a:p>
        </p:txBody>
      </p:sp>
      <p:sp>
        <p:nvSpPr>
          <p:cNvPr id="12" name="Text Placeholder 23">
            <a:extLst>
              <a:ext uri="{FF2B5EF4-FFF2-40B4-BE49-F238E27FC236}">
                <a16:creationId xmlns:a16="http://schemas.microsoft.com/office/drawing/2014/main" id="{DBD4CC90-789F-E24F-86FC-94694503D2DC}"/>
              </a:ext>
            </a:extLst>
          </p:cNvPr>
          <p:cNvSpPr>
            <a:spLocks noGrp="1"/>
          </p:cNvSpPr>
          <p:nvPr>
            <p:ph type="body" sz="quarter" idx="13" hasCustomPrompt="1"/>
          </p:nvPr>
        </p:nvSpPr>
        <p:spPr>
          <a:xfrm>
            <a:off x="685641" y="1209823"/>
            <a:ext cx="4257991" cy="2514614"/>
          </a:xfrm>
        </p:spPr>
        <p:txBody>
          <a:bodyPr>
            <a:normAutofit/>
          </a:bodyPr>
          <a:lstStyle>
            <a:lvl1pPr marL="0" indent="0" algn="l">
              <a:buNone/>
              <a:defRPr sz="3600" b="1">
                <a:solidFill>
                  <a:schemeClr val="bg1"/>
                </a:solidFill>
                <a:latin typeface="+mn-lt"/>
              </a:defRPr>
            </a:lvl1pPr>
          </a:lstStyle>
          <a:p>
            <a:pPr lvl="0"/>
            <a:r>
              <a:rPr lang="en-US" dirty="0"/>
              <a:t>Case Study Slide</a:t>
            </a:r>
          </a:p>
        </p:txBody>
      </p:sp>
      <p:sp>
        <p:nvSpPr>
          <p:cNvPr id="13" name="Text Placeholder 25">
            <a:extLst>
              <a:ext uri="{FF2B5EF4-FFF2-40B4-BE49-F238E27FC236}">
                <a16:creationId xmlns:a16="http://schemas.microsoft.com/office/drawing/2014/main" id="{F7E13A98-F461-F847-9B3B-3931B49354AA}"/>
              </a:ext>
            </a:extLst>
          </p:cNvPr>
          <p:cNvSpPr>
            <a:spLocks noGrp="1"/>
          </p:cNvSpPr>
          <p:nvPr>
            <p:ph type="body" sz="quarter" idx="14" hasCustomPrompt="1"/>
          </p:nvPr>
        </p:nvSpPr>
        <p:spPr>
          <a:xfrm>
            <a:off x="707442" y="4424320"/>
            <a:ext cx="10842133" cy="1666055"/>
          </a:xfrm>
        </p:spPr>
        <p:txBody>
          <a:bodyPr>
            <a:noAutofit/>
          </a:bodyPr>
          <a:lstStyle>
            <a:lvl1pPr marL="0" indent="0" algn="l">
              <a:buNone/>
              <a:defRPr sz="2400" b="0" baseline="0">
                <a:solidFill>
                  <a:srgbClr val="5E5E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Sub-heading</a:t>
            </a:r>
          </a:p>
        </p:txBody>
      </p:sp>
      <p:sp>
        <p:nvSpPr>
          <p:cNvPr id="14" name="Picture Placeholder 2">
            <a:extLst>
              <a:ext uri="{FF2B5EF4-FFF2-40B4-BE49-F238E27FC236}">
                <a16:creationId xmlns:a16="http://schemas.microsoft.com/office/drawing/2014/main" id="{CD8BF8F0-E3AC-A14D-B3FC-B8BFF00849DD}"/>
              </a:ext>
            </a:extLst>
          </p:cNvPr>
          <p:cNvSpPr>
            <a:spLocks noGrp="1"/>
          </p:cNvSpPr>
          <p:nvPr>
            <p:ph type="pic" sz="quarter" idx="19"/>
          </p:nvPr>
        </p:nvSpPr>
        <p:spPr>
          <a:xfrm>
            <a:off x="5629275" y="-1"/>
            <a:ext cx="6560162" cy="3930647"/>
          </a:xfrm>
        </p:spPr>
        <p:txBody>
          <a:bodyPr>
            <a:normAutofit/>
          </a:bodyPr>
          <a:lstStyle>
            <a:lvl1pPr marL="0" indent="0" algn="ctr">
              <a:buNone/>
              <a:defRPr sz="2000" i="1">
                <a:solidFill>
                  <a:srgbClr val="404040"/>
                </a:solidFill>
              </a:defRPr>
            </a:lvl1pPr>
          </a:lstStyle>
          <a:p>
            <a:endParaRPr lang="en-US" dirty="0"/>
          </a:p>
          <a:p>
            <a:r>
              <a:rPr lang="en-US" dirty="0"/>
              <a:t>Click to add photo</a:t>
            </a:r>
          </a:p>
        </p:txBody>
      </p:sp>
      <p:grpSp>
        <p:nvGrpSpPr>
          <p:cNvPr id="15" name="Group 14">
            <a:extLst>
              <a:ext uri="{FF2B5EF4-FFF2-40B4-BE49-F238E27FC236}">
                <a16:creationId xmlns:a16="http://schemas.microsoft.com/office/drawing/2014/main" id="{B6C2594B-E141-F94A-9FE1-9F68CF9EA67F}"/>
              </a:ext>
            </a:extLst>
          </p:cNvPr>
          <p:cNvGrpSpPr/>
          <p:nvPr userDrawn="1"/>
        </p:nvGrpSpPr>
        <p:grpSpPr>
          <a:xfrm>
            <a:off x="8508837" y="6115769"/>
            <a:ext cx="3299079" cy="504000"/>
            <a:chOff x="506666" y="6162492"/>
            <a:chExt cx="3299079" cy="504000"/>
          </a:xfrm>
        </p:grpSpPr>
        <p:pic>
          <p:nvPicPr>
            <p:cNvPr id="16" name="Picture 15" descr="A picture containing text&#10;&#10;Description automatically generated">
              <a:extLst>
                <a:ext uri="{FF2B5EF4-FFF2-40B4-BE49-F238E27FC236}">
                  <a16:creationId xmlns:a16="http://schemas.microsoft.com/office/drawing/2014/main" id="{C393C8E0-2C6D-C249-88BF-230E75FF2FC9}"/>
                </a:ext>
              </a:extLst>
            </p:cNvPr>
            <p:cNvPicPr/>
            <p:nvPr userDrawn="1"/>
          </p:nvPicPr>
          <p:blipFill rotWithShape="1">
            <a:blip r:embed="rId2">
              <a:extLst>
                <a:ext uri="{28A0092B-C50C-407E-A947-70E740481C1C}">
                  <a14:useLocalDpi xmlns:a14="http://schemas.microsoft.com/office/drawing/2010/main" val="0"/>
                </a:ext>
              </a:extLst>
            </a:blip>
            <a:srcRect t="71161" r="14342" b="1"/>
            <a:stretch/>
          </p:blipFill>
          <p:spPr>
            <a:xfrm>
              <a:off x="506666" y="6311795"/>
              <a:ext cx="2975721" cy="180000"/>
            </a:xfrm>
            <a:prstGeom prst="rect">
              <a:avLst/>
            </a:prstGeom>
          </p:spPr>
        </p:pic>
        <p:pic>
          <p:nvPicPr>
            <p:cNvPr id="17" name="Picture 16" descr="A picture containing text&#10;&#10;Description automatically generated">
              <a:extLst>
                <a:ext uri="{FF2B5EF4-FFF2-40B4-BE49-F238E27FC236}">
                  <a16:creationId xmlns:a16="http://schemas.microsoft.com/office/drawing/2014/main" id="{DEB7FCE7-95F6-F349-9DF0-A5D004C7AAB6}"/>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35287" t="-1662" r="54747" b="36172"/>
            <a:stretch/>
          </p:blipFill>
          <p:spPr>
            <a:xfrm>
              <a:off x="3438829" y="6162492"/>
              <a:ext cx="366916" cy="504000"/>
            </a:xfrm>
            <a:prstGeom prst="rect">
              <a:avLst/>
            </a:prstGeom>
          </p:spPr>
        </p:pic>
      </p:grpSp>
    </p:spTree>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userDrawn="1">
  <p:cSld name="2_Case Study Slide - Green">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2F2A4A0E-B2E0-CD45-B001-EE56FA160F25}"/>
              </a:ext>
            </a:extLst>
          </p:cNvPr>
          <p:cNvSpPr/>
          <p:nvPr userDrawn="1"/>
        </p:nvSpPr>
        <p:spPr>
          <a:xfrm>
            <a:off x="2563" y="496837"/>
            <a:ext cx="5627077" cy="3227600"/>
          </a:xfrm>
          <a:prstGeom prst="rect">
            <a:avLst/>
          </a:prstGeom>
          <a:solidFill>
            <a:srgbClr val="0273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A726"/>
              </a:solidFill>
            </a:endParaRPr>
          </a:p>
        </p:txBody>
      </p:sp>
      <p:sp>
        <p:nvSpPr>
          <p:cNvPr id="12" name="Text Placeholder 23">
            <a:extLst>
              <a:ext uri="{FF2B5EF4-FFF2-40B4-BE49-F238E27FC236}">
                <a16:creationId xmlns:a16="http://schemas.microsoft.com/office/drawing/2014/main" id="{DBD4CC90-789F-E24F-86FC-94694503D2DC}"/>
              </a:ext>
            </a:extLst>
          </p:cNvPr>
          <p:cNvSpPr>
            <a:spLocks noGrp="1"/>
          </p:cNvSpPr>
          <p:nvPr>
            <p:ph type="body" sz="quarter" idx="13" hasCustomPrompt="1"/>
          </p:nvPr>
        </p:nvSpPr>
        <p:spPr>
          <a:xfrm>
            <a:off x="688204" y="963358"/>
            <a:ext cx="4257991" cy="2514614"/>
          </a:xfrm>
        </p:spPr>
        <p:txBody>
          <a:bodyPr>
            <a:normAutofit/>
          </a:bodyPr>
          <a:lstStyle>
            <a:lvl1pPr marL="0" indent="0" algn="l">
              <a:buNone/>
              <a:defRPr sz="3600" b="1">
                <a:solidFill>
                  <a:schemeClr val="bg1"/>
                </a:solidFill>
                <a:latin typeface="+mn-lt"/>
              </a:defRPr>
            </a:lvl1pPr>
          </a:lstStyle>
          <a:p>
            <a:pPr lvl="0"/>
            <a:r>
              <a:rPr lang="en-US" dirty="0"/>
              <a:t>Case Study Slide</a:t>
            </a:r>
          </a:p>
        </p:txBody>
      </p:sp>
      <p:sp>
        <p:nvSpPr>
          <p:cNvPr id="13" name="Text Placeholder 25">
            <a:extLst>
              <a:ext uri="{FF2B5EF4-FFF2-40B4-BE49-F238E27FC236}">
                <a16:creationId xmlns:a16="http://schemas.microsoft.com/office/drawing/2014/main" id="{F7E13A98-F461-F847-9B3B-3931B49354AA}"/>
              </a:ext>
            </a:extLst>
          </p:cNvPr>
          <p:cNvSpPr>
            <a:spLocks noGrp="1"/>
          </p:cNvSpPr>
          <p:nvPr>
            <p:ph type="body" sz="quarter" idx="14" hasCustomPrompt="1"/>
          </p:nvPr>
        </p:nvSpPr>
        <p:spPr>
          <a:xfrm>
            <a:off x="707442" y="4424320"/>
            <a:ext cx="10842133" cy="1666055"/>
          </a:xfrm>
        </p:spPr>
        <p:txBody>
          <a:bodyPr>
            <a:noAutofit/>
          </a:bodyPr>
          <a:lstStyle>
            <a:lvl1pPr marL="0" indent="0" algn="l">
              <a:buNone/>
              <a:defRPr sz="2400" b="0" baseline="0">
                <a:solidFill>
                  <a:srgbClr val="5E5E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Sub-heading</a:t>
            </a:r>
          </a:p>
        </p:txBody>
      </p:sp>
      <p:sp>
        <p:nvSpPr>
          <p:cNvPr id="14" name="Picture Placeholder 2">
            <a:extLst>
              <a:ext uri="{FF2B5EF4-FFF2-40B4-BE49-F238E27FC236}">
                <a16:creationId xmlns:a16="http://schemas.microsoft.com/office/drawing/2014/main" id="{CD8BF8F0-E3AC-A14D-B3FC-B8BFF00849DD}"/>
              </a:ext>
            </a:extLst>
          </p:cNvPr>
          <p:cNvSpPr>
            <a:spLocks noGrp="1"/>
          </p:cNvSpPr>
          <p:nvPr>
            <p:ph type="pic" sz="quarter" idx="19"/>
          </p:nvPr>
        </p:nvSpPr>
        <p:spPr>
          <a:xfrm>
            <a:off x="5631838" y="0"/>
            <a:ext cx="6560162" cy="3684181"/>
          </a:xfrm>
        </p:spPr>
        <p:txBody>
          <a:bodyPr>
            <a:normAutofit/>
          </a:bodyPr>
          <a:lstStyle>
            <a:lvl1pPr marL="0" indent="0" algn="ctr">
              <a:buNone/>
              <a:defRPr sz="2000" i="1">
                <a:solidFill>
                  <a:srgbClr val="404040"/>
                </a:solidFill>
              </a:defRPr>
            </a:lvl1pPr>
          </a:lstStyle>
          <a:p>
            <a:endParaRPr lang="en-US" dirty="0"/>
          </a:p>
          <a:p>
            <a:r>
              <a:rPr lang="en-US" dirty="0"/>
              <a:t>Click to add photo</a:t>
            </a:r>
          </a:p>
        </p:txBody>
      </p:sp>
      <p:grpSp>
        <p:nvGrpSpPr>
          <p:cNvPr id="15" name="Group 14">
            <a:extLst>
              <a:ext uri="{FF2B5EF4-FFF2-40B4-BE49-F238E27FC236}">
                <a16:creationId xmlns:a16="http://schemas.microsoft.com/office/drawing/2014/main" id="{B6C2594B-E141-F94A-9FE1-9F68CF9EA67F}"/>
              </a:ext>
            </a:extLst>
          </p:cNvPr>
          <p:cNvGrpSpPr/>
          <p:nvPr userDrawn="1"/>
        </p:nvGrpSpPr>
        <p:grpSpPr>
          <a:xfrm>
            <a:off x="8508837" y="6115769"/>
            <a:ext cx="3299079" cy="504000"/>
            <a:chOff x="506666" y="6162492"/>
            <a:chExt cx="3299079" cy="504000"/>
          </a:xfrm>
        </p:grpSpPr>
        <p:pic>
          <p:nvPicPr>
            <p:cNvPr id="16" name="Picture 15" descr="A picture containing text&#10;&#10;Description automatically generated">
              <a:extLst>
                <a:ext uri="{FF2B5EF4-FFF2-40B4-BE49-F238E27FC236}">
                  <a16:creationId xmlns:a16="http://schemas.microsoft.com/office/drawing/2014/main" id="{C393C8E0-2C6D-C249-88BF-230E75FF2FC9}"/>
                </a:ext>
              </a:extLst>
            </p:cNvPr>
            <p:cNvPicPr/>
            <p:nvPr userDrawn="1"/>
          </p:nvPicPr>
          <p:blipFill rotWithShape="1">
            <a:blip r:embed="rId2">
              <a:extLst>
                <a:ext uri="{28A0092B-C50C-407E-A947-70E740481C1C}">
                  <a14:useLocalDpi xmlns:a14="http://schemas.microsoft.com/office/drawing/2010/main" val="0"/>
                </a:ext>
              </a:extLst>
            </a:blip>
            <a:srcRect t="71161" r="14342" b="1"/>
            <a:stretch/>
          </p:blipFill>
          <p:spPr>
            <a:xfrm>
              <a:off x="506666" y="6311795"/>
              <a:ext cx="2975721" cy="180000"/>
            </a:xfrm>
            <a:prstGeom prst="rect">
              <a:avLst/>
            </a:prstGeom>
          </p:spPr>
        </p:pic>
        <p:pic>
          <p:nvPicPr>
            <p:cNvPr id="17" name="Picture 16" descr="A picture containing text&#10;&#10;Description automatically generated">
              <a:extLst>
                <a:ext uri="{FF2B5EF4-FFF2-40B4-BE49-F238E27FC236}">
                  <a16:creationId xmlns:a16="http://schemas.microsoft.com/office/drawing/2014/main" id="{DEB7FCE7-95F6-F349-9DF0-A5D004C7AAB6}"/>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35287" t="-1662" r="54747" b="36172"/>
            <a:stretch/>
          </p:blipFill>
          <p:spPr>
            <a:xfrm>
              <a:off x="3438829" y="6162492"/>
              <a:ext cx="366916" cy="504000"/>
            </a:xfrm>
            <a:prstGeom prst="rect">
              <a:avLst/>
            </a:prstGeom>
          </p:spPr>
        </p:pic>
      </p:grpSp>
    </p:spTree>
    <p:extLst>
      <p:ext uri="{BB962C8B-B14F-4D97-AF65-F5344CB8AC3E}">
        <p14:creationId xmlns:p14="http://schemas.microsoft.com/office/powerpoint/2010/main" val="3327627806"/>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userDrawn="1">
  <p:cSld name="Case Study Slide - Orange">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ABAFAE3B-FF71-824B-8CB0-7CCD27032815}"/>
              </a:ext>
            </a:extLst>
          </p:cNvPr>
          <p:cNvSpPr/>
          <p:nvPr userDrawn="1"/>
        </p:nvSpPr>
        <p:spPr>
          <a:xfrm>
            <a:off x="6959" y="466542"/>
            <a:ext cx="5627077" cy="3062698"/>
          </a:xfrm>
          <a:prstGeom prst="rect">
            <a:avLst/>
          </a:prstGeom>
          <a:solidFill>
            <a:srgbClr val="F29E3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A726"/>
              </a:solidFill>
            </a:endParaRPr>
          </a:p>
        </p:txBody>
      </p:sp>
      <p:sp>
        <p:nvSpPr>
          <p:cNvPr id="8" name="Text Placeholder 23">
            <a:extLst>
              <a:ext uri="{FF2B5EF4-FFF2-40B4-BE49-F238E27FC236}">
                <a16:creationId xmlns:a16="http://schemas.microsoft.com/office/drawing/2014/main" id="{BFB9A59F-FDA9-2844-8C32-A323E886B259}"/>
              </a:ext>
            </a:extLst>
          </p:cNvPr>
          <p:cNvSpPr>
            <a:spLocks noGrp="1"/>
          </p:cNvSpPr>
          <p:nvPr>
            <p:ph type="body" sz="quarter" idx="13" hasCustomPrompt="1"/>
          </p:nvPr>
        </p:nvSpPr>
        <p:spPr>
          <a:xfrm>
            <a:off x="692600" y="872311"/>
            <a:ext cx="4257991" cy="2386139"/>
          </a:xfrm>
        </p:spPr>
        <p:txBody>
          <a:bodyPr>
            <a:normAutofit/>
          </a:bodyPr>
          <a:lstStyle>
            <a:lvl1pPr marL="0" indent="0" algn="l">
              <a:buNone/>
              <a:defRPr sz="3600" b="1">
                <a:solidFill>
                  <a:schemeClr val="bg1"/>
                </a:solidFill>
                <a:latin typeface="+mn-lt"/>
              </a:defRPr>
            </a:lvl1pPr>
          </a:lstStyle>
          <a:p>
            <a:pPr lvl="0"/>
            <a:r>
              <a:rPr lang="en-US" dirty="0"/>
              <a:t>Case Study Slide</a:t>
            </a:r>
          </a:p>
        </p:txBody>
      </p:sp>
      <p:sp>
        <p:nvSpPr>
          <p:cNvPr id="9" name="Text Placeholder 25">
            <a:extLst>
              <a:ext uri="{FF2B5EF4-FFF2-40B4-BE49-F238E27FC236}">
                <a16:creationId xmlns:a16="http://schemas.microsoft.com/office/drawing/2014/main" id="{17C90649-0499-D74D-8596-D5BB30845642}"/>
              </a:ext>
            </a:extLst>
          </p:cNvPr>
          <p:cNvSpPr>
            <a:spLocks noGrp="1"/>
          </p:cNvSpPr>
          <p:nvPr>
            <p:ph type="body" sz="quarter" idx="14" hasCustomPrompt="1"/>
          </p:nvPr>
        </p:nvSpPr>
        <p:spPr>
          <a:xfrm>
            <a:off x="707442" y="4424320"/>
            <a:ext cx="10842133" cy="1666055"/>
          </a:xfrm>
        </p:spPr>
        <p:txBody>
          <a:bodyPr>
            <a:noAutofit/>
          </a:bodyPr>
          <a:lstStyle>
            <a:lvl1pPr marL="0" indent="0" algn="l">
              <a:buNone/>
              <a:defRPr sz="2400" b="0" baseline="0">
                <a:solidFill>
                  <a:srgbClr val="5E5E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Sub-heading</a:t>
            </a:r>
          </a:p>
        </p:txBody>
      </p:sp>
      <p:sp>
        <p:nvSpPr>
          <p:cNvPr id="18" name="Picture Placeholder 2">
            <a:extLst>
              <a:ext uri="{FF2B5EF4-FFF2-40B4-BE49-F238E27FC236}">
                <a16:creationId xmlns:a16="http://schemas.microsoft.com/office/drawing/2014/main" id="{B9C7CB3E-60A5-E949-87DB-726699ECB3D6}"/>
              </a:ext>
            </a:extLst>
          </p:cNvPr>
          <p:cNvSpPr>
            <a:spLocks noGrp="1"/>
          </p:cNvSpPr>
          <p:nvPr>
            <p:ph type="pic" sz="quarter" idx="19"/>
          </p:nvPr>
        </p:nvSpPr>
        <p:spPr>
          <a:xfrm>
            <a:off x="5636234" y="0"/>
            <a:ext cx="6560162" cy="3529240"/>
          </a:xfrm>
        </p:spPr>
        <p:txBody>
          <a:bodyPr>
            <a:normAutofit/>
          </a:bodyPr>
          <a:lstStyle>
            <a:lvl1pPr marL="0" indent="0" algn="ctr">
              <a:buNone/>
              <a:defRPr sz="2000" i="1">
                <a:solidFill>
                  <a:srgbClr val="404040"/>
                </a:solidFill>
              </a:defRPr>
            </a:lvl1pPr>
          </a:lstStyle>
          <a:p>
            <a:endParaRPr lang="en-US" dirty="0"/>
          </a:p>
          <a:p>
            <a:r>
              <a:rPr lang="en-US" dirty="0"/>
              <a:t>Click to add photo</a:t>
            </a:r>
          </a:p>
        </p:txBody>
      </p:sp>
      <p:grpSp>
        <p:nvGrpSpPr>
          <p:cNvPr id="14" name="Group 13">
            <a:extLst>
              <a:ext uri="{FF2B5EF4-FFF2-40B4-BE49-F238E27FC236}">
                <a16:creationId xmlns:a16="http://schemas.microsoft.com/office/drawing/2014/main" id="{CA48C75D-6FCD-D548-80E3-80C3DFBFF271}"/>
              </a:ext>
            </a:extLst>
          </p:cNvPr>
          <p:cNvGrpSpPr/>
          <p:nvPr userDrawn="1"/>
        </p:nvGrpSpPr>
        <p:grpSpPr>
          <a:xfrm>
            <a:off x="8508837" y="6115769"/>
            <a:ext cx="3299079" cy="504000"/>
            <a:chOff x="506666" y="6162492"/>
            <a:chExt cx="3299079" cy="504000"/>
          </a:xfrm>
        </p:grpSpPr>
        <p:pic>
          <p:nvPicPr>
            <p:cNvPr id="15" name="Picture 14" descr="A picture containing text&#10;&#10;Description automatically generated">
              <a:extLst>
                <a:ext uri="{FF2B5EF4-FFF2-40B4-BE49-F238E27FC236}">
                  <a16:creationId xmlns:a16="http://schemas.microsoft.com/office/drawing/2014/main" id="{D137FF30-B31A-114D-B292-ADF1986A3F15}"/>
                </a:ext>
              </a:extLst>
            </p:cNvPr>
            <p:cNvPicPr/>
            <p:nvPr userDrawn="1"/>
          </p:nvPicPr>
          <p:blipFill rotWithShape="1">
            <a:blip r:embed="rId2">
              <a:extLst>
                <a:ext uri="{28A0092B-C50C-407E-A947-70E740481C1C}">
                  <a14:useLocalDpi xmlns:a14="http://schemas.microsoft.com/office/drawing/2010/main" val="0"/>
                </a:ext>
              </a:extLst>
            </a:blip>
            <a:srcRect t="71161" r="14342" b="1"/>
            <a:stretch/>
          </p:blipFill>
          <p:spPr>
            <a:xfrm>
              <a:off x="506666" y="6311795"/>
              <a:ext cx="2975721" cy="180000"/>
            </a:xfrm>
            <a:prstGeom prst="rect">
              <a:avLst/>
            </a:prstGeom>
          </p:spPr>
        </p:pic>
        <p:pic>
          <p:nvPicPr>
            <p:cNvPr id="16" name="Picture 15" descr="A picture containing text&#10;&#10;Description automatically generated">
              <a:extLst>
                <a:ext uri="{FF2B5EF4-FFF2-40B4-BE49-F238E27FC236}">
                  <a16:creationId xmlns:a16="http://schemas.microsoft.com/office/drawing/2014/main" id="{36112942-1D26-A14C-B760-40EF1A8E763B}"/>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35287" t="-1662" r="54747" b="36172"/>
            <a:stretch/>
          </p:blipFill>
          <p:spPr>
            <a:xfrm>
              <a:off x="3438829" y="6162492"/>
              <a:ext cx="366916" cy="504000"/>
            </a:xfrm>
            <a:prstGeom prst="rect">
              <a:avLst/>
            </a:prstGeom>
          </p:spPr>
        </p:pic>
      </p:grpSp>
    </p:spTree>
    <p:extLst>
      <p:ext uri="{BB962C8B-B14F-4D97-AF65-F5344CB8AC3E}">
        <p14:creationId xmlns:p14="http://schemas.microsoft.com/office/powerpoint/2010/main" val="4117955584"/>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preserve="1" userDrawn="1">
  <p:cSld name="1_Case Study Slide - Orange">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ABAFAE3B-FF71-824B-8CB0-7CCD27032815}"/>
              </a:ext>
            </a:extLst>
          </p:cNvPr>
          <p:cNvSpPr/>
          <p:nvPr userDrawn="1"/>
        </p:nvSpPr>
        <p:spPr>
          <a:xfrm>
            <a:off x="0" y="412928"/>
            <a:ext cx="5627077" cy="3227600"/>
          </a:xfrm>
          <a:prstGeom prst="rect">
            <a:avLst/>
          </a:prstGeom>
          <a:solidFill>
            <a:srgbClr val="40B89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A726"/>
              </a:solidFill>
            </a:endParaRPr>
          </a:p>
        </p:txBody>
      </p:sp>
      <p:sp>
        <p:nvSpPr>
          <p:cNvPr id="8" name="Text Placeholder 23">
            <a:extLst>
              <a:ext uri="{FF2B5EF4-FFF2-40B4-BE49-F238E27FC236}">
                <a16:creationId xmlns:a16="http://schemas.microsoft.com/office/drawing/2014/main" id="{BFB9A59F-FDA9-2844-8C32-A323E886B259}"/>
              </a:ext>
            </a:extLst>
          </p:cNvPr>
          <p:cNvSpPr>
            <a:spLocks noGrp="1"/>
          </p:cNvSpPr>
          <p:nvPr>
            <p:ph type="body" sz="quarter" idx="13" hasCustomPrompt="1"/>
          </p:nvPr>
        </p:nvSpPr>
        <p:spPr>
          <a:xfrm>
            <a:off x="685641" y="855125"/>
            <a:ext cx="4257991" cy="2514614"/>
          </a:xfrm>
        </p:spPr>
        <p:txBody>
          <a:bodyPr>
            <a:normAutofit/>
          </a:bodyPr>
          <a:lstStyle>
            <a:lvl1pPr marL="0" indent="0" algn="l">
              <a:buNone/>
              <a:defRPr sz="3600" b="1">
                <a:solidFill>
                  <a:schemeClr val="bg1"/>
                </a:solidFill>
                <a:latin typeface="+mn-lt"/>
              </a:defRPr>
            </a:lvl1pPr>
          </a:lstStyle>
          <a:p>
            <a:pPr lvl="0"/>
            <a:r>
              <a:rPr lang="en-US" dirty="0"/>
              <a:t>Case Study Slide</a:t>
            </a:r>
          </a:p>
        </p:txBody>
      </p:sp>
      <p:sp>
        <p:nvSpPr>
          <p:cNvPr id="9" name="Text Placeholder 25">
            <a:extLst>
              <a:ext uri="{FF2B5EF4-FFF2-40B4-BE49-F238E27FC236}">
                <a16:creationId xmlns:a16="http://schemas.microsoft.com/office/drawing/2014/main" id="{17C90649-0499-D74D-8596-D5BB30845642}"/>
              </a:ext>
            </a:extLst>
          </p:cNvPr>
          <p:cNvSpPr>
            <a:spLocks noGrp="1"/>
          </p:cNvSpPr>
          <p:nvPr>
            <p:ph type="body" sz="quarter" idx="14" hasCustomPrompt="1"/>
          </p:nvPr>
        </p:nvSpPr>
        <p:spPr>
          <a:xfrm>
            <a:off x="707442" y="4424320"/>
            <a:ext cx="10842133" cy="1666055"/>
          </a:xfrm>
        </p:spPr>
        <p:txBody>
          <a:bodyPr>
            <a:noAutofit/>
          </a:bodyPr>
          <a:lstStyle>
            <a:lvl1pPr marL="0" indent="0" algn="l">
              <a:buNone/>
              <a:defRPr sz="2400" b="0" baseline="0">
                <a:solidFill>
                  <a:srgbClr val="5E5E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Sub-heading</a:t>
            </a:r>
          </a:p>
        </p:txBody>
      </p:sp>
      <p:sp>
        <p:nvSpPr>
          <p:cNvPr id="18" name="Picture Placeholder 2">
            <a:extLst>
              <a:ext uri="{FF2B5EF4-FFF2-40B4-BE49-F238E27FC236}">
                <a16:creationId xmlns:a16="http://schemas.microsoft.com/office/drawing/2014/main" id="{B9C7CB3E-60A5-E949-87DB-726699ECB3D6}"/>
              </a:ext>
            </a:extLst>
          </p:cNvPr>
          <p:cNvSpPr>
            <a:spLocks noGrp="1"/>
          </p:cNvSpPr>
          <p:nvPr>
            <p:ph type="pic" sz="quarter" idx="19"/>
          </p:nvPr>
        </p:nvSpPr>
        <p:spPr>
          <a:xfrm>
            <a:off x="5629275" y="0"/>
            <a:ext cx="6560162" cy="3575948"/>
          </a:xfrm>
        </p:spPr>
        <p:txBody>
          <a:bodyPr>
            <a:normAutofit/>
          </a:bodyPr>
          <a:lstStyle>
            <a:lvl1pPr marL="0" indent="0" algn="ctr">
              <a:buNone/>
              <a:defRPr sz="2000" i="1">
                <a:solidFill>
                  <a:srgbClr val="404040"/>
                </a:solidFill>
              </a:defRPr>
            </a:lvl1pPr>
          </a:lstStyle>
          <a:p>
            <a:endParaRPr lang="en-US" dirty="0"/>
          </a:p>
          <a:p>
            <a:r>
              <a:rPr lang="en-US" dirty="0"/>
              <a:t>Click to add photo</a:t>
            </a:r>
          </a:p>
        </p:txBody>
      </p:sp>
      <p:grpSp>
        <p:nvGrpSpPr>
          <p:cNvPr id="14" name="Group 13">
            <a:extLst>
              <a:ext uri="{FF2B5EF4-FFF2-40B4-BE49-F238E27FC236}">
                <a16:creationId xmlns:a16="http://schemas.microsoft.com/office/drawing/2014/main" id="{CA48C75D-6FCD-D548-80E3-80C3DFBFF271}"/>
              </a:ext>
            </a:extLst>
          </p:cNvPr>
          <p:cNvGrpSpPr/>
          <p:nvPr userDrawn="1"/>
        </p:nvGrpSpPr>
        <p:grpSpPr>
          <a:xfrm>
            <a:off x="8508837" y="6115769"/>
            <a:ext cx="3299079" cy="504000"/>
            <a:chOff x="506666" y="6162492"/>
            <a:chExt cx="3299079" cy="504000"/>
          </a:xfrm>
        </p:grpSpPr>
        <p:pic>
          <p:nvPicPr>
            <p:cNvPr id="15" name="Picture 14" descr="A picture containing text&#10;&#10;Description automatically generated">
              <a:extLst>
                <a:ext uri="{FF2B5EF4-FFF2-40B4-BE49-F238E27FC236}">
                  <a16:creationId xmlns:a16="http://schemas.microsoft.com/office/drawing/2014/main" id="{D137FF30-B31A-114D-B292-ADF1986A3F15}"/>
                </a:ext>
              </a:extLst>
            </p:cNvPr>
            <p:cNvPicPr/>
            <p:nvPr userDrawn="1"/>
          </p:nvPicPr>
          <p:blipFill rotWithShape="1">
            <a:blip r:embed="rId2">
              <a:extLst>
                <a:ext uri="{28A0092B-C50C-407E-A947-70E740481C1C}">
                  <a14:useLocalDpi xmlns:a14="http://schemas.microsoft.com/office/drawing/2010/main" val="0"/>
                </a:ext>
              </a:extLst>
            </a:blip>
            <a:srcRect t="71161" r="14342" b="1"/>
            <a:stretch/>
          </p:blipFill>
          <p:spPr>
            <a:xfrm>
              <a:off x="506666" y="6311795"/>
              <a:ext cx="2975721" cy="180000"/>
            </a:xfrm>
            <a:prstGeom prst="rect">
              <a:avLst/>
            </a:prstGeom>
          </p:spPr>
        </p:pic>
        <p:pic>
          <p:nvPicPr>
            <p:cNvPr id="16" name="Picture 15" descr="A picture containing text&#10;&#10;Description automatically generated">
              <a:extLst>
                <a:ext uri="{FF2B5EF4-FFF2-40B4-BE49-F238E27FC236}">
                  <a16:creationId xmlns:a16="http://schemas.microsoft.com/office/drawing/2014/main" id="{36112942-1D26-A14C-B760-40EF1A8E763B}"/>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35287" t="-1662" r="54747" b="36172"/>
            <a:stretch/>
          </p:blipFill>
          <p:spPr>
            <a:xfrm>
              <a:off x="3438829" y="6162492"/>
              <a:ext cx="366916" cy="504000"/>
            </a:xfrm>
            <a:prstGeom prst="rect">
              <a:avLst/>
            </a:prstGeom>
          </p:spPr>
        </p:pic>
      </p:grpSp>
    </p:spTree>
    <p:extLst>
      <p:ext uri="{BB962C8B-B14F-4D97-AF65-F5344CB8AC3E}">
        <p14:creationId xmlns:p14="http://schemas.microsoft.com/office/powerpoint/2010/main" val="145831525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Divider Slide 2">
    <p:spTree>
      <p:nvGrpSpPr>
        <p:cNvPr id="1" name=""/>
        <p:cNvGrpSpPr/>
        <p:nvPr/>
      </p:nvGrpSpPr>
      <p:grpSpPr>
        <a:xfrm>
          <a:off x="0" y="0"/>
          <a:ext cx="0" cy="0"/>
          <a:chOff x="0" y="0"/>
          <a:chExt cx="0" cy="0"/>
        </a:xfrm>
      </p:grpSpPr>
      <p:sp>
        <p:nvSpPr>
          <p:cNvPr id="27" name="Graphic 4">
            <a:extLst>
              <a:ext uri="{FF2B5EF4-FFF2-40B4-BE49-F238E27FC236}">
                <a16:creationId xmlns:a16="http://schemas.microsoft.com/office/drawing/2014/main" id="{CFD89A7B-E616-3249-A885-D8A38572843C}"/>
              </a:ext>
            </a:extLst>
          </p:cNvPr>
          <p:cNvSpPr/>
          <p:nvPr userDrawn="1"/>
        </p:nvSpPr>
        <p:spPr>
          <a:xfrm flipH="1">
            <a:off x="3670246" y="0"/>
            <a:ext cx="6257396" cy="6220885"/>
          </a:xfrm>
          <a:custGeom>
            <a:avLst/>
            <a:gdLst>
              <a:gd name="connsiteX0" fmla="*/ 1027068 w 1067631"/>
              <a:gd name="connsiteY0" fmla="*/ 721845 h 1061401"/>
              <a:gd name="connsiteX1" fmla="*/ 984775 w 1067631"/>
              <a:gd name="connsiteY1" fmla="*/ 784971 h 1061401"/>
              <a:gd name="connsiteX2" fmla="*/ 862092 w 1067631"/>
              <a:gd name="connsiteY2" fmla="*/ 896141 h 1061401"/>
              <a:gd name="connsiteX3" fmla="*/ 708825 w 1067631"/>
              <a:gd name="connsiteY3" fmla="*/ 961614 h 1061401"/>
              <a:gd name="connsiteX4" fmla="*/ 632560 w 1067631"/>
              <a:gd name="connsiteY4" fmla="*/ 974016 h 1061401"/>
              <a:gd name="connsiteX5" fmla="*/ 614400 w 1067631"/>
              <a:gd name="connsiteY5" fmla="*/ 975368 h 1061401"/>
              <a:gd name="connsiteX6" fmla="*/ 596738 w 1067631"/>
              <a:gd name="connsiteY6" fmla="*/ 975842 h 1061401"/>
              <a:gd name="connsiteX7" fmla="*/ 588109 w 1067631"/>
              <a:gd name="connsiteY7" fmla="*/ 976056 h 1061401"/>
              <a:gd name="connsiteX8" fmla="*/ 579646 w 1067631"/>
              <a:gd name="connsiteY8" fmla="*/ 975842 h 1061401"/>
              <a:gd name="connsiteX9" fmla="*/ 563193 w 1067631"/>
              <a:gd name="connsiteY9" fmla="*/ 975439 h 1061401"/>
              <a:gd name="connsiteX10" fmla="*/ 480953 w 1067631"/>
              <a:gd name="connsiteY10" fmla="*/ 964792 h 1061401"/>
              <a:gd name="connsiteX11" fmla="*/ 469597 w 1067631"/>
              <a:gd name="connsiteY11" fmla="*/ 962231 h 1061401"/>
              <a:gd name="connsiteX12" fmla="*/ 466397 w 1067631"/>
              <a:gd name="connsiteY12" fmla="*/ 961519 h 1061401"/>
              <a:gd name="connsiteX13" fmla="*/ 460802 w 1067631"/>
              <a:gd name="connsiteY13" fmla="*/ 960168 h 1061401"/>
              <a:gd name="connsiteX14" fmla="*/ 460328 w 1067631"/>
              <a:gd name="connsiteY14" fmla="*/ 960025 h 1061401"/>
              <a:gd name="connsiteX15" fmla="*/ 447052 w 1067631"/>
              <a:gd name="connsiteY15" fmla="*/ 956350 h 1061401"/>
              <a:gd name="connsiteX16" fmla="*/ 433373 w 1067631"/>
              <a:gd name="connsiteY16" fmla="*/ 952271 h 1061401"/>
              <a:gd name="connsiteX17" fmla="*/ 432875 w 1067631"/>
              <a:gd name="connsiteY17" fmla="*/ 952105 h 1061401"/>
              <a:gd name="connsiteX18" fmla="*/ 423132 w 1067631"/>
              <a:gd name="connsiteY18" fmla="*/ 948880 h 1061401"/>
              <a:gd name="connsiteX19" fmla="*/ 422752 w 1067631"/>
              <a:gd name="connsiteY19" fmla="*/ 948785 h 1061401"/>
              <a:gd name="connsiteX20" fmla="*/ 357084 w 1067631"/>
              <a:gd name="connsiteY20" fmla="*/ 921064 h 1061401"/>
              <a:gd name="connsiteX21" fmla="*/ 349829 w 1067631"/>
              <a:gd name="connsiteY21" fmla="*/ 917459 h 1061401"/>
              <a:gd name="connsiteX22" fmla="*/ 342622 w 1067631"/>
              <a:gd name="connsiteY22" fmla="*/ 913451 h 1061401"/>
              <a:gd name="connsiteX23" fmla="*/ 327829 w 1067631"/>
              <a:gd name="connsiteY23" fmla="*/ 905128 h 1061401"/>
              <a:gd name="connsiteX24" fmla="*/ 297982 w 1067631"/>
              <a:gd name="connsiteY24" fmla="*/ 885778 h 1061401"/>
              <a:gd name="connsiteX25" fmla="*/ 238596 w 1067631"/>
              <a:gd name="connsiteY25" fmla="*/ 837449 h 1061401"/>
              <a:gd name="connsiteX26" fmla="*/ 139880 w 1067631"/>
              <a:gd name="connsiteY26" fmla="*/ 705577 h 1061401"/>
              <a:gd name="connsiteX27" fmla="*/ 91589 w 1067631"/>
              <a:gd name="connsiteY27" fmla="*/ 549399 h 1061401"/>
              <a:gd name="connsiteX28" fmla="*/ 87938 w 1067631"/>
              <a:gd name="connsiteY28" fmla="*/ 474037 h 1061401"/>
              <a:gd name="connsiteX29" fmla="*/ 88696 w 1067631"/>
              <a:gd name="connsiteY29" fmla="*/ 456963 h 1061401"/>
              <a:gd name="connsiteX30" fmla="*/ 88720 w 1067631"/>
              <a:gd name="connsiteY30" fmla="*/ 456773 h 1061401"/>
              <a:gd name="connsiteX31" fmla="*/ 89194 w 1067631"/>
              <a:gd name="connsiteY31" fmla="*/ 450560 h 1061401"/>
              <a:gd name="connsiteX32" fmla="*/ 89976 w 1067631"/>
              <a:gd name="connsiteY32" fmla="*/ 440553 h 1061401"/>
              <a:gd name="connsiteX33" fmla="*/ 90498 w 1067631"/>
              <a:gd name="connsiteY33" fmla="*/ 435787 h 1061401"/>
              <a:gd name="connsiteX34" fmla="*/ 92205 w 1067631"/>
              <a:gd name="connsiteY34" fmla="*/ 422625 h 1061401"/>
              <a:gd name="connsiteX35" fmla="*/ 92632 w 1067631"/>
              <a:gd name="connsiteY35" fmla="*/ 419258 h 1061401"/>
              <a:gd name="connsiteX36" fmla="*/ 92727 w 1067631"/>
              <a:gd name="connsiteY36" fmla="*/ 418594 h 1061401"/>
              <a:gd name="connsiteX37" fmla="*/ 94528 w 1067631"/>
              <a:gd name="connsiteY37" fmla="*/ 407567 h 1061401"/>
              <a:gd name="connsiteX38" fmla="*/ 94670 w 1067631"/>
              <a:gd name="connsiteY38" fmla="*/ 406809 h 1061401"/>
              <a:gd name="connsiteX39" fmla="*/ 97444 w 1067631"/>
              <a:gd name="connsiteY39" fmla="*/ 392248 h 1061401"/>
              <a:gd name="connsiteX40" fmla="*/ 97871 w 1067631"/>
              <a:gd name="connsiteY40" fmla="*/ 390256 h 1061401"/>
              <a:gd name="connsiteX41" fmla="*/ 98843 w 1067631"/>
              <a:gd name="connsiteY41" fmla="*/ 385751 h 1061401"/>
              <a:gd name="connsiteX42" fmla="*/ 99436 w 1067631"/>
              <a:gd name="connsiteY42" fmla="*/ 383047 h 1061401"/>
              <a:gd name="connsiteX43" fmla="*/ 100360 w 1067631"/>
              <a:gd name="connsiteY43" fmla="*/ 379063 h 1061401"/>
              <a:gd name="connsiteX44" fmla="*/ 100977 w 1067631"/>
              <a:gd name="connsiteY44" fmla="*/ 376479 h 1061401"/>
              <a:gd name="connsiteX45" fmla="*/ 102138 w 1067631"/>
              <a:gd name="connsiteY45" fmla="*/ 371736 h 1061401"/>
              <a:gd name="connsiteX46" fmla="*/ 102541 w 1067631"/>
              <a:gd name="connsiteY46" fmla="*/ 370147 h 1061401"/>
              <a:gd name="connsiteX47" fmla="*/ 122455 w 1067631"/>
              <a:gd name="connsiteY47" fmla="*/ 309535 h 1061401"/>
              <a:gd name="connsiteX48" fmla="*/ 122834 w 1067631"/>
              <a:gd name="connsiteY48" fmla="*/ 308563 h 1061401"/>
              <a:gd name="connsiteX49" fmla="*/ 130539 w 1067631"/>
              <a:gd name="connsiteY49" fmla="*/ 290659 h 1061401"/>
              <a:gd name="connsiteX50" fmla="*/ 133858 w 1067631"/>
              <a:gd name="connsiteY50" fmla="*/ 283497 h 1061401"/>
              <a:gd name="connsiteX51" fmla="*/ 134830 w 1067631"/>
              <a:gd name="connsiteY51" fmla="*/ 281387 h 1061401"/>
              <a:gd name="connsiteX52" fmla="*/ 146281 w 1067631"/>
              <a:gd name="connsiteY52" fmla="*/ 259048 h 1061401"/>
              <a:gd name="connsiteX53" fmla="*/ 187863 w 1067631"/>
              <a:gd name="connsiteY53" fmla="*/ 195472 h 1061401"/>
              <a:gd name="connsiteX54" fmla="*/ 309504 w 1067631"/>
              <a:gd name="connsiteY54" fmla="*/ 83164 h 1061401"/>
              <a:gd name="connsiteX55" fmla="*/ 462177 w 1067631"/>
              <a:gd name="connsiteY55" fmla="*/ 16291 h 1061401"/>
              <a:gd name="connsiteX56" fmla="*/ 538324 w 1067631"/>
              <a:gd name="connsiteY56" fmla="*/ 3201 h 1061401"/>
              <a:gd name="connsiteX57" fmla="*/ 574145 w 1067631"/>
              <a:gd name="connsiteY57" fmla="*/ 1162 h 1061401"/>
              <a:gd name="connsiteX58" fmla="*/ 588062 w 1067631"/>
              <a:gd name="connsiteY58" fmla="*/ 854 h 1061401"/>
              <a:gd name="connsiteX59" fmla="*/ 588062 w 1067631"/>
              <a:gd name="connsiteY59" fmla="*/ 0 h 1061401"/>
              <a:gd name="connsiteX60" fmla="*/ 280249 w 1067631"/>
              <a:gd name="connsiteY60" fmla="*/ 0 h 1061401"/>
              <a:gd name="connsiteX61" fmla="*/ 260715 w 1067631"/>
              <a:gd name="connsiteY61" fmla="*/ 12213 h 1061401"/>
              <a:gd name="connsiteX62" fmla="*/ 117856 w 1067631"/>
              <a:gd name="connsiteY62" fmla="*/ 144084 h 1061401"/>
              <a:gd name="connsiteX63" fmla="*/ 68996 w 1067631"/>
              <a:gd name="connsiteY63" fmla="*/ 218783 h 1061401"/>
              <a:gd name="connsiteX64" fmla="*/ 59560 w 1067631"/>
              <a:gd name="connsiteY64" fmla="*/ 236781 h 1061401"/>
              <a:gd name="connsiteX65" fmla="*/ 59513 w 1067631"/>
              <a:gd name="connsiteY65" fmla="*/ 236876 h 1061401"/>
              <a:gd name="connsiteX66" fmla="*/ 58114 w 1067631"/>
              <a:gd name="connsiteY66" fmla="*/ 239556 h 1061401"/>
              <a:gd name="connsiteX67" fmla="*/ 55483 w 1067631"/>
              <a:gd name="connsiteY67" fmla="*/ 245200 h 1061401"/>
              <a:gd name="connsiteX68" fmla="*/ 50480 w 1067631"/>
              <a:gd name="connsiteY68" fmla="*/ 255918 h 1061401"/>
              <a:gd name="connsiteX69" fmla="*/ 41258 w 1067631"/>
              <a:gd name="connsiteY69" fmla="*/ 277332 h 1061401"/>
              <a:gd name="connsiteX70" fmla="*/ 35640 w 1067631"/>
              <a:gd name="connsiteY70" fmla="*/ 291251 h 1061401"/>
              <a:gd name="connsiteX71" fmla="*/ 17433 w 1067631"/>
              <a:gd name="connsiteY71" fmla="*/ 349682 h 1061401"/>
              <a:gd name="connsiteX72" fmla="*/ 17196 w 1067631"/>
              <a:gd name="connsiteY72" fmla="*/ 350607 h 1061401"/>
              <a:gd name="connsiteX73" fmla="*/ 15584 w 1067631"/>
              <a:gd name="connsiteY73" fmla="*/ 357152 h 1061401"/>
              <a:gd name="connsiteX74" fmla="*/ 15038 w 1067631"/>
              <a:gd name="connsiteY74" fmla="*/ 359476 h 1061401"/>
              <a:gd name="connsiteX75" fmla="*/ 13782 w 1067631"/>
              <a:gd name="connsiteY75" fmla="*/ 364954 h 1061401"/>
              <a:gd name="connsiteX76" fmla="*/ 13213 w 1067631"/>
              <a:gd name="connsiteY76" fmla="*/ 367515 h 1061401"/>
              <a:gd name="connsiteX77" fmla="*/ 11909 w 1067631"/>
              <a:gd name="connsiteY77" fmla="*/ 373562 h 1061401"/>
              <a:gd name="connsiteX78" fmla="*/ 11554 w 1067631"/>
              <a:gd name="connsiteY78" fmla="*/ 375245 h 1061401"/>
              <a:gd name="connsiteX79" fmla="*/ 8021 w 1067631"/>
              <a:gd name="connsiteY79" fmla="*/ 393932 h 1061401"/>
              <a:gd name="connsiteX80" fmla="*/ 6622 w 1067631"/>
              <a:gd name="connsiteY80" fmla="*/ 401734 h 1061401"/>
              <a:gd name="connsiteX81" fmla="*/ 6030 w 1067631"/>
              <a:gd name="connsiteY81" fmla="*/ 406216 h 1061401"/>
              <a:gd name="connsiteX82" fmla="*/ 6006 w 1067631"/>
              <a:gd name="connsiteY82" fmla="*/ 406429 h 1061401"/>
              <a:gd name="connsiteX83" fmla="*/ 3327 w 1067631"/>
              <a:gd name="connsiteY83" fmla="*/ 427202 h 1061401"/>
              <a:gd name="connsiteX84" fmla="*/ 2900 w 1067631"/>
              <a:gd name="connsiteY84" fmla="*/ 430593 h 1061401"/>
              <a:gd name="connsiteX85" fmla="*/ 2782 w 1067631"/>
              <a:gd name="connsiteY85" fmla="*/ 432253 h 1061401"/>
              <a:gd name="connsiteX86" fmla="*/ 2189 w 1067631"/>
              <a:gd name="connsiteY86" fmla="*/ 439533 h 1061401"/>
              <a:gd name="connsiteX87" fmla="*/ 1833 w 1067631"/>
              <a:gd name="connsiteY87" fmla="*/ 443991 h 1061401"/>
              <a:gd name="connsiteX88" fmla="*/ 340 w 1067631"/>
              <a:gd name="connsiteY88" fmla="*/ 471547 h 1061401"/>
              <a:gd name="connsiteX89" fmla="*/ 4631 w 1067631"/>
              <a:gd name="connsiteY89" fmla="*/ 559951 h 1061401"/>
              <a:gd name="connsiteX90" fmla="*/ 61457 w 1067631"/>
              <a:gd name="connsiteY90" fmla="*/ 743661 h 1061401"/>
              <a:gd name="connsiteX91" fmla="*/ 177408 w 1067631"/>
              <a:gd name="connsiteY91" fmla="*/ 898583 h 1061401"/>
              <a:gd name="connsiteX92" fmla="*/ 247154 w 1067631"/>
              <a:gd name="connsiteY92" fmla="*/ 955330 h 1061401"/>
              <a:gd name="connsiteX93" fmla="*/ 282241 w 1067631"/>
              <a:gd name="connsiteY93" fmla="*/ 978047 h 1061401"/>
              <a:gd name="connsiteX94" fmla="*/ 299594 w 1067631"/>
              <a:gd name="connsiteY94" fmla="*/ 987841 h 1061401"/>
              <a:gd name="connsiteX95" fmla="*/ 308081 w 1067631"/>
              <a:gd name="connsiteY95" fmla="*/ 992537 h 1061401"/>
              <a:gd name="connsiteX96" fmla="*/ 316592 w 1067631"/>
              <a:gd name="connsiteY96" fmla="*/ 996805 h 1061401"/>
              <a:gd name="connsiteX97" fmla="*/ 406418 w 1067631"/>
              <a:gd name="connsiteY97" fmla="*/ 1033538 h 1061401"/>
              <a:gd name="connsiteX98" fmla="*/ 422444 w 1067631"/>
              <a:gd name="connsiteY98" fmla="*/ 1038328 h 1061401"/>
              <a:gd name="connsiteX99" fmla="*/ 429912 w 1067631"/>
              <a:gd name="connsiteY99" fmla="*/ 1040391 h 1061401"/>
              <a:gd name="connsiteX100" fmla="*/ 438281 w 1067631"/>
              <a:gd name="connsiteY100" fmla="*/ 1042691 h 1061401"/>
              <a:gd name="connsiteX101" fmla="*/ 438565 w 1067631"/>
              <a:gd name="connsiteY101" fmla="*/ 1042762 h 1061401"/>
              <a:gd name="connsiteX102" fmla="*/ 438589 w 1067631"/>
              <a:gd name="connsiteY102" fmla="*/ 1042762 h 1061401"/>
              <a:gd name="connsiteX103" fmla="*/ 439964 w 1067631"/>
              <a:gd name="connsiteY103" fmla="*/ 1043142 h 1061401"/>
              <a:gd name="connsiteX104" fmla="*/ 445440 w 1067631"/>
              <a:gd name="connsiteY104" fmla="*/ 1044422 h 1061401"/>
              <a:gd name="connsiteX105" fmla="*/ 462343 w 1067631"/>
              <a:gd name="connsiteY105" fmla="*/ 1048216 h 1061401"/>
              <a:gd name="connsiteX106" fmla="*/ 463078 w 1067631"/>
              <a:gd name="connsiteY106" fmla="*/ 1048382 h 1061401"/>
              <a:gd name="connsiteX107" fmla="*/ 471873 w 1067631"/>
              <a:gd name="connsiteY107" fmla="*/ 1050232 h 1061401"/>
              <a:gd name="connsiteX108" fmla="*/ 474908 w 1067631"/>
              <a:gd name="connsiteY108" fmla="*/ 1050754 h 1061401"/>
              <a:gd name="connsiteX109" fmla="*/ 475358 w 1067631"/>
              <a:gd name="connsiteY109" fmla="*/ 1050801 h 1061401"/>
              <a:gd name="connsiteX110" fmla="*/ 558902 w 1067631"/>
              <a:gd name="connsiteY110" fmla="*/ 1060690 h 1061401"/>
              <a:gd name="connsiteX111" fmla="*/ 578176 w 1067631"/>
              <a:gd name="connsiteY111" fmla="*/ 1061188 h 1061401"/>
              <a:gd name="connsiteX112" fmla="*/ 588109 w 1067631"/>
              <a:gd name="connsiteY112" fmla="*/ 1061401 h 1061401"/>
              <a:gd name="connsiteX113" fmla="*/ 598208 w 1067631"/>
              <a:gd name="connsiteY113" fmla="*/ 1061164 h 1061401"/>
              <a:gd name="connsiteX114" fmla="*/ 618928 w 1067631"/>
              <a:gd name="connsiteY114" fmla="*/ 1060595 h 1061401"/>
              <a:gd name="connsiteX115" fmla="*/ 640241 w 1067631"/>
              <a:gd name="connsiteY115" fmla="*/ 1059030 h 1061401"/>
              <a:gd name="connsiteX116" fmla="*/ 729877 w 1067631"/>
              <a:gd name="connsiteY116" fmla="*/ 1044446 h 1061401"/>
              <a:gd name="connsiteX117" fmla="*/ 910169 w 1067631"/>
              <a:gd name="connsiteY117" fmla="*/ 967447 h 1061401"/>
              <a:gd name="connsiteX118" fmla="*/ 1054237 w 1067631"/>
              <a:gd name="connsiteY118" fmla="*/ 836880 h 1061401"/>
              <a:gd name="connsiteX119" fmla="*/ 1067632 w 1067631"/>
              <a:gd name="connsiteY119" fmla="*/ 819119 h 1061401"/>
              <a:gd name="connsiteX120" fmla="*/ 1067632 w 1067631"/>
              <a:gd name="connsiteY120" fmla="*/ 626231 h 1061401"/>
              <a:gd name="connsiteX121" fmla="*/ 1055849 w 1067631"/>
              <a:gd name="connsiteY121" fmla="*/ 660379 h 1061401"/>
              <a:gd name="connsiteX122" fmla="*/ 1027068 w 1067631"/>
              <a:gd name="connsiteY122" fmla="*/ 721845 h 10614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Lst>
            <a:rect l="l" t="t" r="r" b="b"/>
            <a:pathLst>
              <a:path w="1067631" h="1061401">
                <a:moveTo>
                  <a:pt x="1027068" y="721845"/>
                </a:moveTo>
                <a:cubicBezTo>
                  <a:pt x="1015191" y="742855"/>
                  <a:pt x="1001062" y="764150"/>
                  <a:pt x="984775" y="784971"/>
                </a:cubicBezTo>
                <a:cubicBezTo>
                  <a:pt x="952344" y="826731"/>
                  <a:pt x="909885" y="865407"/>
                  <a:pt x="862092" y="896141"/>
                </a:cubicBezTo>
                <a:cubicBezTo>
                  <a:pt x="814393" y="927182"/>
                  <a:pt x="760791" y="948880"/>
                  <a:pt x="708825" y="961614"/>
                </a:cubicBezTo>
                <a:cubicBezTo>
                  <a:pt x="682819" y="968159"/>
                  <a:pt x="657049" y="971692"/>
                  <a:pt x="632560" y="974016"/>
                </a:cubicBezTo>
                <a:cubicBezTo>
                  <a:pt x="626419" y="974467"/>
                  <a:pt x="620375" y="974917"/>
                  <a:pt x="614400" y="975368"/>
                </a:cubicBezTo>
                <a:cubicBezTo>
                  <a:pt x="608426" y="975534"/>
                  <a:pt x="602523" y="975676"/>
                  <a:pt x="596738" y="975842"/>
                </a:cubicBezTo>
                <a:cubicBezTo>
                  <a:pt x="593846" y="975913"/>
                  <a:pt x="590977" y="975984"/>
                  <a:pt x="588109" y="976056"/>
                </a:cubicBezTo>
                <a:cubicBezTo>
                  <a:pt x="585264" y="975984"/>
                  <a:pt x="582443" y="975913"/>
                  <a:pt x="579646" y="975842"/>
                </a:cubicBezTo>
                <a:cubicBezTo>
                  <a:pt x="574051" y="975700"/>
                  <a:pt x="568574" y="975581"/>
                  <a:pt x="563193" y="975439"/>
                </a:cubicBezTo>
                <a:cubicBezTo>
                  <a:pt x="530951" y="973850"/>
                  <a:pt x="503096" y="969440"/>
                  <a:pt x="480953" y="964792"/>
                </a:cubicBezTo>
                <a:cubicBezTo>
                  <a:pt x="477800" y="964080"/>
                  <a:pt x="474007" y="963226"/>
                  <a:pt x="469597" y="962231"/>
                </a:cubicBezTo>
                <a:cubicBezTo>
                  <a:pt x="468578" y="961994"/>
                  <a:pt x="467487" y="961756"/>
                  <a:pt x="466397" y="961519"/>
                </a:cubicBezTo>
                <a:cubicBezTo>
                  <a:pt x="464477" y="961069"/>
                  <a:pt x="462604" y="960618"/>
                  <a:pt x="460802" y="960168"/>
                </a:cubicBezTo>
                <a:cubicBezTo>
                  <a:pt x="460636" y="960120"/>
                  <a:pt x="460494" y="960073"/>
                  <a:pt x="460328" y="960025"/>
                </a:cubicBezTo>
                <a:cubicBezTo>
                  <a:pt x="455468" y="958650"/>
                  <a:pt x="451035" y="957440"/>
                  <a:pt x="447052" y="956350"/>
                </a:cubicBezTo>
                <a:cubicBezTo>
                  <a:pt x="442737" y="955140"/>
                  <a:pt x="438186" y="953788"/>
                  <a:pt x="433373" y="952271"/>
                </a:cubicBezTo>
                <a:cubicBezTo>
                  <a:pt x="433207" y="952223"/>
                  <a:pt x="433041" y="952152"/>
                  <a:pt x="432875" y="952105"/>
                </a:cubicBezTo>
                <a:cubicBezTo>
                  <a:pt x="426522" y="950018"/>
                  <a:pt x="423132" y="948880"/>
                  <a:pt x="423132" y="948880"/>
                </a:cubicBezTo>
                <a:cubicBezTo>
                  <a:pt x="423013" y="948832"/>
                  <a:pt x="422871" y="948809"/>
                  <a:pt x="422752" y="948785"/>
                </a:cubicBezTo>
                <a:cubicBezTo>
                  <a:pt x="403455" y="942192"/>
                  <a:pt x="381075" y="933229"/>
                  <a:pt x="357084" y="921064"/>
                </a:cubicBezTo>
                <a:cubicBezTo>
                  <a:pt x="354689" y="919878"/>
                  <a:pt x="352271" y="918669"/>
                  <a:pt x="349829" y="917459"/>
                </a:cubicBezTo>
                <a:cubicBezTo>
                  <a:pt x="347459" y="916131"/>
                  <a:pt x="345064" y="914803"/>
                  <a:pt x="342622" y="913451"/>
                </a:cubicBezTo>
                <a:cubicBezTo>
                  <a:pt x="337786" y="910725"/>
                  <a:pt x="332855" y="907950"/>
                  <a:pt x="327829" y="905128"/>
                </a:cubicBezTo>
                <a:cubicBezTo>
                  <a:pt x="318133" y="898962"/>
                  <a:pt x="307868" y="892939"/>
                  <a:pt x="297982" y="885778"/>
                </a:cubicBezTo>
                <a:cubicBezTo>
                  <a:pt x="277950" y="871881"/>
                  <a:pt x="257704" y="855898"/>
                  <a:pt x="238596" y="837449"/>
                </a:cubicBezTo>
                <a:cubicBezTo>
                  <a:pt x="200238" y="800859"/>
                  <a:pt x="165104" y="755732"/>
                  <a:pt x="139880" y="705577"/>
                </a:cubicBezTo>
                <a:cubicBezTo>
                  <a:pt x="114419" y="655612"/>
                  <a:pt x="97800" y="601403"/>
                  <a:pt x="91589" y="549399"/>
                </a:cubicBezTo>
                <a:cubicBezTo>
                  <a:pt x="88270" y="523456"/>
                  <a:pt x="86989" y="498059"/>
                  <a:pt x="87938" y="474037"/>
                </a:cubicBezTo>
                <a:cubicBezTo>
                  <a:pt x="87938" y="468251"/>
                  <a:pt x="88270" y="462559"/>
                  <a:pt x="88696" y="456963"/>
                </a:cubicBezTo>
                <a:cubicBezTo>
                  <a:pt x="88696" y="456892"/>
                  <a:pt x="88720" y="456844"/>
                  <a:pt x="88720" y="456773"/>
                </a:cubicBezTo>
                <a:cubicBezTo>
                  <a:pt x="88720" y="456773"/>
                  <a:pt x="88886" y="454615"/>
                  <a:pt x="89194" y="450560"/>
                </a:cubicBezTo>
                <a:cubicBezTo>
                  <a:pt x="89479" y="447193"/>
                  <a:pt x="89739" y="443873"/>
                  <a:pt x="89976" y="440553"/>
                </a:cubicBezTo>
                <a:cubicBezTo>
                  <a:pt x="90119" y="439059"/>
                  <a:pt x="90308" y="437470"/>
                  <a:pt x="90498" y="435787"/>
                </a:cubicBezTo>
                <a:cubicBezTo>
                  <a:pt x="91067" y="431352"/>
                  <a:pt x="91636" y="426941"/>
                  <a:pt x="92205" y="422625"/>
                </a:cubicBezTo>
                <a:cubicBezTo>
                  <a:pt x="92347" y="421487"/>
                  <a:pt x="92490" y="420373"/>
                  <a:pt x="92632" y="419258"/>
                </a:cubicBezTo>
                <a:cubicBezTo>
                  <a:pt x="92655" y="419021"/>
                  <a:pt x="92679" y="418808"/>
                  <a:pt x="92727" y="418594"/>
                </a:cubicBezTo>
                <a:cubicBezTo>
                  <a:pt x="93248" y="415132"/>
                  <a:pt x="93841" y="411433"/>
                  <a:pt x="94528" y="407567"/>
                </a:cubicBezTo>
                <a:cubicBezTo>
                  <a:pt x="94576" y="407306"/>
                  <a:pt x="94623" y="407046"/>
                  <a:pt x="94670" y="406809"/>
                </a:cubicBezTo>
                <a:cubicBezTo>
                  <a:pt x="95524" y="401828"/>
                  <a:pt x="96472" y="396991"/>
                  <a:pt x="97444" y="392248"/>
                </a:cubicBezTo>
                <a:cubicBezTo>
                  <a:pt x="97586" y="391584"/>
                  <a:pt x="97729" y="390920"/>
                  <a:pt x="97871" y="390256"/>
                </a:cubicBezTo>
                <a:cubicBezTo>
                  <a:pt x="98179" y="388739"/>
                  <a:pt x="98511" y="387245"/>
                  <a:pt x="98843" y="385751"/>
                </a:cubicBezTo>
                <a:cubicBezTo>
                  <a:pt x="99032" y="384850"/>
                  <a:pt x="99246" y="383972"/>
                  <a:pt x="99436" y="383047"/>
                </a:cubicBezTo>
                <a:cubicBezTo>
                  <a:pt x="99744" y="381696"/>
                  <a:pt x="100052" y="380368"/>
                  <a:pt x="100360" y="379063"/>
                </a:cubicBezTo>
                <a:cubicBezTo>
                  <a:pt x="100550" y="378210"/>
                  <a:pt x="100763" y="377356"/>
                  <a:pt x="100977" y="376479"/>
                </a:cubicBezTo>
                <a:cubicBezTo>
                  <a:pt x="101356" y="374890"/>
                  <a:pt x="101759" y="373301"/>
                  <a:pt x="102138" y="371736"/>
                </a:cubicBezTo>
                <a:cubicBezTo>
                  <a:pt x="102281" y="371214"/>
                  <a:pt x="102399" y="370692"/>
                  <a:pt x="102541" y="370147"/>
                </a:cubicBezTo>
                <a:cubicBezTo>
                  <a:pt x="108823" y="345532"/>
                  <a:pt x="116125" y="325043"/>
                  <a:pt x="122455" y="309535"/>
                </a:cubicBezTo>
                <a:cubicBezTo>
                  <a:pt x="122574" y="309203"/>
                  <a:pt x="122716" y="308895"/>
                  <a:pt x="122834" y="308563"/>
                </a:cubicBezTo>
                <a:cubicBezTo>
                  <a:pt x="125276" y="302682"/>
                  <a:pt x="127813" y="296706"/>
                  <a:pt x="130539" y="290659"/>
                </a:cubicBezTo>
                <a:cubicBezTo>
                  <a:pt x="131796" y="287956"/>
                  <a:pt x="132934" y="285560"/>
                  <a:pt x="133858" y="283497"/>
                </a:cubicBezTo>
                <a:cubicBezTo>
                  <a:pt x="134214" y="282762"/>
                  <a:pt x="134522" y="282051"/>
                  <a:pt x="134830" y="281387"/>
                </a:cubicBezTo>
                <a:cubicBezTo>
                  <a:pt x="138363" y="273988"/>
                  <a:pt x="142132" y="266542"/>
                  <a:pt x="146281" y="259048"/>
                </a:cubicBezTo>
                <a:cubicBezTo>
                  <a:pt x="157992" y="237967"/>
                  <a:pt x="171789" y="216459"/>
                  <a:pt x="187863" y="195472"/>
                </a:cubicBezTo>
                <a:cubicBezTo>
                  <a:pt x="220176" y="153665"/>
                  <a:pt x="261947" y="114347"/>
                  <a:pt x="309504" y="83164"/>
                </a:cubicBezTo>
                <a:cubicBezTo>
                  <a:pt x="357084" y="51957"/>
                  <a:pt x="410306" y="29547"/>
                  <a:pt x="462177" y="16291"/>
                </a:cubicBezTo>
                <a:cubicBezTo>
                  <a:pt x="488207" y="9889"/>
                  <a:pt x="513835" y="5739"/>
                  <a:pt x="538324" y="3201"/>
                </a:cubicBezTo>
                <a:cubicBezTo>
                  <a:pt x="550605" y="2348"/>
                  <a:pt x="562529" y="1162"/>
                  <a:pt x="574145" y="1162"/>
                </a:cubicBezTo>
                <a:cubicBezTo>
                  <a:pt x="578839" y="1114"/>
                  <a:pt x="583486" y="854"/>
                  <a:pt x="588062" y="854"/>
                </a:cubicBezTo>
                <a:lnTo>
                  <a:pt x="588062" y="0"/>
                </a:lnTo>
                <a:lnTo>
                  <a:pt x="280249" y="0"/>
                </a:lnTo>
                <a:cubicBezTo>
                  <a:pt x="273659" y="3937"/>
                  <a:pt x="267139" y="8015"/>
                  <a:pt x="260715" y="12213"/>
                </a:cubicBezTo>
                <a:cubicBezTo>
                  <a:pt x="204837" y="48826"/>
                  <a:pt x="155811" y="94950"/>
                  <a:pt x="117856" y="144084"/>
                </a:cubicBezTo>
                <a:cubicBezTo>
                  <a:pt x="98961" y="168723"/>
                  <a:pt x="82746" y="193978"/>
                  <a:pt x="68996" y="218783"/>
                </a:cubicBezTo>
                <a:cubicBezTo>
                  <a:pt x="65677" y="224806"/>
                  <a:pt x="62524" y="230805"/>
                  <a:pt x="59560" y="236781"/>
                </a:cubicBezTo>
                <a:cubicBezTo>
                  <a:pt x="59537" y="236805"/>
                  <a:pt x="59513" y="236829"/>
                  <a:pt x="59513" y="236876"/>
                </a:cubicBezTo>
                <a:cubicBezTo>
                  <a:pt x="59513" y="236876"/>
                  <a:pt x="59039" y="237801"/>
                  <a:pt x="58114" y="239556"/>
                </a:cubicBezTo>
                <a:cubicBezTo>
                  <a:pt x="57474" y="240931"/>
                  <a:pt x="56573" y="242828"/>
                  <a:pt x="55483" y="245200"/>
                </a:cubicBezTo>
                <a:cubicBezTo>
                  <a:pt x="53776" y="248780"/>
                  <a:pt x="52093" y="252361"/>
                  <a:pt x="50480" y="255918"/>
                </a:cubicBezTo>
                <a:cubicBezTo>
                  <a:pt x="47754" y="261752"/>
                  <a:pt x="44554" y="268890"/>
                  <a:pt x="41258" y="277332"/>
                </a:cubicBezTo>
                <a:cubicBezTo>
                  <a:pt x="39314" y="282027"/>
                  <a:pt x="37442" y="286675"/>
                  <a:pt x="35640" y="291251"/>
                </a:cubicBezTo>
                <a:cubicBezTo>
                  <a:pt x="27888" y="312120"/>
                  <a:pt x="21984" y="331778"/>
                  <a:pt x="17433" y="349682"/>
                </a:cubicBezTo>
                <a:cubicBezTo>
                  <a:pt x="17362" y="349990"/>
                  <a:pt x="17267" y="350299"/>
                  <a:pt x="17196" y="350607"/>
                </a:cubicBezTo>
                <a:cubicBezTo>
                  <a:pt x="16627" y="352812"/>
                  <a:pt x="16105" y="354994"/>
                  <a:pt x="15584" y="357152"/>
                </a:cubicBezTo>
                <a:cubicBezTo>
                  <a:pt x="15394" y="357934"/>
                  <a:pt x="15204" y="358693"/>
                  <a:pt x="15038" y="359476"/>
                </a:cubicBezTo>
                <a:cubicBezTo>
                  <a:pt x="14612" y="361326"/>
                  <a:pt x="14185" y="363152"/>
                  <a:pt x="13782" y="364954"/>
                </a:cubicBezTo>
                <a:cubicBezTo>
                  <a:pt x="13592" y="365807"/>
                  <a:pt x="13403" y="366661"/>
                  <a:pt x="13213" y="367515"/>
                </a:cubicBezTo>
                <a:cubicBezTo>
                  <a:pt x="12763" y="369554"/>
                  <a:pt x="12336" y="371593"/>
                  <a:pt x="11909" y="373562"/>
                </a:cubicBezTo>
                <a:cubicBezTo>
                  <a:pt x="11791" y="374131"/>
                  <a:pt x="11672" y="374676"/>
                  <a:pt x="11554" y="375245"/>
                </a:cubicBezTo>
                <a:cubicBezTo>
                  <a:pt x="10202" y="381838"/>
                  <a:pt x="9017" y="388075"/>
                  <a:pt x="8021" y="393932"/>
                </a:cubicBezTo>
                <a:cubicBezTo>
                  <a:pt x="7547" y="396517"/>
                  <a:pt x="7097" y="399102"/>
                  <a:pt x="6622" y="401734"/>
                </a:cubicBezTo>
                <a:cubicBezTo>
                  <a:pt x="6433" y="403204"/>
                  <a:pt x="6243" y="404722"/>
                  <a:pt x="6030" y="406216"/>
                </a:cubicBezTo>
                <a:cubicBezTo>
                  <a:pt x="6030" y="406287"/>
                  <a:pt x="6006" y="406358"/>
                  <a:pt x="6006" y="406429"/>
                </a:cubicBezTo>
                <a:cubicBezTo>
                  <a:pt x="4963" y="414326"/>
                  <a:pt x="4038" y="421250"/>
                  <a:pt x="3327" y="427202"/>
                </a:cubicBezTo>
                <a:cubicBezTo>
                  <a:pt x="3185" y="428340"/>
                  <a:pt x="3043" y="429455"/>
                  <a:pt x="2900" y="430593"/>
                </a:cubicBezTo>
                <a:cubicBezTo>
                  <a:pt x="2853" y="431139"/>
                  <a:pt x="2806" y="431708"/>
                  <a:pt x="2782" y="432253"/>
                </a:cubicBezTo>
                <a:cubicBezTo>
                  <a:pt x="2521" y="434933"/>
                  <a:pt x="2308" y="437399"/>
                  <a:pt x="2189" y="439533"/>
                </a:cubicBezTo>
                <a:cubicBezTo>
                  <a:pt x="2071" y="441193"/>
                  <a:pt x="1952" y="442664"/>
                  <a:pt x="1833" y="443991"/>
                </a:cubicBezTo>
                <a:cubicBezTo>
                  <a:pt x="1099" y="452979"/>
                  <a:pt x="387" y="462156"/>
                  <a:pt x="340" y="471547"/>
                </a:cubicBezTo>
                <a:cubicBezTo>
                  <a:pt x="-727" y="499671"/>
                  <a:pt x="719" y="529432"/>
                  <a:pt x="4631" y="559951"/>
                </a:cubicBezTo>
                <a:cubicBezTo>
                  <a:pt x="11980" y="621062"/>
                  <a:pt x="31467" y="684899"/>
                  <a:pt x="61457" y="743661"/>
                </a:cubicBezTo>
                <a:cubicBezTo>
                  <a:pt x="91162" y="802637"/>
                  <a:pt x="132365" y="855661"/>
                  <a:pt x="177408" y="898583"/>
                </a:cubicBezTo>
                <a:cubicBezTo>
                  <a:pt x="199859" y="920186"/>
                  <a:pt x="223589" y="938991"/>
                  <a:pt x="247154" y="955330"/>
                </a:cubicBezTo>
                <a:cubicBezTo>
                  <a:pt x="258771" y="963725"/>
                  <a:pt x="270790" y="970862"/>
                  <a:pt x="282241" y="978047"/>
                </a:cubicBezTo>
                <a:cubicBezTo>
                  <a:pt x="288144" y="981367"/>
                  <a:pt x="293928" y="984640"/>
                  <a:pt x="299594" y="987841"/>
                </a:cubicBezTo>
                <a:cubicBezTo>
                  <a:pt x="302439" y="989430"/>
                  <a:pt x="305260" y="990995"/>
                  <a:pt x="308081" y="992537"/>
                </a:cubicBezTo>
                <a:cubicBezTo>
                  <a:pt x="310950" y="993960"/>
                  <a:pt x="313771" y="995382"/>
                  <a:pt x="316592" y="996805"/>
                </a:cubicBezTo>
                <a:cubicBezTo>
                  <a:pt x="350161" y="1013832"/>
                  <a:pt x="381075" y="1025546"/>
                  <a:pt x="406418" y="1033538"/>
                </a:cubicBezTo>
                <a:cubicBezTo>
                  <a:pt x="410638" y="1035032"/>
                  <a:pt x="416043" y="1036573"/>
                  <a:pt x="422444" y="1038328"/>
                </a:cubicBezTo>
                <a:cubicBezTo>
                  <a:pt x="425004" y="1039063"/>
                  <a:pt x="427517" y="1039751"/>
                  <a:pt x="429912" y="1040391"/>
                </a:cubicBezTo>
                <a:cubicBezTo>
                  <a:pt x="432852" y="1041197"/>
                  <a:pt x="435602" y="1041956"/>
                  <a:pt x="438281" y="1042691"/>
                </a:cubicBezTo>
                <a:cubicBezTo>
                  <a:pt x="438375" y="1042715"/>
                  <a:pt x="438470" y="1042738"/>
                  <a:pt x="438565" y="1042762"/>
                </a:cubicBezTo>
                <a:cubicBezTo>
                  <a:pt x="438565" y="1042762"/>
                  <a:pt x="438589" y="1042762"/>
                  <a:pt x="438589" y="1042762"/>
                </a:cubicBezTo>
                <a:cubicBezTo>
                  <a:pt x="439039" y="1042881"/>
                  <a:pt x="439537" y="1043023"/>
                  <a:pt x="439964" y="1043142"/>
                </a:cubicBezTo>
                <a:cubicBezTo>
                  <a:pt x="441860" y="1043616"/>
                  <a:pt x="443686" y="1044043"/>
                  <a:pt x="445440" y="1044422"/>
                </a:cubicBezTo>
                <a:cubicBezTo>
                  <a:pt x="450703" y="1045679"/>
                  <a:pt x="456345" y="1046960"/>
                  <a:pt x="462343" y="1048216"/>
                </a:cubicBezTo>
                <a:cubicBezTo>
                  <a:pt x="462580" y="1048264"/>
                  <a:pt x="462841" y="1048335"/>
                  <a:pt x="463078" y="1048382"/>
                </a:cubicBezTo>
                <a:cubicBezTo>
                  <a:pt x="466919" y="1049236"/>
                  <a:pt x="469858" y="1049924"/>
                  <a:pt x="471873" y="1050232"/>
                </a:cubicBezTo>
                <a:cubicBezTo>
                  <a:pt x="473889" y="1050588"/>
                  <a:pt x="474908" y="1050754"/>
                  <a:pt x="474908" y="1050754"/>
                </a:cubicBezTo>
                <a:cubicBezTo>
                  <a:pt x="475050" y="1050777"/>
                  <a:pt x="475216" y="1050777"/>
                  <a:pt x="475358" y="1050801"/>
                </a:cubicBezTo>
                <a:cubicBezTo>
                  <a:pt x="498994" y="1055259"/>
                  <a:pt x="527158" y="1059148"/>
                  <a:pt x="558902" y="1060690"/>
                </a:cubicBezTo>
                <a:cubicBezTo>
                  <a:pt x="565208" y="1060856"/>
                  <a:pt x="571633" y="1060998"/>
                  <a:pt x="578176" y="1061188"/>
                </a:cubicBezTo>
                <a:cubicBezTo>
                  <a:pt x="581447" y="1061259"/>
                  <a:pt x="584766" y="1061330"/>
                  <a:pt x="588109" y="1061401"/>
                </a:cubicBezTo>
                <a:cubicBezTo>
                  <a:pt x="591452" y="1061330"/>
                  <a:pt x="594818" y="1061235"/>
                  <a:pt x="598208" y="1061164"/>
                </a:cubicBezTo>
                <a:cubicBezTo>
                  <a:pt x="605012" y="1060974"/>
                  <a:pt x="611911" y="1060785"/>
                  <a:pt x="618928" y="1060595"/>
                </a:cubicBezTo>
                <a:cubicBezTo>
                  <a:pt x="625922" y="1060073"/>
                  <a:pt x="633034" y="1059552"/>
                  <a:pt x="640241" y="1059030"/>
                </a:cubicBezTo>
                <a:cubicBezTo>
                  <a:pt x="668998" y="1056326"/>
                  <a:pt x="699295" y="1052082"/>
                  <a:pt x="729877" y="1044446"/>
                </a:cubicBezTo>
                <a:cubicBezTo>
                  <a:pt x="791065" y="1029483"/>
                  <a:pt x="854102" y="1003872"/>
                  <a:pt x="910169" y="967447"/>
                </a:cubicBezTo>
                <a:cubicBezTo>
                  <a:pt x="966355" y="931332"/>
                  <a:pt x="1016116" y="885896"/>
                  <a:pt x="1054237" y="836880"/>
                </a:cubicBezTo>
                <a:cubicBezTo>
                  <a:pt x="1058836" y="830999"/>
                  <a:pt x="1063317" y="825071"/>
                  <a:pt x="1067632" y="819119"/>
                </a:cubicBezTo>
                <a:lnTo>
                  <a:pt x="1067632" y="626231"/>
                </a:lnTo>
                <a:cubicBezTo>
                  <a:pt x="1064383" y="637068"/>
                  <a:pt x="1060496" y="648498"/>
                  <a:pt x="1055849" y="660379"/>
                </a:cubicBezTo>
                <a:cubicBezTo>
                  <a:pt x="1048429" y="680085"/>
                  <a:pt x="1038614" y="700668"/>
                  <a:pt x="1027068" y="721845"/>
                </a:cubicBezTo>
                <a:close/>
              </a:path>
            </a:pathLst>
          </a:custGeom>
          <a:solidFill>
            <a:srgbClr val="F1F2F2"/>
          </a:solidFill>
          <a:ln w="2370" cap="flat">
            <a:noFill/>
            <a:prstDash val="solid"/>
            <a:miter/>
          </a:ln>
        </p:spPr>
        <p:txBody>
          <a:bodyPr rtlCol="0" anchor="ctr"/>
          <a:lstStyle/>
          <a:p>
            <a:endParaRPr lang="en-US"/>
          </a:p>
        </p:txBody>
      </p:sp>
      <p:sp>
        <p:nvSpPr>
          <p:cNvPr id="16" name="Graphic 4">
            <a:extLst>
              <a:ext uri="{FF2B5EF4-FFF2-40B4-BE49-F238E27FC236}">
                <a16:creationId xmlns:a16="http://schemas.microsoft.com/office/drawing/2014/main" id="{CC3DDCEC-7E9E-9348-B7BE-5AC1D3405287}"/>
              </a:ext>
            </a:extLst>
          </p:cNvPr>
          <p:cNvSpPr/>
          <p:nvPr/>
        </p:nvSpPr>
        <p:spPr>
          <a:xfrm flipH="1">
            <a:off x="683371" y="0"/>
            <a:ext cx="4057887" cy="6858000"/>
          </a:xfrm>
          <a:custGeom>
            <a:avLst/>
            <a:gdLst>
              <a:gd name="connsiteX0" fmla="*/ 0 w 716474"/>
              <a:gd name="connsiteY0" fmla="*/ 0 h 1160145"/>
              <a:gd name="connsiteX1" fmla="*/ 716474 w 716474"/>
              <a:gd name="connsiteY1" fmla="*/ 0 h 1160145"/>
              <a:gd name="connsiteX2" fmla="*/ 716474 w 716474"/>
              <a:gd name="connsiteY2" fmla="*/ 1160145 h 1160145"/>
              <a:gd name="connsiteX3" fmla="*/ 0 w 716474"/>
              <a:gd name="connsiteY3" fmla="*/ 1160145 h 1160145"/>
            </a:gdLst>
            <a:ahLst/>
            <a:cxnLst>
              <a:cxn ang="0">
                <a:pos x="connsiteX0" y="connsiteY0"/>
              </a:cxn>
              <a:cxn ang="0">
                <a:pos x="connsiteX1" y="connsiteY1"/>
              </a:cxn>
              <a:cxn ang="0">
                <a:pos x="connsiteX2" y="connsiteY2"/>
              </a:cxn>
              <a:cxn ang="0">
                <a:pos x="connsiteX3" y="connsiteY3"/>
              </a:cxn>
            </a:cxnLst>
            <a:rect l="l" t="t" r="r" b="b"/>
            <a:pathLst>
              <a:path w="716474" h="1160145">
                <a:moveTo>
                  <a:pt x="0" y="0"/>
                </a:moveTo>
                <a:lnTo>
                  <a:pt x="716474" y="0"/>
                </a:lnTo>
                <a:lnTo>
                  <a:pt x="716474" y="1160145"/>
                </a:lnTo>
                <a:lnTo>
                  <a:pt x="0" y="1160145"/>
                </a:lnTo>
                <a:close/>
              </a:path>
            </a:pathLst>
          </a:custGeom>
          <a:solidFill>
            <a:srgbClr val="297239"/>
          </a:solidFill>
          <a:ln w="2370" cap="flat">
            <a:noFill/>
            <a:prstDash val="solid"/>
            <a:miter/>
          </a:ln>
        </p:spPr>
        <p:txBody>
          <a:bodyPr rtlCol="0" anchor="ctr"/>
          <a:lstStyle/>
          <a:p>
            <a:endParaRPr lang="en-US"/>
          </a:p>
        </p:txBody>
      </p:sp>
      <p:sp>
        <p:nvSpPr>
          <p:cNvPr id="17" name="Graphic 4">
            <a:extLst>
              <a:ext uri="{FF2B5EF4-FFF2-40B4-BE49-F238E27FC236}">
                <a16:creationId xmlns:a16="http://schemas.microsoft.com/office/drawing/2014/main" id="{159E594D-BDF3-B949-89B3-4BBC10915225}"/>
              </a:ext>
            </a:extLst>
          </p:cNvPr>
          <p:cNvSpPr/>
          <p:nvPr/>
        </p:nvSpPr>
        <p:spPr>
          <a:xfrm rot="10800000">
            <a:off x="4652197" y="2888395"/>
            <a:ext cx="178269" cy="1908000"/>
          </a:xfrm>
          <a:custGeom>
            <a:avLst/>
            <a:gdLst>
              <a:gd name="connsiteX0" fmla="*/ 0 w 30416"/>
              <a:gd name="connsiteY0" fmla="*/ 0 h 257696"/>
              <a:gd name="connsiteX1" fmla="*/ 30416 w 30416"/>
              <a:gd name="connsiteY1" fmla="*/ 0 h 257696"/>
              <a:gd name="connsiteX2" fmla="*/ 30416 w 30416"/>
              <a:gd name="connsiteY2" fmla="*/ 257697 h 257696"/>
              <a:gd name="connsiteX3" fmla="*/ 0 w 30416"/>
              <a:gd name="connsiteY3" fmla="*/ 257697 h 257696"/>
            </a:gdLst>
            <a:ahLst/>
            <a:cxnLst>
              <a:cxn ang="0">
                <a:pos x="connsiteX0" y="connsiteY0"/>
              </a:cxn>
              <a:cxn ang="0">
                <a:pos x="connsiteX1" y="connsiteY1"/>
              </a:cxn>
              <a:cxn ang="0">
                <a:pos x="connsiteX2" y="connsiteY2"/>
              </a:cxn>
              <a:cxn ang="0">
                <a:pos x="connsiteX3" y="connsiteY3"/>
              </a:cxn>
            </a:cxnLst>
            <a:rect l="l" t="t" r="r" b="b"/>
            <a:pathLst>
              <a:path w="30416" h="257696">
                <a:moveTo>
                  <a:pt x="0" y="0"/>
                </a:moveTo>
                <a:lnTo>
                  <a:pt x="30416" y="0"/>
                </a:lnTo>
                <a:lnTo>
                  <a:pt x="30416" y="257697"/>
                </a:lnTo>
                <a:lnTo>
                  <a:pt x="0" y="257697"/>
                </a:lnTo>
                <a:close/>
              </a:path>
            </a:pathLst>
          </a:custGeom>
          <a:solidFill>
            <a:srgbClr val="84BA41"/>
          </a:solidFill>
          <a:ln w="2370" cap="flat">
            <a:noFill/>
            <a:prstDash val="solid"/>
            <a:miter/>
          </a:ln>
        </p:spPr>
        <p:txBody>
          <a:bodyPr rtlCol="0" anchor="ctr"/>
          <a:lstStyle/>
          <a:p>
            <a:endParaRPr lang="en-US"/>
          </a:p>
        </p:txBody>
      </p:sp>
      <p:sp>
        <p:nvSpPr>
          <p:cNvPr id="22" name="Text Placeholder 23">
            <a:extLst>
              <a:ext uri="{FF2B5EF4-FFF2-40B4-BE49-F238E27FC236}">
                <a16:creationId xmlns:a16="http://schemas.microsoft.com/office/drawing/2014/main" id="{374B3542-BCA7-A243-846E-D8BE17CA3E81}"/>
              </a:ext>
            </a:extLst>
          </p:cNvPr>
          <p:cNvSpPr>
            <a:spLocks noGrp="1"/>
          </p:cNvSpPr>
          <p:nvPr>
            <p:ph type="body" sz="quarter" idx="17" hasCustomPrompt="1"/>
          </p:nvPr>
        </p:nvSpPr>
        <p:spPr>
          <a:xfrm>
            <a:off x="5003138" y="3733703"/>
            <a:ext cx="3791493" cy="845970"/>
          </a:xfrm>
        </p:spPr>
        <p:txBody>
          <a:bodyPr anchor="t">
            <a:normAutofit/>
          </a:bodyPr>
          <a:lstStyle>
            <a:lvl1pPr marL="0" indent="0" algn="l">
              <a:buNone/>
              <a:defRPr sz="4800" b="0" i="0">
                <a:solidFill>
                  <a:srgbClr val="297239"/>
                </a:solidFill>
                <a:latin typeface="+mn-lt"/>
              </a:defRPr>
            </a:lvl1pPr>
          </a:lstStyle>
          <a:p>
            <a:pPr lvl="0"/>
            <a:r>
              <a:rPr lang="en-US" dirty="0"/>
              <a:t>DIVIDER</a:t>
            </a:r>
          </a:p>
        </p:txBody>
      </p:sp>
      <p:sp>
        <p:nvSpPr>
          <p:cNvPr id="23" name="Text Placeholder 23">
            <a:extLst>
              <a:ext uri="{FF2B5EF4-FFF2-40B4-BE49-F238E27FC236}">
                <a16:creationId xmlns:a16="http://schemas.microsoft.com/office/drawing/2014/main" id="{F4383371-740B-864A-B124-14A3610CC80C}"/>
              </a:ext>
            </a:extLst>
          </p:cNvPr>
          <p:cNvSpPr>
            <a:spLocks noGrp="1"/>
          </p:cNvSpPr>
          <p:nvPr>
            <p:ph type="body" sz="quarter" idx="18" hasCustomPrompt="1"/>
          </p:nvPr>
        </p:nvSpPr>
        <p:spPr>
          <a:xfrm>
            <a:off x="5003138" y="3006015"/>
            <a:ext cx="3791493" cy="845970"/>
          </a:xfrm>
        </p:spPr>
        <p:txBody>
          <a:bodyPr anchor="b">
            <a:normAutofit/>
          </a:bodyPr>
          <a:lstStyle>
            <a:lvl1pPr marL="0" indent="0" algn="l">
              <a:buNone/>
              <a:defRPr sz="3000" b="0" i="0">
                <a:solidFill>
                  <a:srgbClr val="84BA41"/>
                </a:solidFill>
                <a:latin typeface="+mn-lt"/>
              </a:defRPr>
            </a:lvl1pPr>
          </a:lstStyle>
          <a:p>
            <a:pPr lvl="0"/>
            <a:r>
              <a:rPr lang="en-US" dirty="0"/>
              <a:t>SECTION 01</a:t>
            </a:r>
          </a:p>
        </p:txBody>
      </p:sp>
      <p:grpSp>
        <p:nvGrpSpPr>
          <p:cNvPr id="2" name="Group 1">
            <a:extLst>
              <a:ext uri="{FF2B5EF4-FFF2-40B4-BE49-F238E27FC236}">
                <a16:creationId xmlns:a16="http://schemas.microsoft.com/office/drawing/2014/main" id="{4D35CA37-0475-7C4C-9888-342259141BCF}"/>
              </a:ext>
            </a:extLst>
          </p:cNvPr>
          <p:cNvGrpSpPr/>
          <p:nvPr userDrawn="1"/>
        </p:nvGrpSpPr>
        <p:grpSpPr>
          <a:xfrm>
            <a:off x="478915" y="2145932"/>
            <a:ext cx="474200" cy="4867482"/>
            <a:chOff x="1009808" y="-71087"/>
            <a:chExt cx="474200" cy="4867482"/>
          </a:xfrm>
        </p:grpSpPr>
        <p:sp>
          <p:nvSpPr>
            <p:cNvPr id="24" name="Graphic 4">
              <a:extLst>
                <a:ext uri="{FF2B5EF4-FFF2-40B4-BE49-F238E27FC236}">
                  <a16:creationId xmlns:a16="http://schemas.microsoft.com/office/drawing/2014/main" id="{266F3990-09DA-C84B-A681-E5945D558895}"/>
                </a:ext>
              </a:extLst>
            </p:cNvPr>
            <p:cNvSpPr/>
            <p:nvPr userDrawn="1"/>
          </p:nvSpPr>
          <p:spPr>
            <a:xfrm>
              <a:off x="1009808" y="380038"/>
              <a:ext cx="474200" cy="3865418"/>
            </a:xfrm>
            <a:custGeom>
              <a:avLst/>
              <a:gdLst>
                <a:gd name="connsiteX0" fmla="*/ 0 w 716474"/>
                <a:gd name="connsiteY0" fmla="*/ 0 h 1160145"/>
                <a:gd name="connsiteX1" fmla="*/ 716474 w 716474"/>
                <a:gd name="connsiteY1" fmla="*/ 0 h 1160145"/>
                <a:gd name="connsiteX2" fmla="*/ 716474 w 716474"/>
                <a:gd name="connsiteY2" fmla="*/ 1160145 h 1160145"/>
                <a:gd name="connsiteX3" fmla="*/ 0 w 716474"/>
                <a:gd name="connsiteY3" fmla="*/ 1160145 h 1160145"/>
              </a:gdLst>
              <a:ahLst/>
              <a:cxnLst>
                <a:cxn ang="0">
                  <a:pos x="connsiteX0" y="connsiteY0"/>
                </a:cxn>
                <a:cxn ang="0">
                  <a:pos x="connsiteX1" y="connsiteY1"/>
                </a:cxn>
                <a:cxn ang="0">
                  <a:pos x="connsiteX2" y="connsiteY2"/>
                </a:cxn>
                <a:cxn ang="0">
                  <a:pos x="connsiteX3" y="connsiteY3"/>
                </a:cxn>
              </a:cxnLst>
              <a:rect l="l" t="t" r="r" b="b"/>
              <a:pathLst>
                <a:path w="716474" h="1160145">
                  <a:moveTo>
                    <a:pt x="0" y="0"/>
                  </a:moveTo>
                  <a:lnTo>
                    <a:pt x="716474" y="0"/>
                  </a:lnTo>
                  <a:lnTo>
                    <a:pt x="716474" y="1160145"/>
                  </a:lnTo>
                  <a:lnTo>
                    <a:pt x="0" y="1160145"/>
                  </a:lnTo>
                  <a:close/>
                </a:path>
              </a:pathLst>
            </a:custGeom>
            <a:solidFill>
              <a:srgbClr val="84BA41"/>
            </a:solidFill>
            <a:ln w="2370" cap="flat">
              <a:noFill/>
              <a:prstDash val="solid"/>
              <a:miter/>
            </a:ln>
          </p:spPr>
          <p:txBody>
            <a:bodyPr rtlCol="0" anchor="ctr"/>
            <a:lstStyle/>
            <a:p>
              <a:endParaRPr lang="en-US"/>
            </a:p>
          </p:txBody>
        </p:sp>
        <p:sp>
          <p:nvSpPr>
            <p:cNvPr id="25" name="Text Box 5">
              <a:extLst>
                <a:ext uri="{FF2B5EF4-FFF2-40B4-BE49-F238E27FC236}">
                  <a16:creationId xmlns:a16="http://schemas.microsoft.com/office/drawing/2014/main" id="{60CF8C1D-8D1A-6341-9219-998593017F81}"/>
                </a:ext>
              </a:extLst>
            </p:cNvPr>
            <p:cNvSpPr txBox="1"/>
            <p:nvPr userDrawn="1"/>
          </p:nvSpPr>
          <p:spPr>
            <a:xfrm rot="16200000">
              <a:off x="-1186833" y="2175463"/>
              <a:ext cx="4867482" cy="374382"/>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r>
                <a:rPr lang="en-IE" sz="950" b="1" spc="170" baseline="0" dirty="0">
                  <a:solidFill>
                    <a:schemeClr val="bg1"/>
                  </a:solidFill>
                  <a:effectLst/>
                  <a:latin typeface="+mn-lt"/>
                  <a:ea typeface="Times New Roman" panose="02020603050405020304" pitchFamily="18" charset="0"/>
                  <a:cs typeface="Times New Roman" panose="02020603050405020304" pitchFamily="18" charset="0"/>
                </a:rPr>
                <a:t>SUSTAINABLE</a:t>
              </a:r>
              <a:r>
                <a:rPr lang="en-IE" sz="950" spc="170" baseline="0" dirty="0">
                  <a:solidFill>
                    <a:schemeClr val="bg1"/>
                  </a:solidFill>
                  <a:effectLst/>
                  <a:latin typeface="+mj-lt"/>
                  <a:ea typeface="Times New Roman" panose="02020603050405020304" pitchFamily="18" charset="0"/>
                  <a:cs typeface="Times New Roman" panose="02020603050405020304" pitchFamily="18" charset="0"/>
                </a:rPr>
                <a:t> FUTURES FOR ENTERPRISE CENTRES</a:t>
              </a:r>
              <a:endParaRPr lang="en-IE" sz="950" spc="170" baseline="0" dirty="0">
                <a:solidFill>
                  <a:schemeClr val="bg1"/>
                </a:solidFill>
                <a:effectLst/>
                <a:latin typeface="+mj-lt"/>
                <a:ea typeface="Calibri" panose="020F0502020204030204" pitchFamily="34" charset="0"/>
                <a:cs typeface="Times New Roman" panose="02020603050405020304" pitchFamily="18" charset="0"/>
              </a:endParaRPr>
            </a:p>
          </p:txBody>
        </p:sp>
      </p:grpSp>
    </p:spTree>
    <p:extLst>
      <p:ext uri="{BB962C8B-B14F-4D97-AF65-F5344CB8AC3E}">
        <p14:creationId xmlns:p14="http://schemas.microsoft.com/office/powerpoint/2010/main" val="1344221140"/>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preserve="1" userDrawn="1">
  <p:cSld name="Case Study Slide - Dusty Pink">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8BB41A19-57D2-944C-B01A-187BB7EC0C5A}"/>
              </a:ext>
            </a:extLst>
          </p:cNvPr>
          <p:cNvSpPr/>
          <p:nvPr userDrawn="1"/>
        </p:nvSpPr>
        <p:spPr>
          <a:xfrm>
            <a:off x="0" y="496837"/>
            <a:ext cx="5627077" cy="3227600"/>
          </a:xfrm>
          <a:prstGeom prst="rect">
            <a:avLst/>
          </a:prstGeom>
          <a:solidFill>
            <a:srgbClr val="D98F8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A726"/>
              </a:solidFill>
            </a:endParaRPr>
          </a:p>
        </p:txBody>
      </p:sp>
      <p:sp>
        <p:nvSpPr>
          <p:cNvPr id="12" name="Text Placeholder 23">
            <a:extLst>
              <a:ext uri="{FF2B5EF4-FFF2-40B4-BE49-F238E27FC236}">
                <a16:creationId xmlns:a16="http://schemas.microsoft.com/office/drawing/2014/main" id="{7DB5CAFC-097D-3D4D-8348-D36A4AD8CBE6}"/>
              </a:ext>
            </a:extLst>
          </p:cNvPr>
          <p:cNvSpPr>
            <a:spLocks noGrp="1"/>
          </p:cNvSpPr>
          <p:nvPr>
            <p:ph type="body" sz="quarter" idx="13" hasCustomPrompt="1"/>
          </p:nvPr>
        </p:nvSpPr>
        <p:spPr>
          <a:xfrm>
            <a:off x="685641" y="939034"/>
            <a:ext cx="4257991" cy="2514614"/>
          </a:xfrm>
        </p:spPr>
        <p:txBody>
          <a:bodyPr>
            <a:normAutofit/>
          </a:bodyPr>
          <a:lstStyle>
            <a:lvl1pPr marL="0" indent="0" algn="l">
              <a:buNone/>
              <a:defRPr sz="3600" b="1">
                <a:solidFill>
                  <a:schemeClr val="bg1"/>
                </a:solidFill>
                <a:latin typeface="+mn-lt"/>
              </a:defRPr>
            </a:lvl1pPr>
          </a:lstStyle>
          <a:p>
            <a:pPr lvl="0"/>
            <a:r>
              <a:rPr lang="en-US" dirty="0"/>
              <a:t>Case Study Slide</a:t>
            </a:r>
          </a:p>
        </p:txBody>
      </p:sp>
      <p:sp>
        <p:nvSpPr>
          <p:cNvPr id="13" name="Text Placeholder 25">
            <a:extLst>
              <a:ext uri="{FF2B5EF4-FFF2-40B4-BE49-F238E27FC236}">
                <a16:creationId xmlns:a16="http://schemas.microsoft.com/office/drawing/2014/main" id="{40EE4CFC-E36D-F040-AEB8-025FB8EF6F15}"/>
              </a:ext>
            </a:extLst>
          </p:cNvPr>
          <p:cNvSpPr>
            <a:spLocks noGrp="1"/>
          </p:cNvSpPr>
          <p:nvPr>
            <p:ph type="body" sz="quarter" idx="14" hasCustomPrompt="1"/>
          </p:nvPr>
        </p:nvSpPr>
        <p:spPr>
          <a:xfrm>
            <a:off x="707442" y="4424320"/>
            <a:ext cx="10842133" cy="1666055"/>
          </a:xfrm>
        </p:spPr>
        <p:txBody>
          <a:bodyPr>
            <a:noAutofit/>
          </a:bodyPr>
          <a:lstStyle>
            <a:lvl1pPr marL="0" indent="0" algn="l">
              <a:buNone/>
              <a:defRPr sz="2400" b="0" baseline="0">
                <a:solidFill>
                  <a:srgbClr val="5E5E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Sub-heading</a:t>
            </a:r>
          </a:p>
        </p:txBody>
      </p:sp>
      <p:sp>
        <p:nvSpPr>
          <p:cNvPr id="14" name="Picture Placeholder 2">
            <a:extLst>
              <a:ext uri="{FF2B5EF4-FFF2-40B4-BE49-F238E27FC236}">
                <a16:creationId xmlns:a16="http://schemas.microsoft.com/office/drawing/2014/main" id="{C8C079EC-4F32-EC47-A45E-7F2B94A32A1E}"/>
              </a:ext>
            </a:extLst>
          </p:cNvPr>
          <p:cNvSpPr>
            <a:spLocks noGrp="1"/>
          </p:cNvSpPr>
          <p:nvPr>
            <p:ph type="pic" sz="quarter" idx="19"/>
          </p:nvPr>
        </p:nvSpPr>
        <p:spPr>
          <a:xfrm>
            <a:off x="5629275" y="0"/>
            <a:ext cx="6560162" cy="3659857"/>
          </a:xfrm>
        </p:spPr>
        <p:txBody>
          <a:bodyPr>
            <a:normAutofit/>
          </a:bodyPr>
          <a:lstStyle>
            <a:lvl1pPr marL="0" indent="0" algn="ctr">
              <a:buNone/>
              <a:defRPr sz="2000" i="1">
                <a:solidFill>
                  <a:srgbClr val="404040"/>
                </a:solidFill>
              </a:defRPr>
            </a:lvl1pPr>
          </a:lstStyle>
          <a:p>
            <a:endParaRPr lang="en-US" dirty="0"/>
          </a:p>
          <a:p>
            <a:r>
              <a:rPr lang="en-US" dirty="0"/>
              <a:t>Click to add photo</a:t>
            </a:r>
          </a:p>
        </p:txBody>
      </p:sp>
      <p:grpSp>
        <p:nvGrpSpPr>
          <p:cNvPr id="15" name="Group 14">
            <a:extLst>
              <a:ext uri="{FF2B5EF4-FFF2-40B4-BE49-F238E27FC236}">
                <a16:creationId xmlns:a16="http://schemas.microsoft.com/office/drawing/2014/main" id="{5DEEF477-79DF-1E4C-9AE5-C8E3FFA549EF}"/>
              </a:ext>
            </a:extLst>
          </p:cNvPr>
          <p:cNvGrpSpPr/>
          <p:nvPr userDrawn="1"/>
        </p:nvGrpSpPr>
        <p:grpSpPr>
          <a:xfrm>
            <a:off x="8508837" y="6115769"/>
            <a:ext cx="3299079" cy="504000"/>
            <a:chOff x="506666" y="6162492"/>
            <a:chExt cx="3299079" cy="504000"/>
          </a:xfrm>
        </p:grpSpPr>
        <p:pic>
          <p:nvPicPr>
            <p:cNvPr id="16" name="Picture 15" descr="A picture containing text&#10;&#10;Description automatically generated">
              <a:extLst>
                <a:ext uri="{FF2B5EF4-FFF2-40B4-BE49-F238E27FC236}">
                  <a16:creationId xmlns:a16="http://schemas.microsoft.com/office/drawing/2014/main" id="{7BE1C54D-85C0-2D45-8192-4C4F69F22E84}"/>
                </a:ext>
              </a:extLst>
            </p:cNvPr>
            <p:cNvPicPr/>
            <p:nvPr userDrawn="1"/>
          </p:nvPicPr>
          <p:blipFill rotWithShape="1">
            <a:blip r:embed="rId2">
              <a:extLst>
                <a:ext uri="{28A0092B-C50C-407E-A947-70E740481C1C}">
                  <a14:useLocalDpi xmlns:a14="http://schemas.microsoft.com/office/drawing/2010/main" val="0"/>
                </a:ext>
              </a:extLst>
            </a:blip>
            <a:srcRect t="71161" r="14342" b="1"/>
            <a:stretch/>
          </p:blipFill>
          <p:spPr>
            <a:xfrm>
              <a:off x="506666" y="6311795"/>
              <a:ext cx="2975721" cy="180000"/>
            </a:xfrm>
            <a:prstGeom prst="rect">
              <a:avLst/>
            </a:prstGeom>
          </p:spPr>
        </p:pic>
        <p:pic>
          <p:nvPicPr>
            <p:cNvPr id="17" name="Picture 16" descr="A picture containing text&#10;&#10;Description automatically generated">
              <a:extLst>
                <a:ext uri="{FF2B5EF4-FFF2-40B4-BE49-F238E27FC236}">
                  <a16:creationId xmlns:a16="http://schemas.microsoft.com/office/drawing/2014/main" id="{DFF39BF0-44DD-A844-AEC0-827CA12D35FA}"/>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35287" t="-1662" r="54747" b="36172"/>
            <a:stretch/>
          </p:blipFill>
          <p:spPr>
            <a:xfrm>
              <a:off x="3438829" y="6162492"/>
              <a:ext cx="366916" cy="504000"/>
            </a:xfrm>
            <a:prstGeom prst="rect">
              <a:avLst/>
            </a:prstGeom>
          </p:spPr>
        </p:pic>
      </p:grpSp>
    </p:spTree>
    <p:extLst>
      <p:ext uri="{BB962C8B-B14F-4D97-AF65-F5344CB8AC3E}">
        <p14:creationId xmlns:p14="http://schemas.microsoft.com/office/powerpoint/2010/main" val="2525633647"/>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preserve="1" userDrawn="1">
  <p:cSld name="Photos Slide with Caption - Green">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34E08CF4-3792-6045-B757-F76FFDBE9F88}"/>
              </a:ext>
            </a:extLst>
          </p:cNvPr>
          <p:cNvSpPr/>
          <p:nvPr userDrawn="1"/>
        </p:nvSpPr>
        <p:spPr>
          <a:xfrm>
            <a:off x="2921000" y="342900"/>
            <a:ext cx="8864600" cy="2838450"/>
          </a:xfrm>
          <a:prstGeom prst="rect">
            <a:avLst/>
          </a:prstGeom>
          <a:solidFill>
            <a:srgbClr val="0273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14" name="Picture Placeholder 5">
            <a:extLst>
              <a:ext uri="{FF2B5EF4-FFF2-40B4-BE49-F238E27FC236}">
                <a16:creationId xmlns:a16="http://schemas.microsoft.com/office/drawing/2014/main" id="{09F7D135-1563-AE4B-81C1-4E2B1B946478}"/>
              </a:ext>
            </a:extLst>
          </p:cNvPr>
          <p:cNvSpPr>
            <a:spLocks noGrp="1"/>
          </p:cNvSpPr>
          <p:nvPr>
            <p:ph type="pic" sz="quarter" idx="10"/>
          </p:nvPr>
        </p:nvSpPr>
        <p:spPr>
          <a:xfrm>
            <a:off x="1358900" y="2069433"/>
            <a:ext cx="8991600" cy="3773228"/>
          </a:xfrm>
        </p:spPr>
        <p:txBody>
          <a:bodyPr/>
          <a:lstStyle>
            <a:lvl1pPr marL="0" indent="0" algn="ctr">
              <a:buNone/>
              <a:defRPr sz="2400" i="1"/>
            </a:lvl1pPr>
          </a:lstStyle>
          <a:p>
            <a:endParaRPr lang="en-US" dirty="0"/>
          </a:p>
          <a:p>
            <a:endParaRPr lang="en-US" dirty="0"/>
          </a:p>
          <a:p>
            <a:endParaRPr lang="en-US" dirty="0"/>
          </a:p>
          <a:p>
            <a:endParaRPr lang="en-US" dirty="0"/>
          </a:p>
          <a:p>
            <a:endParaRPr lang="en-US" dirty="0"/>
          </a:p>
          <a:p>
            <a:r>
              <a:rPr lang="en-US" dirty="0"/>
              <a:t>Click to add photo</a:t>
            </a:r>
          </a:p>
        </p:txBody>
      </p:sp>
      <p:sp>
        <p:nvSpPr>
          <p:cNvPr id="16" name="Text Placeholder 23">
            <a:extLst>
              <a:ext uri="{FF2B5EF4-FFF2-40B4-BE49-F238E27FC236}">
                <a16:creationId xmlns:a16="http://schemas.microsoft.com/office/drawing/2014/main" id="{BA0149BF-683F-8D45-AFD6-207264B018E9}"/>
              </a:ext>
            </a:extLst>
          </p:cNvPr>
          <p:cNvSpPr>
            <a:spLocks noGrp="1"/>
          </p:cNvSpPr>
          <p:nvPr>
            <p:ph type="body" sz="quarter" idx="15" hasCustomPrompt="1"/>
          </p:nvPr>
        </p:nvSpPr>
        <p:spPr>
          <a:xfrm>
            <a:off x="3175537" y="722727"/>
            <a:ext cx="8248525" cy="1346703"/>
          </a:xfrm>
          <a:noFill/>
        </p:spPr>
        <p:txBody>
          <a:bodyPr>
            <a:normAutofit/>
          </a:bodyPr>
          <a:lstStyle>
            <a:lvl1pPr marL="0" indent="0" algn="l">
              <a:buNone/>
              <a:defRPr sz="2200" b="0">
                <a:solidFill>
                  <a:schemeClr val="bg1"/>
                </a:solidFill>
                <a:latin typeface="+mn-lt"/>
              </a:defRPr>
            </a:lvl1pPr>
          </a:lstStyle>
          <a:p>
            <a:pPr lvl="0"/>
            <a:r>
              <a:rPr lang="en-US" dirty="0"/>
              <a:t>Photo slide with caption </a:t>
            </a:r>
          </a:p>
        </p:txBody>
      </p:sp>
      <p:grpSp>
        <p:nvGrpSpPr>
          <p:cNvPr id="15" name="Group 14">
            <a:extLst>
              <a:ext uri="{FF2B5EF4-FFF2-40B4-BE49-F238E27FC236}">
                <a16:creationId xmlns:a16="http://schemas.microsoft.com/office/drawing/2014/main" id="{7F866C46-F3D1-EF43-99C7-D52154418388}"/>
              </a:ext>
            </a:extLst>
          </p:cNvPr>
          <p:cNvGrpSpPr/>
          <p:nvPr userDrawn="1"/>
        </p:nvGrpSpPr>
        <p:grpSpPr>
          <a:xfrm>
            <a:off x="390978" y="4396898"/>
            <a:ext cx="2081340" cy="2089626"/>
            <a:chOff x="0" y="4453037"/>
            <a:chExt cx="1867259" cy="1874694"/>
          </a:xfrm>
        </p:grpSpPr>
        <p:sp>
          <p:nvSpPr>
            <p:cNvPr id="18" name="Freeform 17">
              <a:extLst>
                <a:ext uri="{FF2B5EF4-FFF2-40B4-BE49-F238E27FC236}">
                  <a16:creationId xmlns:a16="http://schemas.microsoft.com/office/drawing/2014/main" id="{E9A74D9C-A6FB-3B4A-8E4B-055D3F201DD1}"/>
                </a:ext>
              </a:extLst>
            </p:cNvPr>
            <p:cNvSpPr/>
            <p:nvPr userDrawn="1"/>
          </p:nvSpPr>
          <p:spPr>
            <a:xfrm flipH="1" flipV="1">
              <a:off x="0" y="4788042"/>
              <a:ext cx="1542069" cy="1539689"/>
            </a:xfrm>
            <a:custGeom>
              <a:avLst/>
              <a:gdLst>
                <a:gd name="connsiteX0" fmla="*/ 1542069 w 1542069"/>
                <a:gd name="connsiteY0" fmla="*/ 1539689 h 1539689"/>
                <a:gd name="connsiteX1" fmla="*/ 1214499 w 1542069"/>
                <a:gd name="connsiteY1" fmla="*/ 1212625 h 1539689"/>
                <a:gd name="connsiteX2" fmla="*/ 1214499 w 1542069"/>
                <a:gd name="connsiteY2" fmla="*/ 332625 h 1539689"/>
                <a:gd name="connsiteX3" fmla="*/ 774500 w 1542069"/>
                <a:gd name="connsiteY3" fmla="*/ 773305 h 1539689"/>
                <a:gd name="connsiteX4" fmla="*/ 0 w 1542069"/>
                <a:gd name="connsiteY4" fmla="*/ 0 h 1539689"/>
                <a:gd name="connsiteX5" fmla="*/ 1542069 w 1542069"/>
                <a:gd name="connsiteY5" fmla="*/ 0 h 1539689"/>
                <a:gd name="connsiteX6" fmla="*/ 1542069 w 1542069"/>
                <a:gd name="connsiteY6" fmla="*/ 1539689 h 15396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542069" h="1539689">
                  <a:moveTo>
                    <a:pt x="1542069" y="1539689"/>
                  </a:moveTo>
                  <a:lnTo>
                    <a:pt x="1214499" y="1212625"/>
                  </a:lnTo>
                  <a:lnTo>
                    <a:pt x="1214499" y="332625"/>
                  </a:lnTo>
                  <a:lnTo>
                    <a:pt x="774500" y="773305"/>
                  </a:lnTo>
                  <a:lnTo>
                    <a:pt x="0" y="0"/>
                  </a:lnTo>
                  <a:lnTo>
                    <a:pt x="1542069" y="0"/>
                  </a:lnTo>
                  <a:lnTo>
                    <a:pt x="1542069" y="1539689"/>
                  </a:lnTo>
                  <a:close/>
                </a:path>
              </a:pathLst>
            </a:custGeom>
            <a:solidFill>
              <a:srgbClr val="F29E3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9" name="Freeform 18">
              <a:extLst>
                <a:ext uri="{FF2B5EF4-FFF2-40B4-BE49-F238E27FC236}">
                  <a16:creationId xmlns:a16="http://schemas.microsoft.com/office/drawing/2014/main" id="{68366322-1413-864F-9ED6-2E1624FA873B}"/>
                </a:ext>
              </a:extLst>
            </p:cNvPr>
            <p:cNvSpPr/>
            <p:nvPr userDrawn="1"/>
          </p:nvSpPr>
          <p:spPr>
            <a:xfrm flipH="1" flipV="1">
              <a:off x="327570" y="5115106"/>
              <a:ext cx="439999" cy="880000"/>
            </a:xfrm>
            <a:custGeom>
              <a:avLst/>
              <a:gdLst>
                <a:gd name="connsiteX0" fmla="*/ 439999 w 439999"/>
                <a:gd name="connsiteY0" fmla="*/ 880000 h 880000"/>
                <a:gd name="connsiteX1" fmla="*/ 0 w 439999"/>
                <a:gd name="connsiteY1" fmla="*/ 440680 h 880000"/>
                <a:gd name="connsiteX2" fmla="*/ 439999 w 439999"/>
                <a:gd name="connsiteY2" fmla="*/ 0 h 880000"/>
                <a:gd name="connsiteX3" fmla="*/ 439999 w 439999"/>
                <a:gd name="connsiteY3" fmla="*/ 880000 h 880000"/>
              </a:gdLst>
              <a:ahLst/>
              <a:cxnLst>
                <a:cxn ang="0">
                  <a:pos x="connsiteX0" y="connsiteY0"/>
                </a:cxn>
                <a:cxn ang="0">
                  <a:pos x="connsiteX1" y="connsiteY1"/>
                </a:cxn>
                <a:cxn ang="0">
                  <a:pos x="connsiteX2" y="connsiteY2"/>
                </a:cxn>
                <a:cxn ang="0">
                  <a:pos x="connsiteX3" y="connsiteY3"/>
                </a:cxn>
              </a:cxnLst>
              <a:rect l="l" t="t" r="r" b="b"/>
              <a:pathLst>
                <a:path w="439999" h="880000">
                  <a:moveTo>
                    <a:pt x="439999" y="880000"/>
                  </a:moveTo>
                  <a:lnTo>
                    <a:pt x="0" y="440680"/>
                  </a:lnTo>
                  <a:lnTo>
                    <a:pt x="439999" y="0"/>
                  </a:lnTo>
                  <a:lnTo>
                    <a:pt x="439999" y="880000"/>
                  </a:lnTo>
                  <a:close/>
                </a:path>
              </a:pathLst>
            </a:custGeom>
            <a:solidFill>
              <a:srgbClr val="40B89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0" name="Freeform 19">
              <a:extLst>
                <a:ext uri="{FF2B5EF4-FFF2-40B4-BE49-F238E27FC236}">
                  <a16:creationId xmlns:a16="http://schemas.microsoft.com/office/drawing/2014/main" id="{6EDC8630-8CE6-424B-A2CD-965264405D5F}"/>
                </a:ext>
              </a:extLst>
            </p:cNvPr>
            <p:cNvSpPr/>
            <p:nvPr userDrawn="1"/>
          </p:nvSpPr>
          <p:spPr>
            <a:xfrm flipH="1" flipV="1">
              <a:off x="327570" y="4453037"/>
              <a:ext cx="1539689" cy="1101389"/>
            </a:xfrm>
            <a:custGeom>
              <a:avLst/>
              <a:gdLst>
                <a:gd name="connsiteX0" fmla="*/ 1539689 w 1539689"/>
                <a:gd name="connsiteY0" fmla="*/ 1101389 h 1101389"/>
                <a:gd name="connsiteX1" fmla="*/ 0 w 1539689"/>
                <a:gd name="connsiteY1" fmla="*/ 1101389 h 1101389"/>
                <a:gd name="connsiteX2" fmla="*/ 1099690 w 1539689"/>
                <a:gd name="connsiteY2" fmla="*/ 0 h 1101389"/>
                <a:gd name="connsiteX3" fmla="*/ 1539689 w 1539689"/>
                <a:gd name="connsiteY3" fmla="*/ 439320 h 1101389"/>
                <a:gd name="connsiteX4" fmla="*/ 1539689 w 1539689"/>
                <a:gd name="connsiteY4" fmla="*/ 1101389 h 11013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39689" h="1101389">
                  <a:moveTo>
                    <a:pt x="1539689" y="1101389"/>
                  </a:moveTo>
                  <a:lnTo>
                    <a:pt x="0" y="1101389"/>
                  </a:lnTo>
                  <a:lnTo>
                    <a:pt x="1099690" y="0"/>
                  </a:lnTo>
                  <a:lnTo>
                    <a:pt x="1539689" y="439320"/>
                  </a:lnTo>
                  <a:lnTo>
                    <a:pt x="1539689" y="1101389"/>
                  </a:lnTo>
                  <a:close/>
                </a:path>
              </a:pathLst>
            </a:custGeom>
            <a:solidFill>
              <a:srgbClr val="02735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grpSp>
      <p:grpSp>
        <p:nvGrpSpPr>
          <p:cNvPr id="17" name="Group 16">
            <a:extLst>
              <a:ext uri="{FF2B5EF4-FFF2-40B4-BE49-F238E27FC236}">
                <a16:creationId xmlns:a16="http://schemas.microsoft.com/office/drawing/2014/main" id="{08E3A0C3-3322-C34C-AD69-C35A9E461F0B}"/>
              </a:ext>
            </a:extLst>
          </p:cNvPr>
          <p:cNvGrpSpPr/>
          <p:nvPr userDrawn="1"/>
        </p:nvGrpSpPr>
        <p:grpSpPr>
          <a:xfrm>
            <a:off x="8508837" y="6115769"/>
            <a:ext cx="3299079" cy="504000"/>
            <a:chOff x="506666" y="6162492"/>
            <a:chExt cx="3299079" cy="504000"/>
          </a:xfrm>
        </p:grpSpPr>
        <p:pic>
          <p:nvPicPr>
            <p:cNvPr id="21" name="Picture 20" descr="A picture containing text&#10;&#10;Description automatically generated">
              <a:extLst>
                <a:ext uri="{FF2B5EF4-FFF2-40B4-BE49-F238E27FC236}">
                  <a16:creationId xmlns:a16="http://schemas.microsoft.com/office/drawing/2014/main" id="{D668F200-5BF5-4447-A27D-2896AB22986F}"/>
                </a:ext>
              </a:extLst>
            </p:cNvPr>
            <p:cNvPicPr/>
            <p:nvPr userDrawn="1"/>
          </p:nvPicPr>
          <p:blipFill rotWithShape="1">
            <a:blip r:embed="rId2">
              <a:extLst>
                <a:ext uri="{28A0092B-C50C-407E-A947-70E740481C1C}">
                  <a14:useLocalDpi xmlns:a14="http://schemas.microsoft.com/office/drawing/2010/main" val="0"/>
                </a:ext>
              </a:extLst>
            </a:blip>
            <a:srcRect t="71161" r="14342" b="1"/>
            <a:stretch/>
          </p:blipFill>
          <p:spPr>
            <a:xfrm>
              <a:off x="506666" y="6311795"/>
              <a:ext cx="2975721" cy="180000"/>
            </a:xfrm>
            <a:prstGeom prst="rect">
              <a:avLst/>
            </a:prstGeom>
          </p:spPr>
        </p:pic>
        <p:pic>
          <p:nvPicPr>
            <p:cNvPr id="22" name="Picture 21" descr="A picture containing text&#10;&#10;Description automatically generated">
              <a:extLst>
                <a:ext uri="{FF2B5EF4-FFF2-40B4-BE49-F238E27FC236}">
                  <a16:creationId xmlns:a16="http://schemas.microsoft.com/office/drawing/2014/main" id="{EA4C99EA-0C90-B944-9818-C80A77CC3DA0}"/>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35287" t="-1662" r="54747" b="36172"/>
            <a:stretch/>
          </p:blipFill>
          <p:spPr>
            <a:xfrm>
              <a:off x="3438829" y="6162492"/>
              <a:ext cx="366916" cy="504000"/>
            </a:xfrm>
            <a:prstGeom prst="rect">
              <a:avLst/>
            </a:prstGeom>
          </p:spPr>
        </p:pic>
      </p:grpSp>
    </p:spTree>
    <p:extLst>
      <p:ext uri="{BB962C8B-B14F-4D97-AF65-F5344CB8AC3E}">
        <p14:creationId xmlns:p14="http://schemas.microsoft.com/office/powerpoint/2010/main" val="3509760837"/>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preserve="1" userDrawn="1">
  <p:cSld name="Photos Slide with Caption - Orange">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4DECD91D-22C1-5046-9D33-81D5056E874A}"/>
              </a:ext>
            </a:extLst>
          </p:cNvPr>
          <p:cNvSpPr/>
          <p:nvPr userDrawn="1"/>
        </p:nvSpPr>
        <p:spPr>
          <a:xfrm>
            <a:off x="2921000" y="342900"/>
            <a:ext cx="8864600" cy="2838450"/>
          </a:xfrm>
          <a:prstGeom prst="rect">
            <a:avLst/>
          </a:prstGeom>
          <a:solidFill>
            <a:srgbClr val="F29E3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21" name="Picture Placeholder 5">
            <a:extLst>
              <a:ext uri="{FF2B5EF4-FFF2-40B4-BE49-F238E27FC236}">
                <a16:creationId xmlns:a16="http://schemas.microsoft.com/office/drawing/2014/main" id="{5299158F-1295-C84A-A6B4-2BC905A5EBE5}"/>
              </a:ext>
            </a:extLst>
          </p:cNvPr>
          <p:cNvSpPr>
            <a:spLocks noGrp="1"/>
          </p:cNvSpPr>
          <p:nvPr>
            <p:ph type="pic" sz="quarter" idx="10"/>
          </p:nvPr>
        </p:nvSpPr>
        <p:spPr>
          <a:xfrm>
            <a:off x="1358900" y="2069433"/>
            <a:ext cx="8991600" cy="3773228"/>
          </a:xfrm>
        </p:spPr>
        <p:txBody>
          <a:bodyPr/>
          <a:lstStyle>
            <a:lvl1pPr marL="0" indent="0" algn="ctr">
              <a:buNone/>
              <a:defRPr sz="2400" i="1"/>
            </a:lvl1pPr>
          </a:lstStyle>
          <a:p>
            <a:endParaRPr lang="en-US" dirty="0"/>
          </a:p>
          <a:p>
            <a:endParaRPr lang="en-US" dirty="0"/>
          </a:p>
          <a:p>
            <a:endParaRPr lang="en-US" dirty="0"/>
          </a:p>
          <a:p>
            <a:endParaRPr lang="en-US" dirty="0"/>
          </a:p>
          <a:p>
            <a:endParaRPr lang="en-US" dirty="0"/>
          </a:p>
          <a:p>
            <a:r>
              <a:rPr lang="en-US" dirty="0"/>
              <a:t>Click to add photo</a:t>
            </a:r>
          </a:p>
        </p:txBody>
      </p:sp>
      <p:sp>
        <p:nvSpPr>
          <p:cNvPr id="22" name="Text Placeholder 23">
            <a:extLst>
              <a:ext uri="{FF2B5EF4-FFF2-40B4-BE49-F238E27FC236}">
                <a16:creationId xmlns:a16="http://schemas.microsoft.com/office/drawing/2014/main" id="{B3418F56-CD5F-0641-80CB-5ABA1DB87EB5}"/>
              </a:ext>
            </a:extLst>
          </p:cNvPr>
          <p:cNvSpPr>
            <a:spLocks noGrp="1"/>
          </p:cNvSpPr>
          <p:nvPr>
            <p:ph type="body" sz="quarter" idx="15" hasCustomPrompt="1"/>
          </p:nvPr>
        </p:nvSpPr>
        <p:spPr>
          <a:xfrm>
            <a:off x="3175537" y="722727"/>
            <a:ext cx="8248525" cy="1346703"/>
          </a:xfrm>
          <a:noFill/>
        </p:spPr>
        <p:txBody>
          <a:bodyPr>
            <a:normAutofit/>
          </a:bodyPr>
          <a:lstStyle>
            <a:lvl1pPr marL="0" indent="0" algn="l">
              <a:buNone/>
              <a:defRPr sz="2200" b="0">
                <a:solidFill>
                  <a:schemeClr val="bg1"/>
                </a:solidFill>
                <a:latin typeface="+mn-lt"/>
              </a:defRPr>
            </a:lvl1pPr>
          </a:lstStyle>
          <a:p>
            <a:pPr lvl="0"/>
            <a:r>
              <a:rPr lang="en-US" dirty="0"/>
              <a:t>Photo slide with caption </a:t>
            </a:r>
          </a:p>
        </p:txBody>
      </p:sp>
      <p:grpSp>
        <p:nvGrpSpPr>
          <p:cNvPr id="28" name="Group 27">
            <a:extLst>
              <a:ext uri="{FF2B5EF4-FFF2-40B4-BE49-F238E27FC236}">
                <a16:creationId xmlns:a16="http://schemas.microsoft.com/office/drawing/2014/main" id="{B69CC134-CE52-F54E-A84A-9C91B5470859}"/>
              </a:ext>
            </a:extLst>
          </p:cNvPr>
          <p:cNvGrpSpPr/>
          <p:nvPr userDrawn="1"/>
        </p:nvGrpSpPr>
        <p:grpSpPr>
          <a:xfrm>
            <a:off x="390978" y="4396898"/>
            <a:ext cx="2081340" cy="2089626"/>
            <a:chOff x="0" y="4453037"/>
            <a:chExt cx="1867259" cy="1874694"/>
          </a:xfrm>
        </p:grpSpPr>
        <p:sp>
          <p:nvSpPr>
            <p:cNvPr id="29" name="Freeform 28">
              <a:extLst>
                <a:ext uri="{FF2B5EF4-FFF2-40B4-BE49-F238E27FC236}">
                  <a16:creationId xmlns:a16="http://schemas.microsoft.com/office/drawing/2014/main" id="{357C66D4-3253-DC43-B7D9-5219329929D6}"/>
                </a:ext>
              </a:extLst>
            </p:cNvPr>
            <p:cNvSpPr/>
            <p:nvPr userDrawn="1"/>
          </p:nvSpPr>
          <p:spPr>
            <a:xfrm flipH="1" flipV="1">
              <a:off x="0" y="4788042"/>
              <a:ext cx="1542069" cy="1539689"/>
            </a:xfrm>
            <a:custGeom>
              <a:avLst/>
              <a:gdLst>
                <a:gd name="connsiteX0" fmla="*/ 1542069 w 1542069"/>
                <a:gd name="connsiteY0" fmla="*/ 1539689 h 1539689"/>
                <a:gd name="connsiteX1" fmla="*/ 1214499 w 1542069"/>
                <a:gd name="connsiteY1" fmla="*/ 1212625 h 1539689"/>
                <a:gd name="connsiteX2" fmla="*/ 1214499 w 1542069"/>
                <a:gd name="connsiteY2" fmla="*/ 332625 h 1539689"/>
                <a:gd name="connsiteX3" fmla="*/ 774500 w 1542069"/>
                <a:gd name="connsiteY3" fmla="*/ 773305 h 1539689"/>
                <a:gd name="connsiteX4" fmla="*/ 0 w 1542069"/>
                <a:gd name="connsiteY4" fmla="*/ 0 h 1539689"/>
                <a:gd name="connsiteX5" fmla="*/ 1542069 w 1542069"/>
                <a:gd name="connsiteY5" fmla="*/ 0 h 1539689"/>
                <a:gd name="connsiteX6" fmla="*/ 1542069 w 1542069"/>
                <a:gd name="connsiteY6" fmla="*/ 1539689 h 15396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542069" h="1539689">
                  <a:moveTo>
                    <a:pt x="1542069" y="1539689"/>
                  </a:moveTo>
                  <a:lnTo>
                    <a:pt x="1214499" y="1212625"/>
                  </a:lnTo>
                  <a:lnTo>
                    <a:pt x="1214499" y="332625"/>
                  </a:lnTo>
                  <a:lnTo>
                    <a:pt x="774500" y="773305"/>
                  </a:lnTo>
                  <a:lnTo>
                    <a:pt x="0" y="0"/>
                  </a:lnTo>
                  <a:lnTo>
                    <a:pt x="1542069" y="0"/>
                  </a:lnTo>
                  <a:lnTo>
                    <a:pt x="1542069" y="1539689"/>
                  </a:lnTo>
                  <a:close/>
                </a:path>
              </a:pathLst>
            </a:custGeom>
            <a:solidFill>
              <a:srgbClr val="F29E3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30" name="Freeform 29">
              <a:extLst>
                <a:ext uri="{FF2B5EF4-FFF2-40B4-BE49-F238E27FC236}">
                  <a16:creationId xmlns:a16="http://schemas.microsoft.com/office/drawing/2014/main" id="{34658DAD-93D3-5343-90FC-D76601CC5968}"/>
                </a:ext>
              </a:extLst>
            </p:cNvPr>
            <p:cNvSpPr/>
            <p:nvPr userDrawn="1"/>
          </p:nvSpPr>
          <p:spPr>
            <a:xfrm flipH="1" flipV="1">
              <a:off x="327570" y="5115106"/>
              <a:ext cx="439999" cy="880000"/>
            </a:xfrm>
            <a:custGeom>
              <a:avLst/>
              <a:gdLst>
                <a:gd name="connsiteX0" fmla="*/ 439999 w 439999"/>
                <a:gd name="connsiteY0" fmla="*/ 880000 h 880000"/>
                <a:gd name="connsiteX1" fmla="*/ 0 w 439999"/>
                <a:gd name="connsiteY1" fmla="*/ 440680 h 880000"/>
                <a:gd name="connsiteX2" fmla="*/ 439999 w 439999"/>
                <a:gd name="connsiteY2" fmla="*/ 0 h 880000"/>
                <a:gd name="connsiteX3" fmla="*/ 439999 w 439999"/>
                <a:gd name="connsiteY3" fmla="*/ 880000 h 880000"/>
              </a:gdLst>
              <a:ahLst/>
              <a:cxnLst>
                <a:cxn ang="0">
                  <a:pos x="connsiteX0" y="connsiteY0"/>
                </a:cxn>
                <a:cxn ang="0">
                  <a:pos x="connsiteX1" y="connsiteY1"/>
                </a:cxn>
                <a:cxn ang="0">
                  <a:pos x="connsiteX2" y="connsiteY2"/>
                </a:cxn>
                <a:cxn ang="0">
                  <a:pos x="connsiteX3" y="connsiteY3"/>
                </a:cxn>
              </a:cxnLst>
              <a:rect l="l" t="t" r="r" b="b"/>
              <a:pathLst>
                <a:path w="439999" h="880000">
                  <a:moveTo>
                    <a:pt x="439999" y="880000"/>
                  </a:moveTo>
                  <a:lnTo>
                    <a:pt x="0" y="440680"/>
                  </a:lnTo>
                  <a:lnTo>
                    <a:pt x="439999" y="0"/>
                  </a:lnTo>
                  <a:lnTo>
                    <a:pt x="439999" y="880000"/>
                  </a:lnTo>
                  <a:close/>
                </a:path>
              </a:pathLst>
            </a:custGeom>
            <a:solidFill>
              <a:srgbClr val="40B89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31" name="Freeform 30">
              <a:extLst>
                <a:ext uri="{FF2B5EF4-FFF2-40B4-BE49-F238E27FC236}">
                  <a16:creationId xmlns:a16="http://schemas.microsoft.com/office/drawing/2014/main" id="{B092B118-B56D-AD4B-8F84-F8C9CFB4FFF0}"/>
                </a:ext>
              </a:extLst>
            </p:cNvPr>
            <p:cNvSpPr/>
            <p:nvPr userDrawn="1"/>
          </p:nvSpPr>
          <p:spPr>
            <a:xfrm flipH="1" flipV="1">
              <a:off x="327570" y="4453037"/>
              <a:ext cx="1539689" cy="1101389"/>
            </a:xfrm>
            <a:custGeom>
              <a:avLst/>
              <a:gdLst>
                <a:gd name="connsiteX0" fmla="*/ 1539689 w 1539689"/>
                <a:gd name="connsiteY0" fmla="*/ 1101389 h 1101389"/>
                <a:gd name="connsiteX1" fmla="*/ 0 w 1539689"/>
                <a:gd name="connsiteY1" fmla="*/ 1101389 h 1101389"/>
                <a:gd name="connsiteX2" fmla="*/ 1099690 w 1539689"/>
                <a:gd name="connsiteY2" fmla="*/ 0 h 1101389"/>
                <a:gd name="connsiteX3" fmla="*/ 1539689 w 1539689"/>
                <a:gd name="connsiteY3" fmla="*/ 439320 h 1101389"/>
                <a:gd name="connsiteX4" fmla="*/ 1539689 w 1539689"/>
                <a:gd name="connsiteY4" fmla="*/ 1101389 h 11013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39689" h="1101389">
                  <a:moveTo>
                    <a:pt x="1539689" y="1101389"/>
                  </a:moveTo>
                  <a:lnTo>
                    <a:pt x="0" y="1101389"/>
                  </a:lnTo>
                  <a:lnTo>
                    <a:pt x="1099690" y="0"/>
                  </a:lnTo>
                  <a:lnTo>
                    <a:pt x="1539689" y="439320"/>
                  </a:lnTo>
                  <a:lnTo>
                    <a:pt x="1539689" y="1101389"/>
                  </a:lnTo>
                  <a:close/>
                </a:path>
              </a:pathLst>
            </a:custGeom>
            <a:solidFill>
              <a:srgbClr val="02735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grpSp>
      <p:grpSp>
        <p:nvGrpSpPr>
          <p:cNvPr id="9" name="Group 8">
            <a:extLst>
              <a:ext uri="{FF2B5EF4-FFF2-40B4-BE49-F238E27FC236}">
                <a16:creationId xmlns:a16="http://schemas.microsoft.com/office/drawing/2014/main" id="{8AA0DEAB-A480-4440-A63B-A7F5E7AE3AE6}"/>
              </a:ext>
            </a:extLst>
          </p:cNvPr>
          <p:cNvGrpSpPr/>
          <p:nvPr userDrawn="1"/>
        </p:nvGrpSpPr>
        <p:grpSpPr>
          <a:xfrm>
            <a:off x="8508837" y="6115769"/>
            <a:ext cx="3299079" cy="504000"/>
            <a:chOff x="506666" y="6162492"/>
            <a:chExt cx="3299079" cy="504000"/>
          </a:xfrm>
        </p:grpSpPr>
        <p:pic>
          <p:nvPicPr>
            <p:cNvPr id="10" name="Picture 9" descr="A picture containing text&#10;&#10;Description automatically generated">
              <a:extLst>
                <a:ext uri="{FF2B5EF4-FFF2-40B4-BE49-F238E27FC236}">
                  <a16:creationId xmlns:a16="http://schemas.microsoft.com/office/drawing/2014/main" id="{315C4FAE-F363-684A-AE2F-C309CC33D4A1}"/>
                </a:ext>
              </a:extLst>
            </p:cNvPr>
            <p:cNvPicPr/>
            <p:nvPr userDrawn="1"/>
          </p:nvPicPr>
          <p:blipFill rotWithShape="1">
            <a:blip r:embed="rId2">
              <a:extLst>
                <a:ext uri="{28A0092B-C50C-407E-A947-70E740481C1C}">
                  <a14:useLocalDpi xmlns:a14="http://schemas.microsoft.com/office/drawing/2010/main" val="0"/>
                </a:ext>
              </a:extLst>
            </a:blip>
            <a:srcRect t="71161" r="14342" b="1"/>
            <a:stretch/>
          </p:blipFill>
          <p:spPr>
            <a:xfrm>
              <a:off x="506666" y="6311795"/>
              <a:ext cx="2975721" cy="180000"/>
            </a:xfrm>
            <a:prstGeom prst="rect">
              <a:avLst/>
            </a:prstGeom>
          </p:spPr>
        </p:pic>
        <p:pic>
          <p:nvPicPr>
            <p:cNvPr id="11" name="Picture 10" descr="A picture containing text&#10;&#10;Description automatically generated">
              <a:extLst>
                <a:ext uri="{FF2B5EF4-FFF2-40B4-BE49-F238E27FC236}">
                  <a16:creationId xmlns:a16="http://schemas.microsoft.com/office/drawing/2014/main" id="{DBF651E1-98E2-5A48-9563-B47A2D453A27}"/>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35287" t="-1662" r="54747" b="36172"/>
            <a:stretch/>
          </p:blipFill>
          <p:spPr>
            <a:xfrm>
              <a:off x="3438829" y="6162492"/>
              <a:ext cx="366916" cy="504000"/>
            </a:xfrm>
            <a:prstGeom prst="rect">
              <a:avLst/>
            </a:prstGeom>
          </p:spPr>
        </p:pic>
      </p:grpSp>
    </p:spTree>
    <p:extLst>
      <p:ext uri="{BB962C8B-B14F-4D97-AF65-F5344CB8AC3E}">
        <p14:creationId xmlns:p14="http://schemas.microsoft.com/office/powerpoint/2010/main" val="3706361386"/>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preserve="1" userDrawn="1">
  <p:cSld name="Photos Slide with Caption - Dusty Pink">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4DECD91D-22C1-5046-9D33-81D5056E874A}"/>
              </a:ext>
            </a:extLst>
          </p:cNvPr>
          <p:cNvSpPr/>
          <p:nvPr userDrawn="1"/>
        </p:nvSpPr>
        <p:spPr>
          <a:xfrm>
            <a:off x="2921000" y="342900"/>
            <a:ext cx="8864600" cy="2838450"/>
          </a:xfrm>
          <a:prstGeom prst="rect">
            <a:avLst/>
          </a:prstGeom>
          <a:solidFill>
            <a:srgbClr val="D98F8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21" name="Picture Placeholder 5">
            <a:extLst>
              <a:ext uri="{FF2B5EF4-FFF2-40B4-BE49-F238E27FC236}">
                <a16:creationId xmlns:a16="http://schemas.microsoft.com/office/drawing/2014/main" id="{5299158F-1295-C84A-A6B4-2BC905A5EBE5}"/>
              </a:ext>
            </a:extLst>
          </p:cNvPr>
          <p:cNvSpPr>
            <a:spLocks noGrp="1"/>
          </p:cNvSpPr>
          <p:nvPr>
            <p:ph type="pic" sz="quarter" idx="10"/>
          </p:nvPr>
        </p:nvSpPr>
        <p:spPr>
          <a:xfrm>
            <a:off x="1358900" y="2069433"/>
            <a:ext cx="8991600" cy="3773228"/>
          </a:xfrm>
        </p:spPr>
        <p:txBody>
          <a:bodyPr/>
          <a:lstStyle>
            <a:lvl1pPr marL="0" indent="0" algn="ctr">
              <a:buNone/>
              <a:defRPr sz="2400" i="1"/>
            </a:lvl1pPr>
          </a:lstStyle>
          <a:p>
            <a:endParaRPr lang="en-US" dirty="0"/>
          </a:p>
          <a:p>
            <a:endParaRPr lang="en-US" dirty="0"/>
          </a:p>
          <a:p>
            <a:endParaRPr lang="en-US" dirty="0"/>
          </a:p>
          <a:p>
            <a:endParaRPr lang="en-US" dirty="0"/>
          </a:p>
          <a:p>
            <a:endParaRPr lang="en-US" dirty="0"/>
          </a:p>
          <a:p>
            <a:r>
              <a:rPr lang="en-US" dirty="0"/>
              <a:t>Click to add photo</a:t>
            </a:r>
          </a:p>
        </p:txBody>
      </p:sp>
      <p:sp>
        <p:nvSpPr>
          <p:cNvPr id="22" name="Text Placeholder 23">
            <a:extLst>
              <a:ext uri="{FF2B5EF4-FFF2-40B4-BE49-F238E27FC236}">
                <a16:creationId xmlns:a16="http://schemas.microsoft.com/office/drawing/2014/main" id="{B3418F56-CD5F-0641-80CB-5ABA1DB87EB5}"/>
              </a:ext>
            </a:extLst>
          </p:cNvPr>
          <p:cNvSpPr>
            <a:spLocks noGrp="1"/>
          </p:cNvSpPr>
          <p:nvPr>
            <p:ph type="body" sz="quarter" idx="15" hasCustomPrompt="1"/>
          </p:nvPr>
        </p:nvSpPr>
        <p:spPr>
          <a:xfrm>
            <a:off x="3175537" y="722727"/>
            <a:ext cx="8248525" cy="1346703"/>
          </a:xfrm>
          <a:noFill/>
        </p:spPr>
        <p:txBody>
          <a:bodyPr>
            <a:normAutofit/>
          </a:bodyPr>
          <a:lstStyle>
            <a:lvl1pPr marL="0" indent="0" algn="l">
              <a:buNone/>
              <a:defRPr sz="2200" b="0">
                <a:solidFill>
                  <a:schemeClr val="bg1"/>
                </a:solidFill>
                <a:latin typeface="+mn-lt"/>
              </a:defRPr>
            </a:lvl1pPr>
          </a:lstStyle>
          <a:p>
            <a:pPr lvl="0"/>
            <a:r>
              <a:rPr lang="en-US" dirty="0"/>
              <a:t>Photo slide with caption </a:t>
            </a:r>
          </a:p>
        </p:txBody>
      </p:sp>
      <p:grpSp>
        <p:nvGrpSpPr>
          <p:cNvPr id="28" name="Group 27">
            <a:extLst>
              <a:ext uri="{FF2B5EF4-FFF2-40B4-BE49-F238E27FC236}">
                <a16:creationId xmlns:a16="http://schemas.microsoft.com/office/drawing/2014/main" id="{B69CC134-CE52-F54E-A84A-9C91B5470859}"/>
              </a:ext>
            </a:extLst>
          </p:cNvPr>
          <p:cNvGrpSpPr/>
          <p:nvPr userDrawn="1"/>
        </p:nvGrpSpPr>
        <p:grpSpPr>
          <a:xfrm>
            <a:off x="390978" y="4396898"/>
            <a:ext cx="2081340" cy="2089626"/>
            <a:chOff x="0" y="4453037"/>
            <a:chExt cx="1867259" cy="1874694"/>
          </a:xfrm>
        </p:grpSpPr>
        <p:sp>
          <p:nvSpPr>
            <p:cNvPr id="29" name="Freeform 28">
              <a:extLst>
                <a:ext uri="{FF2B5EF4-FFF2-40B4-BE49-F238E27FC236}">
                  <a16:creationId xmlns:a16="http://schemas.microsoft.com/office/drawing/2014/main" id="{357C66D4-3253-DC43-B7D9-5219329929D6}"/>
                </a:ext>
              </a:extLst>
            </p:cNvPr>
            <p:cNvSpPr/>
            <p:nvPr userDrawn="1"/>
          </p:nvSpPr>
          <p:spPr>
            <a:xfrm flipH="1" flipV="1">
              <a:off x="0" y="4788042"/>
              <a:ext cx="1542069" cy="1539689"/>
            </a:xfrm>
            <a:custGeom>
              <a:avLst/>
              <a:gdLst>
                <a:gd name="connsiteX0" fmla="*/ 1542069 w 1542069"/>
                <a:gd name="connsiteY0" fmla="*/ 1539689 h 1539689"/>
                <a:gd name="connsiteX1" fmla="*/ 1214499 w 1542069"/>
                <a:gd name="connsiteY1" fmla="*/ 1212625 h 1539689"/>
                <a:gd name="connsiteX2" fmla="*/ 1214499 w 1542069"/>
                <a:gd name="connsiteY2" fmla="*/ 332625 h 1539689"/>
                <a:gd name="connsiteX3" fmla="*/ 774500 w 1542069"/>
                <a:gd name="connsiteY3" fmla="*/ 773305 h 1539689"/>
                <a:gd name="connsiteX4" fmla="*/ 0 w 1542069"/>
                <a:gd name="connsiteY4" fmla="*/ 0 h 1539689"/>
                <a:gd name="connsiteX5" fmla="*/ 1542069 w 1542069"/>
                <a:gd name="connsiteY5" fmla="*/ 0 h 1539689"/>
                <a:gd name="connsiteX6" fmla="*/ 1542069 w 1542069"/>
                <a:gd name="connsiteY6" fmla="*/ 1539689 h 15396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542069" h="1539689">
                  <a:moveTo>
                    <a:pt x="1542069" y="1539689"/>
                  </a:moveTo>
                  <a:lnTo>
                    <a:pt x="1214499" y="1212625"/>
                  </a:lnTo>
                  <a:lnTo>
                    <a:pt x="1214499" y="332625"/>
                  </a:lnTo>
                  <a:lnTo>
                    <a:pt x="774500" y="773305"/>
                  </a:lnTo>
                  <a:lnTo>
                    <a:pt x="0" y="0"/>
                  </a:lnTo>
                  <a:lnTo>
                    <a:pt x="1542069" y="0"/>
                  </a:lnTo>
                  <a:lnTo>
                    <a:pt x="1542069" y="1539689"/>
                  </a:lnTo>
                  <a:close/>
                </a:path>
              </a:pathLst>
            </a:custGeom>
            <a:solidFill>
              <a:srgbClr val="F29E3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30" name="Freeform 29">
              <a:extLst>
                <a:ext uri="{FF2B5EF4-FFF2-40B4-BE49-F238E27FC236}">
                  <a16:creationId xmlns:a16="http://schemas.microsoft.com/office/drawing/2014/main" id="{34658DAD-93D3-5343-90FC-D76601CC5968}"/>
                </a:ext>
              </a:extLst>
            </p:cNvPr>
            <p:cNvSpPr/>
            <p:nvPr userDrawn="1"/>
          </p:nvSpPr>
          <p:spPr>
            <a:xfrm flipH="1" flipV="1">
              <a:off x="327570" y="5115106"/>
              <a:ext cx="439999" cy="880000"/>
            </a:xfrm>
            <a:custGeom>
              <a:avLst/>
              <a:gdLst>
                <a:gd name="connsiteX0" fmla="*/ 439999 w 439999"/>
                <a:gd name="connsiteY0" fmla="*/ 880000 h 880000"/>
                <a:gd name="connsiteX1" fmla="*/ 0 w 439999"/>
                <a:gd name="connsiteY1" fmla="*/ 440680 h 880000"/>
                <a:gd name="connsiteX2" fmla="*/ 439999 w 439999"/>
                <a:gd name="connsiteY2" fmla="*/ 0 h 880000"/>
                <a:gd name="connsiteX3" fmla="*/ 439999 w 439999"/>
                <a:gd name="connsiteY3" fmla="*/ 880000 h 880000"/>
              </a:gdLst>
              <a:ahLst/>
              <a:cxnLst>
                <a:cxn ang="0">
                  <a:pos x="connsiteX0" y="connsiteY0"/>
                </a:cxn>
                <a:cxn ang="0">
                  <a:pos x="connsiteX1" y="connsiteY1"/>
                </a:cxn>
                <a:cxn ang="0">
                  <a:pos x="connsiteX2" y="connsiteY2"/>
                </a:cxn>
                <a:cxn ang="0">
                  <a:pos x="connsiteX3" y="connsiteY3"/>
                </a:cxn>
              </a:cxnLst>
              <a:rect l="l" t="t" r="r" b="b"/>
              <a:pathLst>
                <a:path w="439999" h="880000">
                  <a:moveTo>
                    <a:pt x="439999" y="880000"/>
                  </a:moveTo>
                  <a:lnTo>
                    <a:pt x="0" y="440680"/>
                  </a:lnTo>
                  <a:lnTo>
                    <a:pt x="439999" y="0"/>
                  </a:lnTo>
                  <a:lnTo>
                    <a:pt x="439999" y="880000"/>
                  </a:lnTo>
                  <a:close/>
                </a:path>
              </a:pathLst>
            </a:custGeom>
            <a:solidFill>
              <a:srgbClr val="40B89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31" name="Freeform 30">
              <a:extLst>
                <a:ext uri="{FF2B5EF4-FFF2-40B4-BE49-F238E27FC236}">
                  <a16:creationId xmlns:a16="http://schemas.microsoft.com/office/drawing/2014/main" id="{B092B118-B56D-AD4B-8F84-F8C9CFB4FFF0}"/>
                </a:ext>
              </a:extLst>
            </p:cNvPr>
            <p:cNvSpPr/>
            <p:nvPr userDrawn="1"/>
          </p:nvSpPr>
          <p:spPr>
            <a:xfrm flipH="1" flipV="1">
              <a:off x="327570" y="4453037"/>
              <a:ext cx="1539689" cy="1101389"/>
            </a:xfrm>
            <a:custGeom>
              <a:avLst/>
              <a:gdLst>
                <a:gd name="connsiteX0" fmla="*/ 1539689 w 1539689"/>
                <a:gd name="connsiteY0" fmla="*/ 1101389 h 1101389"/>
                <a:gd name="connsiteX1" fmla="*/ 0 w 1539689"/>
                <a:gd name="connsiteY1" fmla="*/ 1101389 h 1101389"/>
                <a:gd name="connsiteX2" fmla="*/ 1099690 w 1539689"/>
                <a:gd name="connsiteY2" fmla="*/ 0 h 1101389"/>
                <a:gd name="connsiteX3" fmla="*/ 1539689 w 1539689"/>
                <a:gd name="connsiteY3" fmla="*/ 439320 h 1101389"/>
                <a:gd name="connsiteX4" fmla="*/ 1539689 w 1539689"/>
                <a:gd name="connsiteY4" fmla="*/ 1101389 h 11013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39689" h="1101389">
                  <a:moveTo>
                    <a:pt x="1539689" y="1101389"/>
                  </a:moveTo>
                  <a:lnTo>
                    <a:pt x="0" y="1101389"/>
                  </a:lnTo>
                  <a:lnTo>
                    <a:pt x="1099690" y="0"/>
                  </a:lnTo>
                  <a:lnTo>
                    <a:pt x="1539689" y="439320"/>
                  </a:lnTo>
                  <a:lnTo>
                    <a:pt x="1539689" y="1101389"/>
                  </a:lnTo>
                  <a:close/>
                </a:path>
              </a:pathLst>
            </a:custGeom>
            <a:solidFill>
              <a:srgbClr val="02735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grpSp>
      <p:grpSp>
        <p:nvGrpSpPr>
          <p:cNvPr id="9" name="Group 8">
            <a:extLst>
              <a:ext uri="{FF2B5EF4-FFF2-40B4-BE49-F238E27FC236}">
                <a16:creationId xmlns:a16="http://schemas.microsoft.com/office/drawing/2014/main" id="{58A4FC6E-AEBC-5B44-88E5-55099850181F}"/>
              </a:ext>
            </a:extLst>
          </p:cNvPr>
          <p:cNvGrpSpPr/>
          <p:nvPr userDrawn="1"/>
        </p:nvGrpSpPr>
        <p:grpSpPr>
          <a:xfrm>
            <a:off x="8508837" y="6115769"/>
            <a:ext cx="3299079" cy="504000"/>
            <a:chOff x="506666" y="6162492"/>
            <a:chExt cx="3299079" cy="504000"/>
          </a:xfrm>
        </p:grpSpPr>
        <p:pic>
          <p:nvPicPr>
            <p:cNvPr id="10" name="Picture 9" descr="A picture containing text&#10;&#10;Description automatically generated">
              <a:extLst>
                <a:ext uri="{FF2B5EF4-FFF2-40B4-BE49-F238E27FC236}">
                  <a16:creationId xmlns:a16="http://schemas.microsoft.com/office/drawing/2014/main" id="{8A0335AA-7A27-7B4A-A45E-250ED46CFC73}"/>
                </a:ext>
              </a:extLst>
            </p:cNvPr>
            <p:cNvPicPr/>
            <p:nvPr userDrawn="1"/>
          </p:nvPicPr>
          <p:blipFill rotWithShape="1">
            <a:blip r:embed="rId2">
              <a:extLst>
                <a:ext uri="{28A0092B-C50C-407E-A947-70E740481C1C}">
                  <a14:useLocalDpi xmlns:a14="http://schemas.microsoft.com/office/drawing/2010/main" val="0"/>
                </a:ext>
              </a:extLst>
            </a:blip>
            <a:srcRect t="71161" r="14342" b="1"/>
            <a:stretch/>
          </p:blipFill>
          <p:spPr>
            <a:xfrm>
              <a:off x="506666" y="6311795"/>
              <a:ext cx="2975721" cy="180000"/>
            </a:xfrm>
            <a:prstGeom prst="rect">
              <a:avLst/>
            </a:prstGeom>
          </p:spPr>
        </p:pic>
        <p:pic>
          <p:nvPicPr>
            <p:cNvPr id="11" name="Picture 10" descr="A picture containing text&#10;&#10;Description automatically generated">
              <a:extLst>
                <a:ext uri="{FF2B5EF4-FFF2-40B4-BE49-F238E27FC236}">
                  <a16:creationId xmlns:a16="http://schemas.microsoft.com/office/drawing/2014/main" id="{01E28F34-573D-534E-8627-CAA7173AF960}"/>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35287" t="-1662" r="54747" b="36172"/>
            <a:stretch/>
          </p:blipFill>
          <p:spPr>
            <a:xfrm>
              <a:off x="3438829" y="6162492"/>
              <a:ext cx="366916" cy="504000"/>
            </a:xfrm>
            <a:prstGeom prst="rect">
              <a:avLst/>
            </a:prstGeom>
          </p:spPr>
        </p:pic>
      </p:grpSp>
    </p:spTree>
    <p:extLst>
      <p:ext uri="{BB962C8B-B14F-4D97-AF65-F5344CB8AC3E}">
        <p14:creationId xmlns:p14="http://schemas.microsoft.com/office/powerpoint/2010/main" val="2411672372"/>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preserve="1" userDrawn="1">
  <p:cSld name="Photos x 3 with Catpions - Green">
    <p:spTree>
      <p:nvGrpSpPr>
        <p:cNvPr id="1" name=""/>
        <p:cNvGrpSpPr/>
        <p:nvPr/>
      </p:nvGrpSpPr>
      <p:grpSpPr>
        <a:xfrm>
          <a:off x="0" y="0"/>
          <a:ext cx="0" cy="0"/>
          <a:chOff x="0" y="0"/>
          <a:chExt cx="0" cy="0"/>
        </a:xfrm>
      </p:grpSpPr>
      <p:sp>
        <p:nvSpPr>
          <p:cNvPr id="14" name="Picture Placeholder 2">
            <a:extLst>
              <a:ext uri="{FF2B5EF4-FFF2-40B4-BE49-F238E27FC236}">
                <a16:creationId xmlns:a16="http://schemas.microsoft.com/office/drawing/2014/main" id="{3DADBF15-2FCA-A342-BB7E-6CED0C683C72}"/>
              </a:ext>
            </a:extLst>
          </p:cNvPr>
          <p:cNvSpPr>
            <a:spLocks noGrp="1"/>
          </p:cNvSpPr>
          <p:nvPr>
            <p:ph type="pic" sz="quarter" idx="19"/>
          </p:nvPr>
        </p:nvSpPr>
        <p:spPr>
          <a:xfrm>
            <a:off x="614363" y="587094"/>
            <a:ext cx="3263900" cy="3079750"/>
          </a:xfrm>
        </p:spPr>
        <p:txBody>
          <a:bodyPr>
            <a:normAutofit/>
          </a:bodyPr>
          <a:lstStyle>
            <a:lvl1pPr marL="0" indent="0" algn="ctr">
              <a:buNone/>
              <a:defRPr sz="2000" i="1">
                <a:solidFill>
                  <a:srgbClr val="404040"/>
                </a:solidFill>
              </a:defRPr>
            </a:lvl1pPr>
          </a:lstStyle>
          <a:p>
            <a:endParaRPr lang="en-US" dirty="0"/>
          </a:p>
          <a:p>
            <a:r>
              <a:rPr lang="en-US" dirty="0"/>
              <a:t>Click to add photo</a:t>
            </a:r>
          </a:p>
        </p:txBody>
      </p:sp>
      <p:sp>
        <p:nvSpPr>
          <p:cNvPr id="16" name="Picture Placeholder 2">
            <a:extLst>
              <a:ext uri="{FF2B5EF4-FFF2-40B4-BE49-F238E27FC236}">
                <a16:creationId xmlns:a16="http://schemas.microsoft.com/office/drawing/2014/main" id="{19744109-D362-8D45-8D31-6DE47BA66FE2}"/>
              </a:ext>
            </a:extLst>
          </p:cNvPr>
          <p:cNvSpPr>
            <a:spLocks noGrp="1"/>
          </p:cNvSpPr>
          <p:nvPr>
            <p:ph type="pic" sz="quarter" idx="25"/>
          </p:nvPr>
        </p:nvSpPr>
        <p:spPr>
          <a:xfrm>
            <a:off x="8328638" y="587094"/>
            <a:ext cx="3263900" cy="3079750"/>
          </a:xfrm>
        </p:spPr>
        <p:txBody>
          <a:bodyPr>
            <a:normAutofit/>
          </a:bodyPr>
          <a:lstStyle>
            <a:lvl1pPr marL="0" indent="0" algn="ctr">
              <a:buNone/>
              <a:defRPr sz="2000" i="1">
                <a:solidFill>
                  <a:srgbClr val="404040"/>
                </a:solidFill>
              </a:defRPr>
            </a:lvl1pPr>
          </a:lstStyle>
          <a:p>
            <a:endParaRPr lang="en-US" dirty="0"/>
          </a:p>
          <a:p>
            <a:r>
              <a:rPr lang="en-US" dirty="0"/>
              <a:t>Click to add photo</a:t>
            </a:r>
          </a:p>
        </p:txBody>
      </p:sp>
      <p:sp>
        <p:nvSpPr>
          <p:cNvPr id="21" name="Picture Placeholder 2">
            <a:extLst>
              <a:ext uri="{FF2B5EF4-FFF2-40B4-BE49-F238E27FC236}">
                <a16:creationId xmlns:a16="http://schemas.microsoft.com/office/drawing/2014/main" id="{AFACD075-9FAC-BD4A-B8F8-DC74C5B3FD9E}"/>
              </a:ext>
            </a:extLst>
          </p:cNvPr>
          <p:cNvSpPr>
            <a:spLocks noGrp="1"/>
          </p:cNvSpPr>
          <p:nvPr>
            <p:ph type="pic" sz="quarter" idx="26"/>
          </p:nvPr>
        </p:nvSpPr>
        <p:spPr>
          <a:xfrm>
            <a:off x="4515077" y="587094"/>
            <a:ext cx="3263900" cy="3079750"/>
          </a:xfrm>
        </p:spPr>
        <p:txBody>
          <a:bodyPr>
            <a:normAutofit/>
          </a:bodyPr>
          <a:lstStyle>
            <a:lvl1pPr marL="0" indent="0" algn="ctr">
              <a:buNone/>
              <a:defRPr sz="2000" i="1">
                <a:solidFill>
                  <a:srgbClr val="404040"/>
                </a:solidFill>
              </a:defRPr>
            </a:lvl1pPr>
          </a:lstStyle>
          <a:p>
            <a:endParaRPr lang="en-US" dirty="0"/>
          </a:p>
          <a:p>
            <a:r>
              <a:rPr lang="en-US" dirty="0"/>
              <a:t>Click to add photo</a:t>
            </a:r>
          </a:p>
        </p:txBody>
      </p:sp>
      <p:sp>
        <p:nvSpPr>
          <p:cNvPr id="23" name="Text Placeholder 25">
            <a:extLst>
              <a:ext uri="{FF2B5EF4-FFF2-40B4-BE49-F238E27FC236}">
                <a16:creationId xmlns:a16="http://schemas.microsoft.com/office/drawing/2014/main" id="{D9B8B16F-5F14-B449-AF27-094623889C96}"/>
              </a:ext>
            </a:extLst>
          </p:cNvPr>
          <p:cNvSpPr>
            <a:spLocks noGrp="1"/>
          </p:cNvSpPr>
          <p:nvPr>
            <p:ph type="body" sz="quarter" idx="16" hasCustomPrompt="1"/>
          </p:nvPr>
        </p:nvSpPr>
        <p:spPr>
          <a:xfrm>
            <a:off x="614363" y="3666844"/>
            <a:ext cx="3263900" cy="1800000"/>
          </a:xfrm>
          <a:solidFill>
            <a:srgbClr val="027354"/>
          </a:solidFill>
        </p:spPr>
        <p:txBody>
          <a:bodyPr>
            <a:noAutofit/>
          </a:bodyPr>
          <a:lstStyle>
            <a:lvl1pPr marL="0" indent="0" algn="ctr">
              <a:lnSpc>
                <a:spcPct val="100000"/>
              </a:lnSpc>
              <a:spcBef>
                <a:spcPts val="0"/>
              </a:spcBef>
              <a:buNone/>
              <a:defRPr sz="240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24" name="Text Placeholder 25">
            <a:extLst>
              <a:ext uri="{FF2B5EF4-FFF2-40B4-BE49-F238E27FC236}">
                <a16:creationId xmlns:a16="http://schemas.microsoft.com/office/drawing/2014/main" id="{E9B82222-F2F5-9A43-9637-5E43A1DF37B9}"/>
              </a:ext>
            </a:extLst>
          </p:cNvPr>
          <p:cNvSpPr>
            <a:spLocks noGrp="1"/>
          </p:cNvSpPr>
          <p:nvPr>
            <p:ph type="body" sz="quarter" idx="27" hasCustomPrompt="1"/>
          </p:nvPr>
        </p:nvSpPr>
        <p:spPr>
          <a:xfrm>
            <a:off x="4515077" y="3666844"/>
            <a:ext cx="3263900" cy="1800000"/>
          </a:xfrm>
          <a:solidFill>
            <a:srgbClr val="027354"/>
          </a:solidFill>
        </p:spPr>
        <p:txBody>
          <a:bodyPr>
            <a:noAutofit/>
          </a:bodyPr>
          <a:lstStyle>
            <a:lvl1pPr marL="0" indent="0" algn="ctr">
              <a:lnSpc>
                <a:spcPct val="100000"/>
              </a:lnSpc>
              <a:spcBef>
                <a:spcPts val="0"/>
              </a:spcBef>
              <a:buNone/>
              <a:defRPr sz="240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25" name="Text Placeholder 25">
            <a:extLst>
              <a:ext uri="{FF2B5EF4-FFF2-40B4-BE49-F238E27FC236}">
                <a16:creationId xmlns:a16="http://schemas.microsoft.com/office/drawing/2014/main" id="{7CFE0EEC-A89F-3D42-B99D-01FCCD1FE01F}"/>
              </a:ext>
            </a:extLst>
          </p:cNvPr>
          <p:cNvSpPr>
            <a:spLocks noGrp="1"/>
          </p:cNvSpPr>
          <p:nvPr>
            <p:ph type="body" sz="quarter" idx="28" hasCustomPrompt="1"/>
          </p:nvPr>
        </p:nvSpPr>
        <p:spPr>
          <a:xfrm>
            <a:off x="8328638" y="3666844"/>
            <a:ext cx="3263900" cy="1800000"/>
          </a:xfrm>
          <a:solidFill>
            <a:srgbClr val="027354"/>
          </a:solidFill>
        </p:spPr>
        <p:txBody>
          <a:bodyPr>
            <a:noAutofit/>
          </a:bodyPr>
          <a:lstStyle>
            <a:lvl1pPr marL="0" indent="0" algn="ctr">
              <a:lnSpc>
                <a:spcPct val="100000"/>
              </a:lnSpc>
              <a:spcBef>
                <a:spcPts val="0"/>
              </a:spcBef>
              <a:buNone/>
              <a:defRPr sz="240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grpSp>
        <p:nvGrpSpPr>
          <p:cNvPr id="2" name="Group 1">
            <a:extLst>
              <a:ext uri="{FF2B5EF4-FFF2-40B4-BE49-F238E27FC236}">
                <a16:creationId xmlns:a16="http://schemas.microsoft.com/office/drawing/2014/main" id="{E4486712-FA97-7248-A94C-82C183E5B41B}"/>
              </a:ext>
            </a:extLst>
          </p:cNvPr>
          <p:cNvGrpSpPr/>
          <p:nvPr userDrawn="1"/>
        </p:nvGrpSpPr>
        <p:grpSpPr>
          <a:xfrm>
            <a:off x="4766232" y="6468534"/>
            <a:ext cx="2761590" cy="389466"/>
            <a:chOff x="4766232" y="6468534"/>
            <a:chExt cx="2761590" cy="389466"/>
          </a:xfrm>
        </p:grpSpPr>
        <p:pic>
          <p:nvPicPr>
            <p:cNvPr id="9" name="Picture 8" descr="A picture containing text&#10;&#10;Description automatically generated">
              <a:extLst>
                <a:ext uri="{FF2B5EF4-FFF2-40B4-BE49-F238E27FC236}">
                  <a16:creationId xmlns:a16="http://schemas.microsoft.com/office/drawing/2014/main" id="{3BD84CB0-B635-1C4B-A592-55CB39B3BAD0}"/>
                </a:ext>
              </a:extLst>
            </p:cNvPr>
            <p:cNvPicPr/>
            <p:nvPr userDrawn="1"/>
          </p:nvPicPr>
          <p:blipFill rotWithShape="1">
            <a:blip r:embed="rId2">
              <a:extLst>
                <a:ext uri="{28A0092B-C50C-407E-A947-70E740481C1C}">
                  <a14:useLocalDpi xmlns:a14="http://schemas.microsoft.com/office/drawing/2010/main" val="0"/>
                </a:ext>
              </a:extLst>
            </a:blip>
            <a:srcRect l="6164" t="76348" r="14342" b="-5648"/>
            <a:stretch/>
          </p:blipFill>
          <p:spPr>
            <a:xfrm>
              <a:off x="4766232" y="6468534"/>
              <a:ext cx="2761590" cy="182880"/>
            </a:xfrm>
            <a:prstGeom prst="rect">
              <a:avLst/>
            </a:prstGeom>
          </p:spPr>
        </p:pic>
        <p:pic>
          <p:nvPicPr>
            <p:cNvPr id="10" name="Picture 9" descr="A picture containing text&#10;&#10;Description automatically generated">
              <a:extLst>
                <a:ext uri="{FF2B5EF4-FFF2-40B4-BE49-F238E27FC236}">
                  <a16:creationId xmlns:a16="http://schemas.microsoft.com/office/drawing/2014/main" id="{8E4BF51A-D334-324B-960D-B99C64EA8091}"/>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37439" t="5170" r="53817" b="62231"/>
            <a:stretch/>
          </p:blipFill>
          <p:spPr>
            <a:xfrm>
              <a:off x="6003160" y="6607120"/>
              <a:ext cx="321925" cy="250880"/>
            </a:xfrm>
            <a:prstGeom prst="rect">
              <a:avLst/>
            </a:prstGeom>
          </p:spPr>
        </p:pic>
      </p:grpSp>
    </p:spTree>
    <p:extLst>
      <p:ext uri="{BB962C8B-B14F-4D97-AF65-F5344CB8AC3E}">
        <p14:creationId xmlns:p14="http://schemas.microsoft.com/office/powerpoint/2010/main" val="678538457"/>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preserve="1" userDrawn="1">
  <p:cSld name="Photos x 3 with Catpions - Orange">
    <p:spTree>
      <p:nvGrpSpPr>
        <p:cNvPr id="1" name=""/>
        <p:cNvGrpSpPr/>
        <p:nvPr/>
      </p:nvGrpSpPr>
      <p:grpSpPr>
        <a:xfrm>
          <a:off x="0" y="0"/>
          <a:ext cx="0" cy="0"/>
          <a:chOff x="0" y="0"/>
          <a:chExt cx="0" cy="0"/>
        </a:xfrm>
      </p:grpSpPr>
      <p:sp>
        <p:nvSpPr>
          <p:cNvPr id="14" name="Picture Placeholder 2">
            <a:extLst>
              <a:ext uri="{FF2B5EF4-FFF2-40B4-BE49-F238E27FC236}">
                <a16:creationId xmlns:a16="http://schemas.microsoft.com/office/drawing/2014/main" id="{3DADBF15-2FCA-A342-BB7E-6CED0C683C72}"/>
              </a:ext>
            </a:extLst>
          </p:cNvPr>
          <p:cNvSpPr>
            <a:spLocks noGrp="1"/>
          </p:cNvSpPr>
          <p:nvPr>
            <p:ph type="pic" sz="quarter" idx="19"/>
          </p:nvPr>
        </p:nvSpPr>
        <p:spPr>
          <a:xfrm>
            <a:off x="614363" y="587094"/>
            <a:ext cx="3263900" cy="3079750"/>
          </a:xfrm>
        </p:spPr>
        <p:txBody>
          <a:bodyPr>
            <a:normAutofit/>
          </a:bodyPr>
          <a:lstStyle>
            <a:lvl1pPr marL="0" indent="0" algn="ctr">
              <a:buNone/>
              <a:defRPr sz="2000" i="1">
                <a:solidFill>
                  <a:srgbClr val="404040"/>
                </a:solidFill>
              </a:defRPr>
            </a:lvl1pPr>
          </a:lstStyle>
          <a:p>
            <a:endParaRPr lang="en-US" dirty="0"/>
          </a:p>
          <a:p>
            <a:r>
              <a:rPr lang="en-US" dirty="0"/>
              <a:t>Click to add photo</a:t>
            </a:r>
          </a:p>
        </p:txBody>
      </p:sp>
      <p:sp>
        <p:nvSpPr>
          <p:cNvPr id="16" name="Picture Placeholder 2">
            <a:extLst>
              <a:ext uri="{FF2B5EF4-FFF2-40B4-BE49-F238E27FC236}">
                <a16:creationId xmlns:a16="http://schemas.microsoft.com/office/drawing/2014/main" id="{19744109-D362-8D45-8D31-6DE47BA66FE2}"/>
              </a:ext>
            </a:extLst>
          </p:cNvPr>
          <p:cNvSpPr>
            <a:spLocks noGrp="1"/>
          </p:cNvSpPr>
          <p:nvPr>
            <p:ph type="pic" sz="quarter" idx="25"/>
          </p:nvPr>
        </p:nvSpPr>
        <p:spPr>
          <a:xfrm>
            <a:off x="8328638" y="587094"/>
            <a:ext cx="3263900" cy="3079750"/>
          </a:xfrm>
        </p:spPr>
        <p:txBody>
          <a:bodyPr>
            <a:normAutofit/>
          </a:bodyPr>
          <a:lstStyle>
            <a:lvl1pPr marL="0" indent="0" algn="ctr">
              <a:buNone/>
              <a:defRPr sz="2000" i="1">
                <a:solidFill>
                  <a:srgbClr val="404040"/>
                </a:solidFill>
              </a:defRPr>
            </a:lvl1pPr>
          </a:lstStyle>
          <a:p>
            <a:endParaRPr lang="en-US" dirty="0"/>
          </a:p>
          <a:p>
            <a:r>
              <a:rPr lang="en-US" dirty="0"/>
              <a:t>Click to add photo</a:t>
            </a:r>
          </a:p>
        </p:txBody>
      </p:sp>
      <p:sp>
        <p:nvSpPr>
          <p:cNvPr id="21" name="Picture Placeholder 2">
            <a:extLst>
              <a:ext uri="{FF2B5EF4-FFF2-40B4-BE49-F238E27FC236}">
                <a16:creationId xmlns:a16="http://schemas.microsoft.com/office/drawing/2014/main" id="{AFACD075-9FAC-BD4A-B8F8-DC74C5B3FD9E}"/>
              </a:ext>
            </a:extLst>
          </p:cNvPr>
          <p:cNvSpPr>
            <a:spLocks noGrp="1"/>
          </p:cNvSpPr>
          <p:nvPr>
            <p:ph type="pic" sz="quarter" idx="26"/>
          </p:nvPr>
        </p:nvSpPr>
        <p:spPr>
          <a:xfrm>
            <a:off x="4506913" y="587094"/>
            <a:ext cx="3263900" cy="3079750"/>
          </a:xfrm>
        </p:spPr>
        <p:txBody>
          <a:bodyPr>
            <a:normAutofit/>
          </a:bodyPr>
          <a:lstStyle>
            <a:lvl1pPr marL="0" indent="0" algn="ctr">
              <a:buNone/>
              <a:defRPr sz="2000" i="1">
                <a:solidFill>
                  <a:srgbClr val="404040"/>
                </a:solidFill>
              </a:defRPr>
            </a:lvl1pPr>
          </a:lstStyle>
          <a:p>
            <a:endParaRPr lang="en-US" dirty="0"/>
          </a:p>
          <a:p>
            <a:r>
              <a:rPr lang="en-US" dirty="0"/>
              <a:t>Click to add photo</a:t>
            </a:r>
          </a:p>
        </p:txBody>
      </p:sp>
      <p:sp>
        <p:nvSpPr>
          <p:cNvPr id="23" name="Text Placeholder 25">
            <a:extLst>
              <a:ext uri="{FF2B5EF4-FFF2-40B4-BE49-F238E27FC236}">
                <a16:creationId xmlns:a16="http://schemas.microsoft.com/office/drawing/2014/main" id="{D9B8B16F-5F14-B449-AF27-094623889C96}"/>
              </a:ext>
            </a:extLst>
          </p:cNvPr>
          <p:cNvSpPr>
            <a:spLocks noGrp="1"/>
          </p:cNvSpPr>
          <p:nvPr>
            <p:ph type="body" sz="quarter" idx="16" hasCustomPrompt="1"/>
          </p:nvPr>
        </p:nvSpPr>
        <p:spPr>
          <a:xfrm>
            <a:off x="614363" y="3666844"/>
            <a:ext cx="3240000" cy="1800000"/>
          </a:xfrm>
          <a:solidFill>
            <a:srgbClr val="F29E38"/>
          </a:solidFill>
        </p:spPr>
        <p:txBody>
          <a:bodyPr>
            <a:noAutofit/>
          </a:bodyPr>
          <a:lstStyle>
            <a:lvl1pPr marL="0" indent="0" algn="ctr">
              <a:lnSpc>
                <a:spcPct val="100000"/>
              </a:lnSpc>
              <a:spcBef>
                <a:spcPts val="0"/>
              </a:spcBef>
              <a:buNone/>
              <a:defRPr sz="240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24" name="Text Placeholder 25">
            <a:extLst>
              <a:ext uri="{FF2B5EF4-FFF2-40B4-BE49-F238E27FC236}">
                <a16:creationId xmlns:a16="http://schemas.microsoft.com/office/drawing/2014/main" id="{E9B82222-F2F5-9A43-9637-5E43A1DF37B9}"/>
              </a:ext>
            </a:extLst>
          </p:cNvPr>
          <p:cNvSpPr>
            <a:spLocks noGrp="1"/>
          </p:cNvSpPr>
          <p:nvPr>
            <p:ph type="body" sz="quarter" idx="27" hasCustomPrompt="1"/>
          </p:nvPr>
        </p:nvSpPr>
        <p:spPr>
          <a:xfrm>
            <a:off x="4506913" y="3666844"/>
            <a:ext cx="3240000" cy="1800000"/>
          </a:xfrm>
          <a:solidFill>
            <a:srgbClr val="F29E38"/>
          </a:solidFill>
        </p:spPr>
        <p:txBody>
          <a:bodyPr>
            <a:noAutofit/>
          </a:bodyPr>
          <a:lstStyle>
            <a:lvl1pPr marL="0" indent="0" algn="ctr">
              <a:lnSpc>
                <a:spcPct val="100000"/>
              </a:lnSpc>
              <a:spcBef>
                <a:spcPts val="0"/>
              </a:spcBef>
              <a:buNone/>
              <a:defRPr sz="240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25" name="Text Placeholder 25">
            <a:extLst>
              <a:ext uri="{FF2B5EF4-FFF2-40B4-BE49-F238E27FC236}">
                <a16:creationId xmlns:a16="http://schemas.microsoft.com/office/drawing/2014/main" id="{7CFE0EEC-A89F-3D42-B99D-01FCCD1FE01F}"/>
              </a:ext>
            </a:extLst>
          </p:cNvPr>
          <p:cNvSpPr>
            <a:spLocks noGrp="1"/>
          </p:cNvSpPr>
          <p:nvPr>
            <p:ph type="body" sz="quarter" idx="28" hasCustomPrompt="1"/>
          </p:nvPr>
        </p:nvSpPr>
        <p:spPr>
          <a:xfrm>
            <a:off x="8328638" y="3666844"/>
            <a:ext cx="3240000" cy="1800000"/>
          </a:xfrm>
          <a:solidFill>
            <a:srgbClr val="F29E38"/>
          </a:solidFill>
        </p:spPr>
        <p:txBody>
          <a:bodyPr>
            <a:noAutofit/>
          </a:bodyPr>
          <a:lstStyle>
            <a:lvl1pPr marL="0" indent="0" algn="ctr">
              <a:lnSpc>
                <a:spcPct val="100000"/>
              </a:lnSpc>
              <a:spcBef>
                <a:spcPts val="0"/>
              </a:spcBef>
              <a:buNone/>
              <a:defRPr sz="240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grpSp>
        <p:nvGrpSpPr>
          <p:cNvPr id="8" name="Group 7">
            <a:extLst>
              <a:ext uri="{FF2B5EF4-FFF2-40B4-BE49-F238E27FC236}">
                <a16:creationId xmlns:a16="http://schemas.microsoft.com/office/drawing/2014/main" id="{CC469215-8EFC-9A43-9447-A59EA407937C}"/>
              </a:ext>
            </a:extLst>
          </p:cNvPr>
          <p:cNvGrpSpPr/>
          <p:nvPr userDrawn="1"/>
        </p:nvGrpSpPr>
        <p:grpSpPr>
          <a:xfrm>
            <a:off x="4766232" y="6468534"/>
            <a:ext cx="2761590" cy="389466"/>
            <a:chOff x="4766232" y="6468534"/>
            <a:chExt cx="2761590" cy="389466"/>
          </a:xfrm>
        </p:grpSpPr>
        <p:pic>
          <p:nvPicPr>
            <p:cNvPr id="9" name="Picture 8" descr="A picture containing text&#10;&#10;Description automatically generated">
              <a:extLst>
                <a:ext uri="{FF2B5EF4-FFF2-40B4-BE49-F238E27FC236}">
                  <a16:creationId xmlns:a16="http://schemas.microsoft.com/office/drawing/2014/main" id="{CABB5D70-2215-4641-A970-5A5DE32677AB}"/>
                </a:ext>
              </a:extLst>
            </p:cNvPr>
            <p:cNvPicPr/>
            <p:nvPr userDrawn="1"/>
          </p:nvPicPr>
          <p:blipFill rotWithShape="1">
            <a:blip r:embed="rId2">
              <a:extLst>
                <a:ext uri="{28A0092B-C50C-407E-A947-70E740481C1C}">
                  <a14:useLocalDpi xmlns:a14="http://schemas.microsoft.com/office/drawing/2010/main" val="0"/>
                </a:ext>
              </a:extLst>
            </a:blip>
            <a:srcRect l="6164" t="76348" r="14342" b="-5648"/>
            <a:stretch/>
          </p:blipFill>
          <p:spPr>
            <a:xfrm>
              <a:off x="4766232" y="6468534"/>
              <a:ext cx="2761590" cy="182880"/>
            </a:xfrm>
            <a:prstGeom prst="rect">
              <a:avLst/>
            </a:prstGeom>
          </p:spPr>
        </p:pic>
        <p:pic>
          <p:nvPicPr>
            <p:cNvPr id="10" name="Picture 9" descr="A picture containing text&#10;&#10;Description automatically generated">
              <a:extLst>
                <a:ext uri="{FF2B5EF4-FFF2-40B4-BE49-F238E27FC236}">
                  <a16:creationId xmlns:a16="http://schemas.microsoft.com/office/drawing/2014/main" id="{3090BFF8-1554-3049-BA0B-BD0B62FE0EA6}"/>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37439" t="5170" r="53817" b="62231"/>
            <a:stretch/>
          </p:blipFill>
          <p:spPr>
            <a:xfrm>
              <a:off x="6003160" y="6607120"/>
              <a:ext cx="321925" cy="250880"/>
            </a:xfrm>
            <a:prstGeom prst="rect">
              <a:avLst/>
            </a:prstGeom>
          </p:spPr>
        </p:pic>
      </p:grpSp>
    </p:spTree>
    <p:extLst>
      <p:ext uri="{BB962C8B-B14F-4D97-AF65-F5344CB8AC3E}">
        <p14:creationId xmlns:p14="http://schemas.microsoft.com/office/powerpoint/2010/main" val="3739149436"/>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preserve="1" userDrawn="1">
  <p:cSld name="Photos x 3 with Catpions - Dusty Pink">
    <p:spTree>
      <p:nvGrpSpPr>
        <p:cNvPr id="1" name=""/>
        <p:cNvGrpSpPr/>
        <p:nvPr/>
      </p:nvGrpSpPr>
      <p:grpSpPr>
        <a:xfrm>
          <a:off x="0" y="0"/>
          <a:ext cx="0" cy="0"/>
          <a:chOff x="0" y="0"/>
          <a:chExt cx="0" cy="0"/>
        </a:xfrm>
      </p:grpSpPr>
      <p:sp>
        <p:nvSpPr>
          <p:cNvPr id="14" name="Picture Placeholder 2">
            <a:extLst>
              <a:ext uri="{FF2B5EF4-FFF2-40B4-BE49-F238E27FC236}">
                <a16:creationId xmlns:a16="http://schemas.microsoft.com/office/drawing/2014/main" id="{3DADBF15-2FCA-A342-BB7E-6CED0C683C72}"/>
              </a:ext>
            </a:extLst>
          </p:cNvPr>
          <p:cNvSpPr>
            <a:spLocks noGrp="1"/>
          </p:cNvSpPr>
          <p:nvPr>
            <p:ph type="pic" sz="quarter" idx="19"/>
          </p:nvPr>
        </p:nvSpPr>
        <p:spPr>
          <a:xfrm>
            <a:off x="614363" y="587094"/>
            <a:ext cx="3263900" cy="3079750"/>
          </a:xfrm>
        </p:spPr>
        <p:txBody>
          <a:bodyPr>
            <a:normAutofit/>
          </a:bodyPr>
          <a:lstStyle>
            <a:lvl1pPr marL="0" indent="0" algn="ctr">
              <a:buNone/>
              <a:defRPr sz="2000" i="1">
                <a:solidFill>
                  <a:srgbClr val="404040"/>
                </a:solidFill>
              </a:defRPr>
            </a:lvl1pPr>
          </a:lstStyle>
          <a:p>
            <a:endParaRPr lang="en-US" dirty="0"/>
          </a:p>
          <a:p>
            <a:r>
              <a:rPr lang="en-US" dirty="0"/>
              <a:t>Click to add photo</a:t>
            </a:r>
          </a:p>
        </p:txBody>
      </p:sp>
      <p:sp>
        <p:nvSpPr>
          <p:cNvPr id="16" name="Picture Placeholder 2">
            <a:extLst>
              <a:ext uri="{FF2B5EF4-FFF2-40B4-BE49-F238E27FC236}">
                <a16:creationId xmlns:a16="http://schemas.microsoft.com/office/drawing/2014/main" id="{19744109-D362-8D45-8D31-6DE47BA66FE2}"/>
              </a:ext>
            </a:extLst>
          </p:cNvPr>
          <p:cNvSpPr>
            <a:spLocks noGrp="1"/>
          </p:cNvSpPr>
          <p:nvPr>
            <p:ph type="pic" sz="quarter" idx="25"/>
          </p:nvPr>
        </p:nvSpPr>
        <p:spPr>
          <a:xfrm>
            <a:off x="8328638" y="587094"/>
            <a:ext cx="3263900" cy="3079750"/>
          </a:xfrm>
        </p:spPr>
        <p:txBody>
          <a:bodyPr>
            <a:normAutofit/>
          </a:bodyPr>
          <a:lstStyle>
            <a:lvl1pPr marL="0" indent="0" algn="ctr">
              <a:buNone/>
              <a:defRPr sz="2000" i="1">
                <a:solidFill>
                  <a:srgbClr val="404040"/>
                </a:solidFill>
              </a:defRPr>
            </a:lvl1pPr>
          </a:lstStyle>
          <a:p>
            <a:endParaRPr lang="en-US" dirty="0"/>
          </a:p>
          <a:p>
            <a:r>
              <a:rPr lang="en-US" dirty="0"/>
              <a:t>Click to add photo</a:t>
            </a:r>
          </a:p>
        </p:txBody>
      </p:sp>
      <p:sp>
        <p:nvSpPr>
          <p:cNvPr id="21" name="Picture Placeholder 2">
            <a:extLst>
              <a:ext uri="{FF2B5EF4-FFF2-40B4-BE49-F238E27FC236}">
                <a16:creationId xmlns:a16="http://schemas.microsoft.com/office/drawing/2014/main" id="{AFACD075-9FAC-BD4A-B8F8-DC74C5B3FD9E}"/>
              </a:ext>
            </a:extLst>
          </p:cNvPr>
          <p:cNvSpPr>
            <a:spLocks noGrp="1"/>
          </p:cNvSpPr>
          <p:nvPr>
            <p:ph type="pic" sz="quarter" idx="26"/>
          </p:nvPr>
        </p:nvSpPr>
        <p:spPr>
          <a:xfrm>
            <a:off x="4506913" y="587094"/>
            <a:ext cx="3263900" cy="3079750"/>
          </a:xfrm>
        </p:spPr>
        <p:txBody>
          <a:bodyPr>
            <a:normAutofit/>
          </a:bodyPr>
          <a:lstStyle>
            <a:lvl1pPr marL="0" indent="0" algn="ctr">
              <a:buNone/>
              <a:defRPr sz="2000" i="1">
                <a:solidFill>
                  <a:srgbClr val="404040"/>
                </a:solidFill>
              </a:defRPr>
            </a:lvl1pPr>
          </a:lstStyle>
          <a:p>
            <a:endParaRPr lang="en-US" dirty="0"/>
          </a:p>
          <a:p>
            <a:r>
              <a:rPr lang="en-US" dirty="0"/>
              <a:t>Click to add photo</a:t>
            </a:r>
          </a:p>
        </p:txBody>
      </p:sp>
      <p:sp>
        <p:nvSpPr>
          <p:cNvPr id="23" name="Text Placeholder 25">
            <a:extLst>
              <a:ext uri="{FF2B5EF4-FFF2-40B4-BE49-F238E27FC236}">
                <a16:creationId xmlns:a16="http://schemas.microsoft.com/office/drawing/2014/main" id="{D9B8B16F-5F14-B449-AF27-094623889C96}"/>
              </a:ext>
            </a:extLst>
          </p:cNvPr>
          <p:cNvSpPr>
            <a:spLocks noGrp="1"/>
          </p:cNvSpPr>
          <p:nvPr>
            <p:ph type="body" sz="quarter" idx="16" hasCustomPrompt="1"/>
          </p:nvPr>
        </p:nvSpPr>
        <p:spPr>
          <a:xfrm>
            <a:off x="614363" y="3666844"/>
            <a:ext cx="3263900" cy="1800000"/>
          </a:xfrm>
          <a:solidFill>
            <a:srgbClr val="D98F89"/>
          </a:solidFill>
        </p:spPr>
        <p:txBody>
          <a:bodyPr>
            <a:noAutofit/>
          </a:bodyPr>
          <a:lstStyle>
            <a:lvl1pPr marL="0" indent="0" algn="ctr">
              <a:lnSpc>
                <a:spcPct val="100000"/>
              </a:lnSpc>
              <a:spcBef>
                <a:spcPts val="0"/>
              </a:spcBef>
              <a:buNone/>
              <a:defRPr sz="240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24" name="Text Placeholder 25">
            <a:extLst>
              <a:ext uri="{FF2B5EF4-FFF2-40B4-BE49-F238E27FC236}">
                <a16:creationId xmlns:a16="http://schemas.microsoft.com/office/drawing/2014/main" id="{E9B82222-F2F5-9A43-9637-5E43A1DF37B9}"/>
              </a:ext>
            </a:extLst>
          </p:cNvPr>
          <p:cNvSpPr>
            <a:spLocks noGrp="1"/>
          </p:cNvSpPr>
          <p:nvPr>
            <p:ph type="body" sz="quarter" idx="27" hasCustomPrompt="1"/>
          </p:nvPr>
        </p:nvSpPr>
        <p:spPr>
          <a:xfrm>
            <a:off x="4506913" y="3666844"/>
            <a:ext cx="3263900" cy="1800000"/>
          </a:xfrm>
          <a:solidFill>
            <a:srgbClr val="D98F89"/>
          </a:solidFill>
        </p:spPr>
        <p:txBody>
          <a:bodyPr>
            <a:noAutofit/>
          </a:bodyPr>
          <a:lstStyle>
            <a:lvl1pPr marL="0" indent="0" algn="ctr">
              <a:lnSpc>
                <a:spcPct val="100000"/>
              </a:lnSpc>
              <a:spcBef>
                <a:spcPts val="0"/>
              </a:spcBef>
              <a:buNone/>
              <a:defRPr sz="240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25" name="Text Placeholder 25">
            <a:extLst>
              <a:ext uri="{FF2B5EF4-FFF2-40B4-BE49-F238E27FC236}">
                <a16:creationId xmlns:a16="http://schemas.microsoft.com/office/drawing/2014/main" id="{7CFE0EEC-A89F-3D42-B99D-01FCCD1FE01F}"/>
              </a:ext>
            </a:extLst>
          </p:cNvPr>
          <p:cNvSpPr>
            <a:spLocks noGrp="1"/>
          </p:cNvSpPr>
          <p:nvPr>
            <p:ph type="body" sz="quarter" idx="28" hasCustomPrompt="1"/>
          </p:nvPr>
        </p:nvSpPr>
        <p:spPr>
          <a:xfrm>
            <a:off x="8328638" y="3666844"/>
            <a:ext cx="3263900" cy="1800000"/>
          </a:xfrm>
          <a:solidFill>
            <a:srgbClr val="D98F89"/>
          </a:solidFill>
        </p:spPr>
        <p:txBody>
          <a:bodyPr>
            <a:noAutofit/>
          </a:bodyPr>
          <a:lstStyle>
            <a:lvl1pPr marL="0" indent="0" algn="ctr">
              <a:lnSpc>
                <a:spcPct val="100000"/>
              </a:lnSpc>
              <a:spcBef>
                <a:spcPts val="0"/>
              </a:spcBef>
              <a:buNone/>
              <a:defRPr sz="240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grpSp>
        <p:nvGrpSpPr>
          <p:cNvPr id="8" name="Group 7">
            <a:extLst>
              <a:ext uri="{FF2B5EF4-FFF2-40B4-BE49-F238E27FC236}">
                <a16:creationId xmlns:a16="http://schemas.microsoft.com/office/drawing/2014/main" id="{C7D321C4-E9B8-6949-B961-D7B619811A46}"/>
              </a:ext>
            </a:extLst>
          </p:cNvPr>
          <p:cNvGrpSpPr/>
          <p:nvPr userDrawn="1"/>
        </p:nvGrpSpPr>
        <p:grpSpPr>
          <a:xfrm>
            <a:off x="4766232" y="6468534"/>
            <a:ext cx="2761590" cy="389466"/>
            <a:chOff x="4766232" y="6468534"/>
            <a:chExt cx="2761590" cy="389466"/>
          </a:xfrm>
        </p:grpSpPr>
        <p:pic>
          <p:nvPicPr>
            <p:cNvPr id="9" name="Picture 8" descr="A picture containing text&#10;&#10;Description automatically generated">
              <a:extLst>
                <a:ext uri="{FF2B5EF4-FFF2-40B4-BE49-F238E27FC236}">
                  <a16:creationId xmlns:a16="http://schemas.microsoft.com/office/drawing/2014/main" id="{4EF078E0-C04A-1F4F-BD53-A79EADCB3709}"/>
                </a:ext>
              </a:extLst>
            </p:cNvPr>
            <p:cNvPicPr/>
            <p:nvPr userDrawn="1"/>
          </p:nvPicPr>
          <p:blipFill rotWithShape="1">
            <a:blip r:embed="rId2">
              <a:extLst>
                <a:ext uri="{28A0092B-C50C-407E-A947-70E740481C1C}">
                  <a14:useLocalDpi xmlns:a14="http://schemas.microsoft.com/office/drawing/2010/main" val="0"/>
                </a:ext>
              </a:extLst>
            </a:blip>
            <a:srcRect l="6164" t="76348" r="14342" b="-5648"/>
            <a:stretch/>
          </p:blipFill>
          <p:spPr>
            <a:xfrm>
              <a:off x="4766232" y="6468534"/>
              <a:ext cx="2761590" cy="182880"/>
            </a:xfrm>
            <a:prstGeom prst="rect">
              <a:avLst/>
            </a:prstGeom>
          </p:spPr>
        </p:pic>
        <p:pic>
          <p:nvPicPr>
            <p:cNvPr id="10" name="Picture 9" descr="A picture containing text&#10;&#10;Description automatically generated">
              <a:extLst>
                <a:ext uri="{FF2B5EF4-FFF2-40B4-BE49-F238E27FC236}">
                  <a16:creationId xmlns:a16="http://schemas.microsoft.com/office/drawing/2014/main" id="{FB3E2E82-62B1-8348-96D6-ED2AA2698653}"/>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37439" t="5170" r="53817" b="62231"/>
            <a:stretch/>
          </p:blipFill>
          <p:spPr>
            <a:xfrm>
              <a:off x="6003160" y="6607120"/>
              <a:ext cx="321925" cy="250880"/>
            </a:xfrm>
            <a:prstGeom prst="rect">
              <a:avLst/>
            </a:prstGeom>
          </p:spPr>
        </p:pic>
      </p:grpSp>
    </p:spTree>
    <p:extLst>
      <p:ext uri="{BB962C8B-B14F-4D97-AF65-F5344CB8AC3E}">
        <p14:creationId xmlns:p14="http://schemas.microsoft.com/office/powerpoint/2010/main" val="1107843752"/>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preserve="1" userDrawn="1">
  <p:cSld name="Quote Slide - Green">
    <p:spTree>
      <p:nvGrpSpPr>
        <p:cNvPr id="1" name=""/>
        <p:cNvGrpSpPr/>
        <p:nvPr/>
      </p:nvGrpSpPr>
      <p:grpSpPr>
        <a:xfrm>
          <a:off x="0" y="0"/>
          <a:ext cx="0" cy="0"/>
          <a:chOff x="0" y="0"/>
          <a:chExt cx="0" cy="0"/>
        </a:xfrm>
      </p:grpSpPr>
      <p:sp>
        <p:nvSpPr>
          <p:cNvPr id="6" name="Freeform 5">
            <a:extLst>
              <a:ext uri="{FF2B5EF4-FFF2-40B4-BE49-F238E27FC236}">
                <a16:creationId xmlns:a16="http://schemas.microsoft.com/office/drawing/2014/main" id="{192B5BDC-2922-444A-95D6-089B63503FFA}"/>
              </a:ext>
            </a:extLst>
          </p:cNvPr>
          <p:cNvSpPr/>
          <p:nvPr userDrawn="1"/>
        </p:nvSpPr>
        <p:spPr>
          <a:xfrm rot="10800000">
            <a:off x="-3" y="-9570"/>
            <a:ext cx="12192003" cy="5963302"/>
          </a:xfrm>
          <a:custGeom>
            <a:avLst/>
            <a:gdLst>
              <a:gd name="connsiteX0" fmla="*/ 12192003 w 12192003"/>
              <a:gd name="connsiteY0" fmla="*/ 5963302 h 5963302"/>
              <a:gd name="connsiteX1" fmla="*/ 0 w 12192003"/>
              <a:gd name="connsiteY1" fmla="*/ 5963302 h 5963302"/>
              <a:gd name="connsiteX2" fmla="*/ 0 w 12192003"/>
              <a:gd name="connsiteY2" fmla="*/ 5443417 h 5963302"/>
              <a:gd name="connsiteX3" fmla="*/ 8719739 w 12192003"/>
              <a:gd name="connsiteY3" fmla="*/ 0 h 5963302"/>
              <a:gd name="connsiteX4" fmla="*/ 12192003 w 12192003"/>
              <a:gd name="connsiteY4" fmla="*/ 2268405 h 59633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192003" h="5963302">
                <a:moveTo>
                  <a:pt x="12192003" y="5963302"/>
                </a:moveTo>
                <a:lnTo>
                  <a:pt x="0" y="5963302"/>
                </a:lnTo>
                <a:lnTo>
                  <a:pt x="0" y="5443417"/>
                </a:lnTo>
                <a:lnTo>
                  <a:pt x="8719739" y="0"/>
                </a:lnTo>
                <a:lnTo>
                  <a:pt x="12192003" y="2268405"/>
                </a:lnTo>
                <a:close/>
              </a:path>
            </a:pathLst>
          </a:custGeom>
          <a:solidFill>
            <a:srgbClr val="02735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1" name="Freeform 10">
            <a:extLst>
              <a:ext uri="{FF2B5EF4-FFF2-40B4-BE49-F238E27FC236}">
                <a16:creationId xmlns:a16="http://schemas.microsoft.com/office/drawing/2014/main" id="{526E0904-F323-784A-A325-CE169B4D2F23}"/>
              </a:ext>
            </a:extLst>
          </p:cNvPr>
          <p:cNvSpPr/>
          <p:nvPr userDrawn="1"/>
        </p:nvSpPr>
        <p:spPr>
          <a:xfrm rot="10800000">
            <a:off x="-1283" y="2453791"/>
            <a:ext cx="4003925" cy="4404209"/>
          </a:xfrm>
          <a:custGeom>
            <a:avLst/>
            <a:gdLst>
              <a:gd name="connsiteX0" fmla="*/ 4003925 w 4003925"/>
              <a:gd name="connsiteY0" fmla="*/ 4404209 h 4404209"/>
              <a:gd name="connsiteX1" fmla="*/ 0 w 4003925"/>
              <a:gd name="connsiteY1" fmla="*/ 1243117 h 4404209"/>
              <a:gd name="connsiteX2" fmla="*/ 1991334 w 4003925"/>
              <a:gd name="connsiteY2" fmla="*/ 0 h 4404209"/>
              <a:gd name="connsiteX3" fmla="*/ 4003925 w 4003925"/>
              <a:gd name="connsiteY3" fmla="*/ 0 h 4404209"/>
            </a:gdLst>
            <a:ahLst/>
            <a:cxnLst>
              <a:cxn ang="0">
                <a:pos x="connsiteX0" y="connsiteY0"/>
              </a:cxn>
              <a:cxn ang="0">
                <a:pos x="connsiteX1" y="connsiteY1"/>
              </a:cxn>
              <a:cxn ang="0">
                <a:pos x="connsiteX2" y="connsiteY2"/>
              </a:cxn>
              <a:cxn ang="0">
                <a:pos x="connsiteX3" y="connsiteY3"/>
              </a:cxn>
            </a:cxnLst>
            <a:rect l="l" t="t" r="r" b="b"/>
            <a:pathLst>
              <a:path w="4003925" h="4404209">
                <a:moveTo>
                  <a:pt x="4003925" y="4404209"/>
                </a:moveTo>
                <a:lnTo>
                  <a:pt x="0" y="1243117"/>
                </a:lnTo>
                <a:lnTo>
                  <a:pt x="1991334" y="0"/>
                </a:lnTo>
                <a:lnTo>
                  <a:pt x="4003925" y="0"/>
                </a:lnTo>
                <a:close/>
              </a:path>
            </a:pathLst>
          </a:custGeom>
          <a:solidFill>
            <a:srgbClr val="40B89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2" name="Text Placeholder 23">
            <a:extLst>
              <a:ext uri="{FF2B5EF4-FFF2-40B4-BE49-F238E27FC236}">
                <a16:creationId xmlns:a16="http://schemas.microsoft.com/office/drawing/2014/main" id="{681530B6-C173-D048-9E08-BBC2585FC4CD}"/>
              </a:ext>
            </a:extLst>
          </p:cNvPr>
          <p:cNvSpPr>
            <a:spLocks noGrp="1"/>
          </p:cNvSpPr>
          <p:nvPr>
            <p:ph type="body" sz="quarter" idx="14" hasCustomPrompt="1"/>
          </p:nvPr>
        </p:nvSpPr>
        <p:spPr>
          <a:xfrm>
            <a:off x="6095998" y="2920610"/>
            <a:ext cx="785328" cy="1056986"/>
          </a:xfrm>
        </p:spPr>
        <p:txBody>
          <a:bodyPr anchor="t">
            <a:normAutofit/>
          </a:bodyPr>
          <a:lstStyle>
            <a:lvl1pPr marL="0" indent="0" algn="r">
              <a:buNone/>
              <a:defRPr sz="9600" b="1" i="0" baseline="0">
                <a:solidFill>
                  <a:schemeClr val="bg1"/>
                </a:solidFill>
                <a:latin typeface="Times New Roman" charset="0"/>
                <a:ea typeface="Times New Roman" charset="0"/>
                <a:cs typeface="Times New Roman" charset="0"/>
              </a:defRPr>
            </a:lvl1pPr>
          </a:lstStyle>
          <a:p>
            <a:pPr lvl="0"/>
            <a:r>
              <a:rPr lang="en-US" dirty="0"/>
              <a:t>”</a:t>
            </a:r>
          </a:p>
        </p:txBody>
      </p:sp>
      <p:sp>
        <p:nvSpPr>
          <p:cNvPr id="13" name="Text Placeholder 23">
            <a:extLst>
              <a:ext uri="{FF2B5EF4-FFF2-40B4-BE49-F238E27FC236}">
                <a16:creationId xmlns:a16="http://schemas.microsoft.com/office/drawing/2014/main" id="{1EB27B26-B96F-7B4A-AF79-4D0E6E568FC1}"/>
              </a:ext>
            </a:extLst>
          </p:cNvPr>
          <p:cNvSpPr>
            <a:spLocks noGrp="1"/>
          </p:cNvSpPr>
          <p:nvPr>
            <p:ph type="body" sz="quarter" idx="13" hasCustomPrompt="1"/>
          </p:nvPr>
        </p:nvSpPr>
        <p:spPr>
          <a:xfrm>
            <a:off x="782492" y="490752"/>
            <a:ext cx="6028211" cy="3119551"/>
          </a:xfrm>
        </p:spPr>
        <p:txBody>
          <a:bodyPr anchor="ctr">
            <a:normAutofit/>
          </a:bodyPr>
          <a:lstStyle>
            <a:lvl1pPr marL="0" indent="0" algn="ctr">
              <a:buNone/>
              <a:defRPr sz="3000" i="1" baseline="0">
                <a:solidFill>
                  <a:schemeClr val="bg1"/>
                </a:solidFill>
                <a:latin typeface="+mn-lt"/>
              </a:defRPr>
            </a:lvl1pPr>
          </a:lstStyle>
          <a:p>
            <a:pPr lvl="0"/>
            <a:r>
              <a:rPr lang="en-US" dirty="0"/>
              <a:t>Quote Slide</a:t>
            </a:r>
          </a:p>
        </p:txBody>
      </p:sp>
      <p:sp>
        <p:nvSpPr>
          <p:cNvPr id="14" name="Text Placeholder 23">
            <a:extLst>
              <a:ext uri="{FF2B5EF4-FFF2-40B4-BE49-F238E27FC236}">
                <a16:creationId xmlns:a16="http://schemas.microsoft.com/office/drawing/2014/main" id="{1D4AD7C1-81D5-F948-9725-9D2CDBD52481}"/>
              </a:ext>
            </a:extLst>
          </p:cNvPr>
          <p:cNvSpPr>
            <a:spLocks noGrp="1"/>
          </p:cNvSpPr>
          <p:nvPr>
            <p:ph type="body" sz="quarter" idx="15" hasCustomPrompt="1"/>
          </p:nvPr>
        </p:nvSpPr>
        <p:spPr>
          <a:xfrm>
            <a:off x="694077" y="293434"/>
            <a:ext cx="2613204" cy="1221666"/>
          </a:xfrm>
        </p:spPr>
        <p:txBody>
          <a:bodyPr anchor="t">
            <a:normAutofit/>
          </a:bodyPr>
          <a:lstStyle>
            <a:lvl1pPr marL="0" indent="0" algn="l">
              <a:buNone/>
              <a:defRPr sz="9600" b="1" i="0" baseline="0">
                <a:solidFill>
                  <a:schemeClr val="bg1"/>
                </a:solidFill>
                <a:latin typeface="Times New Roman" charset="0"/>
                <a:ea typeface="Times New Roman" charset="0"/>
                <a:cs typeface="Times New Roman" charset="0"/>
              </a:defRPr>
            </a:lvl1pPr>
          </a:lstStyle>
          <a:p>
            <a:pPr lvl="0"/>
            <a:r>
              <a:rPr lang="en-US" dirty="0"/>
              <a:t>“</a:t>
            </a:r>
          </a:p>
        </p:txBody>
      </p:sp>
      <p:grpSp>
        <p:nvGrpSpPr>
          <p:cNvPr id="15" name="Group 14">
            <a:extLst>
              <a:ext uri="{FF2B5EF4-FFF2-40B4-BE49-F238E27FC236}">
                <a16:creationId xmlns:a16="http://schemas.microsoft.com/office/drawing/2014/main" id="{04BAA705-9017-9F40-8AB6-8FD0BE2341E0}"/>
              </a:ext>
            </a:extLst>
          </p:cNvPr>
          <p:cNvGrpSpPr/>
          <p:nvPr userDrawn="1"/>
        </p:nvGrpSpPr>
        <p:grpSpPr>
          <a:xfrm>
            <a:off x="8508837" y="6115769"/>
            <a:ext cx="3299079" cy="504000"/>
            <a:chOff x="506666" y="6162492"/>
            <a:chExt cx="3299079" cy="504000"/>
          </a:xfrm>
        </p:grpSpPr>
        <p:pic>
          <p:nvPicPr>
            <p:cNvPr id="16" name="Picture 15" descr="A picture containing text&#10;&#10;Description automatically generated">
              <a:extLst>
                <a:ext uri="{FF2B5EF4-FFF2-40B4-BE49-F238E27FC236}">
                  <a16:creationId xmlns:a16="http://schemas.microsoft.com/office/drawing/2014/main" id="{08A383BE-5241-D34A-A03F-1A8ADF22F10A}"/>
                </a:ext>
              </a:extLst>
            </p:cNvPr>
            <p:cNvPicPr/>
            <p:nvPr userDrawn="1"/>
          </p:nvPicPr>
          <p:blipFill rotWithShape="1">
            <a:blip r:embed="rId2">
              <a:extLst>
                <a:ext uri="{28A0092B-C50C-407E-A947-70E740481C1C}">
                  <a14:useLocalDpi xmlns:a14="http://schemas.microsoft.com/office/drawing/2010/main" val="0"/>
                </a:ext>
              </a:extLst>
            </a:blip>
            <a:srcRect t="71161" r="14342" b="1"/>
            <a:stretch/>
          </p:blipFill>
          <p:spPr>
            <a:xfrm>
              <a:off x="506666" y="6311795"/>
              <a:ext cx="2975721" cy="180000"/>
            </a:xfrm>
            <a:prstGeom prst="rect">
              <a:avLst/>
            </a:prstGeom>
          </p:spPr>
        </p:pic>
        <p:pic>
          <p:nvPicPr>
            <p:cNvPr id="17" name="Picture 16" descr="A picture containing text&#10;&#10;Description automatically generated">
              <a:extLst>
                <a:ext uri="{FF2B5EF4-FFF2-40B4-BE49-F238E27FC236}">
                  <a16:creationId xmlns:a16="http://schemas.microsoft.com/office/drawing/2014/main" id="{0325EFD8-2577-7946-B285-735F3776C96B}"/>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35287" t="-1662" r="54747" b="36172"/>
            <a:stretch/>
          </p:blipFill>
          <p:spPr>
            <a:xfrm>
              <a:off x="3438829" y="6162492"/>
              <a:ext cx="366916" cy="504000"/>
            </a:xfrm>
            <a:prstGeom prst="rect">
              <a:avLst/>
            </a:prstGeom>
          </p:spPr>
        </p:pic>
      </p:grpSp>
    </p:spTree>
    <p:extLst>
      <p:ext uri="{BB962C8B-B14F-4D97-AF65-F5344CB8AC3E}">
        <p14:creationId xmlns:p14="http://schemas.microsoft.com/office/powerpoint/2010/main" val="1068497451"/>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preserve="1" userDrawn="1">
  <p:cSld name="Quote Slide - Dusty Pink">
    <p:spTree>
      <p:nvGrpSpPr>
        <p:cNvPr id="1" name=""/>
        <p:cNvGrpSpPr/>
        <p:nvPr/>
      </p:nvGrpSpPr>
      <p:grpSpPr>
        <a:xfrm>
          <a:off x="0" y="0"/>
          <a:ext cx="0" cy="0"/>
          <a:chOff x="0" y="0"/>
          <a:chExt cx="0" cy="0"/>
        </a:xfrm>
      </p:grpSpPr>
      <p:sp>
        <p:nvSpPr>
          <p:cNvPr id="36" name="Freeform 35">
            <a:extLst>
              <a:ext uri="{FF2B5EF4-FFF2-40B4-BE49-F238E27FC236}">
                <a16:creationId xmlns:a16="http://schemas.microsoft.com/office/drawing/2014/main" id="{7A607DA3-8090-1841-A2ED-8CE91ED55E3A}"/>
              </a:ext>
            </a:extLst>
          </p:cNvPr>
          <p:cNvSpPr/>
          <p:nvPr userDrawn="1"/>
        </p:nvSpPr>
        <p:spPr>
          <a:xfrm rot="10800000">
            <a:off x="-3" y="-9570"/>
            <a:ext cx="12192003" cy="5963302"/>
          </a:xfrm>
          <a:custGeom>
            <a:avLst/>
            <a:gdLst>
              <a:gd name="connsiteX0" fmla="*/ 12192003 w 12192003"/>
              <a:gd name="connsiteY0" fmla="*/ 5963302 h 5963302"/>
              <a:gd name="connsiteX1" fmla="*/ 0 w 12192003"/>
              <a:gd name="connsiteY1" fmla="*/ 5963302 h 5963302"/>
              <a:gd name="connsiteX2" fmla="*/ 0 w 12192003"/>
              <a:gd name="connsiteY2" fmla="*/ 5443417 h 5963302"/>
              <a:gd name="connsiteX3" fmla="*/ 8719739 w 12192003"/>
              <a:gd name="connsiteY3" fmla="*/ 0 h 5963302"/>
              <a:gd name="connsiteX4" fmla="*/ 12192003 w 12192003"/>
              <a:gd name="connsiteY4" fmla="*/ 2268405 h 59633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192003" h="5963302">
                <a:moveTo>
                  <a:pt x="12192003" y="5963302"/>
                </a:moveTo>
                <a:lnTo>
                  <a:pt x="0" y="5963302"/>
                </a:lnTo>
                <a:lnTo>
                  <a:pt x="0" y="5443417"/>
                </a:lnTo>
                <a:lnTo>
                  <a:pt x="8719739" y="0"/>
                </a:lnTo>
                <a:lnTo>
                  <a:pt x="12192003" y="2268405"/>
                </a:lnTo>
                <a:close/>
              </a:path>
            </a:pathLst>
          </a:custGeom>
          <a:solidFill>
            <a:srgbClr val="D98F8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39" name="Freeform 38">
            <a:extLst>
              <a:ext uri="{FF2B5EF4-FFF2-40B4-BE49-F238E27FC236}">
                <a16:creationId xmlns:a16="http://schemas.microsoft.com/office/drawing/2014/main" id="{234ECEA6-0C88-EC45-B104-11D0F843512D}"/>
              </a:ext>
            </a:extLst>
          </p:cNvPr>
          <p:cNvSpPr/>
          <p:nvPr userDrawn="1"/>
        </p:nvSpPr>
        <p:spPr>
          <a:xfrm rot="10800000">
            <a:off x="-1283" y="2453791"/>
            <a:ext cx="4003925" cy="4404209"/>
          </a:xfrm>
          <a:custGeom>
            <a:avLst/>
            <a:gdLst>
              <a:gd name="connsiteX0" fmla="*/ 4003925 w 4003925"/>
              <a:gd name="connsiteY0" fmla="*/ 4404209 h 4404209"/>
              <a:gd name="connsiteX1" fmla="*/ 0 w 4003925"/>
              <a:gd name="connsiteY1" fmla="*/ 1243117 h 4404209"/>
              <a:gd name="connsiteX2" fmla="*/ 1991334 w 4003925"/>
              <a:gd name="connsiteY2" fmla="*/ 0 h 4404209"/>
              <a:gd name="connsiteX3" fmla="*/ 4003925 w 4003925"/>
              <a:gd name="connsiteY3" fmla="*/ 0 h 4404209"/>
            </a:gdLst>
            <a:ahLst/>
            <a:cxnLst>
              <a:cxn ang="0">
                <a:pos x="connsiteX0" y="connsiteY0"/>
              </a:cxn>
              <a:cxn ang="0">
                <a:pos x="connsiteX1" y="connsiteY1"/>
              </a:cxn>
              <a:cxn ang="0">
                <a:pos x="connsiteX2" y="connsiteY2"/>
              </a:cxn>
              <a:cxn ang="0">
                <a:pos x="connsiteX3" y="connsiteY3"/>
              </a:cxn>
            </a:cxnLst>
            <a:rect l="l" t="t" r="r" b="b"/>
            <a:pathLst>
              <a:path w="4003925" h="4404209">
                <a:moveTo>
                  <a:pt x="4003925" y="4404209"/>
                </a:moveTo>
                <a:lnTo>
                  <a:pt x="0" y="1243117"/>
                </a:lnTo>
                <a:lnTo>
                  <a:pt x="1991334" y="0"/>
                </a:lnTo>
                <a:lnTo>
                  <a:pt x="4003925" y="0"/>
                </a:lnTo>
                <a:close/>
              </a:path>
            </a:pathLst>
          </a:custGeom>
          <a:solidFill>
            <a:srgbClr val="02735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9" name="Text Placeholder 23">
            <a:extLst>
              <a:ext uri="{FF2B5EF4-FFF2-40B4-BE49-F238E27FC236}">
                <a16:creationId xmlns:a16="http://schemas.microsoft.com/office/drawing/2014/main" id="{7602FD05-603D-8742-82B1-6F3877562DCF}"/>
              </a:ext>
            </a:extLst>
          </p:cNvPr>
          <p:cNvSpPr>
            <a:spLocks noGrp="1"/>
          </p:cNvSpPr>
          <p:nvPr>
            <p:ph type="body" sz="quarter" idx="14" hasCustomPrompt="1"/>
          </p:nvPr>
        </p:nvSpPr>
        <p:spPr>
          <a:xfrm>
            <a:off x="6095998" y="2920610"/>
            <a:ext cx="785328" cy="1056986"/>
          </a:xfrm>
        </p:spPr>
        <p:txBody>
          <a:bodyPr anchor="t">
            <a:normAutofit/>
          </a:bodyPr>
          <a:lstStyle>
            <a:lvl1pPr marL="0" indent="0" algn="r">
              <a:buNone/>
              <a:defRPr sz="9600" b="1" i="0" baseline="0">
                <a:solidFill>
                  <a:schemeClr val="bg1"/>
                </a:solidFill>
                <a:latin typeface="Times New Roman" charset="0"/>
                <a:ea typeface="Times New Roman" charset="0"/>
                <a:cs typeface="Times New Roman" charset="0"/>
              </a:defRPr>
            </a:lvl1pPr>
          </a:lstStyle>
          <a:p>
            <a:pPr lvl="0"/>
            <a:r>
              <a:rPr lang="en-US" dirty="0"/>
              <a:t>”</a:t>
            </a:r>
          </a:p>
        </p:txBody>
      </p:sp>
      <p:sp>
        <p:nvSpPr>
          <p:cNvPr id="20" name="Text Placeholder 23">
            <a:extLst>
              <a:ext uri="{FF2B5EF4-FFF2-40B4-BE49-F238E27FC236}">
                <a16:creationId xmlns:a16="http://schemas.microsoft.com/office/drawing/2014/main" id="{13F8F5F5-2E75-5E40-A98A-B827BBB234F6}"/>
              </a:ext>
            </a:extLst>
          </p:cNvPr>
          <p:cNvSpPr>
            <a:spLocks noGrp="1"/>
          </p:cNvSpPr>
          <p:nvPr>
            <p:ph type="body" sz="quarter" idx="13" hasCustomPrompt="1"/>
          </p:nvPr>
        </p:nvSpPr>
        <p:spPr>
          <a:xfrm>
            <a:off x="782492" y="490752"/>
            <a:ext cx="6028211" cy="3119551"/>
          </a:xfrm>
        </p:spPr>
        <p:txBody>
          <a:bodyPr anchor="ctr">
            <a:normAutofit/>
          </a:bodyPr>
          <a:lstStyle>
            <a:lvl1pPr marL="0" indent="0" algn="ctr">
              <a:buNone/>
              <a:defRPr sz="3000" i="1" baseline="0">
                <a:solidFill>
                  <a:schemeClr val="bg1"/>
                </a:solidFill>
                <a:latin typeface="+mn-lt"/>
              </a:defRPr>
            </a:lvl1pPr>
          </a:lstStyle>
          <a:p>
            <a:pPr lvl="0"/>
            <a:r>
              <a:rPr lang="en-US" dirty="0"/>
              <a:t>Quote Slide</a:t>
            </a:r>
          </a:p>
        </p:txBody>
      </p:sp>
      <p:sp>
        <p:nvSpPr>
          <p:cNvPr id="21" name="Text Placeholder 23">
            <a:extLst>
              <a:ext uri="{FF2B5EF4-FFF2-40B4-BE49-F238E27FC236}">
                <a16:creationId xmlns:a16="http://schemas.microsoft.com/office/drawing/2014/main" id="{BD34CACE-D7C6-D24F-ABAA-F4E6CB465E5F}"/>
              </a:ext>
            </a:extLst>
          </p:cNvPr>
          <p:cNvSpPr>
            <a:spLocks noGrp="1"/>
          </p:cNvSpPr>
          <p:nvPr>
            <p:ph type="body" sz="quarter" idx="15" hasCustomPrompt="1"/>
          </p:nvPr>
        </p:nvSpPr>
        <p:spPr>
          <a:xfrm>
            <a:off x="694077" y="293434"/>
            <a:ext cx="2613204" cy="1221666"/>
          </a:xfrm>
        </p:spPr>
        <p:txBody>
          <a:bodyPr anchor="t">
            <a:normAutofit/>
          </a:bodyPr>
          <a:lstStyle>
            <a:lvl1pPr marL="0" indent="0" algn="l">
              <a:buNone/>
              <a:defRPr sz="9600" b="1" i="0" baseline="0">
                <a:solidFill>
                  <a:schemeClr val="bg1"/>
                </a:solidFill>
                <a:latin typeface="Times New Roman" charset="0"/>
                <a:ea typeface="Times New Roman" charset="0"/>
                <a:cs typeface="Times New Roman" charset="0"/>
              </a:defRPr>
            </a:lvl1pPr>
          </a:lstStyle>
          <a:p>
            <a:pPr lvl="0"/>
            <a:r>
              <a:rPr lang="en-US" dirty="0"/>
              <a:t>“</a:t>
            </a:r>
          </a:p>
        </p:txBody>
      </p:sp>
      <p:grpSp>
        <p:nvGrpSpPr>
          <p:cNvPr id="22" name="Group 21">
            <a:extLst>
              <a:ext uri="{FF2B5EF4-FFF2-40B4-BE49-F238E27FC236}">
                <a16:creationId xmlns:a16="http://schemas.microsoft.com/office/drawing/2014/main" id="{399F6706-E4A0-084D-9ED6-AEE0DA0CE874}"/>
              </a:ext>
            </a:extLst>
          </p:cNvPr>
          <p:cNvGrpSpPr/>
          <p:nvPr userDrawn="1"/>
        </p:nvGrpSpPr>
        <p:grpSpPr>
          <a:xfrm>
            <a:off x="8508837" y="6115769"/>
            <a:ext cx="3299079" cy="504000"/>
            <a:chOff x="506666" y="6162492"/>
            <a:chExt cx="3299079" cy="504000"/>
          </a:xfrm>
        </p:grpSpPr>
        <p:pic>
          <p:nvPicPr>
            <p:cNvPr id="23" name="Picture 22" descr="A picture containing text&#10;&#10;Description automatically generated">
              <a:extLst>
                <a:ext uri="{FF2B5EF4-FFF2-40B4-BE49-F238E27FC236}">
                  <a16:creationId xmlns:a16="http://schemas.microsoft.com/office/drawing/2014/main" id="{0CDE395A-448E-964F-A73E-648C5CF00B63}"/>
                </a:ext>
              </a:extLst>
            </p:cNvPr>
            <p:cNvPicPr/>
            <p:nvPr userDrawn="1"/>
          </p:nvPicPr>
          <p:blipFill rotWithShape="1">
            <a:blip r:embed="rId2">
              <a:extLst>
                <a:ext uri="{28A0092B-C50C-407E-A947-70E740481C1C}">
                  <a14:useLocalDpi xmlns:a14="http://schemas.microsoft.com/office/drawing/2010/main" val="0"/>
                </a:ext>
              </a:extLst>
            </a:blip>
            <a:srcRect t="71161" r="14342" b="1"/>
            <a:stretch/>
          </p:blipFill>
          <p:spPr>
            <a:xfrm>
              <a:off x="506666" y="6311795"/>
              <a:ext cx="2975721" cy="180000"/>
            </a:xfrm>
            <a:prstGeom prst="rect">
              <a:avLst/>
            </a:prstGeom>
          </p:spPr>
        </p:pic>
        <p:pic>
          <p:nvPicPr>
            <p:cNvPr id="24" name="Picture 23" descr="A picture containing text&#10;&#10;Description automatically generated">
              <a:extLst>
                <a:ext uri="{FF2B5EF4-FFF2-40B4-BE49-F238E27FC236}">
                  <a16:creationId xmlns:a16="http://schemas.microsoft.com/office/drawing/2014/main" id="{9F87EF6F-EDC9-4244-9EC9-935788C1686F}"/>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35287" t="-1662" r="54747" b="36172"/>
            <a:stretch/>
          </p:blipFill>
          <p:spPr>
            <a:xfrm>
              <a:off x="3438829" y="6162492"/>
              <a:ext cx="366916" cy="504000"/>
            </a:xfrm>
            <a:prstGeom prst="rect">
              <a:avLst/>
            </a:prstGeom>
          </p:spPr>
        </p:pic>
      </p:grpSp>
    </p:spTree>
    <p:extLst>
      <p:ext uri="{BB962C8B-B14F-4D97-AF65-F5344CB8AC3E}">
        <p14:creationId xmlns:p14="http://schemas.microsoft.com/office/powerpoint/2010/main" val="2044807725"/>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preserve="1" userDrawn="1">
  <p:cSld name="Quote Slide - Orange">
    <p:bg>
      <p:bgPr>
        <a:solidFill>
          <a:srgbClr val="F29E38"/>
        </a:solidFill>
        <a:effectLst/>
      </p:bgPr>
    </p:bg>
    <p:spTree>
      <p:nvGrpSpPr>
        <p:cNvPr id="1" name=""/>
        <p:cNvGrpSpPr/>
        <p:nvPr/>
      </p:nvGrpSpPr>
      <p:grpSpPr>
        <a:xfrm>
          <a:off x="0" y="0"/>
          <a:ext cx="0" cy="0"/>
          <a:chOff x="0" y="0"/>
          <a:chExt cx="0" cy="0"/>
        </a:xfrm>
      </p:grpSpPr>
      <p:sp>
        <p:nvSpPr>
          <p:cNvPr id="36" name="Freeform 35">
            <a:extLst>
              <a:ext uri="{FF2B5EF4-FFF2-40B4-BE49-F238E27FC236}">
                <a16:creationId xmlns:a16="http://schemas.microsoft.com/office/drawing/2014/main" id="{7A607DA3-8090-1841-A2ED-8CE91ED55E3A}"/>
              </a:ext>
            </a:extLst>
          </p:cNvPr>
          <p:cNvSpPr/>
          <p:nvPr userDrawn="1"/>
        </p:nvSpPr>
        <p:spPr>
          <a:xfrm rot="10800000">
            <a:off x="2955" y="0"/>
            <a:ext cx="12192003" cy="5941072"/>
          </a:xfrm>
          <a:custGeom>
            <a:avLst/>
            <a:gdLst>
              <a:gd name="connsiteX0" fmla="*/ 12192003 w 12192003"/>
              <a:gd name="connsiteY0" fmla="*/ 5963302 h 5963302"/>
              <a:gd name="connsiteX1" fmla="*/ 0 w 12192003"/>
              <a:gd name="connsiteY1" fmla="*/ 5963302 h 5963302"/>
              <a:gd name="connsiteX2" fmla="*/ 0 w 12192003"/>
              <a:gd name="connsiteY2" fmla="*/ 5443417 h 5963302"/>
              <a:gd name="connsiteX3" fmla="*/ 8719739 w 12192003"/>
              <a:gd name="connsiteY3" fmla="*/ 0 h 5963302"/>
              <a:gd name="connsiteX4" fmla="*/ 12192003 w 12192003"/>
              <a:gd name="connsiteY4" fmla="*/ 2268405 h 59633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192003" h="5963302">
                <a:moveTo>
                  <a:pt x="12192003" y="5963302"/>
                </a:moveTo>
                <a:lnTo>
                  <a:pt x="0" y="5963302"/>
                </a:lnTo>
                <a:lnTo>
                  <a:pt x="0" y="5443417"/>
                </a:lnTo>
                <a:lnTo>
                  <a:pt x="8719739" y="0"/>
                </a:lnTo>
                <a:lnTo>
                  <a:pt x="12192003" y="2268405"/>
                </a:lnTo>
                <a:close/>
              </a:path>
            </a:pathLst>
          </a:custGeom>
          <a:solidFill>
            <a:srgbClr val="F29E3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39" name="Freeform 38">
            <a:extLst>
              <a:ext uri="{FF2B5EF4-FFF2-40B4-BE49-F238E27FC236}">
                <a16:creationId xmlns:a16="http://schemas.microsoft.com/office/drawing/2014/main" id="{234ECEA6-0C88-EC45-B104-11D0F843512D}"/>
              </a:ext>
            </a:extLst>
          </p:cNvPr>
          <p:cNvSpPr/>
          <p:nvPr userDrawn="1"/>
        </p:nvSpPr>
        <p:spPr>
          <a:xfrm rot="10800000">
            <a:off x="-1283" y="2453791"/>
            <a:ext cx="4003925" cy="4404209"/>
          </a:xfrm>
          <a:custGeom>
            <a:avLst/>
            <a:gdLst>
              <a:gd name="connsiteX0" fmla="*/ 4003925 w 4003925"/>
              <a:gd name="connsiteY0" fmla="*/ 4404209 h 4404209"/>
              <a:gd name="connsiteX1" fmla="*/ 0 w 4003925"/>
              <a:gd name="connsiteY1" fmla="*/ 1243117 h 4404209"/>
              <a:gd name="connsiteX2" fmla="*/ 1991334 w 4003925"/>
              <a:gd name="connsiteY2" fmla="*/ 0 h 4404209"/>
              <a:gd name="connsiteX3" fmla="*/ 4003925 w 4003925"/>
              <a:gd name="connsiteY3" fmla="*/ 0 h 4404209"/>
            </a:gdLst>
            <a:ahLst/>
            <a:cxnLst>
              <a:cxn ang="0">
                <a:pos x="connsiteX0" y="connsiteY0"/>
              </a:cxn>
              <a:cxn ang="0">
                <a:pos x="connsiteX1" y="connsiteY1"/>
              </a:cxn>
              <a:cxn ang="0">
                <a:pos x="connsiteX2" y="connsiteY2"/>
              </a:cxn>
              <a:cxn ang="0">
                <a:pos x="connsiteX3" y="connsiteY3"/>
              </a:cxn>
            </a:cxnLst>
            <a:rect l="l" t="t" r="r" b="b"/>
            <a:pathLst>
              <a:path w="4003925" h="4404209">
                <a:moveTo>
                  <a:pt x="4003925" y="4404209"/>
                </a:moveTo>
                <a:lnTo>
                  <a:pt x="0" y="1243117"/>
                </a:lnTo>
                <a:lnTo>
                  <a:pt x="1991334" y="0"/>
                </a:lnTo>
                <a:lnTo>
                  <a:pt x="4003925" y="0"/>
                </a:lnTo>
                <a:close/>
              </a:path>
            </a:pathLst>
          </a:custGeom>
          <a:solidFill>
            <a:srgbClr val="02735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9" name="Text Placeholder 23">
            <a:extLst>
              <a:ext uri="{FF2B5EF4-FFF2-40B4-BE49-F238E27FC236}">
                <a16:creationId xmlns:a16="http://schemas.microsoft.com/office/drawing/2014/main" id="{7602FD05-603D-8742-82B1-6F3877562DCF}"/>
              </a:ext>
            </a:extLst>
          </p:cNvPr>
          <p:cNvSpPr>
            <a:spLocks noGrp="1"/>
          </p:cNvSpPr>
          <p:nvPr>
            <p:ph type="body" sz="quarter" idx="14" hasCustomPrompt="1"/>
          </p:nvPr>
        </p:nvSpPr>
        <p:spPr>
          <a:xfrm>
            <a:off x="6095998" y="2920610"/>
            <a:ext cx="785328" cy="1056986"/>
          </a:xfrm>
        </p:spPr>
        <p:txBody>
          <a:bodyPr anchor="t">
            <a:normAutofit/>
          </a:bodyPr>
          <a:lstStyle>
            <a:lvl1pPr marL="0" indent="0" algn="r">
              <a:buNone/>
              <a:defRPr sz="9600" b="1" i="0" baseline="0">
                <a:solidFill>
                  <a:schemeClr val="bg1"/>
                </a:solidFill>
                <a:latin typeface="Times New Roman" charset="0"/>
                <a:ea typeface="Times New Roman" charset="0"/>
                <a:cs typeface="Times New Roman" charset="0"/>
              </a:defRPr>
            </a:lvl1pPr>
          </a:lstStyle>
          <a:p>
            <a:pPr lvl="0"/>
            <a:r>
              <a:rPr lang="en-US" dirty="0"/>
              <a:t>”</a:t>
            </a:r>
          </a:p>
        </p:txBody>
      </p:sp>
      <p:sp>
        <p:nvSpPr>
          <p:cNvPr id="20" name="Text Placeholder 23">
            <a:extLst>
              <a:ext uri="{FF2B5EF4-FFF2-40B4-BE49-F238E27FC236}">
                <a16:creationId xmlns:a16="http://schemas.microsoft.com/office/drawing/2014/main" id="{13F8F5F5-2E75-5E40-A98A-B827BBB234F6}"/>
              </a:ext>
            </a:extLst>
          </p:cNvPr>
          <p:cNvSpPr>
            <a:spLocks noGrp="1"/>
          </p:cNvSpPr>
          <p:nvPr>
            <p:ph type="body" sz="quarter" idx="13" hasCustomPrompt="1"/>
          </p:nvPr>
        </p:nvSpPr>
        <p:spPr>
          <a:xfrm>
            <a:off x="782492" y="490752"/>
            <a:ext cx="6028211" cy="3119551"/>
          </a:xfrm>
        </p:spPr>
        <p:txBody>
          <a:bodyPr anchor="ctr">
            <a:normAutofit/>
          </a:bodyPr>
          <a:lstStyle>
            <a:lvl1pPr marL="0" indent="0" algn="ctr">
              <a:buNone/>
              <a:defRPr sz="3000" i="1" baseline="0">
                <a:solidFill>
                  <a:schemeClr val="bg1"/>
                </a:solidFill>
                <a:latin typeface="+mn-lt"/>
              </a:defRPr>
            </a:lvl1pPr>
          </a:lstStyle>
          <a:p>
            <a:pPr lvl="0"/>
            <a:r>
              <a:rPr lang="en-US" dirty="0"/>
              <a:t>Quote Slide</a:t>
            </a:r>
          </a:p>
        </p:txBody>
      </p:sp>
      <p:sp>
        <p:nvSpPr>
          <p:cNvPr id="21" name="Text Placeholder 23">
            <a:extLst>
              <a:ext uri="{FF2B5EF4-FFF2-40B4-BE49-F238E27FC236}">
                <a16:creationId xmlns:a16="http://schemas.microsoft.com/office/drawing/2014/main" id="{BD34CACE-D7C6-D24F-ABAA-F4E6CB465E5F}"/>
              </a:ext>
            </a:extLst>
          </p:cNvPr>
          <p:cNvSpPr>
            <a:spLocks noGrp="1"/>
          </p:cNvSpPr>
          <p:nvPr>
            <p:ph type="body" sz="quarter" idx="15" hasCustomPrompt="1"/>
          </p:nvPr>
        </p:nvSpPr>
        <p:spPr>
          <a:xfrm>
            <a:off x="694077" y="293434"/>
            <a:ext cx="2613204" cy="1221666"/>
          </a:xfrm>
        </p:spPr>
        <p:txBody>
          <a:bodyPr anchor="t">
            <a:normAutofit/>
          </a:bodyPr>
          <a:lstStyle>
            <a:lvl1pPr marL="0" indent="0" algn="l">
              <a:buNone/>
              <a:defRPr sz="9600" b="1" i="0" baseline="0">
                <a:solidFill>
                  <a:schemeClr val="bg1"/>
                </a:solidFill>
                <a:latin typeface="Times New Roman" charset="0"/>
                <a:ea typeface="Times New Roman" charset="0"/>
                <a:cs typeface="Times New Roman" charset="0"/>
              </a:defRPr>
            </a:lvl1pPr>
          </a:lstStyle>
          <a:p>
            <a:pPr lvl="0"/>
            <a:r>
              <a:rPr lang="en-US" dirty="0"/>
              <a:t>“</a:t>
            </a:r>
          </a:p>
        </p:txBody>
      </p:sp>
      <p:grpSp>
        <p:nvGrpSpPr>
          <p:cNvPr id="22" name="Group 21">
            <a:extLst>
              <a:ext uri="{FF2B5EF4-FFF2-40B4-BE49-F238E27FC236}">
                <a16:creationId xmlns:a16="http://schemas.microsoft.com/office/drawing/2014/main" id="{399F6706-E4A0-084D-9ED6-AEE0DA0CE874}"/>
              </a:ext>
            </a:extLst>
          </p:cNvPr>
          <p:cNvGrpSpPr/>
          <p:nvPr userDrawn="1"/>
        </p:nvGrpSpPr>
        <p:grpSpPr>
          <a:xfrm>
            <a:off x="8508837" y="6115769"/>
            <a:ext cx="3299079" cy="504000"/>
            <a:chOff x="506666" y="6162492"/>
            <a:chExt cx="3299079" cy="504000"/>
          </a:xfrm>
        </p:grpSpPr>
        <p:pic>
          <p:nvPicPr>
            <p:cNvPr id="23" name="Picture 22" descr="A picture containing text&#10;&#10;Description automatically generated">
              <a:extLst>
                <a:ext uri="{FF2B5EF4-FFF2-40B4-BE49-F238E27FC236}">
                  <a16:creationId xmlns:a16="http://schemas.microsoft.com/office/drawing/2014/main" id="{0CDE395A-448E-964F-A73E-648C5CF00B63}"/>
                </a:ext>
              </a:extLst>
            </p:cNvPr>
            <p:cNvPicPr/>
            <p:nvPr userDrawn="1"/>
          </p:nvPicPr>
          <p:blipFill rotWithShape="1">
            <a:blip r:embed="rId2">
              <a:extLst>
                <a:ext uri="{28A0092B-C50C-407E-A947-70E740481C1C}">
                  <a14:useLocalDpi xmlns:a14="http://schemas.microsoft.com/office/drawing/2010/main" val="0"/>
                </a:ext>
              </a:extLst>
            </a:blip>
            <a:srcRect t="71161" r="14342" b="1"/>
            <a:stretch/>
          </p:blipFill>
          <p:spPr>
            <a:xfrm>
              <a:off x="506666" y="6311795"/>
              <a:ext cx="2975721" cy="180000"/>
            </a:xfrm>
            <a:prstGeom prst="rect">
              <a:avLst/>
            </a:prstGeom>
          </p:spPr>
        </p:pic>
        <p:pic>
          <p:nvPicPr>
            <p:cNvPr id="24" name="Picture 23" descr="A picture containing text&#10;&#10;Description automatically generated">
              <a:extLst>
                <a:ext uri="{FF2B5EF4-FFF2-40B4-BE49-F238E27FC236}">
                  <a16:creationId xmlns:a16="http://schemas.microsoft.com/office/drawing/2014/main" id="{9F87EF6F-EDC9-4244-9EC9-935788C1686F}"/>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35287" t="-1662" r="54747" b="36172"/>
            <a:stretch/>
          </p:blipFill>
          <p:spPr>
            <a:xfrm>
              <a:off x="3438829" y="6162492"/>
              <a:ext cx="366916" cy="504000"/>
            </a:xfrm>
            <a:prstGeom prst="rect">
              <a:avLst/>
            </a:prstGeom>
          </p:spPr>
        </p:pic>
      </p:grpSp>
    </p:spTree>
    <p:extLst>
      <p:ext uri="{BB962C8B-B14F-4D97-AF65-F5344CB8AC3E}">
        <p14:creationId xmlns:p14="http://schemas.microsoft.com/office/powerpoint/2010/main" val="147048400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Divider Slide 3">
    <p:spTree>
      <p:nvGrpSpPr>
        <p:cNvPr id="1" name=""/>
        <p:cNvGrpSpPr/>
        <p:nvPr/>
      </p:nvGrpSpPr>
      <p:grpSpPr>
        <a:xfrm>
          <a:off x="0" y="0"/>
          <a:ext cx="0" cy="0"/>
          <a:chOff x="0" y="0"/>
          <a:chExt cx="0" cy="0"/>
        </a:xfrm>
      </p:grpSpPr>
      <p:sp>
        <p:nvSpPr>
          <p:cNvPr id="17" name="Freeform 16">
            <a:extLst>
              <a:ext uri="{FF2B5EF4-FFF2-40B4-BE49-F238E27FC236}">
                <a16:creationId xmlns:a16="http://schemas.microsoft.com/office/drawing/2014/main" id="{370353F7-9193-D742-88F3-B7307DE651FA}"/>
              </a:ext>
            </a:extLst>
          </p:cNvPr>
          <p:cNvSpPr/>
          <p:nvPr userDrawn="1"/>
        </p:nvSpPr>
        <p:spPr>
          <a:xfrm>
            <a:off x="0" y="0"/>
            <a:ext cx="6568428" cy="6556604"/>
          </a:xfrm>
          <a:custGeom>
            <a:avLst/>
            <a:gdLst>
              <a:gd name="connsiteX0" fmla="*/ 5038319 w 6568428"/>
              <a:gd name="connsiteY0" fmla="*/ 0 h 6556604"/>
              <a:gd name="connsiteX1" fmla="*/ 5845546 w 6568428"/>
              <a:gd name="connsiteY1" fmla="*/ 0 h 6556604"/>
              <a:gd name="connsiteX2" fmla="*/ 5894544 w 6568428"/>
              <a:gd name="connsiteY2" fmla="*/ 69311 h 6556604"/>
              <a:gd name="connsiteX3" fmla="*/ 6060394 w 6568428"/>
              <a:gd name="connsiteY3" fmla="*/ 345062 h 6556604"/>
              <a:gd name="connsiteX4" fmla="*/ 6129938 w 6568428"/>
              <a:gd name="connsiteY4" fmla="*/ 477731 h 6556604"/>
              <a:gd name="connsiteX5" fmla="*/ 6130292 w 6568428"/>
              <a:gd name="connsiteY5" fmla="*/ 478431 h 6556604"/>
              <a:gd name="connsiteX6" fmla="*/ 6140604 w 6568428"/>
              <a:gd name="connsiteY6" fmla="*/ 498185 h 6556604"/>
              <a:gd name="connsiteX7" fmla="*/ 6159997 w 6568428"/>
              <a:gd name="connsiteY7" fmla="*/ 539779 h 6556604"/>
              <a:gd name="connsiteX8" fmla="*/ 6196866 w 6568428"/>
              <a:gd name="connsiteY8" fmla="*/ 618787 h 6556604"/>
              <a:gd name="connsiteX9" fmla="*/ 6264840 w 6568428"/>
              <a:gd name="connsiteY9" fmla="*/ 776627 h 6556604"/>
              <a:gd name="connsiteX10" fmla="*/ 6306257 w 6568428"/>
              <a:gd name="connsiteY10" fmla="*/ 879230 h 6556604"/>
              <a:gd name="connsiteX11" fmla="*/ 6440458 w 6568428"/>
              <a:gd name="connsiteY11" fmla="*/ 1309910 h 6556604"/>
              <a:gd name="connsiteX12" fmla="*/ 6442205 w 6568428"/>
              <a:gd name="connsiteY12" fmla="*/ 1316728 h 6556604"/>
              <a:gd name="connsiteX13" fmla="*/ 6454087 w 6568428"/>
              <a:gd name="connsiteY13" fmla="*/ 1364970 h 6556604"/>
              <a:gd name="connsiteX14" fmla="*/ 6458104 w 6568428"/>
              <a:gd name="connsiteY14" fmla="*/ 1382100 h 6556604"/>
              <a:gd name="connsiteX15" fmla="*/ 6467370 w 6568428"/>
              <a:gd name="connsiteY15" fmla="*/ 1422478 h 6556604"/>
              <a:gd name="connsiteX16" fmla="*/ 6471564 w 6568428"/>
              <a:gd name="connsiteY16" fmla="*/ 1441355 h 6556604"/>
              <a:gd name="connsiteX17" fmla="*/ 6481175 w 6568428"/>
              <a:gd name="connsiteY17" fmla="*/ 1485927 h 6556604"/>
              <a:gd name="connsiteX18" fmla="*/ 6483792 w 6568428"/>
              <a:gd name="connsiteY18" fmla="*/ 1498332 h 6556604"/>
              <a:gd name="connsiteX19" fmla="*/ 6509833 w 6568428"/>
              <a:gd name="connsiteY19" fmla="*/ 1636071 h 6556604"/>
              <a:gd name="connsiteX20" fmla="*/ 6520138 w 6568428"/>
              <a:gd name="connsiteY20" fmla="*/ 1693579 h 6556604"/>
              <a:gd name="connsiteX21" fmla="*/ 6524509 w 6568428"/>
              <a:gd name="connsiteY21" fmla="*/ 1726615 h 6556604"/>
              <a:gd name="connsiteX22" fmla="*/ 6524685 w 6568428"/>
              <a:gd name="connsiteY22" fmla="*/ 1728185 h 6556604"/>
              <a:gd name="connsiteX23" fmla="*/ 6544425 w 6568428"/>
              <a:gd name="connsiteY23" fmla="*/ 1881300 h 6556604"/>
              <a:gd name="connsiteX24" fmla="*/ 6547579 w 6568428"/>
              <a:gd name="connsiteY24" fmla="*/ 1906295 h 6556604"/>
              <a:gd name="connsiteX25" fmla="*/ 6548449 w 6568428"/>
              <a:gd name="connsiteY25" fmla="*/ 1918531 h 6556604"/>
              <a:gd name="connsiteX26" fmla="*/ 6552813 w 6568428"/>
              <a:gd name="connsiteY26" fmla="*/ 1972191 h 6556604"/>
              <a:gd name="connsiteX27" fmla="*/ 6555437 w 6568428"/>
              <a:gd name="connsiteY27" fmla="*/ 2005050 h 6556604"/>
              <a:gd name="connsiteX28" fmla="*/ 6565918 w 6568428"/>
              <a:gd name="connsiteY28" fmla="*/ 2208862 h 6556604"/>
              <a:gd name="connsiteX29" fmla="*/ 6534297 w 6568428"/>
              <a:gd name="connsiteY29" fmla="*/ 2860477 h 6556604"/>
              <a:gd name="connsiteX30" fmla="*/ 6115440 w 6568428"/>
              <a:gd name="connsiteY30" fmla="*/ 4214581 h 6556604"/>
              <a:gd name="connsiteX31" fmla="*/ 5260779 w 6568428"/>
              <a:gd name="connsiteY31" fmla="*/ 5356492 h 6556604"/>
              <a:gd name="connsiteX32" fmla="*/ 4746690 w 6568428"/>
              <a:gd name="connsiteY32" fmla="*/ 5774767 h 6556604"/>
              <a:gd name="connsiteX33" fmla="*/ 4488068 w 6568428"/>
              <a:gd name="connsiteY33" fmla="*/ 5942212 h 6556604"/>
              <a:gd name="connsiteX34" fmla="*/ 4360154 w 6568428"/>
              <a:gd name="connsiteY34" fmla="*/ 6014402 h 6556604"/>
              <a:gd name="connsiteX35" fmla="*/ 4297605 w 6568428"/>
              <a:gd name="connsiteY35" fmla="*/ 6049016 h 6556604"/>
              <a:gd name="connsiteX36" fmla="*/ 4234871 w 6568428"/>
              <a:gd name="connsiteY36" fmla="*/ 6080474 h 6556604"/>
              <a:gd name="connsiteX37" fmla="*/ 3572767 w 6568428"/>
              <a:gd name="connsiteY37" fmla="*/ 6351222 h 6556604"/>
              <a:gd name="connsiteX38" fmla="*/ 3454649 w 6568428"/>
              <a:gd name="connsiteY38" fmla="*/ 6386535 h 6556604"/>
              <a:gd name="connsiteX39" fmla="*/ 3399603 w 6568428"/>
              <a:gd name="connsiteY39" fmla="*/ 6401741 h 6556604"/>
              <a:gd name="connsiteX40" fmla="*/ 3337917 w 6568428"/>
              <a:gd name="connsiteY40" fmla="*/ 6418695 h 6556604"/>
              <a:gd name="connsiteX41" fmla="*/ 3335823 w 6568428"/>
              <a:gd name="connsiteY41" fmla="*/ 6419218 h 6556604"/>
              <a:gd name="connsiteX42" fmla="*/ 3335646 w 6568428"/>
              <a:gd name="connsiteY42" fmla="*/ 6419218 h 6556604"/>
              <a:gd name="connsiteX43" fmla="*/ 3325511 w 6568428"/>
              <a:gd name="connsiteY43" fmla="*/ 6422019 h 6556604"/>
              <a:gd name="connsiteX44" fmla="*/ 3285148 w 6568428"/>
              <a:gd name="connsiteY44" fmla="*/ 6431453 h 6556604"/>
              <a:gd name="connsiteX45" fmla="*/ 3160558 w 6568428"/>
              <a:gd name="connsiteY45" fmla="*/ 6459419 h 6556604"/>
              <a:gd name="connsiteX46" fmla="*/ 3155141 w 6568428"/>
              <a:gd name="connsiteY46" fmla="*/ 6460642 h 6556604"/>
              <a:gd name="connsiteX47" fmla="*/ 3090306 w 6568428"/>
              <a:gd name="connsiteY47" fmla="*/ 6474278 h 6556604"/>
              <a:gd name="connsiteX48" fmla="*/ 3067943 w 6568428"/>
              <a:gd name="connsiteY48" fmla="*/ 6478126 h 6556604"/>
              <a:gd name="connsiteX49" fmla="*/ 3064626 w 6568428"/>
              <a:gd name="connsiteY49" fmla="*/ 6478472 h 6556604"/>
              <a:gd name="connsiteX50" fmla="*/ 2448834 w 6568428"/>
              <a:gd name="connsiteY50" fmla="*/ 6551363 h 6556604"/>
              <a:gd name="connsiteX51" fmla="*/ 2306768 w 6568428"/>
              <a:gd name="connsiteY51" fmla="*/ 6555034 h 6556604"/>
              <a:gd name="connsiteX52" fmla="*/ 2233553 w 6568428"/>
              <a:gd name="connsiteY52" fmla="*/ 6556604 h 6556604"/>
              <a:gd name="connsiteX53" fmla="*/ 2159107 w 6568428"/>
              <a:gd name="connsiteY53" fmla="*/ 6554857 h 6556604"/>
              <a:gd name="connsiteX54" fmla="*/ 2006390 w 6568428"/>
              <a:gd name="connsiteY54" fmla="*/ 6550663 h 6556604"/>
              <a:gd name="connsiteX55" fmla="*/ 1849294 w 6568428"/>
              <a:gd name="connsiteY55" fmla="*/ 6539127 h 6556604"/>
              <a:gd name="connsiteX56" fmla="*/ 1188591 w 6568428"/>
              <a:gd name="connsiteY56" fmla="*/ 6431630 h 6556604"/>
              <a:gd name="connsiteX57" fmla="*/ 0 w 6568428"/>
              <a:gd name="connsiteY57" fmla="*/ 5950776 h 6556604"/>
              <a:gd name="connsiteX58" fmla="*/ 0 w 6568428"/>
              <a:gd name="connsiteY58" fmla="*/ 5188864 h 6556604"/>
              <a:gd name="connsiteX59" fmla="*/ 214581 w 6568428"/>
              <a:gd name="connsiteY59" fmla="*/ 5337785 h 6556604"/>
              <a:gd name="connsiteX60" fmla="*/ 1344293 w 6568428"/>
              <a:gd name="connsiteY60" fmla="*/ 5820386 h 6556604"/>
              <a:gd name="connsiteX61" fmla="*/ 1906433 w 6568428"/>
              <a:gd name="connsiteY61" fmla="*/ 5911799 h 6556604"/>
              <a:gd name="connsiteX62" fmla="*/ 2040288 w 6568428"/>
              <a:gd name="connsiteY62" fmla="*/ 5921765 h 6556604"/>
              <a:gd name="connsiteX63" fmla="*/ 2170465 w 6568428"/>
              <a:gd name="connsiteY63" fmla="*/ 5925259 h 6556604"/>
              <a:gd name="connsiteX64" fmla="*/ 2234076 w 6568428"/>
              <a:gd name="connsiteY64" fmla="*/ 5926836 h 6556604"/>
              <a:gd name="connsiteX65" fmla="*/ 2296456 w 6568428"/>
              <a:gd name="connsiteY65" fmla="*/ 5925259 h 6556604"/>
              <a:gd name="connsiteX66" fmla="*/ 2417729 w 6568428"/>
              <a:gd name="connsiteY66" fmla="*/ 5922288 h 6556604"/>
              <a:gd name="connsiteX67" fmla="*/ 3023910 w 6568428"/>
              <a:gd name="connsiteY67" fmla="*/ 5843810 h 6556604"/>
              <a:gd name="connsiteX68" fmla="*/ 3107606 w 6568428"/>
              <a:gd name="connsiteY68" fmla="*/ 5824926 h 6556604"/>
              <a:gd name="connsiteX69" fmla="*/ 3131200 w 6568428"/>
              <a:gd name="connsiteY69" fmla="*/ 5819685 h 6556604"/>
              <a:gd name="connsiteX70" fmla="*/ 3172440 w 6568428"/>
              <a:gd name="connsiteY70" fmla="*/ 5809720 h 6556604"/>
              <a:gd name="connsiteX71" fmla="*/ 3175934 w 6568428"/>
              <a:gd name="connsiteY71" fmla="*/ 5808673 h 6556604"/>
              <a:gd name="connsiteX72" fmla="*/ 3273790 w 6568428"/>
              <a:gd name="connsiteY72" fmla="*/ 5781578 h 6556604"/>
              <a:gd name="connsiteX73" fmla="*/ 3374616 w 6568428"/>
              <a:gd name="connsiteY73" fmla="*/ 5751520 h 6556604"/>
              <a:gd name="connsiteX74" fmla="*/ 3378287 w 6568428"/>
              <a:gd name="connsiteY74" fmla="*/ 5750296 h 6556604"/>
              <a:gd name="connsiteX75" fmla="*/ 3450101 w 6568428"/>
              <a:gd name="connsiteY75" fmla="*/ 5726525 h 6556604"/>
              <a:gd name="connsiteX76" fmla="*/ 3452902 w 6568428"/>
              <a:gd name="connsiteY76" fmla="*/ 5725825 h 6556604"/>
              <a:gd name="connsiteX77" fmla="*/ 3936933 w 6568428"/>
              <a:gd name="connsiteY77" fmla="*/ 5521489 h 6556604"/>
              <a:gd name="connsiteX78" fmla="*/ 3990401 w 6568428"/>
              <a:gd name="connsiteY78" fmla="*/ 5494925 h 6556604"/>
              <a:gd name="connsiteX79" fmla="*/ 4043530 w 6568428"/>
              <a:gd name="connsiteY79" fmla="*/ 5465382 h 6556604"/>
              <a:gd name="connsiteX80" fmla="*/ 4152568 w 6568428"/>
              <a:gd name="connsiteY80" fmla="*/ 5404034 h 6556604"/>
              <a:gd name="connsiteX81" fmla="*/ 4372559 w 6568428"/>
              <a:gd name="connsiteY81" fmla="*/ 5261400 h 6556604"/>
              <a:gd name="connsiteX82" fmla="*/ 4810293 w 6568428"/>
              <a:gd name="connsiteY82" fmla="*/ 4905181 h 6556604"/>
              <a:gd name="connsiteX83" fmla="*/ 5537917 w 6568428"/>
              <a:gd name="connsiteY83" fmla="*/ 3933168 h 6556604"/>
              <a:gd name="connsiteX84" fmla="*/ 5893864 w 6568428"/>
              <a:gd name="connsiteY84" fmla="*/ 2782000 h 6556604"/>
              <a:gd name="connsiteX85" fmla="*/ 5920775 w 6568428"/>
              <a:gd name="connsiteY85" fmla="*/ 2226515 h 6556604"/>
              <a:gd name="connsiteX86" fmla="*/ 5915180 w 6568428"/>
              <a:gd name="connsiteY86" fmla="*/ 2100665 h 6556604"/>
              <a:gd name="connsiteX87" fmla="*/ 5915011 w 6568428"/>
              <a:gd name="connsiteY87" fmla="*/ 2099265 h 6556604"/>
              <a:gd name="connsiteX88" fmla="*/ 5911517 w 6568428"/>
              <a:gd name="connsiteY88" fmla="*/ 2053469 h 6556604"/>
              <a:gd name="connsiteX89" fmla="*/ 5905746 w 6568428"/>
              <a:gd name="connsiteY89" fmla="*/ 1979709 h 6556604"/>
              <a:gd name="connsiteX90" fmla="*/ 5901905 w 6568428"/>
              <a:gd name="connsiteY90" fmla="*/ 1944572 h 6556604"/>
              <a:gd name="connsiteX91" fmla="*/ 5889323 w 6568428"/>
              <a:gd name="connsiteY91" fmla="*/ 1847564 h 6556604"/>
              <a:gd name="connsiteX92" fmla="*/ 5886176 w 6568428"/>
              <a:gd name="connsiteY92" fmla="*/ 1822746 h 6556604"/>
              <a:gd name="connsiteX93" fmla="*/ 5885476 w 6568428"/>
              <a:gd name="connsiteY93" fmla="*/ 1817852 h 6556604"/>
              <a:gd name="connsiteX94" fmla="*/ 5872201 w 6568428"/>
              <a:gd name="connsiteY94" fmla="*/ 1736573 h 6556604"/>
              <a:gd name="connsiteX95" fmla="*/ 5871147 w 6568428"/>
              <a:gd name="connsiteY95" fmla="*/ 1730979 h 6556604"/>
              <a:gd name="connsiteX96" fmla="*/ 5850707 w 6568428"/>
              <a:gd name="connsiteY96" fmla="*/ 1623659 h 6556604"/>
              <a:gd name="connsiteX97" fmla="*/ 5847560 w 6568428"/>
              <a:gd name="connsiteY97" fmla="*/ 1608976 h 6556604"/>
              <a:gd name="connsiteX98" fmla="*/ 5840395 w 6568428"/>
              <a:gd name="connsiteY98" fmla="*/ 1575770 h 6556604"/>
              <a:gd name="connsiteX99" fmla="*/ 5836024 w 6568428"/>
              <a:gd name="connsiteY99" fmla="*/ 1555839 h 6556604"/>
              <a:gd name="connsiteX100" fmla="*/ 5829214 w 6568428"/>
              <a:gd name="connsiteY100" fmla="*/ 1526474 h 6556604"/>
              <a:gd name="connsiteX101" fmla="*/ 5824666 w 6568428"/>
              <a:gd name="connsiteY101" fmla="*/ 1507420 h 6556604"/>
              <a:gd name="connsiteX102" fmla="*/ 5816108 w 6568428"/>
              <a:gd name="connsiteY102" fmla="*/ 1472467 h 6556604"/>
              <a:gd name="connsiteX103" fmla="*/ 5813138 w 6568428"/>
              <a:gd name="connsiteY103" fmla="*/ 1460755 h 6556604"/>
              <a:gd name="connsiteX104" fmla="*/ 5666354 w 6568428"/>
              <a:gd name="connsiteY104" fmla="*/ 1013991 h 6556604"/>
              <a:gd name="connsiteX105" fmla="*/ 5663553 w 6568428"/>
              <a:gd name="connsiteY105" fmla="*/ 1006820 h 6556604"/>
              <a:gd name="connsiteX106" fmla="*/ 5606768 w 6568428"/>
              <a:gd name="connsiteY106" fmla="*/ 874859 h 6556604"/>
              <a:gd name="connsiteX107" fmla="*/ 5582297 w 6568428"/>
              <a:gd name="connsiteY107" fmla="*/ 822068 h 6556604"/>
              <a:gd name="connsiteX108" fmla="*/ 5575140 w 6568428"/>
              <a:gd name="connsiteY108" fmla="*/ 806516 h 6556604"/>
              <a:gd name="connsiteX109" fmla="*/ 5490736 w 6568428"/>
              <a:gd name="connsiteY109" fmla="*/ 641858 h 6556604"/>
              <a:gd name="connsiteX110" fmla="*/ 5184240 w 6568428"/>
              <a:gd name="connsiteY110" fmla="*/ 173247 h 65566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Lst>
            <a:rect l="l" t="t" r="r" b="b"/>
            <a:pathLst>
              <a:path w="6568428" h="6556604">
                <a:moveTo>
                  <a:pt x="5038319" y="0"/>
                </a:moveTo>
                <a:lnTo>
                  <a:pt x="5845546" y="0"/>
                </a:lnTo>
                <a:lnTo>
                  <a:pt x="5894544" y="69311"/>
                </a:lnTo>
                <a:cubicBezTo>
                  <a:pt x="5954502" y="161404"/>
                  <a:pt x="6009719" y="253648"/>
                  <a:pt x="6060394" y="345062"/>
                </a:cubicBezTo>
                <a:cubicBezTo>
                  <a:pt x="6084858" y="389464"/>
                  <a:pt x="6107921" y="433682"/>
                  <a:pt x="6129938" y="477731"/>
                </a:cubicBezTo>
                <a:cubicBezTo>
                  <a:pt x="6129938" y="478077"/>
                  <a:pt x="6130115" y="478254"/>
                  <a:pt x="6130292" y="478431"/>
                </a:cubicBezTo>
                <a:cubicBezTo>
                  <a:pt x="6130292" y="478431"/>
                  <a:pt x="6133786" y="485072"/>
                  <a:pt x="6140604" y="498185"/>
                </a:cubicBezTo>
                <a:cubicBezTo>
                  <a:pt x="6145321" y="508320"/>
                  <a:pt x="6151785" y="522302"/>
                  <a:pt x="6159997" y="539779"/>
                </a:cubicBezTo>
                <a:cubicBezTo>
                  <a:pt x="6172756" y="566174"/>
                  <a:pt x="6184991" y="592569"/>
                  <a:pt x="6196866" y="618787"/>
                </a:cubicBezTo>
                <a:cubicBezTo>
                  <a:pt x="6216966" y="661789"/>
                  <a:pt x="6240553" y="714395"/>
                  <a:pt x="6264840" y="776627"/>
                </a:cubicBezTo>
                <a:cubicBezTo>
                  <a:pt x="6279169" y="811233"/>
                  <a:pt x="6292975" y="845493"/>
                  <a:pt x="6306257" y="879230"/>
                </a:cubicBezTo>
                <a:cubicBezTo>
                  <a:pt x="6363396" y="1033038"/>
                  <a:pt x="6406906" y="1177942"/>
                  <a:pt x="6440458" y="1309910"/>
                </a:cubicBezTo>
                <a:cubicBezTo>
                  <a:pt x="6440982" y="1312180"/>
                  <a:pt x="6441682" y="1314458"/>
                  <a:pt x="6442205" y="1316728"/>
                </a:cubicBezTo>
                <a:cubicBezTo>
                  <a:pt x="6446222" y="1332981"/>
                  <a:pt x="6450247" y="1349064"/>
                  <a:pt x="6454087" y="1364970"/>
                </a:cubicBezTo>
                <a:cubicBezTo>
                  <a:pt x="6455488" y="1370565"/>
                  <a:pt x="6456711" y="1376329"/>
                  <a:pt x="6458104" y="1382100"/>
                </a:cubicBezTo>
                <a:cubicBezTo>
                  <a:pt x="6461252" y="1395729"/>
                  <a:pt x="6464399" y="1409188"/>
                  <a:pt x="6467370" y="1422478"/>
                </a:cubicBezTo>
                <a:cubicBezTo>
                  <a:pt x="6468770" y="1428765"/>
                  <a:pt x="6470163" y="1435060"/>
                  <a:pt x="6471564" y="1441355"/>
                </a:cubicBezTo>
                <a:cubicBezTo>
                  <a:pt x="6474880" y="1456384"/>
                  <a:pt x="6478028" y="1471244"/>
                  <a:pt x="6481175" y="1485927"/>
                </a:cubicBezTo>
                <a:cubicBezTo>
                  <a:pt x="6482045" y="1489944"/>
                  <a:pt x="6482922" y="1494138"/>
                  <a:pt x="6483792" y="1498332"/>
                </a:cubicBezTo>
                <a:cubicBezTo>
                  <a:pt x="6493757" y="1546928"/>
                  <a:pt x="6502315" y="1592893"/>
                  <a:pt x="6509833" y="1636071"/>
                </a:cubicBezTo>
                <a:cubicBezTo>
                  <a:pt x="6513327" y="1655125"/>
                  <a:pt x="6516644" y="1674171"/>
                  <a:pt x="6520138" y="1693579"/>
                </a:cubicBezTo>
                <a:cubicBezTo>
                  <a:pt x="6521538" y="1704591"/>
                  <a:pt x="6523108" y="1715603"/>
                  <a:pt x="6524509" y="1726615"/>
                </a:cubicBezTo>
                <a:cubicBezTo>
                  <a:pt x="6524509" y="1727138"/>
                  <a:pt x="6524685" y="1727662"/>
                  <a:pt x="6524685" y="1728185"/>
                </a:cubicBezTo>
                <a:cubicBezTo>
                  <a:pt x="6532373" y="1786562"/>
                  <a:pt x="6539361" y="1837429"/>
                  <a:pt x="6544425" y="1881300"/>
                </a:cubicBezTo>
                <a:cubicBezTo>
                  <a:pt x="6545479" y="1889688"/>
                  <a:pt x="6546525" y="1897907"/>
                  <a:pt x="6547579" y="1906295"/>
                </a:cubicBezTo>
                <a:cubicBezTo>
                  <a:pt x="6547749" y="1910320"/>
                  <a:pt x="6548095" y="1914514"/>
                  <a:pt x="6548449" y="1918531"/>
                </a:cubicBezTo>
                <a:cubicBezTo>
                  <a:pt x="6550543" y="1938285"/>
                  <a:pt x="6551943" y="1956284"/>
                  <a:pt x="6552813" y="1972191"/>
                </a:cubicBezTo>
                <a:cubicBezTo>
                  <a:pt x="6553867" y="1984426"/>
                  <a:pt x="6554737" y="1995262"/>
                  <a:pt x="6555437" y="2005050"/>
                </a:cubicBezTo>
                <a:cubicBezTo>
                  <a:pt x="6561031" y="2071299"/>
                  <a:pt x="6566272" y="2138942"/>
                  <a:pt x="6565918" y="2208862"/>
                </a:cubicBezTo>
                <a:cubicBezTo>
                  <a:pt x="6573790" y="2416161"/>
                  <a:pt x="6563125" y="2635695"/>
                  <a:pt x="6534297" y="2860477"/>
                </a:cubicBezTo>
                <a:cubicBezTo>
                  <a:pt x="6479952" y="3310912"/>
                  <a:pt x="6336485" y="3781454"/>
                  <a:pt x="6115440" y="4214581"/>
                </a:cubicBezTo>
                <a:cubicBezTo>
                  <a:pt x="5896488" y="4649286"/>
                  <a:pt x="5592962" y="5040119"/>
                  <a:pt x="5260779" y="5356492"/>
                </a:cubicBezTo>
                <a:cubicBezTo>
                  <a:pt x="5095296" y="5515725"/>
                  <a:pt x="4920208" y="5654335"/>
                  <a:pt x="4746690" y="5774767"/>
                </a:cubicBezTo>
                <a:cubicBezTo>
                  <a:pt x="4660886" y="5836638"/>
                  <a:pt x="4572295" y="5889252"/>
                  <a:pt x="4488068" y="5942212"/>
                </a:cubicBezTo>
                <a:cubicBezTo>
                  <a:pt x="4444735" y="5966683"/>
                  <a:pt x="4402094" y="5990808"/>
                  <a:pt x="4360154" y="6014402"/>
                </a:cubicBezTo>
                <a:cubicBezTo>
                  <a:pt x="4339014" y="6025937"/>
                  <a:pt x="4318221" y="6037650"/>
                  <a:pt x="4297605" y="6049016"/>
                </a:cubicBezTo>
                <a:cubicBezTo>
                  <a:pt x="4276458" y="6059674"/>
                  <a:pt x="4255664" y="6070163"/>
                  <a:pt x="4234871" y="6080474"/>
                </a:cubicBezTo>
                <a:cubicBezTo>
                  <a:pt x="3987438" y="6205971"/>
                  <a:pt x="3759398" y="6292321"/>
                  <a:pt x="3572767" y="6351222"/>
                </a:cubicBezTo>
                <a:cubicBezTo>
                  <a:pt x="3541670" y="6362234"/>
                  <a:pt x="3501830" y="6373599"/>
                  <a:pt x="3454649" y="6386535"/>
                </a:cubicBezTo>
                <a:cubicBezTo>
                  <a:pt x="3435772" y="6391953"/>
                  <a:pt x="3417249" y="6397017"/>
                  <a:pt x="3399603" y="6401741"/>
                </a:cubicBezTo>
                <a:cubicBezTo>
                  <a:pt x="3377933" y="6407682"/>
                  <a:pt x="3357494" y="6413277"/>
                  <a:pt x="3337917" y="6418695"/>
                </a:cubicBezTo>
                <a:cubicBezTo>
                  <a:pt x="3337216" y="6418871"/>
                  <a:pt x="3336523" y="6419041"/>
                  <a:pt x="3335823" y="6419218"/>
                </a:cubicBezTo>
                <a:cubicBezTo>
                  <a:pt x="3335823" y="6419218"/>
                  <a:pt x="3335646" y="6419218"/>
                  <a:pt x="3335646" y="6419218"/>
                </a:cubicBezTo>
                <a:cubicBezTo>
                  <a:pt x="3332329" y="6420095"/>
                  <a:pt x="3328828" y="6421142"/>
                  <a:pt x="3325511" y="6422019"/>
                </a:cubicBezTo>
                <a:cubicBezTo>
                  <a:pt x="3311529" y="6425513"/>
                  <a:pt x="3298254" y="6428483"/>
                  <a:pt x="3285148" y="6431453"/>
                </a:cubicBezTo>
                <a:cubicBezTo>
                  <a:pt x="3246356" y="6440719"/>
                  <a:pt x="3204769" y="6450153"/>
                  <a:pt x="3160558" y="6459419"/>
                </a:cubicBezTo>
                <a:cubicBezTo>
                  <a:pt x="3158804" y="6459772"/>
                  <a:pt x="3156888" y="6460296"/>
                  <a:pt x="3155141" y="6460642"/>
                </a:cubicBezTo>
                <a:cubicBezTo>
                  <a:pt x="3126829" y="6467114"/>
                  <a:pt x="3105166" y="6472008"/>
                  <a:pt x="3090306" y="6474278"/>
                </a:cubicBezTo>
                <a:cubicBezTo>
                  <a:pt x="3075631" y="6476725"/>
                  <a:pt x="3067943" y="6478126"/>
                  <a:pt x="3067943" y="6478126"/>
                </a:cubicBezTo>
                <a:cubicBezTo>
                  <a:pt x="3066889" y="6478295"/>
                  <a:pt x="3065673" y="6478295"/>
                  <a:pt x="3064626" y="6478472"/>
                </a:cubicBezTo>
                <a:cubicBezTo>
                  <a:pt x="2890408" y="6511332"/>
                  <a:pt x="2682808" y="6539997"/>
                  <a:pt x="2448834" y="6551363"/>
                </a:cubicBezTo>
                <a:cubicBezTo>
                  <a:pt x="2402523" y="6552586"/>
                  <a:pt x="2354995" y="6553810"/>
                  <a:pt x="2306768" y="6555034"/>
                </a:cubicBezTo>
                <a:cubicBezTo>
                  <a:pt x="2282481" y="6555557"/>
                  <a:pt x="2258186" y="6556080"/>
                  <a:pt x="2233553" y="6556604"/>
                </a:cubicBezTo>
                <a:cubicBezTo>
                  <a:pt x="2208912" y="6556080"/>
                  <a:pt x="2184094" y="6555380"/>
                  <a:pt x="2159107" y="6554857"/>
                </a:cubicBezTo>
                <a:cubicBezTo>
                  <a:pt x="2108963" y="6553456"/>
                  <a:pt x="2058111" y="6552056"/>
                  <a:pt x="2006390" y="6550663"/>
                </a:cubicBezTo>
                <a:cubicBezTo>
                  <a:pt x="1954838" y="6546992"/>
                  <a:pt x="1902416" y="6542967"/>
                  <a:pt x="1849294" y="6539127"/>
                </a:cubicBezTo>
                <a:cubicBezTo>
                  <a:pt x="1637507" y="6519373"/>
                  <a:pt x="1414191" y="6488084"/>
                  <a:pt x="1188591" y="6431630"/>
                </a:cubicBezTo>
                <a:cubicBezTo>
                  <a:pt x="787910" y="6333568"/>
                  <a:pt x="376571" y="6173465"/>
                  <a:pt x="0" y="5950776"/>
                </a:cubicBezTo>
                <a:lnTo>
                  <a:pt x="0" y="5188864"/>
                </a:lnTo>
                <a:cubicBezTo>
                  <a:pt x="69721" y="5240777"/>
                  <a:pt x="141189" y="5290597"/>
                  <a:pt x="214581" y="5337785"/>
                </a:cubicBezTo>
                <a:cubicBezTo>
                  <a:pt x="566165" y="5566592"/>
                  <a:pt x="961081" y="5726525"/>
                  <a:pt x="1344293" y="5820386"/>
                </a:cubicBezTo>
                <a:cubicBezTo>
                  <a:pt x="1535980" y="5868628"/>
                  <a:pt x="1725928" y="5894669"/>
                  <a:pt x="1906433" y="5911799"/>
                </a:cubicBezTo>
                <a:cubicBezTo>
                  <a:pt x="1951690" y="5915124"/>
                  <a:pt x="1996247" y="5918440"/>
                  <a:pt x="2040288" y="5921765"/>
                </a:cubicBezTo>
                <a:cubicBezTo>
                  <a:pt x="2084322" y="5922988"/>
                  <a:pt x="2127832" y="5924212"/>
                  <a:pt x="2170465" y="5925259"/>
                </a:cubicBezTo>
                <a:cubicBezTo>
                  <a:pt x="2191966" y="5925782"/>
                  <a:pt x="2213106" y="5926305"/>
                  <a:pt x="2234076" y="5926836"/>
                </a:cubicBezTo>
                <a:cubicBezTo>
                  <a:pt x="2255046" y="5926305"/>
                  <a:pt x="2275840" y="5925782"/>
                  <a:pt x="2296456" y="5925259"/>
                </a:cubicBezTo>
                <a:cubicBezTo>
                  <a:pt x="2337696" y="5924212"/>
                  <a:pt x="2378059" y="5923165"/>
                  <a:pt x="2417729" y="5922288"/>
                </a:cubicBezTo>
                <a:cubicBezTo>
                  <a:pt x="2655373" y="5910753"/>
                  <a:pt x="2860696" y="5878063"/>
                  <a:pt x="3023910" y="5843810"/>
                </a:cubicBezTo>
                <a:cubicBezTo>
                  <a:pt x="3047150" y="5838562"/>
                  <a:pt x="3074931" y="5832275"/>
                  <a:pt x="3107606" y="5824926"/>
                </a:cubicBezTo>
                <a:cubicBezTo>
                  <a:pt x="3115294" y="5823179"/>
                  <a:pt x="3123158" y="5821432"/>
                  <a:pt x="3131200" y="5819685"/>
                </a:cubicBezTo>
                <a:cubicBezTo>
                  <a:pt x="3145352" y="5816361"/>
                  <a:pt x="3159158" y="5813044"/>
                  <a:pt x="3172440" y="5809720"/>
                </a:cubicBezTo>
                <a:cubicBezTo>
                  <a:pt x="3173664" y="5809374"/>
                  <a:pt x="3174711" y="5809020"/>
                  <a:pt x="3175934" y="5808673"/>
                </a:cubicBezTo>
                <a:cubicBezTo>
                  <a:pt x="3211757" y="5798361"/>
                  <a:pt x="3244432" y="5789620"/>
                  <a:pt x="3273790" y="5781578"/>
                </a:cubicBezTo>
                <a:cubicBezTo>
                  <a:pt x="3305595" y="5772667"/>
                  <a:pt x="3339140" y="5762701"/>
                  <a:pt x="3374616" y="5751520"/>
                </a:cubicBezTo>
                <a:cubicBezTo>
                  <a:pt x="3375840" y="5751166"/>
                  <a:pt x="3377056" y="5750642"/>
                  <a:pt x="3378287" y="5750296"/>
                </a:cubicBezTo>
                <a:cubicBezTo>
                  <a:pt x="3425114" y="5734736"/>
                  <a:pt x="3450101" y="5726525"/>
                  <a:pt x="3450101" y="5726525"/>
                </a:cubicBezTo>
                <a:cubicBezTo>
                  <a:pt x="3450978" y="5726348"/>
                  <a:pt x="3452025" y="5726171"/>
                  <a:pt x="3452902" y="5725825"/>
                </a:cubicBezTo>
                <a:cubicBezTo>
                  <a:pt x="3595138" y="5677228"/>
                  <a:pt x="3760098" y="5611163"/>
                  <a:pt x="3936933" y="5521489"/>
                </a:cubicBezTo>
                <a:cubicBezTo>
                  <a:pt x="3954579" y="5512755"/>
                  <a:pt x="3972409" y="5503836"/>
                  <a:pt x="3990401" y="5494925"/>
                </a:cubicBezTo>
                <a:cubicBezTo>
                  <a:pt x="4008055" y="5485313"/>
                  <a:pt x="4025700" y="5475348"/>
                  <a:pt x="4043530" y="5465382"/>
                </a:cubicBezTo>
                <a:cubicBezTo>
                  <a:pt x="4079176" y="5445282"/>
                  <a:pt x="4115522" y="5424835"/>
                  <a:pt x="4152568" y="5404034"/>
                </a:cubicBezTo>
                <a:cubicBezTo>
                  <a:pt x="4224028" y="5358585"/>
                  <a:pt x="4299698" y="5314368"/>
                  <a:pt x="4372559" y="5261400"/>
                </a:cubicBezTo>
                <a:cubicBezTo>
                  <a:pt x="4520220" y="5158805"/>
                  <a:pt x="4669451" y="5040997"/>
                  <a:pt x="4810293" y="4905181"/>
                </a:cubicBezTo>
                <a:cubicBezTo>
                  <a:pt x="5093025" y="4635480"/>
                  <a:pt x="5351994" y="4302855"/>
                  <a:pt x="5537917" y="3933168"/>
                </a:cubicBezTo>
                <a:cubicBezTo>
                  <a:pt x="5725594" y="3564713"/>
                  <a:pt x="5848083" y="3165315"/>
                  <a:pt x="5893864" y="2782000"/>
                </a:cubicBezTo>
                <a:cubicBezTo>
                  <a:pt x="5918335" y="2590600"/>
                  <a:pt x="5927762" y="2403579"/>
                  <a:pt x="5920775" y="2226515"/>
                </a:cubicBezTo>
                <a:cubicBezTo>
                  <a:pt x="5920775" y="2183868"/>
                  <a:pt x="5918335" y="2141912"/>
                  <a:pt x="5915180" y="2100665"/>
                </a:cubicBezTo>
                <a:cubicBezTo>
                  <a:pt x="5915180" y="2100142"/>
                  <a:pt x="5915011" y="2099788"/>
                  <a:pt x="5915011" y="2099265"/>
                </a:cubicBezTo>
                <a:cubicBezTo>
                  <a:pt x="5915011" y="2099265"/>
                  <a:pt x="5913787" y="2083358"/>
                  <a:pt x="5911517" y="2053469"/>
                </a:cubicBezTo>
                <a:cubicBezTo>
                  <a:pt x="5909416" y="2028652"/>
                  <a:pt x="5907492" y="2004003"/>
                  <a:pt x="5905746" y="1979709"/>
                </a:cubicBezTo>
                <a:cubicBezTo>
                  <a:pt x="5904699" y="1968697"/>
                  <a:pt x="5903298" y="1956985"/>
                  <a:pt x="5901905" y="1944572"/>
                </a:cubicBezTo>
                <a:cubicBezTo>
                  <a:pt x="5897534" y="1911890"/>
                  <a:pt x="5893340" y="1879377"/>
                  <a:pt x="5889323" y="1847564"/>
                </a:cubicBezTo>
                <a:cubicBezTo>
                  <a:pt x="5888269" y="1839176"/>
                  <a:pt x="5887230" y="1831134"/>
                  <a:pt x="5886176" y="1822746"/>
                </a:cubicBezTo>
                <a:cubicBezTo>
                  <a:pt x="5885829" y="1821176"/>
                  <a:pt x="5885653" y="1819599"/>
                  <a:pt x="5885476" y="1817852"/>
                </a:cubicBezTo>
                <a:cubicBezTo>
                  <a:pt x="5881635" y="1792334"/>
                  <a:pt x="5877088" y="1765062"/>
                  <a:pt x="5872201" y="1736573"/>
                </a:cubicBezTo>
                <a:cubicBezTo>
                  <a:pt x="5871847" y="1734826"/>
                  <a:pt x="5871500" y="1732903"/>
                  <a:pt x="5871147" y="1730979"/>
                </a:cubicBezTo>
                <a:cubicBezTo>
                  <a:pt x="5864682" y="1694279"/>
                  <a:pt x="5857864" y="1658619"/>
                  <a:pt x="5850707" y="1623659"/>
                </a:cubicBezTo>
                <a:cubicBezTo>
                  <a:pt x="5849653" y="1618764"/>
                  <a:pt x="5848607" y="1613870"/>
                  <a:pt x="5847560" y="1608976"/>
                </a:cubicBezTo>
                <a:cubicBezTo>
                  <a:pt x="5845113" y="1597794"/>
                  <a:pt x="5842843" y="1586782"/>
                  <a:pt x="5840395" y="1575770"/>
                </a:cubicBezTo>
                <a:cubicBezTo>
                  <a:pt x="5838995" y="1569122"/>
                  <a:pt x="5837602" y="1562480"/>
                  <a:pt x="5836024" y="1555839"/>
                </a:cubicBezTo>
                <a:cubicBezTo>
                  <a:pt x="5833754" y="1546051"/>
                  <a:pt x="5831484" y="1536262"/>
                  <a:pt x="5829214" y="1526474"/>
                </a:cubicBezTo>
                <a:cubicBezTo>
                  <a:pt x="5827636" y="1520186"/>
                  <a:pt x="5826243" y="1513892"/>
                  <a:pt x="5824666" y="1507420"/>
                </a:cubicBezTo>
                <a:cubicBezTo>
                  <a:pt x="5821872" y="1495715"/>
                  <a:pt x="5819079" y="1484003"/>
                  <a:pt x="5816108" y="1472467"/>
                </a:cubicBezTo>
                <a:cubicBezTo>
                  <a:pt x="5815054" y="1468443"/>
                  <a:pt x="5814185" y="1464603"/>
                  <a:pt x="5813138" y="1460755"/>
                </a:cubicBezTo>
                <a:cubicBezTo>
                  <a:pt x="5766827" y="1279151"/>
                  <a:pt x="5713012" y="1128306"/>
                  <a:pt x="5666354" y="1013991"/>
                </a:cubicBezTo>
                <a:cubicBezTo>
                  <a:pt x="5665477" y="1011544"/>
                  <a:pt x="5664430" y="1009267"/>
                  <a:pt x="5663553" y="1006820"/>
                </a:cubicBezTo>
                <a:cubicBezTo>
                  <a:pt x="5645731" y="963471"/>
                  <a:pt x="5626861" y="919430"/>
                  <a:pt x="5606768" y="874859"/>
                </a:cubicBezTo>
                <a:cubicBezTo>
                  <a:pt x="5597503" y="854928"/>
                  <a:pt x="5589115" y="837275"/>
                  <a:pt x="5582297" y="822068"/>
                </a:cubicBezTo>
                <a:cubicBezTo>
                  <a:pt x="5579857" y="816474"/>
                  <a:pt x="5577410" y="811410"/>
                  <a:pt x="5575140" y="806516"/>
                </a:cubicBezTo>
                <a:cubicBezTo>
                  <a:pt x="5549275" y="752156"/>
                  <a:pt x="5521318" y="697095"/>
                  <a:pt x="5490736" y="641858"/>
                </a:cubicBezTo>
                <a:cubicBezTo>
                  <a:pt x="5404415" y="486295"/>
                  <a:pt x="5302712" y="327932"/>
                  <a:pt x="5184240" y="173247"/>
                </a:cubicBezTo>
                <a:close/>
              </a:path>
            </a:pathLst>
          </a:custGeom>
          <a:solidFill>
            <a:srgbClr val="F1F2F2"/>
          </a:solidFill>
          <a:ln w="2370" cap="flat">
            <a:noFill/>
            <a:prstDash val="solid"/>
            <a:miter/>
          </a:ln>
        </p:spPr>
        <p:txBody>
          <a:bodyPr rtlCol="0" anchor="ctr"/>
          <a:lstStyle/>
          <a:p>
            <a:endParaRPr lang="en-US"/>
          </a:p>
        </p:txBody>
      </p:sp>
      <p:sp>
        <p:nvSpPr>
          <p:cNvPr id="11" name="Graphic 4">
            <a:extLst>
              <a:ext uri="{FF2B5EF4-FFF2-40B4-BE49-F238E27FC236}">
                <a16:creationId xmlns:a16="http://schemas.microsoft.com/office/drawing/2014/main" id="{3867BEE7-AE57-9340-8D0C-12AFC528FE99}"/>
              </a:ext>
            </a:extLst>
          </p:cNvPr>
          <p:cNvSpPr/>
          <p:nvPr/>
        </p:nvSpPr>
        <p:spPr>
          <a:xfrm rot="10800000">
            <a:off x="-2" y="511043"/>
            <a:ext cx="12209547" cy="2329992"/>
          </a:xfrm>
          <a:custGeom>
            <a:avLst/>
            <a:gdLst>
              <a:gd name="connsiteX0" fmla="*/ 0 w 1656458"/>
              <a:gd name="connsiteY0" fmla="*/ 0 h 500098"/>
              <a:gd name="connsiteX1" fmla="*/ 1656459 w 1656458"/>
              <a:gd name="connsiteY1" fmla="*/ 0 h 500098"/>
              <a:gd name="connsiteX2" fmla="*/ 1656459 w 1656458"/>
              <a:gd name="connsiteY2" fmla="*/ 500098 h 500098"/>
              <a:gd name="connsiteX3" fmla="*/ 0 w 1656458"/>
              <a:gd name="connsiteY3" fmla="*/ 500098 h 500098"/>
            </a:gdLst>
            <a:ahLst/>
            <a:cxnLst>
              <a:cxn ang="0">
                <a:pos x="connsiteX0" y="connsiteY0"/>
              </a:cxn>
              <a:cxn ang="0">
                <a:pos x="connsiteX1" y="connsiteY1"/>
              </a:cxn>
              <a:cxn ang="0">
                <a:pos x="connsiteX2" y="connsiteY2"/>
              </a:cxn>
              <a:cxn ang="0">
                <a:pos x="connsiteX3" y="connsiteY3"/>
              </a:cxn>
            </a:cxnLst>
            <a:rect l="l" t="t" r="r" b="b"/>
            <a:pathLst>
              <a:path w="1656458" h="500098">
                <a:moveTo>
                  <a:pt x="0" y="0"/>
                </a:moveTo>
                <a:lnTo>
                  <a:pt x="1656459" y="0"/>
                </a:lnTo>
                <a:lnTo>
                  <a:pt x="1656459" y="500098"/>
                </a:lnTo>
                <a:lnTo>
                  <a:pt x="0" y="500098"/>
                </a:lnTo>
                <a:close/>
              </a:path>
            </a:pathLst>
          </a:custGeom>
          <a:solidFill>
            <a:srgbClr val="297239"/>
          </a:solidFill>
          <a:ln w="2370" cap="flat">
            <a:noFill/>
            <a:prstDash val="solid"/>
            <a:miter/>
          </a:ln>
        </p:spPr>
        <p:txBody>
          <a:bodyPr rtlCol="0" anchor="ctr"/>
          <a:lstStyle/>
          <a:p>
            <a:endParaRPr lang="en-US"/>
          </a:p>
        </p:txBody>
      </p:sp>
      <p:sp>
        <p:nvSpPr>
          <p:cNvPr id="12" name="Graphic 4">
            <a:extLst>
              <a:ext uri="{FF2B5EF4-FFF2-40B4-BE49-F238E27FC236}">
                <a16:creationId xmlns:a16="http://schemas.microsoft.com/office/drawing/2014/main" id="{7CB919E6-C84B-E149-95C9-2E35C2E69F01}"/>
              </a:ext>
            </a:extLst>
          </p:cNvPr>
          <p:cNvSpPr/>
          <p:nvPr/>
        </p:nvSpPr>
        <p:spPr>
          <a:xfrm rot="5400000">
            <a:off x="1966019" y="1909402"/>
            <a:ext cx="224193" cy="1899445"/>
          </a:xfrm>
          <a:custGeom>
            <a:avLst/>
            <a:gdLst>
              <a:gd name="connsiteX0" fmla="*/ 0 w 30416"/>
              <a:gd name="connsiteY0" fmla="*/ 0 h 257696"/>
              <a:gd name="connsiteX1" fmla="*/ 30416 w 30416"/>
              <a:gd name="connsiteY1" fmla="*/ 0 h 257696"/>
              <a:gd name="connsiteX2" fmla="*/ 30416 w 30416"/>
              <a:gd name="connsiteY2" fmla="*/ 257697 h 257696"/>
              <a:gd name="connsiteX3" fmla="*/ 0 w 30416"/>
              <a:gd name="connsiteY3" fmla="*/ 257697 h 257696"/>
            </a:gdLst>
            <a:ahLst/>
            <a:cxnLst>
              <a:cxn ang="0">
                <a:pos x="connsiteX0" y="connsiteY0"/>
              </a:cxn>
              <a:cxn ang="0">
                <a:pos x="connsiteX1" y="connsiteY1"/>
              </a:cxn>
              <a:cxn ang="0">
                <a:pos x="connsiteX2" y="connsiteY2"/>
              </a:cxn>
              <a:cxn ang="0">
                <a:pos x="connsiteX3" y="connsiteY3"/>
              </a:cxn>
            </a:cxnLst>
            <a:rect l="l" t="t" r="r" b="b"/>
            <a:pathLst>
              <a:path w="30416" h="257696">
                <a:moveTo>
                  <a:pt x="0" y="0"/>
                </a:moveTo>
                <a:lnTo>
                  <a:pt x="30416" y="0"/>
                </a:lnTo>
                <a:lnTo>
                  <a:pt x="30416" y="257697"/>
                </a:lnTo>
                <a:lnTo>
                  <a:pt x="0" y="257697"/>
                </a:lnTo>
                <a:close/>
              </a:path>
            </a:pathLst>
          </a:custGeom>
          <a:solidFill>
            <a:srgbClr val="84BA41"/>
          </a:solidFill>
          <a:ln w="2370" cap="flat">
            <a:noFill/>
            <a:prstDash val="solid"/>
            <a:miter/>
          </a:ln>
        </p:spPr>
        <p:txBody>
          <a:bodyPr rtlCol="0" anchor="ctr"/>
          <a:lstStyle/>
          <a:p>
            <a:endParaRPr lang="en-US"/>
          </a:p>
        </p:txBody>
      </p:sp>
      <p:sp>
        <p:nvSpPr>
          <p:cNvPr id="13" name="Text Placeholder 23">
            <a:extLst>
              <a:ext uri="{FF2B5EF4-FFF2-40B4-BE49-F238E27FC236}">
                <a16:creationId xmlns:a16="http://schemas.microsoft.com/office/drawing/2014/main" id="{A1B07BED-54F2-2746-8EA5-C57D9A85E8DC}"/>
              </a:ext>
            </a:extLst>
          </p:cNvPr>
          <p:cNvSpPr>
            <a:spLocks noGrp="1"/>
          </p:cNvSpPr>
          <p:nvPr>
            <p:ph type="body" sz="quarter" idx="17" hasCustomPrompt="1"/>
          </p:nvPr>
        </p:nvSpPr>
        <p:spPr>
          <a:xfrm>
            <a:off x="1132091" y="3898682"/>
            <a:ext cx="3791493" cy="845970"/>
          </a:xfrm>
        </p:spPr>
        <p:txBody>
          <a:bodyPr anchor="t">
            <a:normAutofit/>
          </a:bodyPr>
          <a:lstStyle>
            <a:lvl1pPr marL="0" indent="0" algn="l">
              <a:buNone/>
              <a:defRPr sz="4800" b="0" i="0">
                <a:solidFill>
                  <a:srgbClr val="297239"/>
                </a:solidFill>
                <a:latin typeface="+mn-lt"/>
              </a:defRPr>
            </a:lvl1pPr>
          </a:lstStyle>
          <a:p>
            <a:pPr lvl="0"/>
            <a:r>
              <a:rPr lang="en-US" dirty="0"/>
              <a:t>DIVIDER</a:t>
            </a:r>
          </a:p>
        </p:txBody>
      </p:sp>
      <p:sp>
        <p:nvSpPr>
          <p:cNvPr id="14" name="Text Placeholder 23">
            <a:extLst>
              <a:ext uri="{FF2B5EF4-FFF2-40B4-BE49-F238E27FC236}">
                <a16:creationId xmlns:a16="http://schemas.microsoft.com/office/drawing/2014/main" id="{871AD87B-FFE1-D542-82D4-44A308DC5838}"/>
              </a:ext>
            </a:extLst>
          </p:cNvPr>
          <p:cNvSpPr>
            <a:spLocks noGrp="1"/>
          </p:cNvSpPr>
          <p:nvPr>
            <p:ph type="body" sz="quarter" idx="18" hasCustomPrompt="1"/>
          </p:nvPr>
        </p:nvSpPr>
        <p:spPr>
          <a:xfrm>
            <a:off x="1132091" y="3170994"/>
            <a:ext cx="3791493" cy="845970"/>
          </a:xfrm>
        </p:spPr>
        <p:txBody>
          <a:bodyPr anchor="b">
            <a:normAutofit/>
          </a:bodyPr>
          <a:lstStyle>
            <a:lvl1pPr marL="0" indent="0" algn="l">
              <a:buNone/>
              <a:defRPr sz="3000" b="0" i="0">
                <a:solidFill>
                  <a:srgbClr val="84BA41"/>
                </a:solidFill>
                <a:latin typeface="+mn-lt"/>
              </a:defRPr>
            </a:lvl1pPr>
          </a:lstStyle>
          <a:p>
            <a:pPr lvl="0"/>
            <a:r>
              <a:rPr lang="en-US" dirty="0"/>
              <a:t>SECTION 01</a:t>
            </a:r>
          </a:p>
        </p:txBody>
      </p:sp>
      <p:sp>
        <p:nvSpPr>
          <p:cNvPr id="18" name="Graphic 4">
            <a:extLst>
              <a:ext uri="{FF2B5EF4-FFF2-40B4-BE49-F238E27FC236}">
                <a16:creationId xmlns:a16="http://schemas.microsoft.com/office/drawing/2014/main" id="{4C9F947C-8B19-DD4D-A440-5B030610E529}"/>
              </a:ext>
            </a:extLst>
          </p:cNvPr>
          <p:cNvSpPr/>
          <p:nvPr userDrawn="1"/>
        </p:nvSpPr>
        <p:spPr>
          <a:xfrm rot="5400000">
            <a:off x="9531450" y="-1421667"/>
            <a:ext cx="474200" cy="3865418"/>
          </a:xfrm>
          <a:custGeom>
            <a:avLst/>
            <a:gdLst>
              <a:gd name="connsiteX0" fmla="*/ 0 w 716474"/>
              <a:gd name="connsiteY0" fmla="*/ 0 h 1160145"/>
              <a:gd name="connsiteX1" fmla="*/ 716474 w 716474"/>
              <a:gd name="connsiteY1" fmla="*/ 0 h 1160145"/>
              <a:gd name="connsiteX2" fmla="*/ 716474 w 716474"/>
              <a:gd name="connsiteY2" fmla="*/ 1160145 h 1160145"/>
              <a:gd name="connsiteX3" fmla="*/ 0 w 716474"/>
              <a:gd name="connsiteY3" fmla="*/ 1160145 h 1160145"/>
            </a:gdLst>
            <a:ahLst/>
            <a:cxnLst>
              <a:cxn ang="0">
                <a:pos x="connsiteX0" y="connsiteY0"/>
              </a:cxn>
              <a:cxn ang="0">
                <a:pos x="connsiteX1" y="connsiteY1"/>
              </a:cxn>
              <a:cxn ang="0">
                <a:pos x="connsiteX2" y="connsiteY2"/>
              </a:cxn>
              <a:cxn ang="0">
                <a:pos x="connsiteX3" y="connsiteY3"/>
              </a:cxn>
            </a:cxnLst>
            <a:rect l="l" t="t" r="r" b="b"/>
            <a:pathLst>
              <a:path w="716474" h="1160145">
                <a:moveTo>
                  <a:pt x="0" y="0"/>
                </a:moveTo>
                <a:lnTo>
                  <a:pt x="716474" y="0"/>
                </a:lnTo>
                <a:lnTo>
                  <a:pt x="716474" y="1160145"/>
                </a:lnTo>
                <a:lnTo>
                  <a:pt x="0" y="1160145"/>
                </a:lnTo>
                <a:close/>
              </a:path>
            </a:pathLst>
          </a:custGeom>
          <a:solidFill>
            <a:srgbClr val="84BA41"/>
          </a:solidFill>
          <a:ln w="2370" cap="flat">
            <a:noFill/>
            <a:prstDash val="solid"/>
            <a:miter/>
          </a:ln>
        </p:spPr>
        <p:txBody>
          <a:bodyPr rtlCol="0" anchor="ctr"/>
          <a:lstStyle/>
          <a:p>
            <a:endParaRPr lang="en-US"/>
          </a:p>
        </p:txBody>
      </p:sp>
      <p:sp>
        <p:nvSpPr>
          <p:cNvPr id="19" name="Text Box 5">
            <a:extLst>
              <a:ext uri="{FF2B5EF4-FFF2-40B4-BE49-F238E27FC236}">
                <a16:creationId xmlns:a16="http://schemas.microsoft.com/office/drawing/2014/main" id="{FBADAE5D-E472-F948-A68C-D1D1B510957B}"/>
              </a:ext>
            </a:extLst>
          </p:cNvPr>
          <p:cNvSpPr txBox="1"/>
          <p:nvPr userDrawn="1"/>
        </p:nvSpPr>
        <p:spPr>
          <a:xfrm>
            <a:off x="7318046" y="373758"/>
            <a:ext cx="4867482" cy="374382"/>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gn="ctr"/>
            <a:r>
              <a:rPr lang="en-IE" sz="950" b="1" spc="170" baseline="0" dirty="0">
                <a:solidFill>
                  <a:schemeClr val="bg1"/>
                </a:solidFill>
                <a:effectLst/>
                <a:latin typeface="+mn-lt"/>
                <a:ea typeface="Times New Roman" panose="02020603050405020304" pitchFamily="18" charset="0"/>
                <a:cs typeface="Times New Roman" panose="02020603050405020304" pitchFamily="18" charset="0"/>
              </a:rPr>
              <a:t>SUSTAINABLE</a:t>
            </a:r>
            <a:r>
              <a:rPr lang="en-IE" sz="950" spc="170" baseline="0" dirty="0">
                <a:solidFill>
                  <a:schemeClr val="bg1"/>
                </a:solidFill>
                <a:effectLst/>
                <a:latin typeface="+mj-lt"/>
                <a:ea typeface="Times New Roman" panose="02020603050405020304" pitchFamily="18" charset="0"/>
                <a:cs typeface="Times New Roman" panose="02020603050405020304" pitchFamily="18" charset="0"/>
              </a:rPr>
              <a:t> FUTURES FOR ENTERPRISE CENTRES</a:t>
            </a:r>
            <a:endParaRPr lang="en-IE" sz="950" spc="170" baseline="0" dirty="0">
              <a:solidFill>
                <a:schemeClr val="bg1"/>
              </a:solidFill>
              <a:effectLst/>
              <a:latin typeface="+mj-lt"/>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533940472"/>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preserve="1" userDrawn="1">
  <p:cSld name="1_Quote Slide - Orange">
    <p:spTree>
      <p:nvGrpSpPr>
        <p:cNvPr id="1" name=""/>
        <p:cNvGrpSpPr/>
        <p:nvPr/>
      </p:nvGrpSpPr>
      <p:grpSpPr>
        <a:xfrm>
          <a:off x="0" y="0"/>
          <a:ext cx="0" cy="0"/>
          <a:chOff x="0" y="0"/>
          <a:chExt cx="0" cy="0"/>
        </a:xfrm>
      </p:grpSpPr>
      <p:sp>
        <p:nvSpPr>
          <p:cNvPr id="36" name="Freeform 35">
            <a:extLst>
              <a:ext uri="{FF2B5EF4-FFF2-40B4-BE49-F238E27FC236}">
                <a16:creationId xmlns:a16="http://schemas.microsoft.com/office/drawing/2014/main" id="{7A607DA3-8090-1841-A2ED-8CE91ED55E3A}"/>
              </a:ext>
            </a:extLst>
          </p:cNvPr>
          <p:cNvSpPr/>
          <p:nvPr userDrawn="1"/>
        </p:nvSpPr>
        <p:spPr>
          <a:xfrm rot="10800000">
            <a:off x="-3" y="-9570"/>
            <a:ext cx="12192003" cy="5963302"/>
          </a:xfrm>
          <a:custGeom>
            <a:avLst/>
            <a:gdLst>
              <a:gd name="connsiteX0" fmla="*/ 12192003 w 12192003"/>
              <a:gd name="connsiteY0" fmla="*/ 5963302 h 5963302"/>
              <a:gd name="connsiteX1" fmla="*/ 0 w 12192003"/>
              <a:gd name="connsiteY1" fmla="*/ 5963302 h 5963302"/>
              <a:gd name="connsiteX2" fmla="*/ 0 w 12192003"/>
              <a:gd name="connsiteY2" fmla="*/ 5443417 h 5963302"/>
              <a:gd name="connsiteX3" fmla="*/ 8719739 w 12192003"/>
              <a:gd name="connsiteY3" fmla="*/ 0 h 5963302"/>
              <a:gd name="connsiteX4" fmla="*/ 12192003 w 12192003"/>
              <a:gd name="connsiteY4" fmla="*/ 2268405 h 59633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192003" h="5963302">
                <a:moveTo>
                  <a:pt x="12192003" y="5963302"/>
                </a:moveTo>
                <a:lnTo>
                  <a:pt x="0" y="5963302"/>
                </a:lnTo>
                <a:lnTo>
                  <a:pt x="0" y="5443417"/>
                </a:lnTo>
                <a:lnTo>
                  <a:pt x="8719739" y="0"/>
                </a:lnTo>
                <a:lnTo>
                  <a:pt x="12192003" y="2268405"/>
                </a:lnTo>
                <a:close/>
              </a:path>
            </a:pathLst>
          </a:custGeom>
          <a:solidFill>
            <a:srgbClr val="F29E3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39" name="Freeform 38">
            <a:extLst>
              <a:ext uri="{FF2B5EF4-FFF2-40B4-BE49-F238E27FC236}">
                <a16:creationId xmlns:a16="http://schemas.microsoft.com/office/drawing/2014/main" id="{234ECEA6-0C88-EC45-B104-11D0F843512D}"/>
              </a:ext>
            </a:extLst>
          </p:cNvPr>
          <p:cNvSpPr/>
          <p:nvPr userDrawn="1"/>
        </p:nvSpPr>
        <p:spPr>
          <a:xfrm rot="10800000">
            <a:off x="-1283" y="2453791"/>
            <a:ext cx="4003925" cy="4404209"/>
          </a:xfrm>
          <a:custGeom>
            <a:avLst/>
            <a:gdLst>
              <a:gd name="connsiteX0" fmla="*/ 4003925 w 4003925"/>
              <a:gd name="connsiteY0" fmla="*/ 4404209 h 4404209"/>
              <a:gd name="connsiteX1" fmla="*/ 0 w 4003925"/>
              <a:gd name="connsiteY1" fmla="*/ 1243117 h 4404209"/>
              <a:gd name="connsiteX2" fmla="*/ 1991334 w 4003925"/>
              <a:gd name="connsiteY2" fmla="*/ 0 h 4404209"/>
              <a:gd name="connsiteX3" fmla="*/ 4003925 w 4003925"/>
              <a:gd name="connsiteY3" fmla="*/ 0 h 4404209"/>
            </a:gdLst>
            <a:ahLst/>
            <a:cxnLst>
              <a:cxn ang="0">
                <a:pos x="connsiteX0" y="connsiteY0"/>
              </a:cxn>
              <a:cxn ang="0">
                <a:pos x="connsiteX1" y="connsiteY1"/>
              </a:cxn>
              <a:cxn ang="0">
                <a:pos x="connsiteX2" y="connsiteY2"/>
              </a:cxn>
              <a:cxn ang="0">
                <a:pos x="connsiteX3" y="connsiteY3"/>
              </a:cxn>
            </a:cxnLst>
            <a:rect l="l" t="t" r="r" b="b"/>
            <a:pathLst>
              <a:path w="4003925" h="4404209">
                <a:moveTo>
                  <a:pt x="4003925" y="4404209"/>
                </a:moveTo>
                <a:lnTo>
                  <a:pt x="0" y="1243117"/>
                </a:lnTo>
                <a:lnTo>
                  <a:pt x="1991334" y="0"/>
                </a:lnTo>
                <a:lnTo>
                  <a:pt x="4003925" y="0"/>
                </a:lnTo>
                <a:close/>
              </a:path>
            </a:pathLst>
          </a:custGeom>
          <a:solidFill>
            <a:srgbClr val="02735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9" name="Text Placeholder 23">
            <a:extLst>
              <a:ext uri="{FF2B5EF4-FFF2-40B4-BE49-F238E27FC236}">
                <a16:creationId xmlns:a16="http://schemas.microsoft.com/office/drawing/2014/main" id="{7602FD05-603D-8742-82B1-6F3877562DCF}"/>
              </a:ext>
            </a:extLst>
          </p:cNvPr>
          <p:cNvSpPr>
            <a:spLocks noGrp="1"/>
          </p:cNvSpPr>
          <p:nvPr>
            <p:ph type="body" sz="quarter" idx="14" hasCustomPrompt="1"/>
          </p:nvPr>
        </p:nvSpPr>
        <p:spPr>
          <a:xfrm>
            <a:off x="6095998" y="2920610"/>
            <a:ext cx="785328" cy="1056986"/>
          </a:xfrm>
        </p:spPr>
        <p:txBody>
          <a:bodyPr anchor="t">
            <a:normAutofit/>
          </a:bodyPr>
          <a:lstStyle>
            <a:lvl1pPr marL="0" indent="0" algn="r">
              <a:buNone/>
              <a:defRPr sz="9600" b="1" i="0" baseline="0">
                <a:solidFill>
                  <a:schemeClr val="bg1"/>
                </a:solidFill>
                <a:latin typeface="Times New Roman" charset="0"/>
                <a:ea typeface="Times New Roman" charset="0"/>
                <a:cs typeface="Times New Roman" charset="0"/>
              </a:defRPr>
            </a:lvl1pPr>
          </a:lstStyle>
          <a:p>
            <a:pPr lvl="0"/>
            <a:r>
              <a:rPr lang="en-US" dirty="0"/>
              <a:t>”</a:t>
            </a:r>
          </a:p>
        </p:txBody>
      </p:sp>
      <p:sp>
        <p:nvSpPr>
          <p:cNvPr id="20" name="Text Placeholder 23">
            <a:extLst>
              <a:ext uri="{FF2B5EF4-FFF2-40B4-BE49-F238E27FC236}">
                <a16:creationId xmlns:a16="http://schemas.microsoft.com/office/drawing/2014/main" id="{13F8F5F5-2E75-5E40-A98A-B827BBB234F6}"/>
              </a:ext>
            </a:extLst>
          </p:cNvPr>
          <p:cNvSpPr>
            <a:spLocks noGrp="1"/>
          </p:cNvSpPr>
          <p:nvPr>
            <p:ph type="body" sz="quarter" idx="13" hasCustomPrompt="1"/>
          </p:nvPr>
        </p:nvSpPr>
        <p:spPr>
          <a:xfrm>
            <a:off x="782492" y="490752"/>
            <a:ext cx="6028211" cy="3119551"/>
          </a:xfrm>
        </p:spPr>
        <p:txBody>
          <a:bodyPr anchor="ctr">
            <a:normAutofit/>
          </a:bodyPr>
          <a:lstStyle>
            <a:lvl1pPr marL="0" indent="0" algn="ctr">
              <a:buNone/>
              <a:defRPr sz="3000" i="1" baseline="0">
                <a:solidFill>
                  <a:schemeClr val="bg1"/>
                </a:solidFill>
                <a:latin typeface="+mn-lt"/>
              </a:defRPr>
            </a:lvl1pPr>
          </a:lstStyle>
          <a:p>
            <a:pPr lvl="0"/>
            <a:r>
              <a:rPr lang="en-US" dirty="0"/>
              <a:t>Quote Slide</a:t>
            </a:r>
          </a:p>
        </p:txBody>
      </p:sp>
      <p:sp>
        <p:nvSpPr>
          <p:cNvPr id="21" name="Text Placeholder 23">
            <a:extLst>
              <a:ext uri="{FF2B5EF4-FFF2-40B4-BE49-F238E27FC236}">
                <a16:creationId xmlns:a16="http://schemas.microsoft.com/office/drawing/2014/main" id="{BD34CACE-D7C6-D24F-ABAA-F4E6CB465E5F}"/>
              </a:ext>
            </a:extLst>
          </p:cNvPr>
          <p:cNvSpPr>
            <a:spLocks noGrp="1"/>
          </p:cNvSpPr>
          <p:nvPr>
            <p:ph type="body" sz="quarter" idx="15" hasCustomPrompt="1"/>
          </p:nvPr>
        </p:nvSpPr>
        <p:spPr>
          <a:xfrm>
            <a:off x="694077" y="293434"/>
            <a:ext cx="2613204" cy="1221666"/>
          </a:xfrm>
        </p:spPr>
        <p:txBody>
          <a:bodyPr anchor="t">
            <a:normAutofit/>
          </a:bodyPr>
          <a:lstStyle>
            <a:lvl1pPr marL="0" indent="0" algn="l">
              <a:buNone/>
              <a:defRPr sz="9600" b="1" i="0" baseline="0">
                <a:solidFill>
                  <a:schemeClr val="bg1"/>
                </a:solidFill>
                <a:latin typeface="Times New Roman" charset="0"/>
                <a:ea typeface="Times New Roman" charset="0"/>
                <a:cs typeface="Times New Roman" charset="0"/>
              </a:defRPr>
            </a:lvl1pPr>
          </a:lstStyle>
          <a:p>
            <a:pPr lvl="0"/>
            <a:r>
              <a:rPr lang="en-US" dirty="0"/>
              <a:t>“</a:t>
            </a:r>
          </a:p>
        </p:txBody>
      </p:sp>
      <p:grpSp>
        <p:nvGrpSpPr>
          <p:cNvPr id="22" name="Group 21">
            <a:extLst>
              <a:ext uri="{FF2B5EF4-FFF2-40B4-BE49-F238E27FC236}">
                <a16:creationId xmlns:a16="http://schemas.microsoft.com/office/drawing/2014/main" id="{399F6706-E4A0-084D-9ED6-AEE0DA0CE874}"/>
              </a:ext>
            </a:extLst>
          </p:cNvPr>
          <p:cNvGrpSpPr/>
          <p:nvPr userDrawn="1"/>
        </p:nvGrpSpPr>
        <p:grpSpPr>
          <a:xfrm>
            <a:off x="8508837" y="6115769"/>
            <a:ext cx="3299079" cy="504000"/>
            <a:chOff x="506666" y="6162492"/>
            <a:chExt cx="3299079" cy="504000"/>
          </a:xfrm>
        </p:grpSpPr>
        <p:pic>
          <p:nvPicPr>
            <p:cNvPr id="23" name="Picture 22" descr="A picture containing text&#10;&#10;Description automatically generated">
              <a:extLst>
                <a:ext uri="{FF2B5EF4-FFF2-40B4-BE49-F238E27FC236}">
                  <a16:creationId xmlns:a16="http://schemas.microsoft.com/office/drawing/2014/main" id="{0CDE395A-448E-964F-A73E-648C5CF00B63}"/>
                </a:ext>
              </a:extLst>
            </p:cNvPr>
            <p:cNvPicPr/>
            <p:nvPr userDrawn="1"/>
          </p:nvPicPr>
          <p:blipFill rotWithShape="1">
            <a:blip r:embed="rId2">
              <a:extLst>
                <a:ext uri="{28A0092B-C50C-407E-A947-70E740481C1C}">
                  <a14:useLocalDpi xmlns:a14="http://schemas.microsoft.com/office/drawing/2010/main" val="0"/>
                </a:ext>
              </a:extLst>
            </a:blip>
            <a:srcRect t="71161" r="14342" b="1"/>
            <a:stretch/>
          </p:blipFill>
          <p:spPr>
            <a:xfrm>
              <a:off x="506666" y="6311795"/>
              <a:ext cx="2975721" cy="180000"/>
            </a:xfrm>
            <a:prstGeom prst="rect">
              <a:avLst/>
            </a:prstGeom>
          </p:spPr>
        </p:pic>
        <p:pic>
          <p:nvPicPr>
            <p:cNvPr id="24" name="Picture 23" descr="A picture containing text&#10;&#10;Description automatically generated">
              <a:extLst>
                <a:ext uri="{FF2B5EF4-FFF2-40B4-BE49-F238E27FC236}">
                  <a16:creationId xmlns:a16="http://schemas.microsoft.com/office/drawing/2014/main" id="{9F87EF6F-EDC9-4244-9EC9-935788C1686F}"/>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35287" t="-1662" r="54747" b="36172"/>
            <a:stretch/>
          </p:blipFill>
          <p:spPr>
            <a:xfrm>
              <a:off x="3438829" y="6162492"/>
              <a:ext cx="366916" cy="504000"/>
            </a:xfrm>
            <a:prstGeom prst="rect">
              <a:avLst/>
            </a:prstGeom>
          </p:spPr>
        </p:pic>
      </p:grpSp>
    </p:spTree>
    <p:extLst>
      <p:ext uri="{BB962C8B-B14F-4D97-AF65-F5344CB8AC3E}">
        <p14:creationId xmlns:p14="http://schemas.microsoft.com/office/powerpoint/2010/main" val="3447729385"/>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preserve="1" userDrawn="1">
  <p:cSld name="Large Photo Slide">
    <p:spTree>
      <p:nvGrpSpPr>
        <p:cNvPr id="1" name=""/>
        <p:cNvGrpSpPr/>
        <p:nvPr/>
      </p:nvGrpSpPr>
      <p:grpSpPr>
        <a:xfrm>
          <a:off x="0" y="0"/>
          <a:ext cx="0" cy="0"/>
          <a:chOff x="0" y="0"/>
          <a:chExt cx="0" cy="0"/>
        </a:xfrm>
      </p:grpSpPr>
      <p:sp>
        <p:nvSpPr>
          <p:cNvPr id="42" name="Picture Placeholder 41">
            <a:extLst>
              <a:ext uri="{FF2B5EF4-FFF2-40B4-BE49-F238E27FC236}">
                <a16:creationId xmlns:a16="http://schemas.microsoft.com/office/drawing/2014/main" id="{E331C466-ADB6-C94B-B96E-DA437A25481F}"/>
              </a:ext>
            </a:extLst>
          </p:cNvPr>
          <p:cNvSpPr>
            <a:spLocks noGrp="1"/>
          </p:cNvSpPr>
          <p:nvPr>
            <p:ph type="pic" sz="quarter" idx="10"/>
          </p:nvPr>
        </p:nvSpPr>
        <p:spPr>
          <a:xfrm>
            <a:off x="0" y="0"/>
            <a:ext cx="12192000" cy="6858000"/>
          </a:xfrm>
          <a:custGeom>
            <a:avLst/>
            <a:gdLst>
              <a:gd name="connsiteX0" fmla="*/ 4842628 w 12192000"/>
              <a:gd name="connsiteY0" fmla="*/ 0 h 6858000"/>
              <a:gd name="connsiteX1" fmla="*/ 12192000 w 12192000"/>
              <a:gd name="connsiteY1" fmla="*/ 0 h 6858000"/>
              <a:gd name="connsiteX2" fmla="*/ 12192000 w 12192000"/>
              <a:gd name="connsiteY2" fmla="*/ 6858000 h 6858000"/>
              <a:gd name="connsiteX3" fmla="*/ 0 w 12192000"/>
              <a:gd name="connsiteY3" fmla="*/ 6858000 h 6858000"/>
              <a:gd name="connsiteX4" fmla="*/ 0 w 12192000"/>
              <a:gd name="connsiteY4" fmla="*/ 6804028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192000" h="6858000">
                <a:moveTo>
                  <a:pt x="4842628" y="0"/>
                </a:moveTo>
                <a:lnTo>
                  <a:pt x="12192000" y="0"/>
                </a:lnTo>
                <a:lnTo>
                  <a:pt x="12192000" y="6858000"/>
                </a:lnTo>
                <a:lnTo>
                  <a:pt x="0" y="6858000"/>
                </a:lnTo>
                <a:lnTo>
                  <a:pt x="0" y="6804028"/>
                </a:lnTo>
                <a:close/>
              </a:path>
            </a:pathLst>
          </a:custGeom>
        </p:spPr>
        <p:txBody>
          <a:bodyPr wrap="square">
            <a:noAutofit/>
          </a:bodyPr>
          <a:lstStyle/>
          <a:p>
            <a:endParaRPr lang="en-US" dirty="0"/>
          </a:p>
        </p:txBody>
      </p:sp>
      <p:grpSp>
        <p:nvGrpSpPr>
          <p:cNvPr id="43" name="Group 42">
            <a:extLst>
              <a:ext uri="{FF2B5EF4-FFF2-40B4-BE49-F238E27FC236}">
                <a16:creationId xmlns:a16="http://schemas.microsoft.com/office/drawing/2014/main" id="{95DB8909-0900-BD4A-9949-C159C952DD79}"/>
              </a:ext>
            </a:extLst>
          </p:cNvPr>
          <p:cNvGrpSpPr/>
          <p:nvPr userDrawn="1"/>
        </p:nvGrpSpPr>
        <p:grpSpPr>
          <a:xfrm rot="10800000" flipH="1" flipV="1">
            <a:off x="0" y="-9570"/>
            <a:ext cx="4891483" cy="6753270"/>
            <a:chOff x="327570" y="4453037"/>
            <a:chExt cx="1539689" cy="1542069"/>
          </a:xfrm>
        </p:grpSpPr>
        <p:sp>
          <p:nvSpPr>
            <p:cNvPr id="44" name="Freeform 43">
              <a:extLst>
                <a:ext uri="{FF2B5EF4-FFF2-40B4-BE49-F238E27FC236}">
                  <a16:creationId xmlns:a16="http://schemas.microsoft.com/office/drawing/2014/main" id="{CD949F9D-A07A-894E-BB33-7D59D06AEE6B}"/>
                </a:ext>
              </a:extLst>
            </p:cNvPr>
            <p:cNvSpPr/>
            <p:nvPr userDrawn="1"/>
          </p:nvSpPr>
          <p:spPr>
            <a:xfrm flipH="1" flipV="1">
              <a:off x="327570" y="5115106"/>
              <a:ext cx="439999" cy="880000"/>
            </a:xfrm>
            <a:custGeom>
              <a:avLst/>
              <a:gdLst>
                <a:gd name="connsiteX0" fmla="*/ 439999 w 439999"/>
                <a:gd name="connsiteY0" fmla="*/ 880000 h 880000"/>
                <a:gd name="connsiteX1" fmla="*/ 0 w 439999"/>
                <a:gd name="connsiteY1" fmla="*/ 440680 h 880000"/>
                <a:gd name="connsiteX2" fmla="*/ 439999 w 439999"/>
                <a:gd name="connsiteY2" fmla="*/ 0 h 880000"/>
                <a:gd name="connsiteX3" fmla="*/ 439999 w 439999"/>
                <a:gd name="connsiteY3" fmla="*/ 880000 h 880000"/>
              </a:gdLst>
              <a:ahLst/>
              <a:cxnLst>
                <a:cxn ang="0">
                  <a:pos x="connsiteX0" y="connsiteY0"/>
                </a:cxn>
                <a:cxn ang="0">
                  <a:pos x="connsiteX1" y="connsiteY1"/>
                </a:cxn>
                <a:cxn ang="0">
                  <a:pos x="connsiteX2" y="connsiteY2"/>
                </a:cxn>
                <a:cxn ang="0">
                  <a:pos x="connsiteX3" y="connsiteY3"/>
                </a:cxn>
              </a:cxnLst>
              <a:rect l="l" t="t" r="r" b="b"/>
              <a:pathLst>
                <a:path w="439999" h="880000">
                  <a:moveTo>
                    <a:pt x="439999" y="880000"/>
                  </a:moveTo>
                  <a:lnTo>
                    <a:pt x="0" y="440680"/>
                  </a:lnTo>
                  <a:lnTo>
                    <a:pt x="439999" y="0"/>
                  </a:lnTo>
                  <a:lnTo>
                    <a:pt x="439999" y="880000"/>
                  </a:lnTo>
                  <a:close/>
                </a:path>
              </a:pathLst>
            </a:custGeom>
            <a:solidFill>
              <a:srgbClr val="F29E3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45" name="Freeform 44">
              <a:extLst>
                <a:ext uri="{FF2B5EF4-FFF2-40B4-BE49-F238E27FC236}">
                  <a16:creationId xmlns:a16="http://schemas.microsoft.com/office/drawing/2014/main" id="{3A419C59-85B4-7B4F-ABFA-7FA870198ACC}"/>
                </a:ext>
              </a:extLst>
            </p:cNvPr>
            <p:cNvSpPr/>
            <p:nvPr userDrawn="1"/>
          </p:nvSpPr>
          <p:spPr>
            <a:xfrm flipH="1" flipV="1">
              <a:off x="327570" y="4453037"/>
              <a:ext cx="1539689" cy="1101389"/>
            </a:xfrm>
            <a:custGeom>
              <a:avLst/>
              <a:gdLst>
                <a:gd name="connsiteX0" fmla="*/ 1539689 w 1539689"/>
                <a:gd name="connsiteY0" fmla="*/ 1101389 h 1101389"/>
                <a:gd name="connsiteX1" fmla="*/ 0 w 1539689"/>
                <a:gd name="connsiteY1" fmla="*/ 1101389 h 1101389"/>
                <a:gd name="connsiteX2" fmla="*/ 1099690 w 1539689"/>
                <a:gd name="connsiteY2" fmla="*/ 0 h 1101389"/>
                <a:gd name="connsiteX3" fmla="*/ 1539689 w 1539689"/>
                <a:gd name="connsiteY3" fmla="*/ 439320 h 1101389"/>
                <a:gd name="connsiteX4" fmla="*/ 1539689 w 1539689"/>
                <a:gd name="connsiteY4" fmla="*/ 1101389 h 11013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39689" h="1101389">
                  <a:moveTo>
                    <a:pt x="1539689" y="1101389"/>
                  </a:moveTo>
                  <a:lnTo>
                    <a:pt x="0" y="1101389"/>
                  </a:lnTo>
                  <a:lnTo>
                    <a:pt x="1099690" y="0"/>
                  </a:lnTo>
                  <a:lnTo>
                    <a:pt x="1539689" y="439320"/>
                  </a:lnTo>
                  <a:lnTo>
                    <a:pt x="1539689" y="1101389"/>
                  </a:lnTo>
                  <a:close/>
                </a:path>
              </a:pathLst>
            </a:custGeom>
            <a:solidFill>
              <a:srgbClr val="02735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grpSp>
      <p:sp>
        <p:nvSpPr>
          <p:cNvPr id="49" name="Text Placeholder 23">
            <a:extLst>
              <a:ext uri="{FF2B5EF4-FFF2-40B4-BE49-F238E27FC236}">
                <a16:creationId xmlns:a16="http://schemas.microsoft.com/office/drawing/2014/main" id="{15CA5FD0-5C17-9B43-A52D-995B5B63548A}"/>
              </a:ext>
            </a:extLst>
          </p:cNvPr>
          <p:cNvSpPr>
            <a:spLocks noGrp="1"/>
          </p:cNvSpPr>
          <p:nvPr>
            <p:ph type="body" sz="quarter" idx="13" hasCustomPrompt="1"/>
          </p:nvPr>
        </p:nvSpPr>
        <p:spPr>
          <a:xfrm>
            <a:off x="381114" y="569970"/>
            <a:ext cx="2691870" cy="2967709"/>
          </a:xfrm>
          <a:noFill/>
        </p:spPr>
        <p:txBody>
          <a:bodyPr>
            <a:normAutofit/>
          </a:bodyPr>
          <a:lstStyle>
            <a:lvl1pPr marL="0" indent="0" algn="l">
              <a:buNone/>
              <a:defRPr sz="3600" b="1">
                <a:solidFill>
                  <a:schemeClr val="bg1"/>
                </a:solidFill>
                <a:latin typeface="+mn-lt"/>
              </a:defRPr>
            </a:lvl1pPr>
          </a:lstStyle>
          <a:p>
            <a:pPr lvl="0"/>
            <a:r>
              <a:rPr lang="en-US" dirty="0"/>
              <a:t>TITLE</a:t>
            </a:r>
          </a:p>
        </p:txBody>
      </p:sp>
    </p:spTree>
    <p:extLst>
      <p:ext uri="{BB962C8B-B14F-4D97-AF65-F5344CB8AC3E}">
        <p14:creationId xmlns:p14="http://schemas.microsoft.com/office/powerpoint/2010/main" val="2247830489"/>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preserve="1" userDrawn="1">
  <p:cSld name="phone slide">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D1F58DA4-6F4C-C248-A4A3-EF7FD4F700EF}"/>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4818" t="-1279"/>
          <a:stretch/>
        </p:blipFill>
        <p:spPr>
          <a:xfrm>
            <a:off x="4696688" y="532945"/>
            <a:ext cx="7495312" cy="5755085"/>
          </a:xfrm>
          <a:prstGeom prst="rect">
            <a:avLst/>
          </a:prstGeom>
        </p:spPr>
      </p:pic>
      <p:sp>
        <p:nvSpPr>
          <p:cNvPr id="9" name="Picture Placeholder 5">
            <a:extLst>
              <a:ext uri="{FF2B5EF4-FFF2-40B4-BE49-F238E27FC236}">
                <a16:creationId xmlns:a16="http://schemas.microsoft.com/office/drawing/2014/main" id="{5D0EA656-2748-104A-823B-754E7C1E1A8D}"/>
              </a:ext>
            </a:extLst>
          </p:cNvPr>
          <p:cNvSpPr>
            <a:spLocks noGrp="1"/>
          </p:cNvSpPr>
          <p:nvPr>
            <p:ph type="pic" sz="quarter" idx="18" hasCustomPrompt="1"/>
          </p:nvPr>
        </p:nvSpPr>
        <p:spPr>
          <a:xfrm>
            <a:off x="5978881" y="1512887"/>
            <a:ext cx="4098925" cy="2628900"/>
          </a:xfrm>
        </p:spPr>
        <p:txBody>
          <a:bodyPr anchor="ctr">
            <a:normAutofit/>
          </a:bodyPr>
          <a:lstStyle>
            <a:lvl1pPr marL="0" marR="0" indent="0" algn="ctr" defTabSz="914400" rtl="0" eaLnBrk="1" fontAlgn="auto" latinLnBrk="0" hangingPunct="1">
              <a:lnSpc>
                <a:spcPct val="90000"/>
              </a:lnSpc>
              <a:spcBef>
                <a:spcPts val="1000"/>
              </a:spcBef>
              <a:spcAft>
                <a:spcPts val="0"/>
              </a:spcAft>
              <a:buClrTx/>
              <a:buSzTx/>
              <a:buFont typeface="Arial" charset="0"/>
              <a:buNone/>
              <a:tabLst/>
              <a:defRPr sz="2400" baseline="0">
                <a:solidFill>
                  <a:schemeClr val="bg1">
                    <a:lumMod val="50000"/>
                  </a:schemeClr>
                </a:solidFill>
              </a:defRPr>
            </a:lvl1pPr>
          </a:lstStyle>
          <a:p>
            <a:r>
              <a:rPr lang="en-US" dirty="0"/>
              <a:t>Click here to add photo</a:t>
            </a:r>
          </a:p>
        </p:txBody>
      </p:sp>
      <p:sp>
        <p:nvSpPr>
          <p:cNvPr id="27" name="Text Placeholder 23">
            <a:extLst>
              <a:ext uri="{FF2B5EF4-FFF2-40B4-BE49-F238E27FC236}">
                <a16:creationId xmlns:a16="http://schemas.microsoft.com/office/drawing/2014/main" id="{6F26DC03-2AE6-CD48-A3D1-B1EB1C077D21}"/>
              </a:ext>
            </a:extLst>
          </p:cNvPr>
          <p:cNvSpPr>
            <a:spLocks noGrp="1"/>
          </p:cNvSpPr>
          <p:nvPr>
            <p:ph type="body" sz="quarter" idx="13" hasCustomPrompt="1"/>
          </p:nvPr>
        </p:nvSpPr>
        <p:spPr>
          <a:xfrm>
            <a:off x="724091" y="1423332"/>
            <a:ext cx="3862197" cy="2920068"/>
          </a:xfrm>
        </p:spPr>
        <p:txBody>
          <a:bodyPr>
            <a:normAutofit/>
          </a:bodyPr>
          <a:lstStyle>
            <a:lvl1pPr marL="0" indent="0" algn="l">
              <a:buNone/>
              <a:defRPr sz="3600" b="1">
                <a:solidFill>
                  <a:srgbClr val="5E5E5E"/>
                </a:solidFill>
                <a:latin typeface="+mn-lt"/>
              </a:defRPr>
            </a:lvl1pPr>
          </a:lstStyle>
          <a:p>
            <a:pPr lvl="0"/>
            <a:r>
              <a:rPr lang="en-US" dirty="0"/>
              <a:t>TITLE</a:t>
            </a:r>
          </a:p>
        </p:txBody>
      </p:sp>
      <p:grpSp>
        <p:nvGrpSpPr>
          <p:cNvPr id="32" name="Group 31">
            <a:extLst>
              <a:ext uri="{FF2B5EF4-FFF2-40B4-BE49-F238E27FC236}">
                <a16:creationId xmlns:a16="http://schemas.microsoft.com/office/drawing/2014/main" id="{5919E3A4-07F8-9144-BE59-86BE0CC6657F}"/>
              </a:ext>
            </a:extLst>
          </p:cNvPr>
          <p:cNvGrpSpPr/>
          <p:nvPr userDrawn="1"/>
        </p:nvGrpSpPr>
        <p:grpSpPr>
          <a:xfrm>
            <a:off x="0" y="0"/>
            <a:ext cx="1675006" cy="1772009"/>
            <a:chOff x="327570" y="4453037"/>
            <a:chExt cx="1539689" cy="1542069"/>
          </a:xfrm>
        </p:grpSpPr>
        <p:sp>
          <p:nvSpPr>
            <p:cNvPr id="33" name="Freeform 32">
              <a:extLst>
                <a:ext uri="{FF2B5EF4-FFF2-40B4-BE49-F238E27FC236}">
                  <a16:creationId xmlns:a16="http://schemas.microsoft.com/office/drawing/2014/main" id="{E0C47DA2-977B-AE43-90B7-14B6A81E4F7B}"/>
                </a:ext>
              </a:extLst>
            </p:cNvPr>
            <p:cNvSpPr/>
            <p:nvPr userDrawn="1"/>
          </p:nvSpPr>
          <p:spPr>
            <a:xfrm flipH="1" flipV="1">
              <a:off x="327570" y="5115106"/>
              <a:ext cx="439999" cy="880000"/>
            </a:xfrm>
            <a:custGeom>
              <a:avLst/>
              <a:gdLst>
                <a:gd name="connsiteX0" fmla="*/ 439999 w 439999"/>
                <a:gd name="connsiteY0" fmla="*/ 880000 h 880000"/>
                <a:gd name="connsiteX1" fmla="*/ 0 w 439999"/>
                <a:gd name="connsiteY1" fmla="*/ 440680 h 880000"/>
                <a:gd name="connsiteX2" fmla="*/ 439999 w 439999"/>
                <a:gd name="connsiteY2" fmla="*/ 0 h 880000"/>
                <a:gd name="connsiteX3" fmla="*/ 439999 w 439999"/>
                <a:gd name="connsiteY3" fmla="*/ 880000 h 880000"/>
              </a:gdLst>
              <a:ahLst/>
              <a:cxnLst>
                <a:cxn ang="0">
                  <a:pos x="connsiteX0" y="connsiteY0"/>
                </a:cxn>
                <a:cxn ang="0">
                  <a:pos x="connsiteX1" y="connsiteY1"/>
                </a:cxn>
                <a:cxn ang="0">
                  <a:pos x="connsiteX2" y="connsiteY2"/>
                </a:cxn>
                <a:cxn ang="0">
                  <a:pos x="connsiteX3" y="connsiteY3"/>
                </a:cxn>
              </a:cxnLst>
              <a:rect l="l" t="t" r="r" b="b"/>
              <a:pathLst>
                <a:path w="439999" h="880000">
                  <a:moveTo>
                    <a:pt x="439999" y="880000"/>
                  </a:moveTo>
                  <a:lnTo>
                    <a:pt x="0" y="440680"/>
                  </a:lnTo>
                  <a:lnTo>
                    <a:pt x="439999" y="0"/>
                  </a:lnTo>
                  <a:lnTo>
                    <a:pt x="439999" y="880000"/>
                  </a:lnTo>
                  <a:close/>
                </a:path>
              </a:pathLst>
            </a:custGeom>
            <a:solidFill>
              <a:srgbClr val="02735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34" name="Freeform 33">
              <a:extLst>
                <a:ext uri="{FF2B5EF4-FFF2-40B4-BE49-F238E27FC236}">
                  <a16:creationId xmlns:a16="http://schemas.microsoft.com/office/drawing/2014/main" id="{7B8165AD-ED60-BF49-86E6-B8EA796EEC96}"/>
                </a:ext>
              </a:extLst>
            </p:cNvPr>
            <p:cNvSpPr/>
            <p:nvPr userDrawn="1"/>
          </p:nvSpPr>
          <p:spPr>
            <a:xfrm flipH="1" flipV="1">
              <a:off x="327570" y="4453037"/>
              <a:ext cx="1539689" cy="1101389"/>
            </a:xfrm>
            <a:custGeom>
              <a:avLst/>
              <a:gdLst>
                <a:gd name="connsiteX0" fmla="*/ 1539689 w 1539689"/>
                <a:gd name="connsiteY0" fmla="*/ 1101389 h 1101389"/>
                <a:gd name="connsiteX1" fmla="*/ 0 w 1539689"/>
                <a:gd name="connsiteY1" fmla="*/ 1101389 h 1101389"/>
                <a:gd name="connsiteX2" fmla="*/ 1099690 w 1539689"/>
                <a:gd name="connsiteY2" fmla="*/ 0 h 1101389"/>
                <a:gd name="connsiteX3" fmla="*/ 1539689 w 1539689"/>
                <a:gd name="connsiteY3" fmla="*/ 439320 h 1101389"/>
                <a:gd name="connsiteX4" fmla="*/ 1539689 w 1539689"/>
                <a:gd name="connsiteY4" fmla="*/ 1101389 h 11013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39689" h="1101389">
                  <a:moveTo>
                    <a:pt x="1539689" y="1101389"/>
                  </a:moveTo>
                  <a:lnTo>
                    <a:pt x="0" y="1101389"/>
                  </a:lnTo>
                  <a:lnTo>
                    <a:pt x="1099690" y="0"/>
                  </a:lnTo>
                  <a:lnTo>
                    <a:pt x="1539689" y="439320"/>
                  </a:lnTo>
                  <a:lnTo>
                    <a:pt x="1539689" y="1101389"/>
                  </a:lnTo>
                  <a:close/>
                </a:path>
              </a:pathLst>
            </a:custGeom>
            <a:solidFill>
              <a:srgbClr val="40B89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grpSp>
      <p:grpSp>
        <p:nvGrpSpPr>
          <p:cNvPr id="10" name="Group 9">
            <a:extLst>
              <a:ext uri="{FF2B5EF4-FFF2-40B4-BE49-F238E27FC236}">
                <a16:creationId xmlns:a16="http://schemas.microsoft.com/office/drawing/2014/main" id="{E3CBBE2D-FB1A-E944-9620-15E86CD99B4C}"/>
              </a:ext>
            </a:extLst>
          </p:cNvPr>
          <p:cNvGrpSpPr/>
          <p:nvPr userDrawn="1"/>
        </p:nvGrpSpPr>
        <p:grpSpPr>
          <a:xfrm>
            <a:off x="4766232" y="6468534"/>
            <a:ext cx="2761590" cy="389466"/>
            <a:chOff x="4766232" y="6468534"/>
            <a:chExt cx="2761590" cy="389466"/>
          </a:xfrm>
        </p:grpSpPr>
        <p:pic>
          <p:nvPicPr>
            <p:cNvPr id="11" name="Picture 10" descr="A picture containing text&#10;&#10;Description automatically generated">
              <a:extLst>
                <a:ext uri="{FF2B5EF4-FFF2-40B4-BE49-F238E27FC236}">
                  <a16:creationId xmlns:a16="http://schemas.microsoft.com/office/drawing/2014/main" id="{D791F558-2428-D64B-99E4-A62D71B9A032}"/>
                </a:ext>
              </a:extLst>
            </p:cNvPr>
            <p:cNvPicPr/>
            <p:nvPr userDrawn="1"/>
          </p:nvPicPr>
          <p:blipFill rotWithShape="1">
            <a:blip r:embed="rId3">
              <a:extLst>
                <a:ext uri="{28A0092B-C50C-407E-A947-70E740481C1C}">
                  <a14:useLocalDpi xmlns:a14="http://schemas.microsoft.com/office/drawing/2010/main" val="0"/>
                </a:ext>
              </a:extLst>
            </a:blip>
            <a:srcRect l="6164" t="76348" r="14342" b="-5648"/>
            <a:stretch/>
          </p:blipFill>
          <p:spPr>
            <a:xfrm>
              <a:off x="4766232" y="6468534"/>
              <a:ext cx="2761590" cy="182880"/>
            </a:xfrm>
            <a:prstGeom prst="rect">
              <a:avLst/>
            </a:prstGeom>
          </p:spPr>
        </p:pic>
        <p:pic>
          <p:nvPicPr>
            <p:cNvPr id="12" name="Picture 11" descr="A picture containing text&#10;&#10;Description automatically generated">
              <a:extLst>
                <a:ext uri="{FF2B5EF4-FFF2-40B4-BE49-F238E27FC236}">
                  <a16:creationId xmlns:a16="http://schemas.microsoft.com/office/drawing/2014/main" id="{7A16A629-8439-E14A-9E93-12883BB9C031}"/>
                </a:ext>
              </a:extLst>
            </p:cNvPr>
            <p:cNvPicPr>
              <a:picLocks noChangeAspect="1"/>
            </p:cNvPicPr>
            <p:nvPr userDrawn="1"/>
          </p:nvPicPr>
          <p:blipFill rotWithShape="1">
            <a:blip r:embed="rId3">
              <a:extLst>
                <a:ext uri="{28A0092B-C50C-407E-A947-70E740481C1C}">
                  <a14:useLocalDpi xmlns:a14="http://schemas.microsoft.com/office/drawing/2010/main" val="0"/>
                </a:ext>
              </a:extLst>
            </a:blip>
            <a:srcRect l="37439" t="5170" r="53817" b="62231"/>
            <a:stretch/>
          </p:blipFill>
          <p:spPr>
            <a:xfrm>
              <a:off x="6003160" y="6607120"/>
              <a:ext cx="321925" cy="250880"/>
            </a:xfrm>
            <a:prstGeom prst="rect">
              <a:avLst/>
            </a:prstGeom>
          </p:spPr>
        </p:pic>
      </p:grpSp>
    </p:spTree>
    <p:extLst>
      <p:ext uri="{BB962C8B-B14F-4D97-AF65-F5344CB8AC3E}">
        <p14:creationId xmlns:p14="http://schemas.microsoft.com/office/powerpoint/2010/main" val="4236862208"/>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preserve="1" userDrawn="1">
  <p:cSld name="Laptop Slide">
    <p:spTree>
      <p:nvGrpSpPr>
        <p:cNvPr id="1" name=""/>
        <p:cNvGrpSpPr/>
        <p:nvPr/>
      </p:nvGrpSpPr>
      <p:grpSpPr>
        <a:xfrm>
          <a:off x="0" y="0"/>
          <a:ext cx="0" cy="0"/>
          <a:chOff x="0" y="0"/>
          <a:chExt cx="0" cy="0"/>
        </a:xfrm>
      </p:grpSpPr>
      <p:grpSp>
        <p:nvGrpSpPr>
          <p:cNvPr id="26" name="Group 25">
            <a:extLst>
              <a:ext uri="{FF2B5EF4-FFF2-40B4-BE49-F238E27FC236}">
                <a16:creationId xmlns:a16="http://schemas.microsoft.com/office/drawing/2014/main" id="{E408D821-EAD9-8943-9B47-0D578C874D59}"/>
              </a:ext>
            </a:extLst>
          </p:cNvPr>
          <p:cNvGrpSpPr/>
          <p:nvPr userDrawn="1"/>
        </p:nvGrpSpPr>
        <p:grpSpPr>
          <a:xfrm rot="10800000" flipH="1" flipV="1">
            <a:off x="0" y="-9570"/>
            <a:ext cx="4891483" cy="6753270"/>
            <a:chOff x="327570" y="4453037"/>
            <a:chExt cx="1539689" cy="1542069"/>
          </a:xfrm>
        </p:grpSpPr>
        <p:sp>
          <p:nvSpPr>
            <p:cNvPr id="27" name="Freeform 26">
              <a:extLst>
                <a:ext uri="{FF2B5EF4-FFF2-40B4-BE49-F238E27FC236}">
                  <a16:creationId xmlns:a16="http://schemas.microsoft.com/office/drawing/2014/main" id="{9B443A20-5ABE-AA43-BCBE-B45788510B45}"/>
                </a:ext>
              </a:extLst>
            </p:cNvPr>
            <p:cNvSpPr/>
            <p:nvPr userDrawn="1"/>
          </p:nvSpPr>
          <p:spPr>
            <a:xfrm flipH="1" flipV="1">
              <a:off x="327570" y="5115106"/>
              <a:ext cx="439999" cy="880000"/>
            </a:xfrm>
            <a:custGeom>
              <a:avLst/>
              <a:gdLst>
                <a:gd name="connsiteX0" fmla="*/ 439999 w 439999"/>
                <a:gd name="connsiteY0" fmla="*/ 880000 h 880000"/>
                <a:gd name="connsiteX1" fmla="*/ 0 w 439999"/>
                <a:gd name="connsiteY1" fmla="*/ 440680 h 880000"/>
                <a:gd name="connsiteX2" fmla="*/ 439999 w 439999"/>
                <a:gd name="connsiteY2" fmla="*/ 0 h 880000"/>
                <a:gd name="connsiteX3" fmla="*/ 439999 w 439999"/>
                <a:gd name="connsiteY3" fmla="*/ 880000 h 880000"/>
              </a:gdLst>
              <a:ahLst/>
              <a:cxnLst>
                <a:cxn ang="0">
                  <a:pos x="connsiteX0" y="connsiteY0"/>
                </a:cxn>
                <a:cxn ang="0">
                  <a:pos x="connsiteX1" y="connsiteY1"/>
                </a:cxn>
                <a:cxn ang="0">
                  <a:pos x="connsiteX2" y="connsiteY2"/>
                </a:cxn>
                <a:cxn ang="0">
                  <a:pos x="connsiteX3" y="connsiteY3"/>
                </a:cxn>
              </a:cxnLst>
              <a:rect l="l" t="t" r="r" b="b"/>
              <a:pathLst>
                <a:path w="439999" h="880000">
                  <a:moveTo>
                    <a:pt x="439999" y="880000"/>
                  </a:moveTo>
                  <a:lnTo>
                    <a:pt x="0" y="440680"/>
                  </a:lnTo>
                  <a:lnTo>
                    <a:pt x="439999" y="0"/>
                  </a:lnTo>
                  <a:lnTo>
                    <a:pt x="439999" y="880000"/>
                  </a:lnTo>
                  <a:close/>
                </a:path>
              </a:pathLst>
            </a:custGeom>
            <a:solidFill>
              <a:srgbClr val="F29E3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8" name="Freeform 27">
              <a:extLst>
                <a:ext uri="{FF2B5EF4-FFF2-40B4-BE49-F238E27FC236}">
                  <a16:creationId xmlns:a16="http://schemas.microsoft.com/office/drawing/2014/main" id="{789F3516-D5FA-F745-AFA3-68F4F2E4A026}"/>
                </a:ext>
              </a:extLst>
            </p:cNvPr>
            <p:cNvSpPr/>
            <p:nvPr userDrawn="1"/>
          </p:nvSpPr>
          <p:spPr>
            <a:xfrm flipH="1" flipV="1">
              <a:off x="327570" y="4453037"/>
              <a:ext cx="1539689" cy="1101389"/>
            </a:xfrm>
            <a:custGeom>
              <a:avLst/>
              <a:gdLst>
                <a:gd name="connsiteX0" fmla="*/ 1539689 w 1539689"/>
                <a:gd name="connsiteY0" fmla="*/ 1101389 h 1101389"/>
                <a:gd name="connsiteX1" fmla="*/ 0 w 1539689"/>
                <a:gd name="connsiteY1" fmla="*/ 1101389 h 1101389"/>
                <a:gd name="connsiteX2" fmla="*/ 1099690 w 1539689"/>
                <a:gd name="connsiteY2" fmla="*/ 0 h 1101389"/>
                <a:gd name="connsiteX3" fmla="*/ 1539689 w 1539689"/>
                <a:gd name="connsiteY3" fmla="*/ 439320 h 1101389"/>
                <a:gd name="connsiteX4" fmla="*/ 1539689 w 1539689"/>
                <a:gd name="connsiteY4" fmla="*/ 1101389 h 11013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39689" h="1101389">
                  <a:moveTo>
                    <a:pt x="1539689" y="1101389"/>
                  </a:moveTo>
                  <a:lnTo>
                    <a:pt x="0" y="1101389"/>
                  </a:lnTo>
                  <a:lnTo>
                    <a:pt x="1099690" y="0"/>
                  </a:lnTo>
                  <a:lnTo>
                    <a:pt x="1539689" y="439320"/>
                  </a:lnTo>
                  <a:lnTo>
                    <a:pt x="1539689" y="1101389"/>
                  </a:lnTo>
                  <a:close/>
                </a:path>
              </a:pathLst>
            </a:custGeom>
            <a:solidFill>
              <a:srgbClr val="02735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grpSp>
      <p:pic>
        <p:nvPicPr>
          <p:cNvPr id="6" name="Picture 5">
            <a:extLst>
              <a:ext uri="{FF2B5EF4-FFF2-40B4-BE49-F238E27FC236}">
                <a16:creationId xmlns:a16="http://schemas.microsoft.com/office/drawing/2014/main" id="{D0535753-0DCC-D144-BD05-E0AE8543D166}"/>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4088717" y="958024"/>
            <a:ext cx="7941283" cy="4839954"/>
          </a:xfrm>
          <a:prstGeom prst="rect">
            <a:avLst/>
          </a:prstGeom>
        </p:spPr>
      </p:pic>
      <p:sp>
        <p:nvSpPr>
          <p:cNvPr id="7" name="Picture Placeholder 7">
            <a:extLst>
              <a:ext uri="{FF2B5EF4-FFF2-40B4-BE49-F238E27FC236}">
                <a16:creationId xmlns:a16="http://schemas.microsoft.com/office/drawing/2014/main" id="{117DA62C-E9DF-7F4D-A6C4-E879D8339543}"/>
              </a:ext>
            </a:extLst>
          </p:cNvPr>
          <p:cNvSpPr>
            <a:spLocks noGrp="1"/>
          </p:cNvSpPr>
          <p:nvPr>
            <p:ph type="pic" sz="quarter" idx="15" hasCustomPrompt="1"/>
          </p:nvPr>
        </p:nvSpPr>
        <p:spPr>
          <a:xfrm>
            <a:off x="5272598" y="1403721"/>
            <a:ext cx="5665788" cy="3478212"/>
          </a:xfrm>
          <a:prstGeom prst="rect">
            <a:avLst/>
          </a:prstGeom>
        </p:spPr>
        <p:txBody>
          <a:bodyPr anchor="t"/>
          <a:lstStyle>
            <a:lvl1pPr marL="228600" marR="0" indent="-228600" algn="ctr" defTabSz="914400" rtl="0" eaLnBrk="1" fontAlgn="auto" latinLnBrk="0" hangingPunct="1">
              <a:lnSpc>
                <a:spcPct val="90000"/>
              </a:lnSpc>
              <a:spcBef>
                <a:spcPts val="1000"/>
              </a:spcBef>
              <a:spcAft>
                <a:spcPts val="0"/>
              </a:spcAft>
              <a:buClrTx/>
              <a:buSzTx/>
              <a:buFont typeface="Arial"/>
              <a:buNone/>
              <a:tabLst/>
              <a:defRPr sz="2800" baseline="0">
                <a:solidFill>
                  <a:schemeClr val="bg1">
                    <a:lumMod val="50000"/>
                  </a:schemeClr>
                </a:solidFill>
              </a:defRPr>
            </a:lvl1pPr>
          </a:lstStyle>
          <a:p>
            <a:pPr marL="228600" marR="0" lvl="0" indent="-228600" algn="l" defTabSz="914400" rtl="0" eaLnBrk="1" fontAlgn="auto" latinLnBrk="0" hangingPunct="1">
              <a:lnSpc>
                <a:spcPct val="90000"/>
              </a:lnSpc>
              <a:spcBef>
                <a:spcPts val="1000"/>
              </a:spcBef>
              <a:spcAft>
                <a:spcPts val="0"/>
              </a:spcAft>
              <a:buClrTx/>
              <a:buSzTx/>
              <a:buFont typeface="Arial"/>
              <a:buNone/>
              <a:tabLst/>
              <a:defRPr/>
            </a:pPr>
            <a:r>
              <a:rPr lang="en-US" dirty="0"/>
              <a:t>        </a:t>
            </a:r>
          </a:p>
          <a:p>
            <a:pPr marL="228600" marR="0" lvl="0" indent="-228600" algn="l" defTabSz="914400" rtl="0" eaLnBrk="1" fontAlgn="auto" latinLnBrk="0" hangingPunct="1">
              <a:lnSpc>
                <a:spcPct val="90000"/>
              </a:lnSpc>
              <a:spcBef>
                <a:spcPts val="1000"/>
              </a:spcBef>
              <a:spcAft>
                <a:spcPts val="0"/>
              </a:spcAft>
              <a:buClrTx/>
              <a:buSzTx/>
              <a:buFont typeface="Arial"/>
              <a:buNone/>
              <a:tabLst/>
              <a:defRPr/>
            </a:pPr>
            <a:endParaRPr lang="en-US" dirty="0"/>
          </a:p>
          <a:p>
            <a:pPr marL="228600" marR="0" lvl="0" indent="-228600" algn="l" defTabSz="914400" rtl="0" eaLnBrk="1" fontAlgn="auto" latinLnBrk="0" hangingPunct="1">
              <a:lnSpc>
                <a:spcPct val="90000"/>
              </a:lnSpc>
              <a:spcBef>
                <a:spcPts val="1000"/>
              </a:spcBef>
              <a:spcAft>
                <a:spcPts val="0"/>
              </a:spcAft>
              <a:buClrTx/>
              <a:buSzTx/>
              <a:buFont typeface="Arial"/>
              <a:buNone/>
              <a:tabLst/>
              <a:defRPr/>
            </a:pPr>
            <a:r>
              <a:rPr lang="en-US" dirty="0"/>
              <a:t>            </a:t>
            </a:r>
          </a:p>
          <a:p>
            <a:pPr marL="228600" marR="0" lvl="0" indent="-228600" algn="l" defTabSz="914400" rtl="0" eaLnBrk="1" fontAlgn="auto" latinLnBrk="0" hangingPunct="1">
              <a:lnSpc>
                <a:spcPct val="90000"/>
              </a:lnSpc>
              <a:spcBef>
                <a:spcPts val="1000"/>
              </a:spcBef>
              <a:spcAft>
                <a:spcPts val="0"/>
              </a:spcAft>
              <a:buClrTx/>
              <a:buSzTx/>
              <a:buFont typeface="Arial"/>
              <a:buNone/>
              <a:tabLst/>
              <a:defRPr/>
            </a:pPr>
            <a:r>
              <a:rPr lang="en-US" dirty="0"/>
              <a:t>            Click here  to add photo</a:t>
            </a:r>
          </a:p>
        </p:txBody>
      </p:sp>
      <p:sp>
        <p:nvSpPr>
          <p:cNvPr id="8" name="Text Placeholder 23">
            <a:extLst>
              <a:ext uri="{FF2B5EF4-FFF2-40B4-BE49-F238E27FC236}">
                <a16:creationId xmlns:a16="http://schemas.microsoft.com/office/drawing/2014/main" id="{DF0274FC-8EE0-B448-8BAF-1A0661398AC4}"/>
              </a:ext>
            </a:extLst>
          </p:cNvPr>
          <p:cNvSpPr>
            <a:spLocks noGrp="1"/>
          </p:cNvSpPr>
          <p:nvPr>
            <p:ph type="body" sz="quarter" idx="13" hasCustomPrompt="1"/>
          </p:nvPr>
        </p:nvSpPr>
        <p:spPr>
          <a:xfrm>
            <a:off x="381114" y="569970"/>
            <a:ext cx="3735936" cy="4727266"/>
          </a:xfrm>
          <a:noFill/>
        </p:spPr>
        <p:txBody>
          <a:bodyPr>
            <a:normAutofit/>
          </a:bodyPr>
          <a:lstStyle>
            <a:lvl1pPr marL="0" indent="0" algn="l">
              <a:buNone/>
              <a:defRPr sz="3600" b="1">
                <a:solidFill>
                  <a:schemeClr val="bg1"/>
                </a:solidFill>
                <a:latin typeface="+mn-lt"/>
              </a:defRPr>
            </a:lvl1pPr>
          </a:lstStyle>
          <a:p>
            <a:pPr lvl="0"/>
            <a:r>
              <a:rPr lang="en-US" dirty="0"/>
              <a:t>TITLE</a:t>
            </a:r>
          </a:p>
        </p:txBody>
      </p:sp>
      <p:grpSp>
        <p:nvGrpSpPr>
          <p:cNvPr id="13" name="Group 12">
            <a:extLst>
              <a:ext uri="{FF2B5EF4-FFF2-40B4-BE49-F238E27FC236}">
                <a16:creationId xmlns:a16="http://schemas.microsoft.com/office/drawing/2014/main" id="{C57BDC3D-1F10-5C40-91BD-6FD11F0E9891}"/>
              </a:ext>
            </a:extLst>
          </p:cNvPr>
          <p:cNvGrpSpPr/>
          <p:nvPr userDrawn="1"/>
        </p:nvGrpSpPr>
        <p:grpSpPr>
          <a:xfrm>
            <a:off x="310494" y="6162492"/>
            <a:ext cx="3143757" cy="504000"/>
            <a:chOff x="296426" y="6035882"/>
            <a:chExt cx="3143757" cy="504000"/>
          </a:xfrm>
        </p:grpSpPr>
        <p:pic>
          <p:nvPicPr>
            <p:cNvPr id="14" name="Picture 13" descr="A picture containing text&#10;&#10;Description automatically generated">
              <a:extLst>
                <a:ext uri="{FF2B5EF4-FFF2-40B4-BE49-F238E27FC236}">
                  <a16:creationId xmlns:a16="http://schemas.microsoft.com/office/drawing/2014/main" id="{95514FBB-BF18-7043-A55B-4E77DA46B414}"/>
                </a:ext>
              </a:extLst>
            </p:cNvPr>
            <p:cNvPicPr/>
            <p:nvPr userDrawn="1"/>
          </p:nvPicPr>
          <p:blipFill rotWithShape="1">
            <a:blip r:embed="rId3">
              <a:extLst>
                <a:ext uri="{28A0092B-C50C-407E-A947-70E740481C1C}">
                  <a14:useLocalDpi xmlns:a14="http://schemas.microsoft.com/office/drawing/2010/main" val="0"/>
                </a:ext>
              </a:extLst>
            </a:blip>
            <a:srcRect t="71161" r="14342" b="1"/>
            <a:stretch/>
          </p:blipFill>
          <p:spPr>
            <a:xfrm>
              <a:off x="464462" y="6185185"/>
              <a:ext cx="2975721" cy="180000"/>
            </a:xfrm>
            <a:prstGeom prst="rect">
              <a:avLst/>
            </a:prstGeom>
          </p:spPr>
        </p:pic>
        <p:pic>
          <p:nvPicPr>
            <p:cNvPr id="15" name="Picture 14" descr="A picture containing text&#10;&#10;Description automatically generated">
              <a:extLst>
                <a:ext uri="{FF2B5EF4-FFF2-40B4-BE49-F238E27FC236}">
                  <a16:creationId xmlns:a16="http://schemas.microsoft.com/office/drawing/2014/main" id="{75B85DB1-D42F-A249-8007-DF69DD4EC02D}"/>
                </a:ext>
              </a:extLst>
            </p:cNvPr>
            <p:cNvPicPr>
              <a:picLocks noChangeAspect="1"/>
            </p:cNvPicPr>
            <p:nvPr userDrawn="1"/>
          </p:nvPicPr>
          <p:blipFill rotWithShape="1">
            <a:blip r:embed="rId3">
              <a:extLst>
                <a:ext uri="{28A0092B-C50C-407E-A947-70E740481C1C}">
                  <a14:useLocalDpi xmlns:a14="http://schemas.microsoft.com/office/drawing/2010/main" val="0"/>
                </a:ext>
              </a:extLst>
            </a:blip>
            <a:srcRect l="35287" t="-1662" r="54747" b="36172"/>
            <a:stretch/>
          </p:blipFill>
          <p:spPr>
            <a:xfrm>
              <a:off x="296426" y="6035882"/>
              <a:ext cx="366916" cy="504000"/>
            </a:xfrm>
            <a:prstGeom prst="rect">
              <a:avLst/>
            </a:prstGeom>
          </p:spPr>
        </p:pic>
      </p:grpSp>
    </p:spTree>
    <p:extLst>
      <p:ext uri="{BB962C8B-B14F-4D97-AF65-F5344CB8AC3E}">
        <p14:creationId xmlns:p14="http://schemas.microsoft.com/office/powerpoint/2010/main" val="1800444673"/>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preserve="1" userDrawn="1">
  <p:cSld name="S.W.O.T. Graphic Slide">
    <p:spTree>
      <p:nvGrpSpPr>
        <p:cNvPr id="1" name=""/>
        <p:cNvGrpSpPr/>
        <p:nvPr/>
      </p:nvGrpSpPr>
      <p:grpSpPr>
        <a:xfrm>
          <a:off x="0" y="0"/>
          <a:ext cx="0" cy="0"/>
          <a:chOff x="0" y="0"/>
          <a:chExt cx="0" cy="0"/>
        </a:xfrm>
      </p:grpSpPr>
      <p:grpSp>
        <p:nvGrpSpPr>
          <p:cNvPr id="71" name="Group 70">
            <a:extLst>
              <a:ext uri="{FF2B5EF4-FFF2-40B4-BE49-F238E27FC236}">
                <a16:creationId xmlns:a16="http://schemas.microsoft.com/office/drawing/2014/main" id="{517A14D4-05B6-5748-B6AD-04EE7CFEBA07}"/>
              </a:ext>
            </a:extLst>
          </p:cNvPr>
          <p:cNvGrpSpPr/>
          <p:nvPr/>
        </p:nvGrpSpPr>
        <p:grpSpPr>
          <a:xfrm>
            <a:off x="568814" y="1642188"/>
            <a:ext cx="10889178" cy="3900195"/>
            <a:chOff x="-2" y="0"/>
            <a:chExt cx="30632404" cy="13716000"/>
          </a:xfrm>
        </p:grpSpPr>
        <p:sp>
          <p:nvSpPr>
            <p:cNvPr id="88" name="Rectangle 3">
              <a:extLst>
                <a:ext uri="{FF2B5EF4-FFF2-40B4-BE49-F238E27FC236}">
                  <a16:creationId xmlns:a16="http://schemas.microsoft.com/office/drawing/2014/main" id="{B1A0EB6C-A0FF-154B-BF39-A342E84C4F64}"/>
                </a:ext>
              </a:extLst>
            </p:cNvPr>
            <p:cNvSpPr/>
            <p:nvPr/>
          </p:nvSpPr>
          <p:spPr>
            <a:xfrm rot="16200000">
              <a:off x="440870" y="6417127"/>
              <a:ext cx="6858001" cy="7739745"/>
            </a:xfrm>
            <a:custGeom>
              <a:avLst/>
              <a:gdLst>
                <a:gd name="connsiteX0" fmla="*/ 0 w 9674679"/>
                <a:gd name="connsiteY0" fmla="*/ 0 h 13716001"/>
                <a:gd name="connsiteX1" fmla="*/ 9674679 w 9674679"/>
                <a:gd name="connsiteY1" fmla="*/ 0 h 13716001"/>
                <a:gd name="connsiteX2" fmla="*/ 9674679 w 9674679"/>
                <a:gd name="connsiteY2" fmla="*/ 13716001 h 13716001"/>
                <a:gd name="connsiteX3" fmla="*/ 0 w 9674679"/>
                <a:gd name="connsiteY3" fmla="*/ 13716001 h 13716001"/>
                <a:gd name="connsiteX4" fmla="*/ 0 w 9674679"/>
                <a:gd name="connsiteY4" fmla="*/ 0 h 13716001"/>
                <a:gd name="connsiteX0" fmla="*/ 0 w 9677400"/>
                <a:gd name="connsiteY0" fmla="*/ 0 h 13716001"/>
                <a:gd name="connsiteX1" fmla="*/ 9674679 w 9677400"/>
                <a:gd name="connsiteY1" fmla="*/ 0 h 13716001"/>
                <a:gd name="connsiteX2" fmla="*/ 9677400 w 9677400"/>
                <a:gd name="connsiteY2" fmla="*/ 1498601 h 13716001"/>
                <a:gd name="connsiteX3" fmla="*/ 9674679 w 9677400"/>
                <a:gd name="connsiteY3" fmla="*/ 13716001 h 13716001"/>
                <a:gd name="connsiteX4" fmla="*/ 0 w 9677400"/>
                <a:gd name="connsiteY4" fmla="*/ 13716001 h 13716001"/>
                <a:gd name="connsiteX5" fmla="*/ 0 w 9677400"/>
                <a:gd name="connsiteY5" fmla="*/ 0 h 13716001"/>
                <a:gd name="connsiteX0" fmla="*/ 0 w 9677400"/>
                <a:gd name="connsiteY0" fmla="*/ 0 h 13716001"/>
                <a:gd name="connsiteX1" fmla="*/ 9674679 w 9677400"/>
                <a:gd name="connsiteY1" fmla="*/ 0 h 13716001"/>
                <a:gd name="connsiteX2" fmla="*/ 9677400 w 9677400"/>
                <a:gd name="connsiteY2" fmla="*/ 1498601 h 13716001"/>
                <a:gd name="connsiteX3" fmla="*/ 9677399 w 9677400"/>
                <a:gd name="connsiteY3" fmla="*/ 12420601 h 13716001"/>
                <a:gd name="connsiteX4" fmla="*/ 9674679 w 9677400"/>
                <a:gd name="connsiteY4" fmla="*/ 13716001 h 13716001"/>
                <a:gd name="connsiteX5" fmla="*/ 0 w 9677400"/>
                <a:gd name="connsiteY5" fmla="*/ 13716001 h 13716001"/>
                <a:gd name="connsiteX6" fmla="*/ 0 w 9677400"/>
                <a:gd name="connsiteY6" fmla="*/ 0 h 13716001"/>
                <a:gd name="connsiteX0" fmla="*/ 0 w 9677400"/>
                <a:gd name="connsiteY0" fmla="*/ 0 h 13716001"/>
                <a:gd name="connsiteX1" fmla="*/ 9674679 w 9677400"/>
                <a:gd name="connsiteY1" fmla="*/ 0 h 13716001"/>
                <a:gd name="connsiteX2" fmla="*/ 9677400 w 9677400"/>
                <a:gd name="connsiteY2" fmla="*/ 1498601 h 13716001"/>
                <a:gd name="connsiteX3" fmla="*/ 9677399 w 9677400"/>
                <a:gd name="connsiteY3" fmla="*/ 12420601 h 13716001"/>
                <a:gd name="connsiteX4" fmla="*/ 9674679 w 9677400"/>
                <a:gd name="connsiteY4" fmla="*/ 13716001 h 13716001"/>
                <a:gd name="connsiteX5" fmla="*/ 0 w 9677400"/>
                <a:gd name="connsiteY5" fmla="*/ 13716001 h 13716001"/>
                <a:gd name="connsiteX6" fmla="*/ 0 w 9677400"/>
                <a:gd name="connsiteY6" fmla="*/ 0 h 13716001"/>
                <a:gd name="connsiteX0" fmla="*/ 0 w 9677400"/>
                <a:gd name="connsiteY0" fmla="*/ 0 h 13716001"/>
                <a:gd name="connsiteX1" fmla="*/ 9674679 w 9677400"/>
                <a:gd name="connsiteY1" fmla="*/ 0 h 13716001"/>
                <a:gd name="connsiteX2" fmla="*/ 9677400 w 9677400"/>
                <a:gd name="connsiteY2" fmla="*/ 1498601 h 13716001"/>
                <a:gd name="connsiteX3" fmla="*/ 9677399 w 9677400"/>
                <a:gd name="connsiteY3" fmla="*/ 12420601 h 13716001"/>
                <a:gd name="connsiteX4" fmla="*/ 9674679 w 9677400"/>
                <a:gd name="connsiteY4" fmla="*/ 13716001 h 13716001"/>
                <a:gd name="connsiteX5" fmla="*/ 0 w 9677400"/>
                <a:gd name="connsiteY5" fmla="*/ 13716001 h 13716001"/>
                <a:gd name="connsiteX6" fmla="*/ 0 w 9677400"/>
                <a:gd name="connsiteY6" fmla="*/ 0 h 13716001"/>
                <a:gd name="connsiteX0" fmla="*/ 0 w 9702799"/>
                <a:gd name="connsiteY0" fmla="*/ 0 h 13863197"/>
                <a:gd name="connsiteX1" fmla="*/ 9674679 w 9702799"/>
                <a:gd name="connsiteY1" fmla="*/ 0 h 13863197"/>
                <a:gd name="connsiteX2" fmla="*/ 9677400 w 9702799"/>
                <a:gd name="connsiteY2" fmla="*/ 1498601 h 13863197"/>
                <a:gd name="connsiteX3" fmla="*/ 9702799 w 9702799"/>
                <a:gd name="connsiteY3" fmla="*/ 13741401 h 13863197"/>
                <a:gd name="connsiteX4" fmla="*/ 9674679 w 9702799"/>
                <a:gd name="connsiteY4" fmla="*/ 13716001 h 13863197"/>
                <a:gd name="connsiteX5" fmla="*/ 0 w 9702799"/>
                <a:gd name="connsiteY5" fmla="*/ 13716001 h 13863197"/>
                <a:gd name="connsiteX6" fmla="*/ 0 w 9702799"/>
                <a:gd name="connsiteY6" fmla="*/ 0 h 13863197"/>
                <a:gd name="connsiteX0" fmla="*/ 0 w 9702800"/>
                <a:gd name="connsiteY0" fmla="*/ 0 h 13863197"/>
                <a:gd name="connsiteX1" fmla="*/ 9674679 w 9702800"/>
                <a:gd name="connsiteY1" fmla="*/ 0 h 13863197"/>
                <a:gd name="connsiteX2" fmla="*/ 9702800 w 9702800"/>
                <a:gd name="connsiteY2" fmla="*/ 1 h 13863197"/>
                <a:gd name="connsiteX3" fmla="*/ 9702799 w 9702800"/>
                <a:gd name="connsiteY3" fmla="*/ 13741401 h 13863197"/>
                <a:gd name="connsiteX4" fmla="*/ 9674679 w 9702800"/>
                <a:gd name="connsiteY4" fmla="*/ 13716001 h 13863197"/>
                <a:gd name="connsiteX5" fmla="*/ 0 w 9702800"/>
                <a:gd name="connsiteY5" fmla="*/ 13716001 h 13863197"/>
                <a:gd name="connsiteX6" fmla="*/ 0 w 9702800"/>
                <a:gd name="connsiteY6" fmla="*/ 0 h 138631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702800" h="13863197">
                  <a:moveTo>
                    <a:pt x="0" y="0"/>
                  </a:moveTo>
                  <a:lnTo>
                    <a:pt x="9674679" y="0"/>
                  </a:lnTo>
                  <a:lnTo>
                    <a:pt x="9702800" y="1"/>
                  </a:lnTo>
                  <a:cubicBezTo>
                    <a:pt x="7950200" y="3742268"/>
                    <a:pt x="7188199" y="7967134"/>
                    <a:pt x="9702799" y="13741401"/>
                  </a:cubicBezTo>
                  <a:cubicBezTo>
                    <a:pt x="9701892" y="14173201"/>
                    <a:pt x="9675586" y="13284201"/>
                    <a:pt x="9674679" y="13716001"/>
                  </a:cubicBezTo>
                  <a:lnTo>
                    <a:pt x="0" y="13716001"/>
                  </a:lnTo>
                  <a:lnTo>
                    <a:pt x="0" y="0"/>
                  </a:lnTo>
                  <a:close/>
                </a:path>
              </a:pathLst>
            </a:custGeom>
            <a:solidFill>
              <a:srgbClr val="0273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9" name="Rectangle 3">
              <a:extLst>
                <a:ext uri="{FF2B5EF4-FFF2-40B4-BE49-F238E27FC236}">
                  <a16:creationId xmlns:a16="http://schemas.microsoft.com/office/drawing/2014/main" id="{46582492-0885-B749-86F7-8AC850A52945}"/>
                </a:ext>
              </a:extLst>
            </p:cNvPr>
            <p:cNvSpPr/>
            <p:nvPr/>
          </p:nvSpPr>
          <p:spPr>
            <a:xfrm rot="5400000">
              <a:off x="8017327" y="-440872"/>
              <a:ext cx="6858001" cy="7739745"/>
            </a:xfrm>
            <a:custGeom>
              <a:avLst/>
              <a:gdLst>
                <a:gd name="connsiteX0" fmla="*/ 0 w 9674679"/>
                <a:gd name="connsiteY0" fmla="*/ 0 h 13716001"/>
                <a:gd name="connsiteX1" fmla="*/ 9674679 w 9674679"/>
                <a:gd name="connsiteY1" fmla="*/ 0 h 13716001"/>
                <a:gd name="connsiteX2" fmla="*/ 9674679 w 9674679"/>
                <a:gd name="connsiteY2" fmla="*/ 13716001 h 13716001"/>
                <a:gd name="connsiteX3" fmla="*/ 0 w 9674679"/>
                <a:gd name="connsiteY3" fmla="*/ 13716001 h 13716001"/>
                <a:gd name="connsiteX4" fmla="*/ 0 w 9674679"/>
                <a:gd name="connsiteY4" fmla="*/ 0 h 13716001"/>
                <a:gd name="connsiteX0" fmla="*/ 0 w 9677400"/>
                <a:gd name="connsiteY0" fmla="*/ 0 h 13716001"/>
                <a:gd name="connsiteX1" fmla="*/ 9674679 w 9677400"/>
                <a:gd name="connsiteY1" fmla="*/ 0 h 13716001"/>
                <a:gd name="connsiteX2" fmla="*/ 9677400 w 9677400"/>
                <a:gd name="connsiteY2" fmla="*/ 1498601 h 13716001"/>
                <a:gd name="connsiteX3" fmla="*/ 9674679 w 9677400"/>
                <a:gd name="connsiteY3" fmla="*/ 13716001 h 13716001"/>
                <a:gd name="connsiteX4" fmla="*/ 0 w 9677400"/>
                <a:gd name="connsiteY4" fmla="*/ 13716001 h 13716001"/>
                <a:gd name="connsiteX5" fmla="*/ 0 w 9677400"/>
                <a:gd name="connsiteY5" fmla="*/ 0 h 13716001"/>
                <a:gd name="connsiteX0" fmla="*/ 0 w 9677400"/>
                <a:gd name="connsiteY0" fmla="*/ 0 h 13716001"/>
                <a:gd name="connsiteX1" fmla="*/ 9674679 w 9677400"/>
                <a:gd name="connsiteY1" fmla="*/ 0 h 13716001"/>
                <a:gd name="connsiteX2" fmla="*/ 9677400 w 9677400"/>
                <a:gd name="connsiteY2" fmla="*/ 1498601 h 13716001"/>
                <a:gd name="connsiteX3" fmla="*/ 9677399 w 9677400"/>
                <a:gd name="connsiteY3" fmla="*/ 12420601 h 13716001"/>
                <a:gd name="connsiteX4" fmla="*/ 9674679 w 9677400"/>
                <a:gd name="connsiteY4" fmla="*/ 13716001 h 13716001"/>
                <a:gd name="connsiteX5" fmla="*/ 0 w 9677400"/>
                <a:gd name="connsiteY5" fmla="*/ 13716001 h 13716001"/>
                <a:gd name="connsiteX6" fmla="*/ 0 w 9677400"/>
                <a:gd name="connsiteY6" fmla="*/ 0 h 13716001"/>
                <a:gd name="connsiteX0" fmla="*/ 0 w 9677400"/>
                <a:gd name="connsiteY0" fmla="*/ 0 h 13716001"/>
                <a:gd name="connsiteX1" fmla="*/ 9674679 w 9677400"/>
                <a:gd name="connsiteY1" fmla="*/ 0 h 13716001"/>
                <a:gd name="connsiteX2" fmla="*/ 9677400 w 9677400"/>
                <a:gd name="connsiteY2" fmla="*/ 1498601 h 13716001"/>
                <a:gd name="connsiteX3" fmla="*/ 9677399 w 9677400"/>
                <a:gd name="connsiteY3" fmla="*/ 12420601 h 13716001"/>
                <a:gd name="connsiteX4" fmla="*/ 9674679 w 9677400"/>
                <a:gd name="connsiteY4" fmla="*/ 13716001 h 13716001"/>
                <a:gd name="connsiteX5" fmla="*/ 0 w 9677400"/>
                <a:gd name="connsiteY5" fmla="*/ 13716001 h 13716001"/>
                <a:gd name="connsiteX6" fmla="*/ 0 w 9677400"/>
                <a:gd name="connsiteY6" fmla="*/ 0 h 13716001"/>
                <a:gd name="connsiteX0" fmla="*/ 0 w 9677400"/>
                <a:gd name="connsiteY0" fmla="*/ 0 h 13716001"/>
                <a:gd name="connsiteX1" fmla="*/ 9674679 w 9677400"/>
                <a:gd name="connsiteY1" fmla="*/ 0 h 13716001"/>
                <a:gd name="connsiteX2" fmla="*/ 9677400 w 9677400"/>
                <a:gd name="connsiteY2" fmla="*/ 1498601 h 13716001"/>
                <a:gd name="connsiteX3" fmla="*/ 9677399 w 9677400"/>
                <a:gd name="connsiteY3" fmla="*/ 12420601 h 13716001"/>
                <a:gd name="connsiteX4" fmla="*/ 9674679 w 9677400"/>
                <a:gd name="connsiteY4" fmla="*/ 13716001 h 13716001"/>
                <a:gd name="connsiteX5" fmla="*/ 0 w 9677400"/>
                <a:gd name="connsiteY5" fmla="*/ 13716001 h 13716001"/>
                <a:gd name="connsiteX6" fmla="*/ 0 w 9677400"/>
                <a:gd name="connsiteY6" fmla="*/ 0 h 13716001"/>
                <a:gd name="connsiteX0" fmla="*/ 0 w 9702799"/>
                <a:gd name="connsiteY0" fmla="*/ 0 h 13863197"/>
                <a:gd name="connsiteX1" fmla="*/ 9674679 w 9702799"/>
                <a:gd name="connsiteY1" fmla="*/ 0 h 13863197"/>
                <a:gd name="connsiteX2" fmla="*/ 9677400 w 9702799"/>
                <a:gd name="connsiteY2" fmla="*/ 1498601 h 13863197"/>
                <a:gd name="connsiteX3" fmla="*/ 9702799 w 9702799"/>
                <a:gd name="connsiteY3" fmla="*/ 13741401 h 13863197"/>
                <a:gd name="connsiteX4" fmla="*/ 9674679 w 9702799"/>
                <a:gd name="connsiteY4" fmla="*/ 13716001 h 13863197"/>
                <a:gd name="connsiteX5" fmla="*/ 0 w 9702799"/>
                <a:gd name="connsiteY5" fmla="*/ 13716001 h 13863197"/>
                <a:gd name="connsiteX6" fmla="*/ 0 w 9702799"/>
                <a:gd name="connsiteY6" fmla="*/ 0 h 13863197"/>
                <a:gd name="connsiteX0" fmla="*/ 0 w 9702800"/>
                <a:gd name="connsiteY0" fmla="*/ 0 h 13863197"/>
                <a:gd name="connsiteX1" fmla="*/ 9674679 w 9702800"/>
                <a:gd name="connsiteY1" fmla="*/ 0 h 13863197"/>
                <a:gd name="connsiteX2" fmla="*/ 9702800 w 9702800"/>
                <a:gd name="connsiteY2" fmla="*/ 1 h 13863197"/>
                <a:gd name="connsiteX3" fmla="*/ 9702799 w 9702800"/>
                <a:gd name="connsiteY3" fmla="*/ 13741401 h 13863197"/>
                <a:gd name="connsiteX4" fmla="*/ 9674679 w 9702800"/>
                <a:gd name="connsiteY4" fmla="*/ 13716001 h 13863197"/>
                <a:gd name="connsiteX5" fmla="*/ 0 w 9702800"/>
                <a:gd name="connsiteY5" fmla="*/ 13716001 h 13863197"/>
                <a:gd name="connsiteX6" fmla="*/ 0 w 9702800"/>
                <a:gd name="connsiteY6" fmla="*/ 0 h 138631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702800" h="13863197">
                  <a:moveTo>
                    <a:pt x="0" y="0"/>
                  </a:moveTo>
                  <a:lnTo>
                    <a:pt x="9674679" y="0"/>
                  </a:lnTo>
                  <a:lnTo>
                    <a:pt x="9702800" y="1"/>
                  </a:lnTo>
                  <a:cubicBezTo>
                    <a:pt x="7950200" y="3742268"/>
                    <a:pt x="7188199" y="7967134"/>
                    <a:pt x="9702799" y="13741401"/>
                  </a:cubicBezTo>
                  <a:cubicBezTo>
                    <a:pt x="9701892" y="14173201"/>
                    <a:pt x="9675586" y="13284201"/>
                    <a:pt x="9674679" y="13716001"/>
                  </a:cubicBezTo>
                  <a:lnTo>
                    <a:pt x="0" y="13716001"/>
                  </a:lnTo>
                  <a:lnTo>
                    <a:pt x="0" y="0"/>
                  </a:lnTo>
                  <a:close/>
                </a:path>
              </a:pathLst>
            </a:custGeom>
            <a:solidFill>
              <a:srgbClr val="F29E3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0" name="Rectangle 3">
              <a:extLst>
                <a:ext uri="{FF2B5EF4-FFF2-40B4-BE49-F238E27FC236}">
                  <a16:creationId xmlns:a16="http://schemas.microsoft.com/office/drawing/2014/main" id="{14A1DC09-9692-074B-A038-7BB01003A635}"/>
                </a:ext>
              </a:extLst>
            </p:cNvPr>
            <p:cNvSpPr/>
            <p:nvPr/>
          </p:nvSpPr>
          <p:spPr>
            <a:xfrm rot="16200000">
              <a:off x="15757072" y="6417127"/>
              <a:ext cx="6858001" cy="7739745"/>
            </a:xfrm>
            <a:custGeom>
              <a:avLst/>
              <a:gdLst>
                <a:gd name="connsiteX0" fmla="*/ 0 w 9674679"/>
                <a:gd name="connsiteY0" fmla="*/ 0 h 13716001"/>
                <a:gd name="connsiteX1" fmla="*/ 9674679 w 9674679"/>
                <a:gd name="connsiteY1" fmla="*/ 0 h 13716001"/>
                <a:gd name="connsiteX2" fmla="*/ 9674679 w 9674679"/>
                <a:gd name="connsiteY2" fmla="*/ 13716001 h 13716001"/>
                <a:gd name="connsiteX3" fmla="*/ 0 w 9674679"/>
                <a:gd name="connsiteY3" fmla="*/ 13716001 h 13716001"/>
                <a:gd name="connsiteX4" fmla="*/ 0 w 9674679"/>
                <a:gd name="connsiteY4" fmla="*/ 0 h 13716001"/>
                <a:gd name="connsiteX0" fmla="*/ 0 w 9677400"/>
                <a:gd name="connsiteY0" fmla="*/ 0 h 13716001"/>
                <a:gd name="connsiteX1" fmla="*/ 9674679 w 9677400"/>
                <a:gd name="connsiteY1" fmla="*/ 0 h 13716001"/>
                <a:gd name="connsiteX2" fmla="*/ 9677400 w 9677400"/>
                <a:gd name="connsiteY2" fmla="*/ 1498601 h 13716001"/>
                <a:gd name="connsiteX3" fmla="*/ 9674679 w 9677400"/>
                <a:gd name="connsiteY3" fmla="*/ 13716001 h 13716001"/>
                <a:gd name="connsiteX4" fmla="*/ 0 w 9677400"/>
                <a:gd name="connsiteY4" fmla="*/ 13716001 h 13716001"/>
                <a:gd name="connsiteX5" fmla="*/ 0 w 9677400"/>
                <a:gd name="connsiteY5" fmla="*/ 0 h 13716001"/>
                <a:gd name="connsiteX0" fmla="*/ 0 w 9677400"/>
                <a:gd name="connsiteY0" fmla="*/ 0 h 13716001"/>
                <a:gd name="connsiteX1" fmla="*/ 9674679 w 9677400"/>
                <a:gd name="connsiteY1" fmla="*/ 0 h 13716001"/>
                <a:gd name="connsiteX2" fmla="*/ 9677400 w 9677400"/>
                <a:gd name="connsiteY2" fmla="*/ 1498601 h 13716001"/>
                <a:gd name="connsiteX3" fmla="*/ 9677399 w 9677400"/>
                <a:gd name="connsiteY3" fmla="*/ 12420601 h 13716001"/>
                <a:gd name="connsiteX4" fmla="*/ 9674679 w 9677400"/>
                <a:gd name="connsiteY4" fmla="*/ 13716001 h 13716001"/>
                <a:gd name="connsiteX5" fmla="*/ 0 w 9677400"/>
                <a:gd name="connsiteY5" fmla="*/ 13716001 h 13716001"/>
                <a:gd name="connsiteX6" fmla="*/ 0 w 9677400"/>
                <a:gd name="connsiteY6" fmla="*/ 0 h 13716001"/>
                <a:gd name="connsiteX0" fmla="*/ 0 w 9677400"/>
                <a:gd name="connsiteY0" fmla="*/ 0 h 13716001"/>
                <a:gd name="connsiteX1" fmla="*/ 9674679 w 9677400"/>
                <a:gd name="connsiteY1" fmla="*/ 0 h 13716001"/>
                <a:gd name="connsiteX2" fmla="*/ 9677400 w 9677400"/>
                <a:gd name="connsiteY2" fmla="*/ 1498601 h 13716001"/>
                <a:gd name="connsiteX3" fmla="*/ 9677399 w 9677400"/>
                <a:gd name="connsiteY3" fmla="*/ 12420601 h 13716001"/>
                <a:gd name="connsiteX4" fmla="*/ 9674679 w 9677400"/>
                <a:gd name="connsiteY4" fmla="*/ 13716001 h 13716001"/>
                <a:gd name="connsiteX5" fmla="*/ 0 w 9677400"/>
                <a:gd name="connsiteY5" fmla="*/ 13716001 h 13716001"/>
                <a:gd name="connsiteX6" fmla="*/ 0 w 9677400"/>
                <a:gd name="connsiteY6" fmla="*/ 0 h 13716001"/>
                <a:gd name="connsiteX0" fmla="*/ 0 w 9677400"/>
                <a:gd name="connsiteY0" fmla="*/ 0 h 13716001"/>
                <a:gd name="connsiteX1" fmla="*/ 9674679 w 9677400"/>
                <a:gd name="connsiteY1" fmla="*/ 0 h 13716001"/>
                <a:gd name="connsiteX2" fmla="*/ 9677400 w 9677400"/>
                <a:gd name="connsiteY2" fmla="*/ 1498601 h 13716001"/>
                <a:gd name="connsiteX3" fmla="*/ 9677399 w 9677400"/>
                <a:gd name="connsiteY3" fmla="*/ 12420601 h 13716001"/>
                <a:gd name="connsiteX4" fmla="*/ 9674679 w 9677400"/>
                <a:gd name="connsiteY4" fmla="*/ 13716001 h 13716001"/>
                <a:gd name="connsiteX5" fmla="*/ 0 w 9677400"/>
                <a:gd name="connsiteY5" fmla="*/ 13716001 h 13716001"/>
                <a:gd name="connsiteX6" fmla="*/ 0 w 9677400"/>
                <a:gd name="connsiteY6" fmla="*/ 0 h 13716001"/>
                <a:gd name="connsiteX0" fmla="*/ 0 w 9702799"/>
                <a:gd name="connsiteY0" fmla="*/ 0 h 13863197"/>
                <a:gd name="connsiteX1" fmla="*/ 9674679 w 9702799"/>
                <a:gd name="connsiteY1" fmla="*/ 0 h 13863197"/>
                <a:gd name="connsiteX2" fmla="*/ 9677400 w 9702799"/>
                <a:gd name="connsiteY2" fmla="*/ 1498601 h 13863197"/>
                <a:gd name="connsiteX3" fmla="*/ 9702799 w 9702799"/>
                <a:gd name="connsiteY3" fmla="*/ 13741401 h 13863197"/>
                <a:gd name="connsiteX4" fmla="*/ 9674679 w 9702799"/>
                <a:gd name="connsiteY4" fmla="*/ 13716001 h 13863197"/>
                <a:gd name="connsiteX5" fmla="*/ 0 w 9702799"/>
                <a:gd name="connsiteY5" fmla="*/ 13716001 h 13863197"/>
                <a:gd name="connsiteX6" fmla="*/ 0 w 9702799"/>
                <a:gd name="connsiteY6" fmla="*/ 0 h 13863197"/>
                <a:gd name="connsiteX0" fmla="*/ 0 w 9702800"/>
                <a:gd name="connsiteY0" fmla="*/ 0 h 13863197"/>
                <a:gd name="connsiteX1" fmla="*/ 9674679 w 9702800"/>
                <a:gd name="connsiteY1" fmla="*/ 0 h 13863197"/>
                <a:gd name="connsiteX2" fmla="*/ 9702800 w 9702800"/>
                <a:gd name="connsiteY2" fmla="*/ 1 h 13863197"/>
                <a:gd name="connsiteX3" fmla="*/ 9702799 w 9702800"/>
                <a:gd name="connsiteY3" fmla="*/ 13741401 h 13863197"/>
                <a:gd name="connsiteX4" fmla="*/ 9674679 w 9702800"/>
                <a:gd name="connsiteY4" fmla="*/ 13716001 h 13863197"/>
                <a:gd name="connsiteX5" fmla="*/ 0 w 9702800"/>
                <a:gd name="connsiteY5" fmla="*/ 13716001 h 13863197"/>
                <a:gd name="connsiteX6" fmla="*/ 0 w 9702800"/>
                <a:gd name="connsiteY6" fmla="*/ 0 h 138631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702800" h="13863197">
                  <a:moveTo>
                    <a:pt x="0" y="0"/>
                  </a:moveTo>
                  <a:lnTo>
                    <a:pt x="9674679" y="0"/>
                  </a:lnTo>
                  <a:lnTo>
                    <a:pt x="9702800" y="1"/>
                  </a:lnTo>
                  <a:cubicBezTo>
                    <a:pt x="7950200" y="3742268"/>
                    <a:pt x="7188199" y="7967134"/>
                    <a:pt x="9702799" y="13741401"/>
                  </a:cubicBezTo>
                  <a:cubicBezTo>
                    <a:pt x="9701892" y="14173201"/>
                    <a:pt x="9675586" y="13284201"/>
                    <a:pt x="9674679" y="13716001"/>
                  </a:cubicBezTo>
                  <a:lnTo>
                    <a:pt x="0" y="13716001"/>
                  </a:lnTo>
                  <a:lnTo>
                    <a:pt x="0" y="0"/>
                  </a:lnTo>
                  <a:close/>
                </a:path>
              </a:pathLst>
            </a:custGeom>
            <a:solidFill>
              <a:srgbClr val="D98F8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1" name="Rectangle 3">
              <a:extLst>
                <a:ext uri="{FF2B5EF4-FFF2-40B4-BE49-F238E27FC236}">
                  <a16:creationId xmlns:a16="http://schemas.microsoft.com/office/drawing/2014/main" id="{7305748B-6DD9-D245-8E2E-F728D025CFE0}"/>
                </a:ext>
              </a:extLst>
            </p:cNvPr>
            <p:cNvSpPr/>
            <p:nvPr/>
          </p:nvSpPr>
          <p:spPr>
            <a:xfrm rot="5400000">
              <a:off x="23333529" y="-440872"/>
              <a:ext cx="6858001" cy="7739745"/>
            </a:xfrm>
            <a:custGeom>
              <a:avLst/>
              <a:gdLst>
                <a:gd name="connsiteX0" fmla="*/ 0 w 9674679"/>
                <a:gd name="connsiteY0" fmla="*/ 0 h 13716001"/>
                <a:gd name="connsiteX1" fmla="*/ 9674679 w 9674679"/>
                <a:gd name="connsiteY1" fmla="*/ 0 h 13716001"/>
                <a:gd name="connsiteX2" fmla="*/ 9674679 w 9674679"/>
                <a:gd name="connsiteY2" fmla="*/ 13716001 h 13716001"/>
                <a:gd name="connsiteX3" fmla="*/ 0 w 9674679"/>
                <a:gd name="connsiteY3" fmla="*/ 13716001 h 13716001"/>
                <a:gd name="connsiteX4" fmla="*/ 0 w 9674679"/>
                <a:gd name="connsiteY4" fmla="*/ 0 h 13716001"/>
                <a:gd name="connsiteX0" fmla="*/ 0 w 9677400"/>
                <a:gd name="connsiteY0" fmla="*/ 0 h 13716001"/>
                <a:gd name="connsiteX1" fmla="*/ 9674679 w 9677400"/>
                <a:gd name="connsiteY1" fmla="*/ 0 h 13716001"/>
                <a:gd name="connsiteX2" fmla="*/ 9677400 w 9677400"/>
                <a:gd name="connsiteY2" fmla="*/ 1498601 h 13716001"/>
                <a:gd name="connsiteX3" fmla="*/ 9674679 w 9677400"/>
                <a:gd name="connsiteY3" fmla="*/ 13716001 h 13716001"/>
                <a:gd name="connsiteX4" fmla="*/ 0 w 9677400"/>
                <a:gd name="connsiteY4" fmla="*/ 13716001 h 13716001"/>
                <a:gd name="connsiteX5" fmla="*/ 0 w 9677400"/>
                <a:gd name="connsiteY5" fmla="*/ 0 h 13716001"/>
                <a:gd name="connsiteX0" fmla="*/ 0 w 9677400"/>
                <a:gd name="connsiteY0" fmla="*/ 0 h 13716001"/>
                <a:gd name="connsiteX1" fmla="*/ 9674679 w 9677400"/>
                <a:gd name="connsiteY1" fmla="*/ 0 h 13716001"/>
                <a:gd name="connsiteX2" fmla="*/ 9677400 w 9677400"/>
                <a:gd name="connsiteY2" fmla="*/ 1498601 h 13716001"/>
                <a:gd name="connsiteX3" fmla="*/ 9677399 w 9677400"/>
                <a:gd name="connsiteY3" fmla="*/ 12420601 h 13716001"/>
                <a:gd name="connsiteX4" fmla="*/ 9674679 w 9677400"/>
                <a:gd name="connsiteY4" fmla="*/ 13716001 h 13716001"/>
                <a:gd name="connsiteX5" fmla="*/ 0 w 9677400"/>
                <a:gd name="connsiteY5" fmla="*/ 13716001 h 13716001"/>
                <a:gd name="connsiteX6" fmla="*/ 0 w 9677400"/>
                <a:gd name="connsiteY6" fmla="*/ 0 h 13716001"/>
                <a:gd name="connsiteX0" fmla="*/ 0 w 9677400"/>
                <a:gd name="connsiteY0" fmla="*/ 0 h 13716001"/>
                <a:gd name="connsiteX1" fmla="*/ 9674679 w 9677400"/>
                <a:gd name="connsiteY1" fmla="*/ 0 h 13716001"/>
                <a:gd name="connsiteX2" fmla="*/ 9677400 w 9677400"/>
                <a:gd name="connsiteY2" fmla="*/ 1498601 h 13716001"/>
                <a:gd name="connsiteX3" fmla="*/ 9677399 w 9677400"/>
                <a:gd name="connsiteY3" fmla="*/ 12420601 h 13716001"/>
                <a:gd name="connsiteX4" fmla="*/ 9674679 w 9677400"/>
                <a:gd name="connsiteY4" fmla="*/ 13716001 h 13716001"/>
                <a:gd name="connsiteX5" fmla="*/ 0 w 9677400"/>
                <a:gd name="connsiteY5" fmla="*/ 13716001 h 13716001"/>
                <a:gd name="connsiteX6" fmla="*/ 0 w 9677400"/>
                <a:gd name="connsiteY6" fmla="*/ 0 h 13716001"/>
                <a:gd name="connsiteX0" fmla="*/ 0 w 9677400"/>
                <a:gd name="connsiteY0" fmla="*/ 0 h 13716001"/>
                <a:gd name="connsiteX1" fmla="*/ 9674679 w 9677400"/>
                <a:gd name="connsiteY1" fmla="*/ 0 h 13716001"/>
                <a:gd name="connsiteX2" fmla="*/ 9677400 w 9677400"/>
                <a:gd name="connsiteY2" fmla="*/ 1498601 h 13716001"/>
                <a:gd name="connsiteX3" fmla="*/ 9677399 w 9677400"/>
                <a:gd name="connsiteY3" fmla="*/ 12420601 h 13716001"/>
                <a:gd name="connsiteX4" fmla="*/ 9674679 w 9677400"/>
                <a:gd name="connsiteY4" fmla="*/ 13716001 h 13716001"/>
                <a:gd name="connsiteX5" fmla="*/ 0 w 9677400"/>
                <a:gd name="connsiteY5" fmla="*/ 13716001 h 13716001"/>
                <a:gd name="connsiteX6" fmla="*/ 0 w 9677400"/>
                <a:gd name="connsiteY6" fmla="*/ 0 h 13716001"/>
                <a:gd name="connsiteX0" fmla="*/ 0 w 9702799"/>
                <a:gd name="connsiteY0" fmla="*/ 0 h 13863197"/>
                <a:gd name="connsiteX1" fmla="*/ 9674679 w 9702799"/>
                <a:gd name="connsiteY1" fmla="*/ 0 h 13863197"/>
                <a:gd name="connsiteX2" fmla="*/ 9677400 w 9702799"/>
                <a:gd name="connsiteY2" fmla="*/ 1498601 h 13863197"/>
                <a:gd name="connsiteX3" fmla="*/ 9702799 w 9702799"/>
                <a:gd name="connsiteY3" fmla="*/ 13741401 h 13863197"/>
                <a:gd name="connsiteX4" fmla="*/ 9674679 w 9702799"/>
                <a:gd name="connsiteY4" fmla="*/ 13716001 h 13863197"/>
                <a:gd name="connsiteX5" fmla="*/ 0 w 9702799"/>
                <a:gd name="connsiteY5" fmla="*/ 13716001 h 13863197"/>
                <a:gd name="connsiteX6" fmla="*/ 0 w 9702799"/>
                <a:gd name="connsiteY6" fmla="*/ 0 h 13863197"/>
                <a:gd name="connsiteX0" fmla="*/ 0 w 9702800"/>
                <a:gd name="connsiteY0" fmla="*/ 0 h 13863197"/>
                <a:gd name="connsiteX1" fmla="*/ 9674679 w 9702800"/>
                <a:gd name="connsiteY1" fmla="*/ 0 h 13863197"/>
                <a:gd name="connsiteX2" fmla="*/ 9702800 w 9702800"/>
                <a:gd name="connsiteY2" fmla="*/ 1 h 13863197"/>
                <a:gd name="connsiteX3" fmla="*/ 9702799 w 9702800"/>
                <a:gd name="connsiteY3" fmla="*/ 13741401 h 13863197"/>
                <a:gd name="connsiteX4" fmla="*/ 9674679 w 9702800"/>
                <a:gd name="connsiteY4" fmla="*/ 13716001 h 13863197"/>
                <a:gd name="connsiteX5" fmla="*/ 0 w 9702800"/>
                <a:gd name="connsiteY5" fmla="*/ 13716001 h 13863197"/>
                <a:gd name="connsiteX6" fmla="*/ 0 w 9702800"/>
                <a:gd name="connsiteY6" fmla="*/ 0 h 138631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702800" h="13863197">
                  <a:moveTo>
                    <a:pt x="0" y="0"/>
                  </a:moveTo>
                  <a:lnTo>
                    <a:pt x="9674679" y="0"/>
                  </a:lnTo>
                  <a:lnTo>
                    <a:pt x="9702800" y="1"/>
                  </a:lnTo>
                  <a:cubicBezTo>
                    <a:pt x="7950200" y="3742268"/>
                    <a:pt x="7188199" y="7967134"/>
                    <a:pt x="9702799" y="13741401"/>
                  </a:cubicBezTo>
                  <a:cubicBezTo>
                    <a:pt x="9701892" y="14173201"/>
                    <a:pt x="9675586" y="13284201"/>
                    <a:pt x="9674679" y="13716001"/>
                  </a:cubicBezTo>
                  <a:lnTo>
                    <a:pt x="0" y="13716001"/>
                  </a:lnTo>
                  <a:lnTo>
                    <a:pt x="0" y="0"/>
                  </a:lnTo>
                  <a:close/>
                </a:path>
              </a:pathLst>
            </a:custGeom>
            <a:solidFill>
              <a:srgbClr val="40B89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96" name="Text Placeholder 23">
            <a:extLst>
              <a:ext uri="{FF2B5EF4-FFF2-40B4-BE49-F238E27FC236}">
                <a16:creationId xmlns:a16="http://schemas.microsoft.com/office/drawing/2014/main" id="{0576BD4C-D244-074C-9F40-830189A00901}"/>
              </a:ext>
            </a:extLst>
          </p:cNvPr>
          <p:cNvSpPr>
            <a:spLocks noGrp="1"/>
          </p:cNvSpPr>
          <p:nvPr>
            <p:ph type="body" sz="quarter" idx="21" hasCustomPrompt="1"/>
          </p:nvPr>
        </p:nvSpPr>
        <p:spPr>
          <a:xfrm>
            <a:off x="3309484" y="2103038"/>
            <a:ext cx="2751318" cy="991390"/>
          </a:xfrm>
        </p:spPr>
        <p:txBody>
          <a:bodyPr>
            <a:normAutofit/>
          </a:bodyPr>
          <a:lstStyle>
            <a:lvl1pPr marL="0" indent="0" algn="ctr">
              <a:buNone/>
              <a:defRPr sz="7200" b="1">
                <a:solidFill>
                  <a:schemeClr val="bg1"/>
                </a:solidFill>
                <a:latin typeface="+mn-lt"/>
              </a:defRPr>
            </a:lvl1pPr>
          </a:lstStyle>
          <a:p>
            <a:pPr lvl="0"/>
            <a:r>
              <a:rPr lang="en-US" dirty="0"/>
              <a:t>W</a:t>
            </a:r>
          </a:p>
        </p:txBody>
      </p:sp>
      <p:sp>
        <p:nvSpPr>
          <p:cNvPr id="97" name="Text Placeholder 23">
            <a:extLst>
              <a:ext uri="{FF2B5EF4-FFF2-40B4-BE49-F238E27FC236}">
                <a16:creationId xmlns:a16="http://schemas.microsoft.com/office/drawing/2014/main" id="{59FD8A41-6F66-E847-B216-540F23A1ACDA}"/>
              </a:ext>
            </a:extLst>
          </p:cNvPr>
          <p:cNvSpPr>
            <a:spLocks noGrp="1"/>
          </p:cNvSpPr>
          <p:nvPr>
            <p:ph type="body" sz="quarter" idx="22" hasCustomPrompt="1"/>
          </p:nvPr>
        </p:nvSpPr>
        <p:spPr>
          <a:xfrm>
            <a:off x="8714203" y="2091083"/>
            <a:ext cx="2701308" cy="991390"/>
          </a:xfrm>
        </p:spPr>
        <p:txBody>
          <a:bodyPr>
            <a:normAutofit/>
          </a:bodyPr>
          <a:lstStyle>
            <a:lvl1pPr marL="0" indent="0" algn="ctr">
              <a:buNone/>
              <a:defRPr sz="7200" b="1">
                <a:solidFill>
                  <a:schemeClr val="bg1"/>
                </a:solidFill>
                <a:latin typeface="+mn-lt"/>
              </a:defRPr>
            </a:lvl1pPr>
          </a:lstStyle>
          <a:p>
            <a:pPr lvl="0"/>
            <a:r>
              <a:rPr lang="en-US" dirty="0"/>
              <a:t>T</a:t>
            </a:r>
          </a:p>
        </p:txBody>
      </p:sp>
      <p:sp>
        <p:nvSpPr>
          <p:cNvPr id="98" name="Text Placeholder 23">
            <a:extLst>
              <a:ext uri="{FF2B5EF4-FFF2-40B4-BE49-F238E27FC236}">
                <a16:creationId xmlns:a16="http://schemas.microsoft.com/office/drawing/2014/main" id="{21FA3A87-06FE-B442-AE8D-421271B06531}"/>
              </a:ext>
            </a:extLst>
          </p:cNvPr>
          <p:cNvSpPr>
            <a:spLocks noGrp="1"/>
          </p:cNvSpPr>
          <p:nvPr>
            <p:ph type="body" sz="quarter" idx="23" hasCustomPrompt="1"/>
          </p:nvPr>
        </p:nvSpPr>
        <p:spPr>
          <a:xfrm>
            <a:off x="601780" y="4276572"/>
            <a:ext cx="2693272" cy="991390"/>
          </a:xfrm>
        </p:spPr>
        <p:txBody>
          <a:bodyPr>
            <a:normAutofit/>
          </a:bodyPr>
          <a:lstStyle>
            <a:lvl1pPr marL="0" indent="0" algn="ctr">
              <a:buNone/>
              <a:defRPr sz="7200" b="1">
                <a:solidFill>
                  <a:schemeClr val="bg1"/>
                </a:solidFill>
                <a:latin typeface="+mn-lt"/>
              </a:defRPr>
            </a:lvl1pPr>
          </a:lstStyle>
          <a:p>
            <a:pPr lvl="0"/>
            <a:r>
              <a:rPr lang="en-US" dirty="0"/>
              <a:t>S</a:t>
            </a:r>
          </a:p>
        </p:txBody>
      </p:sp>
      <p:sp>
        <p:nvSpPr>
          <p:cNvPr id="99" name="Text Placeholder 23">
            <a:extLst>
              <a:ext uri="{FF2B5EF4-FFF2-40B4-BE49-F238E27FC236}">
                <a16:creationId xmlns:a16="http://schemas.microsoft.com/office/drawing/2014/main" id="{638E789B-FDF3-8C41-85C2-9EDD0912F5D9}"/>
              </a:ext>
            </a:extLst>
          </p:cNvPr>
          <p:cNvSpPr>
            <a:spLocks noGrp="1"/>
          </p:cNvSpPr>
          <p:nvPr>
            <p:ph type="body" sz="quarter" idx="24" hasCustomPrompt="1"/>
          </p:nvPr>
        </p:nvSpPr>
        <p:spPr>
          <a:xfrm>
            <a:off x="6038219" y="4192979"/>
            <a:ext cx="2695886" cy="991390"/>
          </a:xfrm>
        </p:spPr>
        <p:txBody>
          <a:bodyPr>
            <a:normAutofit/>
          </a:bodyPr>
          <a:lstStyle>
            <a:lvl1pPr marL="0" indent="0" algn="ctr">
              <a:buNone/>
              <a:defRPr sz="7200" b="1">
                <a:solidFill>
                  <a:schemeClr val="bg1"/>
                </a:solidFill>
                <a:latin typeface="+mn-lt"/>
              </a:defRPr>
            </a:lvl1pPr>
          </a:lstStyle>
          <a:p>
            <a:pPr lvl="0"/>
            <a:r>
              <a:rPr lang="en-US" dirty="0"/>
              <a:t>O</a:t>
            </a:r>
          </a:p>
        </p:txBody>
      </p:sp>
      <p:sp>
        <p:nvSpPr>
          <p:cNvPr id="103" name="Text Placeholder 23">
            <a:extLst>
              <a:ext uri="{FF2B5EF4-FFF2-40B4-BE49-F238E27FC236}">
                <a16:creationId xmlns:a16="http://schemas.microsoft.com/office/drawing/2014/main" id="{557895F2-844B-684F-85AE-9C89D44B78FC}"/>
              </a:ext>
            </a:extLst>
          </p:cNvPr>
          <p:cNvSpPr>
            <a:spLocks noGrp="1"/>
          </p:cNvSpPr>
          <p:nvPr>
            <p:ph type="body" sz="quarter" idx="15" hasCustomPrompt="1"/>
          </p:nvPr>
        </p:nvSpPr>
        <p:spPr>
          <a:xfrm>
            <a:off x="573964" y="1909675"/>
            <a:ext cx="2688034" cy="699673"/>
          </a:xfrm>
        </p:spPr>
        <p:txBody>
          <a:bodyPr>
            <a:normAutofit/>
          </a:bodyPr>
          <a:lstStyle>
            <a:lvl1pPr marL="0" indent="0" algn="ctr">
              <a:buNone/>
              <a:defRPr sz="2400" b="1">
                <a:solidFill>
                  <a:srgbClr val="027354"/>
                </a:solidFill>
                <a:latin typeface="+mn-lt"/>
              </a:defRPr>
            </a:lvl1pPr>
          </a:lstStyle>
          <a:p>
            <a:pPr lvl="0"/>
            <a:r>
              <a:rPr lang="en-US" dirty="0"/>
              <a:t>Strengths</a:t>
            </a:r>
          </a:p>
        </p:txBody>
      </p:sp>
      <p:sp>
        <p:nvSpPr>
          <p:cNvPr id="104" name="Text Placeholder 23">
            <a:extLst>
              <a:ext uri="{FF2B5EF4-FFF2-40B4-BE49-F238E27FC236}">
                <a16:creationId xmlns:a16="http://schemas.microsoft.com/office/drawing/2014/main" id="{A178F857-6E84-8140-9578-1C71F9FBA5AC}"/>
              </a:ext>
            </a:extLst>
          </p:cNvPr>
          <p:cNvSpPr>
            <a:spLocks noGrp="1"/>
          </p:cNvSpPr>
          <p:nvPr>
            <p:ph type="body" sz="quarter" idx="25" hasCustomPrompt="1"/>
          </p:nvPr>
        </p:nvSpPr>
        <p:spPr>
          <a:xfrm>
            <a:off x="568814" y="2510370"/>
            <a:ext cx="2688034" cy="699673"/>
          </a:xfrm>
        </p:spPr>
        <p:txBody>
          <a:bodyPr>
            <a:normAutofit/>
          </a:bodyPr>
          <a:lstStyle>
            <a:lvl1pPr marL="0" indent="0" algn="ctr">
              <a:buNone/>
              <a:defRPr sz="2400" b="0">
                <a:solidFill>
                  <a:srgbClr val="262626"/>
                </a:solidFill>
                <a:latin typeface="+mn-lt"/>
              </a:defRPr>
            </a:lvl1pPr>
          </a:lstStyle>
          <a:p>
            <a:pPr lvl="0"/>
            <a:r>
              <a:rPr lang="en-US" dirty="0"/>
              <a:t>Sub-Heading</a:t>
            </a:r>
          </a:p>
        </p:txBody>
      </p:sp>
      <p:sp>
        <p:nvSpPr>
          <p:cNvPr id="105" name="Text Placeholder 23">
            <a:extLst>
              <a:ext uri="{FF2B5EF4-FFF2-40B4-BE49-F238E27FC236}">
                <a16:creationId xmlns:a16="http://schemas.microsoft.com/office/drawing/2014/main" id="{FB42AF40-AA70-1A44-B56B-50A0FB52C154}"/>
              </a:ext>
            </a:extLst>
          </p:cNvPr>
          <p:cNvSpPr>
            <a:spLocks noGrp="1"/>
          </p:cNvSpPr>
          <p:nvPr>
            <p:ph type="body" sz="quarter" idx="26" hasCustomPrompt="1"/>
          </p:nvPr>
        </p:nvSpPr>
        <p:spPr>
          <a:xfrm>
            <a:off x="3293784" y="3785356"/>
            <a:ext cx="2693271" cy="655052"/>
          </a:xfrm>
        </p:spPr>
        <p:txBody>
          <a:bodyPr>
            <a:normAutofit/>
          </a:bodyPr>
          <a:lstStyle>
            <a:lvl1pPr marL="0" indent="0" algn="ctr">
              <a:buNone/>
              <a:defRPr sz="2400" b="1">
                <a:solidFill>
                  <a:srgbClr val="F29E38"/>
                </a:solidFill>
                <a:latin typeface="+mn-lt"/>
              </a:defRPr>
            </a:lvl1pPr>
          </a:lstStyle>
          <a:p>
            <a:pPr lvl="0"/>
            <a:r>
              <a:rPr lang="en-US" dirty="0"/>
              <a:t>Weakness</a:t>
            </a:r>
          </a:p>
        </p:txBody>
      </p:sp>
      <p:sp>
        <p:nvSpPr>
          <p:cNvPr id="106" name="Text Placeholder 23">
            <a:extLst>
              <a:ext uri="{FF2B5EF4-FFF2-40B4-BE49-F238E27FC236}">
                <a16:creationId xmlns:a16="http://schemas.microsoft.com/office/drawing/2014/main" id="{637B5DA6-17AE-134B-B763-5553B9A05871}"/>
              </a:ext>
            </a:extLst>
          </p:cNvPr>
          <p:cNvSpPr>
            <a:spLocks noGrp="1"/>
          </p:cNvSpPr>
          <p:nvPr>
            <p:ph type="body" sz="quarter" idx="27" hasCustomPrompt="1"/>
          </p:nvPr>
        </p:nvSpPr>
        <p:spPr>
          <a:xfrm>
            <a:off x="3288634" y="4386051"/>
            <a:ext cx="2693271" cy="655052"/>
          </a:xfrm>
        </p:spPr>
        <p:txBody>
          <a:bodyPr>
            <a:normAutofit/>
          </a:bodyPr>
          <a:lstStyle>
            <a:lvl1pPr marL="0" indent="0" algn="ctr">
              <a:buNone/>
              <a:defRPr sz="2400" b="0">
                <a:solidFill>
                  <a:srgbClr val="262626"/>
                </a:solidFill>
                <a:latin typeface="+mn-lt"/>
              </a:defRPr>
            </a:lvl1pPr>
          </a:lstStyle>
          <a:p>
            <a:pPr lvl="0"/>
            <a:r>
              <a:rPr lang="en-US" dirty="0"/>
              <a:t>Sub-Heading</a:t>
            </a:r>
          </a:p>
        </p:txBody>
      </p:sp>
      <p:sp>
        <p:nvSpPr>
          <p:cNvPr id="107" name="Text Placeholder 23">
            <a:extLst>
              <a:ext uri="{FF2B5EF4-FFF2-40B4-BE49-F238E27FC236}">
                <a16:creationId xmlns:a16="http://schemas.microsoft.com/office/drawing/2014/main" id="{3B4B9185-650C-8243-A2AD-C2AB79BC8B1D}"/>
              </a:ext>
            </a:extLst>
          </p:cNvPr>
          <p:cNvSpPr>
            <a:spLocks noGrp="1"/>
          </p:cNvSpPr>
          <p:nvPr>
            <p:ph type="body" sz="quarter" idx="28" hasCustomPrompt="1"/>
          </p:nvPr>
        </p:nvSpPr>
        <p:spPr>
          <a:xfrm>
            <a:off x="5990625" y="1891014"/>
            <a:ext cx="2738043" cy="699673"/>
          </a:xfrm>
        </p:spPr>
        <p:txBody>
          <a:bodyPr>
            <a:normAutofit/>
          </a:bodyPr>
          <a:lstStyle>
            <a:lvl1pPr marL="0" indent="0" algn="ctr">
              <a:buNone/>
              <a:defRPr sz="2400" b="1">
                <a:solidFill>
                  <a:srgbClr val="D98F89"/>
                </a:solidFill>
                <a:latin typeface="+mn-lt"/>
              </a:defRPr>
            </a:lvl1pPr>
          </a:lstStyle>
          <a:p>
            <a:pPr lvl="0"/>
            <a:r>
              <a:rPr lang="en-US" dirty="0"/>
              <a:t>Opportunity</a:t>
            </a:r>
          </a:p>
        </p:txBody>
      </p:sp>
      <p:sp>
        <p:nvSpPr>
          <p:cNvPr id="108" name="Text Placeholder 23">
            <a:extLst>
              <a:ext uri="{FF2B5EF4-FFF2-40B4-BE49-F238E27FC236}">
                <a16:creationId xmlns:a16="http://schemas.microsoft.com/office/drawing/2014/main" id="{E2B51D25-035A-AD47-A0DC-7C155B9587C5}"/>
              </a:ext>
            </a:extLst>
          </p:cNvPr>
          <p:cNvSpPr>
            <a:spLocks noGrp="1"/>
          </p:cNvSpPr>
          <p:nvPr>
            <p:ph type="body" sz="quarter" idx="29" hasCustomPrompt="1"/>
          </p:nvPr>
        </p:nvSpPr>
        <p:spPr>
          <a:xfrm>
            <a:off x="5985475" y="2491709"/>
            <a:ext cx="2738043" cy="699673"/>
          </a:xfrm>
        </p:spPr>
        <p:txBody>
          <a:bodyPr>
            <a:normAutofit/>
          </a:bodyPr>
          <a:lstStyle>
            <a:lvl1pPr marL="0" indent="0" algn="ctr">
              <a:buNone/>
              <a:defRPr sz="2400" b="0">
                <a:solidFill>
                  <a:srgbClr val="262626"/>
                </a:solidFill>
                <a:latin typeface="+mn-lt"/>
              </a:defRPr>
            </a:lvl1pPr>
          </a:lstStyle>
          <a:p>
            <a:pPr lvl="0"/>
            <a:r>
              <a:rPr lang="en-US" dirty="0"/>
              <a:t>Sub-Heading</a:t>
            </a:r>
          </a:p>
        </p:txBody>
      </p:sp>
      <p:sp>
        <p:nvSpPr>
          <p:cNvPr id="109" name="Text Placeholder 23">
            <a:extLst>
              <a:ext uri="{FF2B5EF4-FFF2-40B4-BE49-F238E27FC236}">
                <a16:creationId xmlns:a16="http://schemas.microsoft.com/office/drawing/2014/main" id="{BBA9943C-03E8-5745-9A10-64918866F52A}"/>
              </a:ext>
            </a:extLst>
          </p:cNvPr>
          <p:cNvSpPr>
            <a:spLocks noGrp="1"/>
          </p:cNvSpPr>
          <p:nvPr>
            <p:ph type="body" sz="quarter" idx="30" hasCustomPrompt="1"/>
          </p:nvPr>
        </p:nvSpPr>
        <p:spPr>
          <a:xfrm>
            <a:off x="8750973" y="3769480"/>
            <a:ext cx="2708983" cy="615103"/>
          </a:xfrm>
        </p:spPr>
        <p:txBody>
          <a:bodyPr>
            <a:normAutofit/>
          </a:bodyPr>
          <a:lstStyle>
            <a:lvl1pPr marL="0" indent="0" algn="ctr">
              <a:buNone/>
              <a:defRPr sz="2400" b="1">
                <a:solidFill>
                  <a:srgbClr val="40B894"/>
                </a:solidFill>
                <a:latin typeface="+mn-lt"/>
              </a:defRPr>
            </a:lvl1pPr>
          </a:lstStyle>
          <a:p>
            <a:pPr lvl="0"/>
            <a:r>
              <a:rPr lang="en-US" dirty="0"/>
              <a:t>Threats</a:t>
            </a:r>
          </a:p>
        </p:txBody>
      </p:sp>
      <p:sp>
        <p:nvSpPr>
          <p:cNvPr id="110" name="Text Placeholder 23">
            <a:extLst>
              <a:ext uri="{FF2B5EF4-FFF2-40B4-BE49-F238E27FC236}">
                <a16:creationId xmlns:a16="http://schemas.microsoft.com/office/drawing/2014/main" id="{7F0C6E60-C7CC-4847-B0E8-1E5BE9A575EB}"/>
              </a:ext>
            </a:extLst>
          </p:cNvPr>
          <p:cNvSpPr>
            <a:spLocks noGrp="1"/>
          </p:cNvSpPr>
          <p:nvPr>
            <p:ph type="body" sz="quarter" idx="31" hasCustomPrompt="1"/>
          </p:nvPr>
        </p:nvSpPr>
        <p:spPr>
          <a:xfrm>
            <a:off x="8745823" y="4370175"/>
            <a:ext cx="2708983" cy="615103"/>
          </a:xfrm>
        </p:spPr>
        <p:txBody>
          <a:bodyPr>
            <a:normAutofit/>
          </a:bodyPr>
          <a:lstStyle>
            <a:lvl1pPr marL="0" indent="0" algn="ctr">
              <a:buNone/>
              <a:defRPr sz="2400" b="0">
                <a:solidFill>
                  <a:srgbClr val="262626"/>
                </a:solidFill>
                <a:latin typeface="+mn-lt"/>
              </a:defRPr>
            </a:lvl1pPr>
          </a:lstStyle>
          <a:p>
            <a:pPr lvl="0"/>
            <a:r>
              <a:rPr lang="en-US" dirty="0"/>
              <a:t>Sub-Heading</a:t>
            </a:r>
          </a:p>
        </p:txBody>
      </p:sp>
      <p:sp>
        <p:nvSpPr>
          <p:cNvPr id="111" name="Text Placeholder 23">
            <a:extLst>
              <a:ext uri="{FF2B5EF4-FFF2-40B4-BE49-F238E27FC236}">
                <a16:creationId xmlns:a16="http://schemas.microsoft.com/office/drawing/2014/main" id="{82925D00-4D62-E74D-995C-1F49DD264CAD}"/>
              </a:ext>
            </a:extLst>
          </p:cNvPr>
          <p:cNvSpPr>
            <a:spLocks noGrp="1"/>
          </p:cNvSpPr>
          <p:nvPr>
            <p:ph type="body" sz="quarter" idx="32" hasCustomPrompt="1"/>
          </p:nvPr>
        </p:nvSpPr>
        <p:spPr>
          <a:xfrm>
            <a:off x="-36782" y="422900"/>
            <a:ext cx="12192000" cy="953429"/>
          </a:xfrm>
        </p:spPr>
        <p:txBody>
          <a:bodyPr>
            <a:normAutofit/>
          </a:bodyPr>
          <a:lstStyle>
            <a:lvl1pPr marL="366713" indent="0" algn="ctr">
              <a:buNone/>
              <a:tabLst/>
              <a:defRPr sz="3600" b="1">
                <a:solidFill>
                  <a:srgbClr val="262626"/>
                </a:solidFill>
                <a:latin typeface="+mn-lt"/>
              </a:defRPr>
            </a:lvl1pPr>
          </a:lstStyle>
          <a:p>
            <a:pPr lvl="0"/>
            <a:r>
              <a:rPr lang="en-US" dirty="0"/>
              <a:t>S.W.O.T. Graphic Slide</a:t>
            </a:r>
          </a:p>
        </p:txBody>
      </p:sp>
      <p:grpSp>
        <p:nvGrpSpPr>
          <p:cNvPr id="23" name="Group 22">
            <a:extLst>
              <a:ext uri="{FF2B5EF4-FFF2-40B4-BE49-F238E27FC236}">
                <a16:creationId xmlns:a16="http://schemas.microsoft.com/office/drawing/2014/main" id="{8C0DB2CF-E10F-324C-852D-D8A25A592B61}"/>
              </a:ext>
            </a:extLst>
          </p:cNvPr>
          <p:cNvGrpSpPr/>
          <p:nvPr userDrawn="1"/>
        </p:nvGrpSpPr>
        <p:grpSpPr>
          <a:xfrm>
            <a:off x="4766232" y="6468534"/>
            <a:ext cx="2761590" cy="389466"/>
            <a:chOff x="4766232" y="6468534"/>
            <a:chExt cx="2761590" cy="389466"/>
          </a:xfrm>
        </p:grpSpPr>
        <p:pic>
          <p:nvPicPr>
            <p:cNvPr id="24" name="Picture 23" descr="A picture containing text&#10;&#10;Description automatically generated">
              <a:extLst>
                <a:ext uri="{FF2B5EF4-FFF2-40B4-BE49-F238E27FC236}">
                  <a16:creationId xmlns:a16="http://schemas.microsoft.com/office/drawing/2014/main" id="{B9AB2A02-8AB6-8344-99EE-765C0F6360B6}"/>
                </a:ext>
              </a:extLst>
            </p:cNvPr>
            <p:cNvPicPr/>
            <p:nvPr userDrawn="1"/>
          </p:nvPicPr>
          <p:blipFill rotWithShape="1">
            <a:blip r:embed="rId2">
              <a:extLst>
                <a:ext uri="{28A0092B-C50C-407E-A947-70E740481C1C}">
                  <a14:useLocalDpi xmlns:a14="http://schemas.microsoft.com/office/drawing/2010/main" val="0"/>
                </a:ext>
              </a:extLst>
            </a:blip>
            <a:srcRect l="6164" t="76348" r="14342" b="-5648"/>
            <a:stretch/>
          </p:blipFill>
          <p:spPr>
            <a:xfrm>
              <a:off x="4766232" y="6468534"/>
              <a:ext cx="2761590" cy="182880"/>
            </a:xfrm>
            <a:prstGeom prst="rect">
              <a:avLst/>
            </a:prstGeom>
          </p:spPr>
        </p:pic>
        <p:pic>
          <p:nvPicPr>
            <p:cNvPr id="28" name="Picture 27" descr="A picture containing text&#10;&#10;Description automatically generated">
              <a:extLst>
                <a:ext uri="{FF2B5EF4-FFF2-40B4-BE49-F238E27FC236}">
                  <a16:creationId xmlns:a16="http://schemas.microsoft.com/office/drawing/2014/main" id="{71AE83F0-075F-704B-AC36-09C39F05A0D1}"/>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37439" t="5170" r="53817" b="62231"/>
            <a:stretch/>
          </p:blipFill>
          <p:spPr>
            <a:xfrm>
              <a:off x="6003160" y="6607120"/>
              <a:ext cx="321925" cy="250880"/>
            </a:xfrm>
            <a:prstGeom prst="rect">
              <a:avLst/>
            </a:prstGeom>
          </p:spPr>
        </p:pic>
      </p:grpSp>
    </p:spTree>
    <p:extLst>
      <p:ext uri="{BB962C8B-B14F-4D97-AF65-F5344CB8AC3E}">
        <p14:creationId xmlns:p14="http://schemas.microsoft.com/office/powerpoint/2010/main" val="4240329749"/>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preserve="1" userDrawn="1">
  <p:cSld name="Icon Graphic Slide ">
    <p:spTree>
      <p:nvGrpSpPr>
        <p:cNvPr id="1" name=""/>
        <p:cNvGrpSpPr/>
        <p:nvPr/>
      </p:nvGrpSpPr>
      <p:grpSpPr>
        <a:xfrm>
          <a:off x="0" y="0"/>
          <a:ext cx="0" cy="0"/>
          <a:chOff x="0" y="0"/>
          <a:chExt cx="0" cy="0"/>
        </a:xfrm>
      </p:grpSpPr>
      <p:grpSp>
        <p:nvGrpSpPr>
          <p:cNvPr id="25" name="Group 24">
            <a:extLst>
              <a:ext uri="{FF2B5EF4-FFF2-40B4-BE49-F238E27FC236}">
                <a16:creationId xmlns:a16="http://schemas.microsoft.com/office/drawing/2014/main" id="{54919BD5-CD0C-B64C-97E4-F10BA793024D}"/>
              </a:ext>
            </a:extLst>
          </p:cNvPr>
          <p:cNvGrpSpPr/>
          <p:nvPr userDrawn="1"/>
        </p:nvGrpSpPr>
        <p:grpSpPr>
          <a:xfrm>
            <a:off x="4037687" y="1376708"/>
            <a:ext cx="4426723" cy="3494850"/>
            <a:chOff x="7856309" y="4591415"/>
            <a:chExt cx="8665027" cy="6840945"/>
          </a:xfrm>
        </p:grpSpPr>
        <p:sp>
          <p:nvSpPr>
            <p:cNvPr id="26" name="Stored Data 25">
              <a:extLst>
                <a:ext uri="{FF2B5EF4-FFF2-40B4-BE49-F238E27FC236}">
                  <a16:creationId xmlns:a16="http://schemas.microsoft.com/office/drawing/2014/main" id="{FE82CB0C-66D4-0C4E-8495-B521CA4A7A4B}"/>
                </a:ext>
              </a:extLst>
            </p:cNvPr>
            <p:cNvSpPr/>
            <p:nvPr/>
          </p:nvSpPr>
          <p:spPr>
            <a:xfrm rot="5400000">
              <a:off x="8169635" y="4278089"/>
              <a:ext cx="3640546" cy="4267198"/>
            </a:xfrm>
            <a:prstGeom prst="flowChartOnlineStorage">
              <a:avLst/>
            </a:prstGeom>
            <a:solidFill>
              <a:srgbClr val="0273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7" name="Stored Data 26">
              <a:extLst>
                <a:ext uri="{FF2B5EF4-FFF2-40B4-BE49-F238E27FC236}">
                  <a16:creationId xmlns:a16="http://schemas.microsoft.com/office/drawing/2014/main" id="{742EB61C-94E3-5249-A67E-E467B6946C1B}"/>
                </a:ext>
              </a:extLst>
            </p:cNvPr>
            <p:cNvSpPr/>
            <p:nvPr/>
          </p:nvSpPr>
          <p:spPr>
            <a:xfrm rot="5400000">
              <a:off x="12567464" y="4278089"/>
              <a:ext cx="3640546" cy="4267198"/>
            </a:xfrm>
            <a:prstGeom prst="flowChartOnlineStorage">
              <a:avLst/>
            </a:prstGeom>
            <a:solidFill>
              <a:srgbClr val="D98F8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8" name="Stored Data 27">
              <a:extLst>
                <a:ext uri="{FF2B5EF4-FFF2-40B4-BE49-F238E27FC236}">
                  <a16:creationId xmlns:a16="http://schemas.microsoft.com/office/drawing/2014/main" id="{2744991A-7A02-0E47-AE47-28C1AC0B0DAA}"/>
                </a:ext>
              </a:extLst>
            </p:cNvPr>
            <p:cNvSpPr/>
            <p:nvPr/>
          </p:nvSpPr>
          <p:spPr>
            <a:xfrm rot="5400000">
              <a:off x="8169635" y="7478488"/>
              <a:ext cx="3640546" cy="4267198"/>
            </a:xfrm>
            <a:prstGeom prst="flowChartOnlineStorage">
              <a:avLst/>
            </a:prstGeom>
            <a:solidFill>
              <a:srgbClr val="F29E3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9" name="Stored Data 28">
              <a:extLst>
                <a:ext uri="{FF2B5EF4-FFF2-40B4-BE49-F238E27FC236}">
                  <a16:creationId xmlns:a16="http://schemas.microsoft.com/office/drawing/2014/main" id="{395F739B-CDAB-8240-AE72-39339A4A7BED}"/>
                </a:ext>
              </a:extLst>
            </p:cNvPr>
            <p:cNvSpPr/>
            <p:nvPr/>
          </p:nvSpPr>
          <p:spPr>
            <a:xfrm rot="5400000">
              <a:off x="12567464" y="7478488"/>
              <a:ext cx="3640546" cy="4267198"/>
            </a:xfrm>
            <a:prstGeom prst="flowChartOnlineStorage">
              <a:avLst/>
            </a:prstGeom>
            <a:solidFill>
              <a:srgbClr val="40B89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41" name="Text Placeholder 23">
            <a:extLst>
              <a:ext uri="{FF2B5EF4-FFF2-40B4-BE49-F238E27FC236}">
                <a16:creationId xmlns:a16="http://schemas.microsoft.com/office/drawing/2014/main" id="{6A2E3FC0-77A0-EA4C-BB68-306F54E18780}"/>
              </a:ext>
            </a:extLst>
          </p:cNvPr>
          <p:cNvSpPr>
            <a:spLocks noGrp="1"/>
          </p:cNvSpPr>
          <p:nvPr>
            <p:ph type="body" sz="quarter" idx="19" hasCustomPrompt="1"/>
          </p:nvPr>
        </p:nvSpPr>
        <p:spPr>
          <a:xfrm>
            <a:off x="-18853" y="422900"/>
            <a:ext cx="12192000" cy="953429"/>
          </a:xfrm>
        </p:spPr>
        <p:txBody>
          <a:bodyPr>
            <a:normAutofit/>
          </a:bodyPr>
          <a:lstStyle>
            <a:lvl1pPr marL="366713" indent="0" algn="ctr">
              <a:buNone/>
              <a:tabLst/>
              <a:defRPr sz="3600" b="1">
                <a:solidFill>
                  <a:srgbClr val="262626"/>
                </a:solidFill>
                <a:latin typeface="+mn-lt"/>
              </a:defRPr>
            </a:lvl1pPr>
          </a:lstStyle>
          <a:p>
            <a:pPr lvl="0"/>
            <a:r>
              <a:rPr lang="en-US" dirty="0"/>
              <a:t>Icon Graphic Slide</a:t>
            </a:r>
          </a:p>
        </p:txBody>
      </p:sp>
      <p:sp>
        <p:nvSpPr>
          <p:cNvPr id="47" name="Text Placeholder 23">
            <a:extLst>
              <a:ext uri="{FF2B5EF4-FFF2-40B4-BE49-F238E27FC236}">
                <a16:creationId xmlns:a16="http://schemas.microsoft.com/office/drawing/2014/main" id="{8DF29ED1-7D14-5649-BE8E-5909F70F0E72}"/>
              </a:ext>
            </a:extLst>
          </p:cNvPr>
          <p:cNvSpPr>
            <a:spLocks noGrp="1"/>
          </p:cNvSpPr>
          <p:nvPr>
            <p:ph type="body" sz="quarter" idx="15" hasCustomPrompt="1"/>
          </p:nvPr>
        </p:nvSpPr>
        <p:spPr>
          <a:xfrm>
            <a:off x="729014" y="1604808"/>
            <a:ext cx="2688034" cy="699673"/>
          </a:xfrm>
        </p:spPr>
        <p:txBody>
          <a:bodyPr>
            <a:normAutofit/>
          </a:bodyPr>
          <a:lstStyle>
            <a:lvl1pPr marL="0" indent="0" algn="l">
              <a:buNone/>
              <a:defRPr sz="2800" b="1">
                <a:solidFill>
                  <a:srgbClr val="027354"/>
                </a:solidFill>
                <a:latin typeface="+mn-lt"/>
              </a:defRPr>
            </a:lvl1pPr>
          </a:lstStyle>
          <a:p>
            <a:pPr lvl="0"/>
            <a:r>
              <a:rPr lang="en-US" dirty="0"/>
              <a:t>Title</a:t>
            </a:r>
          </a:p>
        </p:txBody>
      </p:sp>
      <p:sp>
        <p:nvSpPr>
          <p:cNvPr id="48" name="Text Placeholder 23">
            <a:extLst>
              <a:ext uri="{FF2B5EF4-FFF2-40B4-BE49-F238E27FC236}">
                <a16:creationId xmlns:a16="http://schemas.microsoft.com/office/drawing/2014/main" id="{45278561-54D4-C344-BA10-706ABE6D432D}"/>
              </a:ext>
            </a:extLst>
          </p:cNvPr>
          <p:cNvSpPr>
            <a:spLocks noGrp="1"/>
          </p:cNvSpPr>
          <p:nvPr>
            <p:ph type="body" sz="quarter" idx="25" hasCustomPrompt="1"/>
          </p:nvPr>
        </p:nvSpPr>
        <p:spPr>
          <a:xfrm>
            <a:off x="723864" y="2205503"/>
            <a:ext cx="2688034" cy="699673"/>
          </a:xfrm>
        </p:spPr>
        <p:txBody>
          <a:bodyPr>
            <a:normAutofit/>
          </a:bodyPr>
          <a:lstStyle>
            <a:lvl1pPr marL="0" indent="0" algn="l">
              <a:buNone/>
              <a:defRPr sz="2400" b="0">
                <a:solidFill>
                  <a:srgbClr val="262626"/>
                </a:solidFill>
                <a:latin typeface="+mn-lt"/>
              </a:defRPr>
            </a:lvl1pPr>
          </a:lstStyle>
          <a:p>
            <a:pPr lvl="0"/>
            <a:r>
              <a:rPr lang="en-US" dirty="0"/>
              <a:t>Sub-Heading</a:t>
            </a:r>
          </a:p>
        </p:txBody>
      </p:sp>
      <p:sp>
        <p:nvSpPr>
          <p:cNvPr id="49" name="Text Placeholder 23">
            <a:extLst>
              <a:ext uri="{FF2B5EF4-FFF2-40B4-BE49-F238E27FC236}">
                <a16:creationId xmlns:a16="http://schemas.microsoft.com/office/drawing/2014/main" id="{FC5C90E7-E97E-6345-B75B-C6EF007ADAF0}"/>
              </a:ext>
            </a:extLst>
          </p:cNvPr>
          <p:cNvSpPr>
            <a:spLocks noGrp="1"/>
          </p:cNvSpPr>
          <p:nvPr>
            <p:ph type="body" sz="quarter" idx="26" hasCustomPrompt="1"/>
          </p:nvPr>
        </p:nvSpPr>
        <p:spPr>
          <a:xfrm>
            <a:off x="729014" y="3272032"/>
            <a:ext cx="2688034" cy="699673"/>
          </a:xfrm>
        </p:spPr>
        <p:txBody>
          <a:bodyPr>
            <a:normAutofit/>
          </a:bodyPr>
          <a:lstStyle>
            <a:lvl1pPr marL="0" indent="0" algn="l">
              <a:buNone/>
              <a:defRPr sz="2800" b="1">
                <a:solidFill>
                  <a:srgbClr val="F29E38"/>
                </a:solidFill>
                <a:latin typeface="+mn-lt"/>
              </a:defRPr>
            </a:lvl1pPr>
          </a:lstStyle>
          <a:p>
            <a:pPr lvl="0"/>
            <a:r>
              <a:rPr lang="en-US" dirty="0"/>
              <a:t>Title</a:t>
            </a:r>
          </a:p>
        </p:txBody>
      </p:sp>
      <p:sp>
        <p:nvSpPr>
          <p:cNvPr id="50" name="Text Placeholder 23">
            <a:extLst>
              <a:ext uri="{FF2B5EF4-FFF2-40B4-BE49-F238E27FC236}">
                <a16:creationId xmlns:a16="http://schemas.microsoft.com/office/drawing/2014/main" id="{69FA5BB8-8894-1645-8A42-B020C06416E1}"/>
              </a:ext>
            </a:extLst>
          </p:cNvPr>
          <p:cNvSpPr>
            <a:spLocks noGrp="1"/>
          </p:cNvSpPr>
          <p:nvPr>
            <p:ph type="body" sz="quarter" idx="27" hasCustomPrompt="1"/>
          </p:nvPr>
        </p:nvSpPr>
        <p:spPr>
          <a:xfrm>
            <a:off x="723864" y="3872727"/>
            <a:ext cx="2688034" cy="699673"/>
          </a:xfrm>
        </p:spPr>
        <p:txBody>
          <a:bodyPr>
            <a:normAutofit/>
          </a:bodyPr>
          <a:lstStyle>
            <a:lvl1pPr marL="0" indent="0" algn="l">
              <a:buNone/>
              <a:defRPr sz="2400" b="0">
                <a:solidFill>
                  <a:srgbClr val="262626"/>
                </a:solidFill>
                <a:latin typeface="+mn-lt"/>
              </a:defRPr>
            </a:lvl1pPr>
          </a:lstStyle>
          <a:p>
            <a:pPr lvl="0"/>
            <a:r>
              <a:rPr lang="en-US" dirty="0"/>
              <a:t>Sub-Heading</a:t>
            </a:r>
          </a:p>
        </p:txBody>
      </p:sp>
      <p:sp>
        <p:nvSpPr>
          <p:cNvPr id="51" name="Text Placeholder 23">
            <a:extLst>
              <a:ext uri="{FF2B5EF4-FFF2-40B4-BE49-F238E27FC236}">
                <a16:creationId xmlns:a16="http://schemas.microsoft.com/office/drawing/2014/main" id="{9F24181D-FED0-C942-A831-A450EA4CAFAF}"/>
              </a:ext>
            </a:extLst>
          </p:cNvPr>
          <p:cNvSpPr>
            <a:spLocks noGrp="1"/>
          </p:cNvSpPr>
          <p:nvPr>
            <p:ph type="body" sz="quarter" idx="28" hasCustomPrompt="1"/>
          </p:nvPr>
        </p:nvSpPr>
        <p:spPr>
          <a:xfrm>
            <a:off x="8698637" y="1612679"/>
            <a:ext cx="2688034" cy="699673"/>
          </a:xfrm>
        </p:spPr>
        <p:txBody>
          <a:bodyPr>
            <a:normAutofit/>
          </a:bodyPr>
          <a:lstStyle>
            <a:lvl1pPr marL="0" indent="0" algn="r">
              <a:buNone/>
              <a:defRPr sz="2800" b="1">
                <a:solidFill>
                  <a:srgbClr val="D98F89"/>
                </a:solidFill>
                <a:latin typeface="+mn-lt"/>
              </a:defRPr>
            </a:lvl1pPr>
          </a:lstStyle>
          <a:p>
            <a:pPr lvl="0"/>
            <a:r>
              <a:rPr lang="en-US" dirty="0"/>
              <a:t>Title</a:t>
            </a:r>
          </a:p>
        </p:txBody>
      </p:sp>
      <p:sp>
        <p:nvSpPr>
          <p:cNvPr id="52" name="Text Placeholder 23">
            <a:extLst>
              <a:ext uri="{FF2B5EF4-FFF2-40B4-BE49-F238E27FC236}">
                <a16:creationId xmlns:a16="http://schemas.microsoft.com/office/drawing/2014/main" id="{09A06F99-CABD-9642-953D-077980D32443}"/>
              </a:ext>
            </a:extLst>
          </p:cNvPr>
          <p:cNvSpPr>
            <a:spLocks noGrp="1"/>
          </p:cNvSpPr>
          <p:nvPr>
            <p:ph type="body" sz="quarter" idx="29" hasCustomPrompt="1"/>
          </p:nvPr>
        </p:nvSpPr>
        <p:spPr>
          <a:xfrm>
            <a:off x="8693487" y="2213374"/>
            <a:ext cx="2688034" cy="699673"/>
          </a:xfrm>
        </p:spPr>
        <p:txBody>
          <a:bodyPr>
            <a:normAutofit/>
          </a:bodyPr>
          <a:lstStyle>
            <a:lvl1pPr marL="0" indent="0" algn="r">
              <a:buNone/>
              <a:defRPr sz="2400" b="0">
                <a:solidFill>
                  <a:srgbClr val="262626"/>
                </a:solidFill>
                <a:latin typeface="+mn-lt"/>
              </a:defRPr>
            </a:lvl1pPr>
          </a:lstStyle>
          <a:p>
            <a:pPr lvl="0"/>
            <a:r>
              <a:rPr lang="en-US" dirty="0"/>
              <a:t>Sub-Heading</a:t>
            </a:r>
          </a:p>
        </p:txBody>
      </p:sp>
      <p:sp>
        <p:nvSpPr>
          <p:cNvPr id="53" name="Text Placeholder 23">
            <a:extLst>
              <a:ext uri="{FF2B5EF4-FFF2-40B4-BE49-F238E27FC236}">
                <a16:creationId xmlns:a16="http://schemas.microsoft.com/office/drawing/2014/main" id="{CFE28FB5-160F-AD4B-A242-EADFC9FBB374}"/>
              </a:ext>
            </a:extLst>
          </p:cNvPr>
          <p:cNvSpPr>
            <a:spLocks noGrp="1"/>
          </p:cNvSpPr>
          <p:nvPr>
            <p:ph type="body" sz="quarter" idx="30" hasCustomPrompt="1"/>
          </p:nvPr>
        </p:nvSpPr>
        <p:spPr>
          <a:xfrm>
            <a:off x="8698637" y="3279903"/>
            <a:ext cx="2688034" cy="699673"/>
          </a:xfrm>
        </p:spPr>
        <p:txBody>
          <a:bodyPr>
            <a:normAutofit/>
          </a:bodyPr>
          <a:lstStyle>
            <a:lvl1pPr marL="0" indent="0" algn="r">
              <a:buNone/>
              <a:defRPr sz="2800" b="1">
                <a:solidFill>
                  <a:srgbClr val="40B894"/>
                </a:solidFill>
                <a:latin typeface="+mn-lt"/>
              </a:defRPr>
            </a:lvl1pPr>
          </a:lstStyle>
          <a:p>
            <a:pPr lvl="0"/>
            <a:r>
              <a:rPr lang="en-US" dirty="0"/>
              <a:t>Title</a:t>
            </a:r>
          </a:p>
        </p:txBody>
      </p:sp>
      <p:sp>
        <p:nvSpPr>
          <p:cNvPr id="54" name="Text Placeholder 23">
            <a:extLst>
              <a:ext uri="{FF2B5EF4-FFF2-40B4-BE49-F238E27FC236}">
                <a16:creationId xmlns:a16="http://schemas.microsoft.com/office/drawing/2014/main" id="{D60CDE77-3240-BD4C-A50A-081408D51B6C}"/>
              </a:ext>
            </a:extLst>
          </p:cNvPr>
          <p:cNvSpPr>
            <a:spLocks noGrp="1"/>
          </p:cNvSpPr>
          <p:nvPr>
            <p:ph type="body" sz="quarter" idx="31" hasCustomPrompt="1"/>
          </p:nvPr>
        </p:nvSpPr>
        <p:spPr>
          <a:xfrm>
            <a:off x="8693487" y="3880598"/>
            <a:ext cx="2688034" cy="699673"/>
          </a:xfrm>
        </p:spPr>
        <p:txBody>
          <a:bodyPr>
            <a:normAutofit/>
          </a:bodyPr>
          <a:lstStyle>
            <a:lvl1pPr marL="0" indent="0" algn="r">
              <a:buNone/>
              <a:defRPr sz="2400" b="0">
                <a:solidFill>
                  <a:srgbClr val="262626"/>
                </a:solidFill>
                <a:latin typeface="+mn-lt"/>
              </a:defRPr>
            </a:lvl1pPr>
          </a:lstStyle>
          <a:p>
            <a:pPr lvl="0"/>
            <a:r>
              <a:rPr lang="en-US" dirty="0"/>
              <a:t>Sub-Heading</a:t>
            </a:r>
          </a:p>
        </p:txBody>
      </p:sp>
      <p:grpSp>
        <p:nvGrpSpPr>
          <p:cNvPr id="19" name="Group 18">
            <a:extLst>
              <a:ext uri="{FF2B5EF4-FFF2-40B4-BE49-F238E27FC236}">
                <a16:creationId xmlns:a16="http://schemas.microsoft.com/office/drawing/2014/main" id="{20539BBA-E43C-0941-9B4E-C2B4F058730F}"/>
              </a:ext>
            </a:extLst>
          </p:cNvPr>
          <p:cNvGrpSpPr/>
          <p:nvPr userDrawn="1"/>
        </p:nvGrpSpPr>
        <p:grpSpPr>
          <a:xfrm>
            <a:off x="4766232" y="6468534"/>
            <a:ext cx="2761590" cy="389466"/>
            <a:chOff x="4766232" y="6468534"/>
            <a:chExt cx="2761590" cy="389466"/>
          </a:xfrm>
        </p:grpSpPr>
        <p:pic>
          <p:nvPicPr>
            <p:cNvPr id="20" name="Picture 19" descr="A picture containing text&#10;&#10;Description automatically generated">
              <a:extLst>
                <a:ext uri="{FF2B5EF4-FFF2-40B4-BE49-F238E27FC236}">
                  <a16:creationId xmlns:a16="http://schemas.microsoft.com/office/drawing/2014/main" id="{EAA95B55-0A85-4041-BB1D-3706E158BA52}"/>
                </a:ext>
              </a:extLst>
            </p:cNvPr>
            <p:cNvPicPr/>
            <p:nvPr userDrawn="1"/>
          </p:nvPicPr>
          <p:blipFill rotWithShape="1">
            <a:blip r:embed="rId2">
              <a:extLst>
                <a:ext uri="{28A0092B-C50C-407E-A947-70E740481C1C}">
                  <a14:useLocalDpi xmlns:a14="http://schemas.microsoft.com/office/drawing/2010/main" val="0"/>
                </a:ext>
              </a:extLst>
            </a:blip>
            <a:srcRect l="6164" t="76348" r="14342" b="-5648"/>
            <a:stretch/>
          </p:blipFill>
          <p:spPr>
            <a:xfrm>
              <a:off x="4766232" y="6468534"/>
              <a:ext cx="2761590" cy="182880"/>
            </a:xfrm>
            <a:prstGeom prst="rect">
              <a:avLst/>
            </a:prstGeom>
          </p:spPr>
        </p:pic>
        <p:pic>
          <p:nvPicPr>
            <p:cNvPr id="24" name="Picture 23" descr="A picture containing text&#10;&#10;Description automatically generated">
              <a:extLst>
                <a:ext uri="{FF2B5EF4-FFF2-40B4-BE49-F238E27FC236}">
                  <a16:creationId xmlns:a16="http://schemas.microsoft.com/office/drawing/2014/main" id="{1AEC9A3F-43B8-1844-936D-6D2E8D0E34ED}"/>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37439" t="5170" r="53817" b="62231"/>
            <a:stretch/>
          </p:blipFill>
          <p:spPr>
            <a:xfrm>
              <a:off x="6003160" y="6607120"/>
              <a:ext cx="321925" cy="250880"/>
            </a:xfrm>
            <a:prstGeom prst="rect">
              <a:avLst/>
            </a:prstGeom>
          </p:spPr>
        </p:pic>
      </p:grpSp>
    </p:spTree>
    <p:extLst>
      <p:ext uri="{BB962C8B-B14F-4D97-AF65-F5344CB8AC3E}">
        <p14:creationId xmlns:p14="http://schemas.microsoft.com/office/powerpoint/2010/main" val="514677197"/>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preserve="1" userDrawn="1">
  <p:cSld name="1_Icon Graphic Slide ">
    <p:spTree>
      <p:nvGrpSpPr>
        <p:cNvPr id="1" name=""/>
        <p:cNvGrpSpPr/>
        <p:nvPr/>
      </p:nvGrpSpPr>
      <p:grpSpPr>
        <a:xfrm>
          <a:off x="0" y="0"/>
          <a:ext cx="0" cy="0"/>
          <a:chOff x="0" y="0"/>
          <a:chExt cx="0" cy="0"/>
        </a:xfrm>
      </p:grpSpPr>
      <p:grpSp>
        <p:nvGrpSpPr>
          <p:cNvPr id="25" name="Group 24">
            <a:extLst>
              <a:ext uri="{FF2B5EF4-FFF2-40B4-BE49-F238E27FC236}">
                <a16:creationId xmlns:a16="http://schemas.microsoft.com/office/drawing/2014/main" id="{54919BD5-CD0C-B64C-97E4-F10BA793024D}"/>
              </a:ext>
            </a:extLst>
          </p:cNvPr>
          <p:cNvGrpSpPr/>
          <p:nvPr userDrawn="1"/>
        </p:nvGrpSpPr>
        <p:grpSpPr>
          <a:xfrm>
            <a:off x="4032537" y="1726545"/>
            <a:ext cx="4426723" cy="3494850"/>
            <a:chOff x="7856309" y="4591415"/>
            <a:chExt cx="8665027" cy="6840945"/>
          </a:xfrm>
        </p:grpSpPr>
        <p:sp>
          <p:nvSpPr>
            <p:cNvPr id="26" name="Stored Data 25">
              <a:extLst>
                <a:ext uri="{FF2B5EF4-FFF2-40B4-BE49-F238E27FC236}">
                  <a16:creationId xmlns:a16="http://schemas.microsoft.com/office/drawing/2014/main" id="{FE82CB0C-66D4-0C4E-8495-B521CA4A7A4B}"/>
                </a:ext>
              </a:extLst>
            </p:cNvPr>
            <p:cNvSpPr/>
            <p:nvPr/>
          </p:nvSpPr>
          <p:spPr>
            <a:xfrm rot="5400000">
              <a:off x="8169635" y="4278089"/>
              <a:ext cx="3640546" cy="4267198"/>
            </a:xfrm>
            <a:prstGeom prst="flowChartOnlineStorage">
              <a:avLst/>
            </a:prstGeom>
            <a:solidFill>
              <a:srgbClr val="0273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7" name="Stored Data 26">
              <a:extLst>
                <a:ext uri="{FF2B5EF4-FFF2-40B4-BE49-F238E27FC236}">
                  <a16:creationId xmlns:a16="http://schemas.microsoft.com/office/drawing/2014/main" id="{742EB61C-94E3-5249-A67E-E467B6946C1B}"/>
                </a:ext>
              </a:extLst>
            </p:cNvPr>
            <p:cNvSpPr/>
            <p:nvPr/>
          </p:nvSpPr>
          <p:spPr>
            <a:xfrm rot="5400000">
              <a:off x="12567464" y="4278089"/>
              <a:ext cx="3640546" cy="4267198"/>
            </a:xfrm>
            <a:prstGeom prst="flowChartOnlineStorage">
              <a:avLst/>
            </a:prstGeom>
            <a:solidFill>
              <a:srgbClr val="D98F8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8" name="Stored Data 27">
              <a:extLst>
                <a:ext uri="{FF2B5EF4-FFF2-40B4-BE49-F238E27FC236}">
                  <a16:creationId xmlns:a16="http://schemas.microsoft.com/office/drawing/2014/main" id="{2744991A-7A02-0E47-AE47-28C1AC0B0DAA}"/>
                </a:ext>
              </a:extLst>
            </p:cNvPr>
            <p:cNvSpPr/>
            <p:nvPr/>
          </p:nvSpPr>
          <p:spPr>
            <a:xfrm rot="5400000">
              <a:off x="8169635" y="7478488"/>
              <a:ext cx="3640546" cy="4267198"/>
            </a:xfrm>
            <a:prstGeom prst="flowChartOnlineStorage">
              <a:avLst/>
            </a:prstGeom>
            <a:solidFill>
              <a:srgbClr val="F29E3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9" name="Stored Data 28">
              <a:extLst>
                <a:ext uri="{FF2B5EF4-FFF2-40B4-BE49-F238E27FC236}">
                  <a16:creationId xmlns:a16="http://schemas.microsoft.com/office/drawing/2014/main" id="{395F739B-CDAB-8240-AE72-39339A4A7BED}"/>
                </a:ext>
              </a:extLst>
            </p:cNvPr>
            <p:cNvSpPr/>
            <p:nvPr/>
          </p:nvSpPr>
          <p:spPr>
            <a:xfrm rot="5400000">
              <a:off x="12567464" y="7478488"/>
              <a:ext cx="3640546" cy="4267198"/>
            </a:xfrm>
            <a:prstGeom prst="flowChartOnlineStorage">
              <a:avLst/>
            </a:prstGeom>
            <a:solidFill>
              <a:srgbClr val="40B89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41" name="Text Placeholder 23">
            <a:extLst>
              <a:ext uri="{FF2B5EF4-FFF2-40B4-BE49-F238E27FC236}">
                <a16:creationId xmlns:a16="http://schemas.microsoft.com/office/drawing/2014/main" id="{6A2E3FC0-77A0-EA4C-BB68-306F54E18780}"/>
              </a:ext>
            </a:extLst>
          </p:cNvPr>
          <p:cNvSpPr>
            <a:spLocks noGrp="1"/>
          </p:cNvSpPr>
          <p:nvPr>
            <p:ph type="body" sz="quarter" idx="19" hasCustomPrompt="1"/>
          </p:nvPr>
        </p:nvSpPr>
        <p:spPr>
          <a:xfrm>
            <a:off x="-18853" y="422900"/>
            <a:ext cx="12192000" cy="953429"/>
          </a:xfrm>
        </p:spPr>
        <p:txBody>
          <a:bodyPr>
            <a:normAutofit/>
          </a:bodyPr>
          <a:lstStyle>
            <a:lvl1pPr marL="366713" indent="0" algn="ctr">
              <a:buNone/>
              <a:tabLst/>
              <a:defRPr sz="3600" b="1">
                <a:solidFill>
                  <a:srgbClr val="262626"/>
                </a:solidFill>
                <a:latin typeface="+mn-lt"/>
              </a:defRPr>
            </a:lvl1pPr>
          </a:lstStyle>
          <a:p>
            <a:pPr lvl="0"/>
            <a:r>
              <a:rPr lang="en-US" dirty="0"/>
              <a:t>Icon Graphic Slide</a:t>
            </a:r>
          </a:p>
        </p:txBody>
      </p:sp>
      <p:sp>
        <p:nvSpPr>
          <p:cNvPr id="47" name="Text Placeholder 23">
            <a:extLst>
              <a:ext uri="{FF2B5EF4-FFF2-40B4-BE49-F238E27FC236}">
                <a16:creationId xmlns:a16="http://schemas.microsoft.com/office/drawing/2014/main" id="{8DF29ED1-7D14-5649-BE8E-5909F70F0E72}"/>
              </a:ext>
            </a:extLst>
          </p:cNvPr>
          <p:cNvSpPr>
            <a:spLocks noGrp="1"/>
          </p:cNvSpPr>
          <p:nvPr>
            <p:ph type="body" sz="quarter" idx="15" hasCustomPrompt="1"/>
          </p:nvPr>
        </p:nvSpPr>
        <p:spPr>
          <a:xfrm>
            <a:off x="723864" y="1954645"/>
            <a:ext cx="2688034" cy="699673"/>
          </a:xfrm>
        </p:spPr>
        <p:txBody>
          <a:bodyPr>
            <a:normAutofit/>
          </a:bodyPr>
          <a:lstStyle>
            <a:lvl1pPr marL="0" indent="0" algn="l">
              <a:buNone/>
              <a:defRPr sz="2800" b="1">
                <a:solidFill>
                  <a:srgbClr val="027354"/>
                </a:solidFill>
                <a:latin typeface="+mn-lt"/>
              </a:defRPr>
            </a:lvl1pPr>
          </a:lstStyle>
          <a:p>
            <a:pPr lvl="0"/>
            <a:r>
              <a:rPr lang="en-US" dirty="0"/>
              <a:t>Title</a:t>
            </a:r>
          </a:p>
        </p:txBody>
      </p:sp>
      <p:sp>
        <p:nvSpPr>
          <p:cNvPr id="48" name="Text Placeholder 23">
            <a:extLst>
              <a:ext uri="{FF2B5EF4-FFF2-40B4-BE49-F238E27FC236}">
                <a16:creationId xmlns:a16="http://schemas.microsoft.com/office/drawing/2014/main" id="{45278561-54D4-C344-BA10-706ABE6D432D}"/>
              </a:ext>
            </a:extLst>
          </p:cNvPr>
          <p:cNvSpPr>
            <a:spLocks noGrp="1"/>
          </p:cNvSpPr>
          <p:nvPr>
            <p:ph type="body" sz="quarter" idx="25" hasCustomPrompt="1"/>
          </p:nvPr>
        </p:nvSpPr>
        <p:spPr>
          <a:xfrm>
            <a:off x="718714" y="2555340"/>
            <a:ext cx="2688034" cy="699673"/>
          </a:xfrm>
        </p:spPr>
        <p:txBody>
          <a:bodyPr>
            <a:normAutofit/>
          </a:bodyPr>
          <a:lstStyle>
            <a:lvl1pPr marL="0" indent="0" algn="l">
              <a:buNone/>
              <a:defRPr sz="2400" b="0">
                <a:solidFill>
                  <a:srgbClr val="262626"/>
                </a:solidFill>
                <a:latin typeface="+mn-lt"/>
              </a:defRPr>
            </a:lvl1pPr>
          </a:lstStyle>
          <a:p>
            <a:pPr lvl="0"/>
            <a:r>
              <a:rPr lang="en-US" dirty="0"/>
              <a:t>Sub-Heading</a:t>
            </a:r>
          </a:p>
        </p:txBody>
      </p:sp>
      <p:sp>
        <p:nvSpPr>
          <p:cNvPr id="49" name="Text Placeholder 23">
            <a:extLst>
              <a:ext uri="{FF2B5EF4-FFF2-40B4-BE49-F238E27FC236}">
                <a16:creationId xmlns:a16="http://schemas.microsoft.com/office/drawing/2014/main" id="{FC5C90E7-E97E-6345-B75B-C6EF007ADAF0}"/>
              </a:ext>
            </a:extLst>
          </p:cNvPr>
          <p:cNvSpPr>
            <a:spLocks noGrp="1"/>
          </p:cNvSpPr>
          <p:nvPr>
            <p:ph type="body" sz="quarter" idx="26" hasCustomPrompt="1"/>
          </p:nvPr>
        </p:nvSpPr>
        <p:spPr>
          <a:xfrm>
            <a:off x="723864" y="3621869"/>
            <a:ext cx="2688034" cy="699673"/>
          </a:xfrm>
        </p:spPr>
        <p:txBody>
          <a:bodyPr>
            <a:normAutofit/>
          </a:bodyPr>
          <a:lstStyle>
            <a:lvl1pPr marL="0" indent="0" algn="l">
              <a:buNone/>
              <a:defRPr sz="2800" b="1">
                <a:solidFill>
                  <a:srgbClr val="F29E38"/>
                </a:solidFill>
                <a:latin typeface="+mn-lt"/>
              </a:defRPr>
            </a:lvl1pPr>
          </a:lstStyle>
          <a:p>
            <a:pPr lvl="0"/>
            <a:r>
              <a:rPr lang="en-US" dirty="0"/>
              <a:t>Title</a:t>
            </a:r>
          </a:p>
        </p:txBody>
      </p:sp>
      <p:sp>
        <p:nvSpPr>
          <p:cNvPr id="50" name="Text Placeholder 23">
            <a:extLst>
              <a:ext uri="{FF2B5EF4-FFF2-40B4-BE49-F238E27FC236}">
                <a16:creationId xmlns:a16="http://schemas.microsoft.com/office/drawing/2014/main" id="{69FA5BB8-8894-1645-8A42-B020C06416E1}"/>
              </a:ext>
            </a:extLst>
          </p:cNvPr>
          <p:cNvSpPr>
            <a:spLocks noGrp="1"/>
          </p:cNvSpPr>
          <p:nvPr>
            <p:ph type="body" sz="quarter" idx="27" hasCustomPrompt="1"/>
          </p:nvPr>
        </p:nvSpPr>
        <p:spPr>
          <a:xfrm>
            <a:off x="718714" y="4222564"/>
            <a:ext cx="2688034" cy="699673"/>
          </a:xfrm>
        </p:spPr>
        <p:txBody>
          <a:bodyPr>
            <a:normAutofit/>
          </a:bodyPr>
          <a:lstStyle>
            <a:lvl1pPr marL="0" indent="0" algn="l">
              <a:buNone/>
              <a:defRPr sz="2400" b="0">
                <a:solidFill>
                  <a:srgbClr val="262626"/>
                </a:solidFill>
                <a:latin typeface="+mn-lt"/>
              </a:defRPr>
            </a:lvl1pPr>
          </a:lstStyle>
          <a:p>
            <a:pPr lvl="0"/>
            <a:r>
              <a:rPr lang="en-US" dirty="0"/>
              <a:t>Sub-Heading</a:t>
            </a:r>
          </a:p>
        </p:txBody>
      </p:sp>
      <p:sp>
        <p:nvSpPr>
          <p:cNvPr id="51" name="Text Placeholder 23">
            <a:extLst>
              <a:ext uri="{FF2B5EF4-FFF2-40B4-BE49-F238E27FC236}">
                <a16:creationId xmlns:a16="http://schemas.microsoft.com/office/drawing/2014/main" id="{9F24181D-FED0-C942-A831-A450EA4CAFAF}"/>
              </a:ext>
            </a:extLst>
          </p:cNvPr>
          <p:cNvSpPr>
            <a:spLocks noGrp="1"/>
          </p:cNvSpPr>
          <p:nvPr>
            <p:ph type="body" sz="quarter" idx="28" hasCustomPrompt="1"/>
          </p:nvPr>
        </p:nvSpPr>
        <p:spPr>
          <a:xfrm>
            <a:off x="8693487" y="1962516"/>
            <a:ext cx="2688034" cy="699673"/>
          </a:xfrm>
        </p:spPr>
        <p:txBody>
          <a:bodyPr>
            <a:normAutofit/>
          </a:bodyPr>
          <a:lstStyle>
            <a:lvl1pPr marL="0" indent="0" algn="r">
              <a:buNone/>
              <a:defRPr sz="2800" b="1">
                <a:solidFill>
                  <a:srgbClr val="D98F89"/>
                </a:solidFill>
                <a:latin typeface="+mn-lt"/>
              </a:defRPr>
            </a:lvl1pPr>
          </a:lstStyle>
          <a:p>
            <a:pPr lvl="0"/>
            <a:r>
              <a:rPr lang="en-US" dirty="0"/>
              <a:t>Title</a:t>
            </a:r>
          </a:p>
        </p:txBody>
      </p:sp>
      <p:sp>
        <p:nvSpPr>
          <p:cNvPr id="52" name="Text Placeholder 23">
            <a:extLst>
              <a:ext uri="{FF2B5EF4-FFF2-40B4-BE49-F238E27FC236}">
                <a16:creationId xmlns:a16="http://schemas.microsoft.com/office/drawing/2014/main" id="{09A06F99-CABD-9642-953D-077980D32443}"/>
              </a:ext>
            </a:extLst>
          </p:cNvPr>
          <p:cNvSpPr>
            <a:spLocks noGrp="1"/>
          </p:cNvSpPr>
          <p:nvPr>
            <p:ph type="body" sz="quarter" idx="29" hasCustomPrompt="1"/>
          </p:nvPr>
        </p:nvSpPr>
        <p:spPr>
          <a:xfrm>
            <a:off x="8688337" y="2563211"/>
            <a:ext cx="2688034" cy="699673"/>
          </a:xfrm>
        </p:spPr>
        <p:txBody>
          <a:bodyPr>
            <a:normAutofit/>
          </a:bodyPr>
          <a:lstStyle>
            <a:lvl1pPr marL="0" indent="0" algn="r">
              <a:buNone/>
              <a:defRPr sz="2400" b="0">
                <a:solidFill>
                  <a:srgbClr val="262626"/>
                </a:solidFill>
                <a:latin typeface="+mn-lt"/>
              </a:defRPr>
            </a:lvl1pPr>
          </a:lstStyle>
          <a:p>
            <a:pPr lvl="0"/>
            <a:r>
              <a:rPr lang="en-US" dirty="0"/>
              <a:t>Sub-Heading</a:t>
            </a:r>
          </a:p>
        </p:txBody>
      </p:sp>
      <p:sp>
        <p:nvSpPr>
          <p:cNvPr id="53" name="Text Placeholder 23">
            <a:extLst>
              <a:ext uri="{FF2B5EF4-FFF2-40B4-BE49-F238E27FC236}">
                <a16:creationId xmlns:a16="http://schemas.microsoft.com/office/drawing/2014/main" id="{CFE28FB5-160F-AD4B-A242-EADFC9FBB374}"/>
              </a:ext>
            </a:extLst>
          </p:cNvPr>
          <p:cNvSpPr>
            <a:spLocks noGrp="1"/>
          </p:cNvSpPr>
          <p:nvPr>
            <p:ph type="body" sz="quarter" idx="30" hasCustomPrompt="1"/>
          </p:nvPr>
        </p:nvSpPr>
        <p:spPr>
          <a:xfrm>
            <a:off x="8693487" y="3629740"/>
            <a:ext cx="2688034" cy="699673"/>
          </a:xfrm>
        </p:spPr>
        <p:txBody>
          <a:bodyPr>
            <a:normAutofit/>
          </a:bodyPr>
          <a:lstStyle>
            <a:lvl1pPr marL="0" indent="0" algn="r">
              <a:buNone/>
              <a:defRPr sz="2800" b="1">
                <a:solidFill>
                  <a:srgbClr val="40B894"/>
                </a:solidFill>
                <a:latin typeface="+mn-lt"/>
              </a:defRPr>
            </a:lvl1pPr>
          </a:lstStyle>
          <a:p>
            <a:pPr lvl="0"/>
            <a:r>
              <a:rPr lang="en-US" dirty="0"/>
              <a:t>Title</a:t>
            </a:r>
          </a:p>
        </p:txBody>
      </p:sp>
      <p:sp>
        <p:nvSpPr>
          <p:cNvPr id="54" name="Text Placeholder 23">
            <a:extLst>
              <a:ext uri="{FF2B5EF4-FFF2-40B4-BE49-F238E27FC236}">
                <a16:creationId xmlns:a16="http://schemas.microsoft.com/office/drawing/2014/main" id="{D60CDE77-3240-BD4C-A50A-081408D51B6C}"/>
              </a:ext>
            </a:extLst>
          </p:cNvPr>
          <p:cNvSpPr>
            <a:spLocks noGrp="1"/>
          </p:cNvSpPr>
          <p:nvPr>
            <p:ph type="body" sz="quarter" idx="31" hasCustomPrompt="1"/>
          </p:nvPr>
        </p:nvSpPr>
        <p:spPr>
          <a:xfrm>
            <a:off x="8688337" y="4230435"/>
            <a:ext cx="2688034" cy="699673"/>
          </a:xfrm>
        </p:spPr>
        <p:txBody>
          <a:bodyPr>
            <a:normAutofit/>
          </a:bodyPr>
          <a:lstStyle>
            <a:lvl1pPr marL="0" indent="0" algn="r">
              <a:buNone/>
              <a:defRPr sz="2400" b="0">
                <a:solidFill>
                  <a:srgbClr val="262626"/>
                </a:solidFill>
                <a:latin typeface="+mn-lt"/>
              </a:defRPr>
            </a:lvl1pPr>
          </a:lstStyle>
          <a:p>
            <a:pPr lvl="0"/>
            <a:r>
              <a:rPr lang="en-US" dirty="0"/>
              <a:t>Sub-Heading</a:t>
            </a:r>
          </a:p>
        </p:txBody>
      </p:sp>
      <p:grpSp>
        <p:nvGrpSpPr>
          <p:cNvPr id="19" name="Group 18">
            <a:extLst>
              <a:ext uri="{FF2B5EF4-FFF2-40B4-BE49-F238E27FC236}">
                <a16:creationId xmlns:a16="http://schemas.microsoft.com/office/drawing/2014/main" id="{20539BBA-E43C-0941-9B4E-C2B4F058730F}"/>
              </a:ext>
            </a:extLst>
          </p:cNvPr>
          <p:cNvGrpSpPr/>
          <p:nvPr userDrawn="1"/>
        </p:nvGrpSpPr>
        <p:grpSpPr>
          <a:xfrm>
            <a:off x="4766232" y="6468534"/>
            <a:ext cx="2761590" cy="389466"/>
            <a:chOff x="4766232" y="6468534"/>
            <a:chExt cx="2761590" cy="389466"/>
          </a:xfrm>
        </p:grpSpPr>
        <p:pic>
          <p:nvPicPr>
            <p:cNvPr id="20" name="Picture 19" descr="A picture containing text&#10;&#10;Description automatically generated">
              <a:extLst>
                <a:ext uri="{FF2B5EF4-FFF2-40B4-BE49-F238E27FC236}">
                  <a16:creationId xmlns:a16="http://schemas.microsoft.com/office/drawing/2014/main" id="{EAA95B55-0A85-4041-BB1D-3706E158BA52}"/>
                </a:ext>
              </a:extLst>
            </p:cNvPr>
            <p:cNvPicPr/>
            <p:nvPr userDrawn="1"/>
          </p:nvPicPr>
          <p:blipFill rotWithShape="1">
            <a:blip r:embed="rId2">
              <a:extLst>
                <a:ext uri="{28A0092B-C50C-407E-A947-70E740481C1C}">
                  <a14:useLocalDpi xmlns:a14="http://schemas.microsoft.com/office/drawing/2010/main" val="0"/>
                </a:ext>
              </a:extLst>
            </a:blip>
            <a:srcRect l="6164" t="76348" r="14342" b="-5648"/>
            <a:stretch/>
          </p:blipFill>
          <p:spPr>
            <a:xfrm>
              <a:off x="4766232" y="6468534"/>
              <a:ext cx="2761590" cy="182880"/>
            </a:xfrm>
            <a:prstGeom prst="rect">
              <a:avLst/>
            </a:prstGeom>
          </p:spPr>
        </p:pic>
        <p:pic>
          <p:nvPicPr>
            <p:cNvPr id="24" name="Picture 23" descr="A picture containing text&#10;&#10;Description automatically generated">
              <a:extLst>
                <a:ext uri="{FF2B5EF4-FFF2-40B4-BE49-F238E27FC236}">
                  <a16:creationId xmlns:a16="http://schemas.microsoft.com/office/drawing/2014/main" id="{1AEC9A3F-43B8-1844-936D-6D2E8D0E34ED}"/>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37439" t="5170" r="53817" b="62231"/>
            <a:stretch/>
          </p:blipFill>
          <p:spPr>
            <a:xfrm>
              <a:off x="6003160" y="6607120"/>
              <a:ext cx="321925" cy="250880"/>
            </a:xfrm>
            <a:prstGeom prst="rect">
              <a:avLst/>
            </a:prstGeom>
          </p:spPr>
        </p:pic>
      </p:grpSp>
    </p:spTree>
    <p:extLst>
      <p:ext uri="{BB962C8B-B14F-4D97-AF65-F5344CB8AC3E}">
        <p14:creationId xmlns:p14="http://schemas.microsoft.com/office/powerpoint/2010/main" val="913963222"/>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preserve="1" userDrawn="1">
  <p:cSld name="Four Point Graphic Slide ">
    <p:spTree>
      <p:nvGrpSpPr>
        <p:cNvPr id="1" name=""/>
        <p:cNvGrpSpPr/>
        <p:nvPr/>
      </p:nvGrpSpPr>
      <p:grpSpPr>
        <a:xfrm>
          <a:off x="0" y="0"/>
          <a:ext cx="0" cy="0"/>
          <a:chOff x="0" y="0"/>
          <a:chExt cx="0" cy="0"/>
        </a:xfrm>
      </p:grpSpPr>
      <p:sp>
        <p:nvSpPr>
          <p:cNvPr id="41" name="Text Placeholder 23">
            <a:extLst>
              <a:ext uri="{FF2B5EF4-FFF2-40B4-BE49-F238E27FC236}">
                <a16:creationId xmlns:a16="http://schemas.microsoft.com/office/drawing/2014/main" id="{6A2E3FC0-77A0-EA4C-BB68-306F54E18780}"/>
              </a:ext>
            </a:extLst>
          </p:cNvPr>
          <p:cNvSpPr>
            <a:spLocks noGrp="1"/>
          </p:cNvSpPr>
          <p:nvPr>
            <p:ph type="body" sz="quarter" idx="19" hasCustomPrompt="1"/>
          </p:nvPr>
        </p:nvSpPr>
        <p:spPr>
          <a:xfrm>
            <a:off x="-18853" y="422900"/>
            <a:ext cx="12192000" cy="953429"/>
          </a:xfrm>
        </p:spPr>
        <p:txBody>
          <a:bodyPr>
            <a:normAutofit/>
          </a:bodyPr>
          <a:lstStyle>
            <a:lvl1pPr marL="366713" indent="0" algn="l">
              <a:buNone/>
              <a:tabLst/>
              <a:defRPr sz="3600" b="1">
                <a:solidFill>
                  <a:srgbClr val="262626"/>
                </a:solidFill>
                <a:latin typeface="+mn-lt"/>
              </a:defRPr>
            </a:lvl1pPr>
          </a:lstStyle>
          <a:p>
            <a:pPr lvl="0"/>
            <a:r>
              <a:rPr lang="en-US" dirty="0"/>
              <a:t>Four Point Graphic Slide</a:t>
            </a:r>
          </a:p>
        </p:txBody>
      </p:sp>
      <p:grpSp>
        <p:nvGrpSpPr>
          <p:cNvPr id="21" name="Group 20">
            <a:extLst>
              <a:ext uri="{FF2B5EF4-FFF2-40B4-BE49-F238E27FC236}">
                <a16:creationId xmlns:a16="http://schemas.microsoft.com/office/drawing/2014/main" id="{E99CDF2C-5C35-8E44-94F4-A41F5FFAD149}"/>
              </a:ext>
            </a:extLst>
          </p:cNvPr>
          <p:cNvGrpSpPr/>
          <p:nvPr userDrawn="1"/>
        </p:nvGrpSpPr>
        <p:grpSpPr>
          <a:xfrm>
            <a:off x="757680" y="598518"/>
            <a:ext cx="7247236" cy="5799293"/>
            <a:chOff x="3695201" y="3508744"/>
            <a:chExt cx="14988014" cy="11993522"/>
          </a:xfrm>
        </p:grpSpPr>
        <p:sp>
          <p:nvSpPr>
            <p:cNvPr id="22" name="Pie 21">
              <a:extLst>
                <a:ext uri="{FF2B5EF4-FFF2-40B4-BE49-F238E27FC236}">
                  <a16:creationId xmlns:a16="http://schemas.microsoft.com/office/drawing/2014/main" id="{2E2928A6-F24B-EB48-83AD-7848EFB90B08}"/>
                </a:ext>
              </a:extLst>
            </p:cNvPr>
            <p:cNvSpPr/>
            <p:nvPr/>
          </p:nvSpPr>
          <p:spPr>
            <a:xfrm>
              <a:off x="12688011" y="3508744"/>
              <a:ext cx="2997602" cy="2998381"/>
            </a:xfrm>
            <a:prstGeom prst="pieWedge">
              <a:avLst/>
            </a:prstGeom>
            <a:solidFill>
              <a:srgbClr val="40B894"/>
            </a:solidFill>
            <a:ln>
              <a:noFill/>
            </a:ln>
          </p:spPr>
          <p:style>
            <a:lnRef idx="2">
              <a:scrgbClr r="0" g="0" b="0"/>
            </a:lnRef>
            <a:fillRef idx="1">
              <a:scrgbClr r="0" g="0" b="0"/>
            </a:fillRef>
            <a:effectRef idx="0">
              <a:schemeClr val="accent2">
                <a:hueOff val="0"/>
                <a:satOff val="0"/>
                <a:lumOff val="0"/>
                <a:alphaOff val="0"/>
              </a:schemeClr>
            </a:effectRef>
            <a:fontRef idx="minor">
              <a:schemeClr val="lt1"/>
            </a:fontRef>
          </p:style>
        </p:sp>
        <p:sp>
          <p:nvSpPr>
            <p:cNvPr id="23" name="Pie 22">
              <a:extLst>
                <a:ext uri="{FF2B5EF4-FFF2-40B4-BE49-F238E27FC236}">
                  <a16:creationId xmlns:a16="http://schemas.microsoft.com/office/drawing/2014/main" id="{37F0BE8E-D7C8-6D4A-BEDB-3F8C27D462CA}"/>
                </a:ext>
              </a:extLst>
            </p:cNvPr>
            <p:cNvSpPr/>
            <p:nvPr/>
          </p:nvSpPr>
          <p:spPr>
            <a:xfrm rot="10800000">
              <a:off x="15685613" y="3508744"/>
              <a:ext cx="2997602" cy="2998381"/>
            </a:xfrm>
            <a:prstGeom prst="pieWedge">
              <a:avLst/>
            </a:prstGeom>
            <a:solidFill>
              <a:srgbClr val="40B894">
                <a:alpha val="82000"/>
              </a:srgbClr>
            </a:solidFill>
            <a:ln>
              <a:noFill/>
            </a:ln>
          </p:spPr>
          <p:style>
            <a:lnRef idx="2">
              <a:scrgbClr r="0" g="0" b="0"/>
            </a:lnRef>
            <a:fillRef idx="1">
              <a:scrgbClr r="0" g="0" b="0"/>
            </a:fillRef>
            <a:effectRef idx="0">
              <a:schemeClr val="accent2">
                <a:hueOff val="0"/>
                <a:satOff val="0"/>
                <a:lumOff val="0"/>
                <a:alphaOff val="0"/>
              </a:schemeClr>
            </a:effectRef>
            <a:fontRef idx="minor">
              <a:schemeClr val="lt1"/>
            </a:fontRef>
          </p:style>
        </p:sp>
        <p:sp>
          <p:nvSpPr>
            <p:cNvPr id="24" name="Pie 23">
              <a:extLst>
                <a:ext uri="{FF2B5EF4-FFF2-40B4-BE49-F238E27FC236}">
                  <a16:creationId xmlns:a16="http://schemas.microsoft.com/office/drawing/2014/main" id="{95924AC6-45F3-DB4D-A98A-053445B0B8FF}"/>
                </a:ext>
              </a:extLst>
            </p:cNvPr>
            <p:cNvSpPr/>
            <p:nvPr/>
          </p:nvSpPr>
          <p:spPr>
            <a:xfrm>
              <a:off x="9690407" y="6507124"/>
              <a:ext cx="2997602" cy="2998381"/>
            </a:xfrm>
            <a:prstGeom prst="pieWedge">
              <a:avLst/>
            </a:prstGeom>
            <a:solidFill>
              <a:srgbClr val="D98F89"/>
            </a:solidFill>
            <a:ln>
              <a:noFill/>
            </a:ln>
          </p:spPr>
          <p:style>
            <a:lnRef idx="2">
              <a:scrgbClr r="0" g="0" b="0"/>
            </a:lnRef>
            <a:fillRef idx="1">
              <a:scrgbClr r="0" g="0" b="0"/>
            </a:fillRef>
            <a:effectRef idx="0">
              <a:schemeClr val="accent2">
                <a:hueOff val="0"/>
                <a:satOff val="0"/>
                <a:lumOff val="0"/>
                <a:alphaOff val="0"/>
              </a:schemeClr>
            </a:effectRef>
            <a:fontRef idx="minor">
              <a:schemeClr val="lt1"/>
            </a:fontRef>
          </p:style>
        </p:sp>
        <p:sp>
          <p:nvSpPr>
            <p:cNvPr id="30" name="Pie 29">
              <a:extLst>
                <a:ext uri="{FF2B5EF4-FFF2-40B4-BE49-F238E27FC236}">
                  <a16:creationId xmlns:a16="http://schemas.microsoft.com/office/drawing/2014/main" id="{C717BBE7-4105-4748-9C54-4308A96DFC19}"/>
                </a:ext>
              </a:extLst>
            </p:cNvPr>
            <p:cNvSpPr/>
            <p:nvPr/>
          </p:nvSpPr>
          <p:spPr>
            <a:xfrm rot="10800000">
              <a:off x="12688011" y="6507125"/>
              <a:ext cx="2997602" cy="2998381"/>
            </a:xfrm>
            <a:prstGeom prst="pieWedge">
              <a:avLst/>
            </a:prstGeom>
            <a:solidFill>
              <a:srgbClr val="D98F89">
                <a:alpha val="84000"/>
              </a:srgbClr>
            </a:solidFill>
            <a:ln>
              <a:noFill/>
            </a:ln>
          </p:spPr>
          <p:style>
            <a:lnRef idx="2">
              <a:scrgbClr r="0" g="0" b="0"/>
            </a:lnRef>
            <a:fillRef idx="1">
              <a:scrgbClr r="0" g="0" b="0"/>
            </a:fillRef>
            <a:effectRef idx="0">
              <a:schemeClr val="accent2">
                <a:hueOff val="0"/>
                <a:satOff val="0"/>
                <a:lumOff val="0"/>
                <a:alphaOff val="0"/>
              </a:schemeClr>
            </a:effectRef>
            <a:fontRef idx="minor">
              <a:schemeClr val="lt1"/>
            </a:fontRef>
          </p:style>
        </p:sp>
        <p:sp>
          <p:nvSpPr>
            <p:cNvPr id="31" name="Pie 30">
              <a:extLst>
                <a:ext uri="{FF2B5EF4-FFF2-40B4-BE49-F238E27FC236}">
                  <a16:creationId xmlns:a16="http://schemas.microsoft.com/office/drawing/2014/main" id="{48DD5E1D-4ED0-CC48-BF04-502D0656571D}"/>
                </a:ext>
              </a:extLst>
            </p:cNvPr>
            <p:cNvSpPr/>
            <p:nvPr/>
          </p:nvSpPr>
          <p:spPr>
            <a:xfrm>
              <a:off x="6692805" y="9505505"/>
              <a:ext cx="2997602" cy="2998381"/>
            </a:xfrm>
            <a:prstGeom prst="pieWedge">
              <a:avLst/>
            </a:prstGeom>
            <a:solidFill>
              <a:srgbClr val="F29E38"/>
            </a:solidFill>
            <a:ln>
              <a:noFill/>
            </a:ln>
          </p:spPr>
          <p:style>
            <a:lnRef idx="2">
              <a:scrgbClr r="0" g="0" b="0"/>
            </a:lnRef>
            <a:fillRef idx="1">
              <a:scrgbClr r="0" g="0" b="0"/>
            </a:fillRef>
            <a:effectRef idx="0">
              <a:schemeClr val="accent2">
                <a:hueOff val="0"/>
                <a:satOff val="0"/>
                <a:lumOff val="0"/>
                <a:alphaOff val="0"/>
              </a:schemeClr>
            </a:effectRef>
            <a:fontRef idx="minor">
              <a:schemeClr val="lt1"/>
            </a:fontRef>
          </p:style>
        </p:sp>
        <p:sp>
          <p:nvSpPr>
            <p:cNvPr id="32" name="Pie 31">
              <a:extLst>
                <a:ext uri="{FF2B5EF4-FFF2-40B4-BE49-F238E27FC236}">
                  <a16:creationId xmlns:a16="http://schemas.microsoft.com/office/drawing/2014/main" id="{EC7679E7-5ABE-DD4F-B422-B6A03E34ADFC}"/>
                </a:ext>
              </a:extLst>
            </p:cNvPr>
            <p:cNvSpPr/>
            <p:nvPr/>
          </p:nvSpPr>
          <p:spPr>
            <a:xfrm rot="10800000">
              <a:off x="9690407" y="9505505"/>
              <a:ext cx="2997602" cy="2998381"/>
            </a:xfrm>
            <a:prstGeom prst="pieWedge">
              <a:avLst/>
            </a:prstGeom>
            <a:solidFill>
              <a:srgbClr val="F29E38">
                <a:alpha val="81000"/>
              </a:srgbClr>
            </a:solidFill>
            <a:ln>
              <a:noFill/>
            </a:ln>
          </p:spPr>
          <p:style>
            <a:lnRef idx="2">
              <a:scrgbClr r="0" g="0" b="0"/>
            </a:lnRef>
            <a:fillRef idx="1">
              <a:scrgbClr r="0" g="0" b="0"/>
            </a:fillRef>
            <a:effectRef idx="0">
              <a:schemeClr val="accent2">
                <a:hueOff val="0"/>
                <a:satOff val="0"/>
                <a:lumOff val="0"/>
                <a:alphaOff val="0"/>
              </a:schemeClr>
            </a:effectRef>
            <a:fontRef idx="minor">
              <a:schemeClr val="lt1"/>
            </a:fontRef>
          </p:style>
        </p:sp>
        <p:sp>
          <p:nvSpPr>
            <p:cNvPr id="33" name="Pie 32">
              <a:extLst>
                <a:ext uri="{FF2B5EF4-FFF2-40B4-BE49-F238E27FC236}">
                  <a16:creationId xmlns:a16="http://schemas.microsoft.com/office/drawing/2014/main" id="{645A5914-CC2F-0045-A0E3-3C2247A10FAD}"/>
                </a:ext>
              </a:extLst>
            </p:cNvPr>
            <p:cNvSpPr/>
            <p:nvPr/>
          </p:nvSpPr>
          <p:spPr>
            <a:xfrm>
              <a:off x="3695201" y="12503885"/>
              <a:ext cx="2997602" cy="2998381"/>
            </a:xfrm>
            <a:prstGeom prst="pieWedge">
              <a:avLst/>
            </a:prstGeom>
            <a:solidFill>
              <a:srgbClr val="027354"/>
            </a:solidFill>
            <a:ln>
              <a:noFill/>
            </a:ln>
          </p:spPr>
          <p:style>
            <a:lnRef idx="2">
              <a:scrgbClr r="0" g="0" b="0"/>
            </a:lnRef>
            <a:fillRef idx="1">
              <a:scrgbClr r="0" g="0" b="0"/>
            </a:fillRef>
            <a:effectRef idx="0">
              <a:schemeClr val="accent2">
                <a:hueOff val="0"/>
                <a:satOff val="0"/>
                <a:lumOff val="0"/>
                <a:alphaOff val="0"/>
              </a:schemeClr>
            </a:effectRef>
            <a:fontRef idx="minor">
              <a:schemeClr val="lt1"/>
            </a:fontRef>
          </p:style>
        </p:sp>
        <p:sp>
          <p:nvSpPr>
            <p:cNvPr id="34" name="Pie 33">
              <a:extLst>
                <a:ext uri="{FF2B5EF4-FFF2-40B4-BE49-F238E27FC236}">
                  <a16:creationId xmlns:a16="http://schemas.microsoft.com/office/drawing/2014/main" id="{B1828945-7F08-9042-B0F9-19E85CB82ABE}"/>
                </a:ext>
              </a:extLst>
            </p:cNvPr>
            <p:cNvSpPr/>
            <p:nvPr/>
          </p:nvSpPr>
          <p:spPr>
            <a:xfrm rot="10800000">
              <a:off x="6692803" y="12503885"/>
              <a:ext cx="2997602" cy="2998381"/>
            </a:xfrm>
            <a:prstGeom prst="pieWedge">
              <a:avLst/>
            </a:prstGeom>
            <a:solidFill>
              <a:srgbClr val="027354">
                <a:alpha val="82000"/>
              </a:srgbClr>
            </a:solidFill>
            <a:ln>
              <a:noFill/>
            </a:ln>
          </p:spPr>
          <p:style>
            <a:lnRef idx="2">
              <a:scrgbClr r="0" g="0" b="0"/>
            </a:lnRef>
            <a:fillRef idx="1">
              <a:scrgbClr r="0" g="0" b="0"/>
            </a:fillRef>
            <a:effectRef idx="0">
              <a:schemeClr val="accent2">
                <a:hueOff val="0"/>
                <a:satOff val="0"/>
                <a:lumOff val="0"/>
                <a:alphaOff val="0"/>
              </a:schemeClr>
            </a:effectRef>
            <a:fontRef idx="minor">
              <a:schemeClr val="lt1"/>
            </a:fontRef>
          </p:style>
        </p:sp>
      </p:grpSp>
      <p:sp>
        <p:nvSpPr>
          <p:cNvPr id="35" name="Text Placeholder 23">
            <a:extLst>
              <a:ext uri="{FF2B5EF4-FFF2-40B4-BE49-F238E27FC236}">
                <a16:creationId xmlns:a16="http://schemas.microsoft.com/office/drawing/2014/main" id="{4EAA5AD2-D56D-EE46-9565-36ACC6969CA6}"/>
              </a:ext>
            </a:extLst>
          </p:cNvPr>
          <p:cNvSpPr>
            <a:spLocks noGrp="1"/>
          </p:cNvSpPr>
          <p:nvPr>
            <p:ph type="body" sz="quarter" idx="21" hasCustomPrompt="1"/>
          </p:nvPr>
        </p:nvSpPr>
        <p:spPr>
          <a:xfrm>
            <a:off x="6539351" y="620114"/>
            <a:ext cx="1154139" cy="1242784"/>
          </a:xfrm>
        </p:spPr>
        <p:txBody>
          <a:bodyPr anchor="ctr">
            <a:normAutofit/>
          </a:bodyPr>
          <a:lstStyle>
            <a:lvl1pPr marL="0" indent="0" algn="ctr">
              <a:buNone/>
              <a:defRPr sz="4800" b="0">
                <a:solidFill>
                  <a:schemeClr val="bg1"/>
                </a:solidFill>
                <a:latin typeface="+mn-lt"/>
              </a:defRPr>
            </a:lvl1pPr>
          </a:lstStyle>
          <a:p>
            <a:pPr lvl="0"/>
            <a:r>
              <a:rPr lang="en-US" dirty="0"/>
              <a:t>01</a:t>
            </a:r>
          </a:p>
        </p:txBody>
      </p:sp>
      <p:sp>
        <p:nvSpPr>
          <p:cNvPr id="36" name="Text Placeholder 23">
            <a:extLst>
              <a:ext uri="{FF2B5EF4-FFF2-40B4-BE49-F238E27FC236}">
                <a16:creationId xmlns:a16="http://schemas.microsoft.com/office/drawing/2014/main" id="{E556E6B0-3AC2-CF47-B758-D05DBF495551}"/>
              </a:ext>
            </a:extLst>
          </p:cNvPr>
          <p:cNvSpPr>
            <a:spLocks noGrp="1"/>
          </p:cNvSpPr>
          <p:nvPr>
            <p:ph type="body" sz="quarter" idx="15" hasCustomPrompt="1"/>
          </p:nvPr>
        </p:nvSpPr>
        <p:spPr>
          <a:xfrm>
            <a:off x="8220348" y="818401"/>
            <a:ext cx="2549779" cy="663686"/>
          </a:xfrm>
        </p:spPr>
        <p:txBody>
          <a:bodyPr>
            <a:normAutofit/>
          </a:bodyPr>
          <a:lstStyle>
            <a:lvl1pPr marL="0" indent="0" algn="l">
              <a:buNone/>
              <a:defRPr sz="2800" b="1">
                <a:solidFill>
                  <a:srgbClr val="027354"/>
                </a:solidFill>
                <a:latin typeface="+mn-lt"/>
              </a:defRPr>
            </a:lvl1pPr>
          </a:lstStyle>
          <a:p>
            <a:pPr lvl="0"/>
            <a:r>
              <a:rPr lang="en-US" dirty="0"/>
              <a:t>Title</a:t>
            </a:r>
          </a:p>
        </p:txBody>
      </p:sp>
      <p:sp>
        <p:nvSpPr>
          <p:cNvPr id="37" name="Text Placeholder 23">
            <a:extLst>
              <a:ext uri="{FF2B5EF4-FFF2-40B4-BE49-F238E27FC236}">
                <a16:creationId xmlns:a16="http://schemas.microsoft.com/office/drawing/2014/main" id="{D61142B4-DBDE-E146-9F53-2A9569014D3D}"/>
              </a:ext>
            </a:extLst>
          </p:cNvPr>
          <p:cNvSpPr>
            <a:spLocks noGrp="1"/>
          </p:cNvSpPr>
          <p:nvPr>
            <p:ph type="body" sz="quarter" idx="25" hasCustomPrompt="1"/>
          </p:nvPr>
        </p:nvSpPr>
        <p:spPr>
          <a:xfrm>
            <a:off x="8215198" y="1419096"/>
            <a:ext cx="2549779" cy="663686"/>
          </a:xfrm>
        </p:spPr>
        <p:txBody>
          <a:bodyPr>
            <a:normAutofit/>
          </a:bodyPr>
          <a:lstStyle>
            <a:lvl1pPr marL="0" indent="0" algn="l">
              <a:buNone/>
              <a:defRPr sz="2400" b="0">
                <a:solidFill>
                  <a:srgbClr val="262626"/>
                </a:solidFill>
                <a:latin typeface="+mn-lt"/>
              </a:defRPr>
            </a:lvl1pPr>
          </a:lstStyle>
          <a:p>
            <a:pPr lvl="0"/>
            <a:r>
              <a:rPr lang="en-US" dirty="0"/>
              <a:t>Sub-Heading</a:t>
            </a:r>
          </a:p>
        </p:txBody>
      </p:sp>
      <p:sp>
        <p:nvSpPr>
          <p:cNvPr id="38" name="Text Placeholder 23">
            <a:extLst>
              <a:ext uri="{FF2B5EF4-FFF2-40B4-BE49-F238E27FC236}">
                <a16:creationId xmlns:a16="http://schemas.microsoft.com/office/drawing/2014/main" id="{FF756959-9F0A-1A42-AD5A-EEB6BCDB01FB}"/>
              </a:ext>
            </a:extLst>
          </p:cNvPr>
          <p:cNvSpPr>
            <a:spLocks noGrp="1"/>
          </p:cNvSpPr>
          <p:nvPr>
            <p:ph type="body" sz="quarter" idx="26" hasCustomPrompt="1"/>
          </p:nvPr>
        </p:nvSpPr>
        <p:spPr>
          <a:xfrm>
            <a:off x="5132449" y="2077287"/>
            <a:ext cx="1154139" cy="1242784"/>
          </a:xfrm>
        </p:spPr>
        <p:txBody>
          <a:bodyPr anchor="ctr">
            <a:normAutofit/>
          </a:bodyPr>
          <a:lstStyle>
            <a:lvl1pPr marL="0" indent="0" algn="ctr">
              <a:buNone/>
              <a:defRPr sz="4800" b="0">
                <a:solidFill>
                  <a:schemeClr val="bg1"/>
                </a:solidFill>
                <a:latin typeface="+mn-lt"/>
              </a:defRPr>
            </a:lvl1pPr>
          </a:lstStyle>
          <a:p>
            <a:pPr lvl="0"/>
            <a:r>
              <a:rPr lang="en-US" dirty="0"/>
              <a:t>02</a:t>
            </a:r>
          </a:p>
        </p:txBody>
      </p:sp>
      <p:sp>
        <p:nvSpPr>
          <p:cNvPr id="39" name="Text Placeholder 23">
            <a:extLst>
              <a:ext uri="{FF2B5EF4-FFF2-40B4-BE49-F238E27FC236}">
                <a16:creationId xmlns:a16="http://schemas.microsoft.com/office/drawing/2014/main" id="{4AF88744-37A5-124B-9CAF-6E241D5ECEA1}"/>
              </a:ext>
            </a:extLst>
          </p:cNvPr>
          <p:cNvSpPr>
            <a:spLocks noGrp="1"/>
          </p:cNvSpPr>
          <p:nvPr>
            <p:ph type="body" sz="quarter" idx="27" hasCustomPrompt="1"/>
          </p:nvPr>
        </p:nvSpPr>
        <p:spPr>
          <a:xfrm>
            <a:off x="6813446" y="2275574"/>
            <a:ext cx="2549779" cy="663686"/>
          </a:xfrm>
        </p:spPr>
        <p:txBody>
          <a:bodyPr>
            <a:normAutofit/>
          </a:bodyPr>
          <a:lstStyle>
            <a:lvl1pPr marL="0" indent="0" algn="l">
              <a:buNone/>
              <a:defRPr sz="2800" b="1">
                <a:solidFill>
                  <a:srgbClr val="40B894"/>
                </a:solidFill>
                <a:latin typeface="+mn-lt"/>
              </a:defRPr>
            </a:lvl1pPr>
          </a:lstStyle>
          <a:p>
            <a:pPr lvl="0"/>
            <a:r>
              <a:rPr lang="en-US" dirty="0"/>
              <a:t>Title</a:t>
            </a:r>
          </a:p>
        </p:txBody>
      </p:sp>
      <p:sp>
        <p:nvSpPr>
          <p:cNvPr id="40" name="Text Placeholder 23">
            <a:extLst>
              <a:ext uri="{FF2B5EF4-FFF2-40B4-BE49-F238E27FC236}">
                <a16:creationId xmlns:a16="http://schemas.microsoft.com/office/drawing/2014/main" id="{C658E850-C0E6-C340-8B6A-121F9E9181B3}"/>
              </a:ext>
            </a:extLst>
          </p:cNvPr>
          <p:cNvSpPr>
            <a:spLocks noGrp="1"/>
          </p:cNvSpPr>
          <p:nvPr>
            <p:ph type="body" sz="quarter" idx="28" hasCustomPrompt="1"/>
          </p:nvPr>
        </p:nvSpPr>
        <p:spPr>
          <a:xfrm>
            <a:off x="6808296" y="2876269"/>
            <a:ext cx="2549779" cy="663686"/>
          </a:xfrm>
        </p:spPr>
        <p:txBody>
          <a:bodyPr>
            <a:normAutofit/>
          </a:bodyPr>
          <a:lstStyle>
            <a:lvl1pPr marL="0" indent="0" algn="l">
              <a:buNone/>
              <a:defRPr sz="2400" b="0">
                <a:solidFill>
                  <a:srgbClr val="262626"/>
                </a:solidFill>
                <a:latin typeface="+mn-lt"/>
              </a:defRPr>
            </a:lvl1pPr>
          </a:lstStyle>
          <a:p>
            <a:pPr lvl="0"/>
            <a:r>
              <a:rPr lang="en-US" dirty="0"/>
              <a:t>Sub-Heading</a:t>
            </a:r>
          </a:p>
        </p:txBody>
      </p:sp>
      <p:sp>
        <p:nvSpPr>
          <p:cNvPr id="55" name="Text Placeholder 23">
            <a:extLst>
              <a:ext uri="{FF2B5EF4-FFF2-40B4-BE49-F238E27FC236}">
                <a16:creationId xmlns:a16="http://schemas.microsoft.com/office/drawing/2014/main" id="{DA3501AD-7737-3F47-84D2-F77C1B5D202C}"/>
              </a:ext>
            </a:extLst>
          </p:cNvPr>
          <p:cNvSpPr>
            <a:spLocks noGrp="1"/>
          </p:cNvSpPr>
          <p:nvPr>
            <p:ph type="body" sz="quarter" idx="29" hasCustomPrompt="1"/>
          </p:nvPr>
        </p:nvSpPr>
        <p:spPr>
          <a:xfrm>
            <a:off x="3729343" y="3534460"/>
            <a:ext cx="1154139" cy="1242784"/>
          </a:xfrm>
        </p:spPr>
        <p:txBody>
          <a:bodyPr anchor="ctr">
            <a:normAutofit/>
          </a:bodyPr>
          <a:lstStyle>
            <a:lvl1pPr marL="0" indent="0" algn="ctr">
              <a:buNone/>
              <a:defRPr sz="4800" b="0">
                <a:solidFill>
                  <a:schemeClr val="bg1"/>
                </a:solidFill>
                <a:latin typeface="+mn-lt"/>
              </a:defRPr>
            </a:lvl1pPr>
          </a:lstStyle>
          <a:p>
            <a:pPr lvl="0"/>
            <a:r>
              <a:rPr lang="en-US" dirty="0"/>
              <a:t>03</a:t>
            </a:r>
          </a:p>
        </p:txBody>
      </p:sp>
      <p:sp>
        <p:nvSpPr>
          <p:cNvPr id="56" name="Text Placeholder 23">
            <a:extLst>
              <a:ext uri="{FF2B5EF4-FFF2-40B4-BE49-F238E27FC236}">
                <a16:creationId xmlns:a16="http://schemas.microsoft.com/office/drawing/2014/main" id="{2FE41CCF-9308-E243-B0F7-753D3969890D}"/>
              </a:ext>
            </a:extLst>
          </p:cNvPr>
          <p:cNvSpPr>
            <a:spLocks noGrp="1"/>
          </p:cNvSpPr>
          <p:nvPr>
            <p:ph type="body" sz="quarter" idx="30" hasCustomPrompt="1"/>
          </p:nvPr>
        </p:nvSpPr>
        <p:spPr>
          <a:xfrm>
            <a:off x="5410340" y="3732747"/>
            <a:ext cx="2549779" cy="663686"/>
          </a:xfrm>
        </p:spPr>
        <p:txBody>
          <a:bodyPr>
            <a:normAutofit/>
          </a:bodyPr>
          <a:lstStyle>
            <a:lvl1pPr marL="0" indent="0" algn="l">
              <a:buNone/>
              <a:defRPr sz="2800" b="1">
                <a:solidFill>
                  <a:srgbClr val="F29E38"/>
                </a:solidFill>
                <a:latin typeface="+mn-lt"/>
              </a:defRPr>
            </a:lvl1pPr>
          </a:lstStyle>
          <a:p>
            <a:pPr lvl="0"/>
            <a:r>
              <a:rPr lang="en-US" dirty="0"/>
              <a:t>Title</a:t>
            </a:r>
          </a:p>
        </p:txBody>
      </p:sp>
      <p:sp>
        <p:nvSpPr>
          <p:cNvPr id="57" name="Text Placeholder 23">
            <a:extLst>
              <a:ext uri="{FF2B5EF4-FFF2-40B4-BE49-F238E27FC236}">
                <a16:creationId xmlns:a16="http://schemas.microsoft.com/office/drawing/2014/main" id="{D3687C48-D8A3-7B47-9620-5D77B1CF906B}"/>
              </a:ext>
            </a:extLst>
          </p:cNvPr>
          <p:cNvSpPr>
            <a:spLocks noGrp="1"/>
          </p:cNvSpPr>
          <p:nvPr>
            <p:ph type="body" sz="quarter" idx="31" hasCustomPrompt="1"/>
          </p:nvPr>
        </p:nvSpPr>
        <p:spPr>
          <a:xfrm>
            <a:off x="5405190" y="4333442"/>
            <a:ext cx="2549779" cy="663686"/>
          </a:xfrm>
        </p:spPr>
        <p:txBody>
          <a:bodyPr>
            <a:normAutofit/>
          </a:bodyPr>
          <a:lstStyle>
            <a:lvl1pPr marL="0" indent="0" algn="l">
              <a:buNone/>
              <a:defRPr sz="2400" b="0">
                <a:solidFill>
                  <a:srgbClr val="262626"/>
                </a:solidFill>
                <a:latin typeface="+mn-lt"/>
              </a:defRPr>
            </a:lvl1pPr>
          </a:lstStyle>
          <a:p>
            <a:pPr lvl="0"/>
            <a:r>
              <a:rPr lang="en-US" dirty="0"/>
              <a:t>Sub-Heading</a:t>
            </a:r>
          </a:p>
        </p:txBody>
      </p:sp>
      <p:sp>
        <p:nvSpPr>
          <p:cNvPr id="58" name="Text Placeholder 23">
            <a:extLst>
              <a:ext uri="{FF2B5EF4-FFF2-40B4-BE49-F238E27FC236}">
                <a16:creationId xmlns:a16="http://schemas.microsoft.com/office/drawing/2014/main" id="{7E9C819E-B7AC-A64A-A11B-C71095735DD8}"/>
              </a:ext>
            </a:extLst>
          </p:cNvPr>
          <p:cNvSpPr>
            <a:spLocks noGrp="1"/>
          </p:cNvSpPr>
          <p:nvPr>
            <p:ph type="body" sz="quarter" idx="32" hasCustomPrompt="1"/>
          </p:nvPr>
        </p:nvSpPr>
        <p:spPr>
          <a:xfrm>
            <a:off x="2207126" y="4984283"/>
            <a:ext cx="1154139" cy="1242784"/>
          </a:xfrm>
        </p:spPr>
        <p:txBody>
          <a:bodyPr anchor="ctr">
            <a:normAutofit/>
          </a:bodyPr>
          <a:lstStyle>
            <a:lvl1pPr marL="0" indent="0" algn="ctr">
              <a:buNone/>
              <a:defRPr sz="4800" b="0">
                <a:solidFill>
                  <a:schemeClr val="bg1"/>
                </a:solidFill>
                <a:latin typeface="+mn-lt"/>
              </a:defRPr>
            </a:lvl1pPr>
          </a:lstStyle>
          <a:p>
            <a:pPr lvl="0"/>
            <a:r>
              <a:rPr lang="en-US" dirty="0"/>
              <a:t>04</a:t>
            </a:r>
          </a:p>
        </p:txBody>
      </p:sp>
      <p:sp>
        <p:nvSpPr>
          <p:cNvPr id="59" name="Text Placeholder 23">
            <a:extLst>
              <a:ext uri="{FF2B5EF4-FFF2-40B4-BE49-F238E27FC236}">
                <a16:creationId xmlns:a16="http://schemas.microsoft.com/office/drawing/2014/main" id="{158FC1C9-7AE1-6E44-801F-FFAB0133597C}"/>
              </a:ext>
            </a:extLst>
          </p:cNvPr>
          <p:cNvSpPr>
            <a:spLocks noGrp="1"/>
          </p:cNvSpPr>
          <p:nvPr>
            <p:ph type="body" sz="quarter" idx="33" hasCustomPrompt="1"/>
          </p:nvPr>
        </p:nvSpPr>
        <p:spPr>
          <a:xfrm>
            <a:off x="3888123" y="5182570"/>
            <a:ext cx="2549779" cy="663686"/>
          </a:xfrm>
        </p:spPr>
        <p:txBody>
          <a:bodyPr>
            <a:normAutofit/>
          </a:bodyPr>
          <a:lstStyle>
            <a:lvl1pPr marL="0" indent="0" algn="l">
              <a:buNone/>
              <a:defRPr sz="2800" b="1">
                <a:solidFill>
                  <a:srgbClr val="027354"/>
                </a:solidFill>
                <a:latin typeface="+mn-lt"/>
              </a:defRPr>
            </a:lvl1pPr>
          </a:lstStyle>
          <a:p>
            <a:pPr lvl="0"/>
            <a:r>
              <a:rPr lang="en-US" dirty="0"/>
              <a:t>Title</a:t>
            </a:r>
          </a:p>
        </p:txBody>
      </p:sp>
      <p:sp>
        <p:nvSpPr>
          <p:cNvPr id="60" name="Text Placeholder 23">
            <a:extLst>
              <a:ext uri="{FF2B5EF4-FFF2-40B4-BE49-F238E27FC236}">
                <a16:creationId xmlns:a16="http://schemas.microsoft.com/office/drawing/2014/main" id="{20E56C0E-5D32-9745-AE83-803635B75B2A}"/>
              </a:ext>
            </a:extLst>
          </p:cNvPr>
          <p:cNvSpPr>
            <a:spLocks noGrp="1"/>
          </p:cNvSpPr>
          <p:nvPr>
            <p:ph type="body" sz="quarter" idx="34" hasCustomPrompt="1"/>
          </p:nvPr>
        </p:nvSpPr>
        <p:spPr>
          <a:xfrm>
            <a:off x="3882973" y="5783265"/>
            <a:ext cx="2549779" cy="663686"/>
          </a:xfrm>
        </p:spPr>
        <p:txBody>
          <a:bodyPr>
            <a:normAutofit/>
          </a:bodyPr>
          <a:lstStyle>
            <a:lvl1pPr marL="0" indent="0" algn="l">
              <a:buNone/>
              <a:defRPr sz="2400" b="0">
                <a:solidFill>
                  <a:srgbClr val="262626"/>
                </a:solidFill>
                <a:latin typeface="+mn-lt"/>
              </a:defRPr>
            </a:lvl1pPr>
          </a:lstStyle>
          <a:p>
            <a:pPr lvl="0"/>
            <a:r>
              <a:rPr lang="en-US" dirty="0"/>
              <a:t>Sub-Heading</a:t>
            </a:r>
          </a:p>
        </p:txBody>
      </p:sp>
      <p:grpSp>
        <p:nvGrpSpPr>
          <p:cNvPr id="25" name="Group 24">
            <a:extLst>
              <a:ext uri="{FF2B5EF4-FFF2-40B4-BE49-F238E27FC236}">
                <a16:creationId xmlns:a16="http://schemas.microsoft.com/office/drawing/2014/main" id="{72D94BA7-12C2-8B45-B930-F5B6121C9EE0}"/>
              </a:ext>
            </a:extLst>
          </p:cNvPr>
          <p:cNvGrpSpPr/>
          <p:nvPr userDrawn="1"/>
        </p:nvGrpSpPr>
        <p:grpSpPr>
          <a:xfrm>
            <a:off x="8508837" y="6115769"/>
            <a:ext cx="3299079" cy="504000"/>
            <a:chOff x="506666" y="6162492"/>
            <a:chExt cx="3299079" cy="504000"/>
          </a:xfrm>
        </p:grpSpPr>
        <p:pic>
          <p:nvPicPr>
            <p:cNvPr id="26" name="Picture 25" descr="A picture containing text&#10;&#10;Description automatically generated">
              <a:extLst>
                <a:ext uri="{FF2B5EF4-FFF2-40B4-BE49-F238E27FC236}">
                  <a16:creationId xmlns:a16="http://schemas.microsoft.com/office/drawing/2014/main" id="{AA8F9299-8E93-D741-B199-1D169FDC14AB}"/>
                </a:ext>
              </a:extLst>
            </p:cNvPr>
            <p:cNvPicPr/>
            <p:nvPr userDrawn="1"/>
          </p:nvPicPr>
          <p:blipFill rotWithShape="1">
            <a:blip r:embed="rId2">
              <a:extLst>
                <a:ext uri="{28A0092B-C50C-407E-A947-70E740481C1C}">
                  <a14:useLocalDpi xmlns:a14="http://schemas.microsoft.com/office/drawing/2010/main" val="0"/>
                </a:ext>
              </a:extLst>
            </a:blip>
            <a:srcRect t="71161" r="14342" b="1"/>
            <a:stretch/>
          </p:blipFill>
          <p:spPr>
            <a:xfrm>
              <a:off x="506666" y="6311795"/>
              <a:ext cx="2975721" cy="180000"/>
            </a:xfrm>
            <a:prstGeom prst="rect">
              <a:avLst/>
            </a:prstGeom>
          </p:spPr>
        </p:pic>
        <p:pic>
          <p:nvPicPr>
            <p:cNvPr id="27" name="Picture 26" descr="A picture containing text&#10;&#10;Description automatically generated">
              <a:extLst>
                <a:ext uri="{FF2B5EF4-FFF2-40B4-BE49-F238E27FC236}">
                  <a16:creationId xmlns:a16="http://schemas.microsoft.com/office/drawing/2014/main" id="{58F19DDB-89C9-DB4F-8DA6-EEA9A9E17C30}"/>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35287" t="-1662" r="54747" b="36172"/>
            <a:stretch/>
          </p:blipFill>
          <p:spPr>
            <a:xfrm>
              <a:off x="3438829" y="6162492"/>
              <a:ext cx="366916" cy="504000"/>
            </a:xfrm>
            <a:prstGeom prst="rect">
              <a:avLst/>
            </a:prstGeom>
          </p:spPr>
        </p:pic>
      </p:grpSp>
    </p:spTree>
    <p:extLst>
      <p:ext uri="{BB962C8B-B14F-4D97-AF65-F5344CB8AC3E}">
        <p14:creationId xmlns:p14="http://schemas.microsoft.com/office/powerpoint/2010/main" val="1184249257"/>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preserve="1" userDrawn="1">
  <p:cSld name="Timeline Graphic Slide ">
    <p:spTree>
      <p:nvGrpSpPr>
        <p:cNvPr id="1" name=""/>
        <p:cNvGrpSpPr/>
        <p:nvPr/>
      </p:nvGrpSpPr>
      <p:grpSpPr>
        <a:xfrm>
          <a:off x="0" y="0"/>
          <a:ext cx="0" cy="0"/>
          <a:chOff x="0" y="0"/>
          <a:chExt cx="0" cy="0"/>
        </a:xfrm>
      </p:grpSpPr>
      <p:sp>
        <p:nvSpPr>
          <p:cNvPr id="17" name="Freeform: Shape 5365">
            <a:extLst>
              <a:ext uri="{FF2B5EF4-FFF2-40B4-BE49-F238E27FC236}">
                <a16:creationId xmlns:a16="http://schemas.microsoft.com/office/drawing/2014/main" id="{6E2C15F8-E10A-1F42-81A9-72628F8BDB79}"/>
              </a:ext>
            </a:extLst>
          </p:cNvPr>
          <p:cNvSpPr/>
          <p:nvPr userDrawn="1"/>
        </p:nvSpPr>
        <p:spPr>
          <a:xfrm>
            <a:off x="901348" y="2338003"/>
            <a:ext cx="2692811" cy="1346406"/>
          </a:xfrm>
          <a:custGeom>
            <a:avLst/>
            <a:gdLst/>
            <a:ahLst/>
            <a:cxnLst>
              <a:cxn ang="3cd4">
                <a:pos x="hc" y="t"/>
              </a:cxn>
              <a:cxn ang="cd2">
                <a:pos x="l" y="vc"/>
              </a:cxn>
              <a:cxn ang="cd4">
                <a:pos x="hc" y="b"/>
              </a:cxn>
              <a:cxn ang="0">
                <a:pos x="r" y="vc"/>
              </a:cxn>
            </a:cxnLst>
            <a:rect l="l" t="t" r="r" b="b"/>
            <a:pathLst>
              <a:path w="555" h="278">
                <a:moveTo>
                  <a:pt x="277" y="168"/>
                </a:moveTo>
                <a:cubicBezTo>
                  <a:pt x="339" y="168"/>
                  <a:pt x="388" y="216"/>
                  <a:pt x="388" y="278"/>
                </a:cubicBezTo>
                <a:lnTo>
                  <a:pt x="555" y="278"/>
                </a:lnTo>
                <a:cubicBezTo>
                  <a:pt x="555" y="125"/>
                  <a:pt x="431" y="0"/>
                  <a:pt x="277" y="0"/>
                </a:cubicBezTo>
                <a:cubicBezTo>
                  <a:pt x="125" y="0"/>
                  <a:pt x="0" y="125"/>
                  <a:pt x="0" y="278"/>
                </a:cubicBezTo>
                <a:lnTo>
                  <a:pt x="166" y="278"/>
                </a:lnTo>
                <a:cubicBezTo>
                  <a:pt x="166" y="216"/>
                  <a:pt x="216" y="168"/>
                  <a:pt x="277" y="168"/>
                </a:cubicBezTo>
                <a:close/>
              </a:path>
            </a:pathLst>
          </a:custGeom>
          <a:solidFill>
            <a:srgbClr val="027354">
              <a:alpha val="79000"/>
            </a:srgbClr>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dirty="0">
              <a:ln>
                <a:noFill/>
              </a:ln>
              <a:latin typeface="Arial" pitchFamily="18"/>
              <a:ea typeface="Arial Unicode MS" pitchFamily="2"/>
              <a:cs typeface="Arial Unicode MS" pitchFamily="2"/>
            </a:endParaRPr>
          </a:p>
        </p:txBody>
      </p:sp>
      <p:sp>
        <p:nvSpPr>
          <p:cNvPr id="18" name="Freeform: Shape 5366">
            <a:extLst>
              <a:ext uri="{FF2B5EF4-FFF2-40B4-BE49-F238E27FC236}">
                <a16:creationId xmlns:a16="http://schemas.microsoft.com/office/drawing/2014/main" id="{50312930-84A5-F64B-96B0-E70832C84E58}"/>
              </a:ext>
            </a:extLst>
          </p:cNvPr>
          <p:cNvSpPr/>
          <p:nvPr userDrawn="1"/>
        </p:nvSpPr>
        <p:spPr>
          <a:xfrm>
            <a:off x="1627440" y="2125421"/>
            <a:ext cx="1245490" cy="1245489"/>
          </a:xfrm>
          <a:custGeom>
            <a:avLst/>
            <a:gdLst/>
            <a:ahLst/>
            <a:cxnLst>
              <a:cxn ang="3cd4">
                <a:pos x="hc" y="t"/>
              </a:cxn>
              <a:cxn ang="cd2">
                <a:pos x="l" y="vc"/>
              </a:cxn>
              <a:cxn ang="cd4">
                <a:pos x="hc" y="b"/>
              </a:cxn>
              <a:cxn ang="0">
                <a:pos x="r" y="vc"/>
              </a:cxn>
            </a:cxnLst>
            <a:rect l="l" t="t" r="r" b="b"/>
            <a:pathLst>
              <a:path w="342" h="342">
                <a:moveTo>
                  <a:pt x="342" y="171"/>
                </a:moveTo>
                <a:cubicBezTo>
                  <a:pt x="342" y="265"/>
                  <a:pt x="265" y="342"/>
                  <a:pt x="170" y="342"/>
                </a:cubicBezTo>
                <a:cubicBezTo>
                  <a:pt x="75" y="342"/>
                  <a:pt x="0" y="265"/>
                  <a:pt x="0" y="171"/>
                </a:cubicBezTo>
                <a:cubicBezTo>
                  <a:pt x="0" y="76"/>
                  <a:pt x="75" y="0"/>
                  <a:pt x="170" y="0"/>
                </a:cubicBezTo>
                <a:cubicBezTo>
                  <a:pt x="265" y="0"/>
                  <a:pt x="342" y="76"/>
                  <a:pt x="342" y="171"/>
                </a:cubicBezTo>
                <a:close/>
              </a:path>
            </a:pathLst>
          </a:custGeom>
          <a:solidFill>
            <a:srgbClr val="027354"/>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dirty="0">
              <a:ln>
                <a:noFill/>
              </a:ln>
              <a:latin typeface="Arial" pitchFamily="18"/>
              <a:ea typeface="Arial Unicode MS" pitchFamily="2"/>
              <a:cs typeface="Arial Unicode MS" pitchFamily="2"/>
            </a:endParaRPr>
          </a:p>
        </p:txBody>
      </p:sp>
      <p:sp>
        <p:nvSpPr>
          <p:cNvPr id="19" name="Freeform: Shape 5372">
            <a:extLst>
              <a:ext uri="{FF2B5EF4-FFF2-40B4-BE49-F238E27FC236}">
                <a16:creationId xmlns:a16="http://schemas.microsoft.com/office/drawing/2014/main" id="{F962A64A-2E56-D14C-AD3D-B28C1B3420B6}"/>
              </a:ext>
            </a:extLst>
          </p:cNvPr>
          <p:cNvSpPr/>
          <p:nvPr userDrawn="1"/>
        </p:nvSpPr>
        <p:spPr>
          <a:xfrm>
            <a:off x="4673228" y="2338003"/>
            <a:ext cx="2697672" cy="1346406"/>
          </a:xfrm>
          <a:custGeom>
            <a:avLst/>
            <a:gdLst/>
            <a:ahLst/>
            <a:cxnLst>
              <a:cxn ang="3cd4">
                <a:pos x="hc" y="t"/>
              </a:cxn>
              <a:cxn ang="cd2">
                <a:pos x="l" y="vc"/>
              </a:cxn>
              <a:cxn ang="cd4">
                <a:pos x="hc" y="b"/>
              </a:cxn>
              <a:cxn ang="0">
                <a:pos x="r" y="vc"/>
              </a:cxn>
            </a:cxnLst>
            <a:rect l="l" t="t" r="r" b="b"/>
            <a:pathLst>
              <a:path w="556" h="278">
                <a:moveTo>
                  <a:pt x="279" y="168"/>
                </a:moveTo>
                <a:cubicBezTo>
                  <a:pt x="340" y="168"/>
                  <a:pt x="390" y="216"/>
                  <a:pt x="390" y="278"/>
                </a:cubicBezTo>
                <a:lnTo>
                  <a:pt x="556" y="278"/>
                </a:lnTo>
                <a:cubicBezTo>
                  <a:pt x="556" y="125"/>
                  <a:pt x="431" y="0"/>
                  <a:pt x="279" y="0"/>
                </a:cubicBezTo>
                <a:cubicBezTo>
                  <a:pt x="125" y="0"/>
                  <a:pt x="0" y="125"/>
                  <a:pt x="0" y="278"/>
                </a:cubicBezTo>
                <a:lnTo>
                  <a:pt x="167" y="278"/>
                </a:lnTo>
                <a:cubicBezTo>
                  <a:pt x="167" y="216"/>
                  <a:pt x="216" y="168"/>
                  <a:pt x="279" y="168"/>
                </a:cubicBezTo>
                <a:close/>
              </a:path>
            </a:pathLst>
          </a:custGeom>
          <a:solidFill>
            <a:srgbClr val="D98F89">
              <a:alpha val="89000"/>
            </a:srgbClr>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dirty="0">
              <a:ln>
                <a:noFill/>
              </a:ln>
              <a:latin typeface="Arial" pitchFamily="18"/>
              <a:ea typeface="Arial Unicode MS" pitchFamily="2"/>
              <a:cs typeface="Arial Unicode MS" pitchFamily="2"/>
            </a:endParaRPr>
          </a:p>
        </p:txBody>
      </p:sp>
      <p:sp>
        <p:nvSpPr>
          <p:cNvPr id="20" name="Freeform: Shape 5373">
            <a:extLst>
              <a:ext uri="{FF2B5EF4-FFF2-40B4-BE49-F238E27FC236}">
                <a16:creationId xmlns:a16="http://schemas.microsoft.com/office/drawing/2014/main" id="{B5438331-38AA-BD42-B8CC-00C9861E1EE1}"/>
              </a:ext>
            </a:extLst>
          </p:cNvPr>
          <p:cNvSpPr/>
          <p:nvPr userDrawn="1"/>
        </p:nvSpPr>
        <p:spPr>
          <a:xfrm>
            <a:off x="5419366" y="2125420"/>
            <a:ext cx="1249143" cy="1245490"/>
          </a:xfrm>
          <a:custGeom>
            <a:avLst/>
            <a:gdLst/>
            <a:ahLst/>
            <a:cxnLst>
              <a:cxn ang="3cd4">
                <a:pos x="hc" y="t"/>
              </a:cxn>
              <a:cxn ang="cd2">
                <a:pos x="l" y="vc"/>
              </a:cxn>
              <a:cxn ang="cd4">
                <a:pos x="hc" y="b"/>
              </a:cxn>
              <a:cxn ang="0">
                <a:pos x="r" y="vc"/>
              </a:cxn>
            </a:cxnLst>
            <a:rect l="l" t="t" r="r" b="b"/>
            <a:pathLst>
              <a:path w="343" h="342">
                <a:moveTo>
                  <a:pt x="343" y="171"/>
                </a:moveTo>
                <a:cubicBezTo>
                  <a:pt x="343" y="265"/>
                  <a:pt x="267" y="342"/>
                  <a:pt x="172" y="342"/>
                </a:cubicBezTo>
                <a:cubicBezTo>
                  <a:pt x="77" y="342"/>
                  <a:pt x="0" y="265"/>
                  <a:pt x="0" y="171"/>
                </a:cubicBezTo>
                <a:cubicBezTo>
                  <a:pt x="0" y="76"/>
                  <a:pt x="77" y="0"/>
                  <a:pt x="172" y="0"/>
                </a:cubicBezTo>
                <a:cubicBezTo>
                  <a:pt x="267" y="0"/>
                  <a:pt x="343" y="76"/>
                  <a:pt x="343" y="171"/>
                </a:cubicBezTo>
                <a:close/>
              </a:path>
            </a:pathLst>
          </a:custGeom>
          <a:solidFill>
            <a:srgbClr val="D98F89"/>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dirty="0">
              <a:ln>
                <a:noFill/>
              </a:ln>
              <a:latin typeface="Arial" pitchFamily="18"/>
              <a:ea typeface="Arial Unicode MS" pitchFamily="2"/>
              <a:cs typeface="Arial Unicode MS" pitchFamily="2"/>
            </a:endParaRPr>
          </a:p>
        </p:txBody>
      </p:sp>
      <p:sp>
        <p:nvSpPr>
          <p:cNvPr id="29" name="Freeform: Shape 5379">
            <a:extLst>
              <a:ext uri="{FF2B5EF4-FFF2-40B4-BE49-F238E27FC236}">
                <a16:creationId xmlns:a16="http://schemas.microsoft.com/office/drawing/2014/main" id="{BABB5B31-D8B7-0D4C-B832-286BE44C334D}"/>
              </a:ext>
            </a:extLst>
          </p:cNvPr>
          <p:cNvSpPr/>
          <p:nvPr userDrawn="1"/>
        </p:nvSpPr>
        <p:spPr>
          <a:xfrm>
            <a:off x="8454830" y="2338003"/>
            <a:ext cx="2692811" cy="1346406"/>
          </a:xfrm>
          <a:custGeom>
            <a:avLst/>
            <a:gdLst/>
            <a:ahLst/>
            <a:cxnLst>
              <a:cxn ang="3cd4">
                <a:pos x="hc" y="t"/>
              </a:cxn>
              <a:cxn ang="cd2">
                <a:pos x="l" y="vc"/>
              </a:cxn>
              <a:cxn ang="cd4">
                <a:pos x="hc" y="b"/>
              </a:cxn>
              <a:cxn ang="0">
                <a:pos x="r" y="vc"/>
              </a:cxn>
            </a:cxnLst>
            <a:rect l="l" t="t" r="r" b="b"/>
            <a:pathLst>
              <a:path w="555" h="278">
                <a:moveTo>
                  <a:pt x="277" y="168"/>
                </a:moveTo>
                <a:cubicBezTo>
                  <a:pt x="339" y="168"/>
                  <a:pt x="388" y="216"/>
                  <a:pt x="388" y="278"/>
                </a:cubicBezTo>
                <a:lnTo>
                  <a:pt x="555" y="278"/>
                </a:lnTo>
                <a:cubicBezTo>
                  <a:pt x="555" y="125"/>
                  <a:pt x="430" y="0"/>
                  <a:pt x="277" y="0"/>
                </a:cubicBezTo>
                <a:cubicBezTo>
                  <a:pt x="124" y="0"/>
                  <a:pt x="0" y="125"/>
                  <a:pt x="0" y="278"/>
                </a:cubicBezTo>
                <a:lnTo>
                  <a:pt x="167" y="278"/>
                </a:lnTo>
                <a:cubicBezTo>
                  <a:pt x="167" y="216"/>
                  <a:pt x="216" y="168"/>
                  <a:pt x="277" y="168"/>
                </a:cubicBezTo>
                <a:close/>
              </a:path>
            </a:pathLst>
          </a:custGeom>
          <a:solidFill>
            <a:srgbClr val="F29E38">
              <a:alpha val="81000"/>
            </a:srgbClr>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dirty="0">
              <a:ln>
                <a:noFill/>
              </a:ln>
              <a:latin typeface="Arial" pitchFamily="18"/>
              <a:ea typeface="Arial Unicode MS" pitchFamily="2"/>
              <a:cs typeface="Arial Unicode MS" pitchFamily="2"/>
            </a:endParaRPr>
          </a:p>
        </p:txBody>
      </p:sp>
      <p:sp>
        <p:nvSpPr>
          <p:cNvPr id="30" name="Freeform: Shape 5380">
            <a:extLst>
              <a:ext uri="{FF2B5EF4-FFF2-40B4-BE49-F238E27FC236}">
                <a16:creationId xmlns:a16="http://schemas.microsoft.com/office/drawing/2014/main" id="{D81F4EA7-2F2A-B941-A4F3-26745D2AB069}"/>
              </a:ext>
            </a:extLst>
          </p:cNvPr>
          <p:cNvSpPr/>
          <p:nvPr userDrawn="1"/>
        </p:nvSpPr>
        <p:spPr>
          <a:xfrm>
            <a:off x="9176059" y="2125421"/>
            <a:ext cx="1245490" cy="1245489"/>
          </a:xfrm>
          <a:custGeom>
            <a:avLst/>
            <a:gdLst/>
            <a:ahLst/>
            <a:cxnLst>
              <a:cxn ang="3cd4">
                <a:pos x="hc" y="t"/>
              </a:cxn>
              <a:cxn ang="cd2">
                <a:pos x="l" y="vc"/>
              </a:cxn>
              <a:cxn ang="cd4">
                <a:pos x="hc" y="b"/>
              </a:cxn>
              <a:cxn ang="0">
                <a:pos x="r" y="vc"/>
              </a:cxn>
            </a:cxnLst>
            <a:rect l="l" t="t" r="r" b="b"/>
            <a:pathLst>
              <a:path w="342" h="342">
                <a:moveTo>
                  <a:pt x="342" y="171"/>
                </a:moveTo>
                <a:cubicBezTo>
                  <a:pt x="342" y="265"/>
                  <a:pt x="265" y="342"/>
                  <a:pt x="171" y="342"/>
                </a:cubicBezTo>
                <a:cubicBezTo>
                  <a:pt x="78" y="342"/>
                  <a:pt x="0" y="265"/>
                  <a:pt x="0" y="171"/>
                </a:cubicBezTo>
                <a:cubicBezTo>
                  <a:pt x="0" y="76"/>
                  <a:pt x="78" y="0"/>
                  <a:pt x="171" y="0"/>
                </a:cubicBezTo>
                <a:cubicBezTo>
                  <a:pt x="265" y="0"/>
                  <a:pt x="342" y="76"/>
                  <a:pt x="342" y="171"/>
                </a:cubicBezTo>
                <a:close/>
              </a:path>
            </a:pathLst>
          </a:custGeom>
          <a:solidFill>
            <a:srgbClr val="F29E38"/>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dirty="0">
              <a:ln>
                <a:noFill/>
              </a:ln>
              <a:latin typeface="Arial" pitchFamily="18"/>
              <a:ea typeface="Arial Unicode MS" pitchFamily="2"/>
              <a:cs typeface="Arial Unicode MS" pitchFamily="2"/>
            </a:endParaRPr>
          </a:p>
        </p:txBody>
      </p:sp>
      <p:sp>
        <p:nvSpPr>
          <p:cNvPr id="31" name="Freeform: Shape 5386">
            <a:extLst>
              <a:ext uri="{FF2B5EF4-FFF2-40B4-BE49-F238E27FC236}">
                <a16:creationId xmlns:a16="http://schemas.microsoft.com/office/drawing/2014/main" id="{0B92434E-A470-4148-A367-FF1E1E0E6F21}"/>
              </a:ext>
            </a:extLst>
          </p:cNvPr>
          <p:cNvSpPr/>
          <p:nvPr userDrawn="1"/>
        </p:nvSpPr>
        <p:spPr>
          <a:xfrm>
            <a:off x="2787288" y="3682515"/>
            <a:ext cx="2692811" cy="1346406"/>
          </a:xfrm>
          <a:custGeom>
            <a:avLst/>
            <a:gdLst/>
            <a:ahLst/>
            <a:cxnLst>
              <a:cxn ang="3cd4">
                <a:pos x="hc" y="t"/>
              </a:cxn>
              <a:cxn ang="cd2">
                <a:pos x="l" y="vc"/>
              </a:cxn>
              <a:cxn ang="cd4">
                <a:pos x="hc" y="b"/>
              </a:cxn>
              <a:cxn ang="0">
                <a:pos x="r" y="vc"/>
              </a:cxn>
            </a:cxnLst>
            <a:rect l="l" t="t" r="r" b="b"/>
            <a:pathLst>
              <a:path w="555" h="278">
                <a:moveTo>
                  <a:pt x="278" y="112"/>
                </a:moveTo>
                <a:cubicBezTo>
                  <a:pt x="216" y="112"/>
                  <a:pt x="167" y="61"/>
                  <a:pt x="167" y="0"/>
                </a:cubicBezTo>
                <a:lnTo>
                  <a:pt x="0" y="0"/>
                </a:lnTo>
                <a:cubicBezTo>
                  <a:pt x="0" y="153"/>
                  <a:pt x="124" y="278"/>
                  <a:pt x="278" y="278"/>
                </a:cubicBezTo>
                <a:cubicBezTo>
                  <a:pt x="431" y="278"/>
                  <a:pt x="555" y="153"/>
                  <a:pt x="555" y="0"/>
                </a:cubicBezTo>
                <a:lnTo>
                  <a:pt x="388" y="0"/>
                </a:lnTo>
                <a:cubicBezTo>
                  <a:pt x="388" y="61"/>
                  <a:pt x="339" y="112"/>
                  <a:pt x="278" y="112"/>
                </a:cubicBezTo>
                <a:close/>
              </a:path>
            </a:pathLst>
          </a:custGeom>
          <a:solidFill>
            <a:srgbClr val="F29E38">
              <a:alpha val="81000"/>
            </a:srgbClr>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dirty="0">
              <a:ln>
                <a:noFill/>
              </a:ln>
              <a:latin typeface="Arial" pitchFamily="18"/>
              <a:ea typeface="Arial Unicode MS" pitchFamily="2"/>
              <a:cs typeface="Arial Unicode MS" pitchFamily="2"/>
            </a:endParaRPr>
          </a:p>
        </p:txBody>
      </p:sp>
      <p:sp>
        <p:nvSpPr>
          <p:cNvPr id="32" name="Freeform: Shape 5387">
            <a:extLst>
              <a:ext uri="{FF2B5EF4-FFF2-40B4-BE49-F238E27FC236}">
                <a16:creationId xmlns:a16="http://schemas.microsoft.com/office/drawing/2014/main" id="{658146D9-1A5F-ED44-A771-602B73B3844F}"/>
              </a:ext>
            </a:extLst>
          </p:cNvPr>
          <p:cNvSpPr/>
          <p:nvPr userDrawn="1"/>
        </p:nvSpPr>
        <p:spPr>
          <a:xfrm>
            <a:off x="3519449" y="3969743"/>
            <a:ext cx="1252795" cy="1249142"/>
          </a:xfrm>
          <a:custGeom>
            <a:avLst/>
            <a:gdLst/>
            <a:ahLst/>
            <a:cxnLst>
              <a:cxn ang="3cd4">
                <a:pos x="hc" y="t"/>
              </a:cxn>
              <a:cxn ang="cd2">
                <a:pos x="l" y="vc"/>
              </a:cxn>
              <a:cxn ang="cd4">
                <a:pos x="hc" y="b"/>
              </a:cxn>
              <a:cxn ang="0">
                <a:pos x="r" y="vc"/>
              </a:cxn>
            </a:cxnLst>
            <a:rect l="l" t="t" r="r" b="b"/>
            <a:pathLst>
              <a:path w="344" h="343">
                <a:moveTo>
                  <a:pt x="344" y="171"/>
                </a:moveTo>
                <a:cubicBezTo>
                  <a:pt x="344" y="266"/>
                  <a:pt x="267" y="343"/>
                  <a:pt x="172" y="343"/>
                </a:cubicBezTo>
                <a:cubicBezTo>
                  <a:pt x="77" y="343"/>
                  <a:pt x="0" y="266"/>
                  <a:pt x="0" y="171"/>
                </a:cubicBezTo>
                <a:cubicBezTo>
                  <a:pt x="0" y="77"/>
                  <a:pt x="77" y="0"/>
                  <a:pt x="172" y="0"/>
                </a:cubicBezTo>
                <a:cubicBezTo>
                  <a:pt x="267" y="0"/>
                  <a:pt x="344" y="77"/>
                  <a:pt x="344" y="171"/>
                </a:cubicBezTo>
                <a:close/>
              </a:path>
            </a:pathLst>
          </a:custGeom>
          <a:solidFill>
            <a:srgbClr val="F29E38"/>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dirty="0">
              <a:ln>
                <a:noFill/>
              </a:ln>
              <a:latin typeface="Arial" pitchFamily="18"/>
              <a:ea typeface="Arial Unicode MS" pitchFamily="2"/>
              <a:cs typeface="Arial Unicode MS" pitchFamily="2"/>
            </a:endParaRPr>
          </a:p>
        </p:txBody>
      </p:sp>
      <p:sp>
        <p:nvSpPr>
          <p:cNvPr id="33" name="Freeform: Shape 5393">
            <a:extLst>
              <a:ext uri="{FF2B5EF4-FFF2-40B4-BE49-F238E27FC236}">
                <a16:creationId xmlns:a16="http://schemas.microsoft.com/office/drawing/2014/main" id="{78D89264-F8B3-A342-B438-CE50F9CCF9D7}"/>
              </a:ext>
            </a:extLst>
          </p:cNvPr>
          <p:cNvSpPr/>
          <p:nvPr userDrawn="1"/>
        </p:nvSpPr>
        <p:spPr>
          <a:xfrm>
            <a:off x="6568890" y="3682515"/>
            <a:ext cx="2692811" cy="1346406"/>
          </a:xfrm>
          <a:custGeom>
            <a:avLst/>
            <a:gdLst/>
            <a:ahLst/>
            <a:cxnLst>
              <a:cxn ang="3cd4">
                <a:pos x="hc" y="t"/>
              </a:cxn>
              <a:cxn ang="cd2">
                <a:pos x="l" y="vc"/>
              </a:cxn>
              <a:cxn ang="cd4">
                <a:pos x="hc" y="b"/>
              </a:cxn>
              <a:cxn ang="0">
                <a:pos x="r" y="vc"/>
              </a:cxn>
            </a:cxnLst>
            <a:rect l="l" t="t" r="r" b="b"/>
            <a:pathLst>
              <a:path w="555" h="278">
                <a:moveTo>
                  <a:pt x="276" y="112"/>
                </a:moveTo>
                <a:cubicBezTo>
                  <a:pt x="216" y="112"/>
                  <a:pt x="166" y="61"/>
                  <a:pt x="166" y="0"/>
                </a:cubicBezTo>
                <a:lnTo>
                  <a:pt x="0" y="0"/>
                </a:lnTo>
                <a:cubicBezTo>
                  <a:pt x="0" y="153"/>
                  <a:pt x="124" y="278"/>
                  <a:pt x="276" y="278"/>
                </a:cubicBezTo>
                <a:cubicBezTo>
                  <a:pt x="430" y="278"/>
                  <a:pt x="555" y="153"/>
                  <a:pt x="555" y="0"/>
                </a:cubicBezTo>
                <a:lnTo>
                  <a:pt x="388" y="0"/>
                </a:lnTo>
                <a:cubicBezTo>
                  <a:pt x="388" y="61"/>
                  <a:pt x="337" y="112"/>
                  <a:pt x="276" y="112"/>
                </a:cubicBezTo>
                <a:close/>
              </a:path>
            </a:pathLst>
          </a:custGeom>
          <a:solidFill>
            <a:srgbClr val="027354">
              <a:alpha val="79000"/>
            </a:srgbClr>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dirty="0">
              <a:ln>
                <a:noFill/>
              </a:ln>
              <a:latin typeface="Arial" pitchFamily="18"/>
              <a:ea typeface="Arial Unicode MS" pitchFamily="2"/>
              <a:cs typeface="Arial Unicode MS" pitchFamily="2"/>
            </a:endParaRPr>
          </a:p>
        </p:txBody>
      </p:sp>
      <p:sp>
        <p:nvSpPr>
          <p:cNvPr id="34" name="Freeform: Shape 5394">
            <a:extLst>
              <a:ext uri="{FF2B5EF4-FFF2-40B4-BE49-F238E27FC236}">
                <a16:creationId xmlns:a16="http://schemas.microsoft.com/office/drawing/2014/main" id="{DCF81C32-50F0-E048-92E5-F1FB6300AD3E}"/>
              </a:ext>
            </a:extLst>
          </p:cNvPr>
          <p:cNvSpPr/>
          <p:nvPr userDrawn="1"/>
        </p:nvSpPr>
        <p:spPr>
          <a:xfrm>
            <a:off x="7276128" y="3969743"/>
            <a:ext cx="1249143" cy="1249142"/>
          </a:xfrm>
          <a:custGeom>
            <a:avLst/>
            <a:gdLst/>
            <a:ahLst/>
            <a:cxnLst>
              <a:cxn ang="3cd4">
                <a:pos x="hc" y="t"/>
              </a:cxn>
              <a:cxn ang="cd2">
                <a:pos x="l" y="vc"/>
              </a:cxn>
              <a:cxn ang="cd4">
                <a:pos x="hc" y="b"/>
              </a:cxn>
              <a:cxn ang="0">
                <a:pos x="r" y="vc"/>
              </a:cxn>
            </a:cxnLst>
            <a:rect l="l" t="t" r="r" b="b"/>
            <a:pathLst>
              <a:path w="343" h="343">
                <a:moveTo>
                  <a:pt x="343" y="171"/>
                </a:moveTo>
                <a:cubicBezTo>
                  <a:pt x="343" y="266"/>
                  <a:pt x="266" y="343"/>
                  <a:pt x="172" y="343"/>
                </a:cubicBezTo>
                <a:cubicBezTo>
                  <a:pt x="77" y="343"/>
                  <a:pt x="0" y="266"/>
                  <a:pt x="0" y="171"/>
                </a:cubicBezTo>
                <a:cubicBezTo>
                  <a:pt x="0" y="77"/>
                  <a:pt x="77" y="0"/>
                  <a:pt x="172" y="0"/>
                </a:cubicBezTo>
                <a:cubicBezTo>
                  <a:pt x="266" y="0"/>
                  <a:pt x="343" y="77"/>
                  <a:pt x="343" y="171"/>
                </a:cubicBezTo>
                <a:close/>
              </a:path>
            </a:pathLst>
          </a:custGeom>
          <a:solidFill>
            <a:srgbClr val="027354"/>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dirty="0">
              <a:ln>
                <a:noFill/>
              </a:ln>
              <a:latin typeface="Arial" pitchFamily="18"/>
              <a:ea typeface="Arial Unicode MS" pitchFamily="2"/>
              <a:cs typeface="Arial Unicode MS" pitchFamily="2"/>
            </a:endParaRPr>
          </a:p>
        </p:txBody>
      </p:sp>
      <p:sp>
        <p:nvSpPr>
          <p:cNvPr id="46" name="Text Placeholder 23">
            <a:extLst>
              <a:ext uri="{FF2B5EF4-FFF2-40B4-BE49-F238E27FC236}">
                <a16:creationId xmlns:a16="http://schemas.microsoft.com/office/drawing/2014/main" id="{0BFFF00C-E477-574F-B7F1-E37BE32A202E}"/>
              </a:ext>
            </a:extLst>
          </p:cNvPr>
          <p:cNvSpPr>
            <a:spLocks noGrp="1"/>
          </p:cNvSpPr>
          <p:nvPr>
            <p:ph type="body" sz="quarter" idx="13" hasCustomPrompt="1"/>
          </p:nvPr>
        </p:nvSpPr>
        <p:spPr>
          <a:xfrm>
            <a:off x="2901087" y="5329401"/>
            <a:ext cx="2489520" cy="781105"/>
          </a:xfrm>
        </p:spPr>
        <p:txBody>
          <a:bodyPr>
            <a:normAutofit/>
          </a:bodyPr>
          <a:lstStyle>
            <a:lvl1pPr marL="0" indent="0" algn="ctr">
              <a:buNone/>
              <a:defRPr sz="2400" b="0">
                <a:solidFill>
                  <a:srgbClr val="262626"/>
                </a:solidFill>
                <a:latin typeface="+mn-lt"/>
              </a:defRPr>
            </a:lvl1pPr>
          </a:lstStyle>
          <a:p>
            <a:pPr lvl="0"/>
            <a:r>
              <a:rPr lang="en-US" dirty="0"/>
              <a:t>TITLE</a:t>
            </a:r>
          </a:p>
        </p:txBody>
      </p:sp>
      <p:sp>
        <p:nvSpPr>
          <p:cNvPr id="47" name="Text Placeholder 23">
            <a:extLst>
              <a:ext uri="{FF2B5EF4-FFF2-40B4-BE49-F238E27FC236}">
                <a16:creationId xmlns:a16="http://schemas.microsoft.com/office/drawing/2014/main" id="{C2B98318-0949-9E47-9B45-7FE9A243DAC9}"/>
              </a:ext>
            </a:extLst>
          </p:cNvPr>
          <p:cNvSpPr>
            <a:spLocks noGrp="1"/>
          </p:cNvSpPr>
          <p:nvPr>
            <p:ph type="body" sz="quarter" idx="14" hasCustomPrompt="1"/>
          </p:nvPr>
        </p:nvSpPr>
        <p:spPr>
          <a:xfrm>
            <a:off x="6752726" y="5302521"/>
            <a:ext cx="2489520" cy="781105"/>
          </a:xfrm>
        </p:spPr>
        <p:txBody>
          <a:bodyPr>
            <a:normAutofit/>
          </a:bodyPr>
          <a:lstStyle>
            <a:lvl1pPr marL="0" indent="0" algn="ctr">
              <a:buNone/>
              <a:defRPr sz="2400" b="0">
                <a:solidFill>
                  <a:srgbClr val="262626"/>
                </a:solidFill>
                <a:latin typeface="+mn-lt"/>
              </a:defRPr>
            </a:lvl1pPr>
          </a:lstStyle>
          <a:p>
            <a:pPr lvl="0"/>
            <a:r>
              <a:rPr lang="en-US" dirty="0"/>
              <a:t>TITLE</a:t>
            </a:r>
          </a:p>
        </p:txBody>
      </p:sp>
      <p:sp>
        <p:nvSpPr>
          <p:cNvPr id="49" name="Text Placeholder 23">
            <a:extLst>
              <a:ext uri="{FF2B5EF4-FFF2-40B4-BE49-F238E27FC236}">
                <a16:creationId xmlns:a16="http://schemas.microsoft.com/office/drawing/2014/main" id="{E3B4C0C2-44B9-CD48-B17D-CB41F21728D8}"/>
              </a:ext>
            </a:extLst>
          </p:cNvPr>
          <p:cNvSpPr>
            <a:spLocks noGrp="1"/>
          </p:cNvSpPr>
          <p:nvPr>
            <p:ph type="body" sz="quarter" idx="15" hasCustomPrompt="1"/>
          </p:nvPr>
        </p:nvSpPr>
        <p:spPr>
          <a:xfrm>
            <a:off x="999601" y="1414535"/>
            <a:ext cx="2489520" cy="781105"/>
          </a:xfrm>
        </p:spPr>
        <p:txBody>
          <a:bodyPr>
            <a:normAutofit/>
          </a:bodyPr>
          <a:lstStyle>
            <a:lvl1pPr marL="0" indent="0" algn="ctr">
              <a:buNone/>
              <a:defRPr sz="2400" b="0">
                <a:solidFill>
                  <a:srgbClr val="262626"/>
                </a:solidFill>
                <a:latin typeface="+mn-lt"/>
              </a:defRPr>
            </a:lvl1pPr>
          </a:lstStyle>
          <a:p>
            <a:pPr lvl="0"/>
            <a:r>
              <a:rPr lang="en-US" dirty="0"/>
              <a:t>TITLE</a:t>
            </a:r>
          </a:p>
        </p:txBody>
      </p:sp>
      <p:sp>
        <p:nvSpPr>
          <p:cNvPr id="50" name="Text Placeholder 23">
            <a:extLst>
              <a:ext uri="{FF2B5EF4-FFF2-40B4-BE49-F238E27FC236}">
                <a16:creationId xmlns:a16="http://schemas.microsoft.com/office/drawing/2014/main" id="{8E1E8370-DF14-CB43-95EB-EBB45E520512}"/>
              </a:ext>
            </a:extLst>
          </p:cNvPr>
          <p:cNvSpPr>
            <a:spLocks noGrp="1"/>
          </p:cNvSpPr>
          <p:nvPr>
            <p:ph type="body" sz="quarter" idx="16" hasCustomPrompt="1"/>
          </p:nvPr>
        </p:nvSpPr>
        <p:spPr>
          <a:xfrm>
            <a:off x="4851240" y="1387655"/>
            <a:ext cx="2489520" cy="781105"/>
          </a:xfrm>
        </p:spPr>
        <p:txBody>
          <a:bodyPr>
            <a:normAutofit/>
          </a:bodyPr>
          <a:lstStyle>
            <a:lvl1pPr marL="0" indent="0" algn="ctr">
              <a:buNone/>
              <a:defRPr sz="2400" b="0">
                <a:solidFill>
                  <a:srgbClr val="262626"/>
                </a:solidFill>
                <a:latin typeface="+mn-lt"/>
              </a:defRPr>
            </a:lvl1pPr>
          </a:lstStyle>
          <a:p>
            <a:pPr lvl="0"/>
            <a:r>
              <a:rPr lang="en-US" dirty="0"/>
              <a:t>TITLE</a:t>
            </a:r>
          </a:p>
        </p:txBody>
      </p:sp>
      <p:sp>
        <p:nvSpPr>
          <p:cNvPr id="52" name="Text Placeholder 23">
            <a:extLst>
              <a:ext uri="{FF2B5EF4-FFF2-40B4-BE49-F238E27FC236}">
                <a16:creationId xmlns:a16="http://schemas.microsoft.com/office/drawing/2014/main" id="{45232F39-AAE7-9946-9440-A1CF975BD731}"/>
              </a:ext>
            </a:extLst>
          </p:cNvPr>
          <p:cNvSpPr>
            <a:spLocks noGrp="1"/>
          </p:cNvSpPr>
          <p:nvPr>
            <p:ph type="body" sz="quarter" idx="18" hasCustomPrompt="1"/>
          </p:nvPr>
        </p:nvSpPr>
        <p:spPr>
          <a:xfrm>
            <a:off x="8579347" y="1421369"/>
            <a:ext cx="2489520" cy="781105"/>
          </a:xfrm>
        </p:spPr>
        <p:txBody>
          <a:bodyPr>
            <a:normAutofit/>
          </a:bodyPr>
          <a:lstStyle>
            <a:lvl1pPr marL="0" indent="0" algn="ctr">
              <a:buNone/>
              <a:defRPr sz="2400" b="0">
                <a:solidFill>
                  <a:srgbClr val="262626"/>
                </a:solidFill>
                <a:latin typeface="+mn-lt"/>
              </a:defRPr>
            </a:lvl1pPr>
          </a:lstStyle>
          <a:p>
            <a:pPr lvl="0"/>
            <a:r>
              <a:rPr lang="en-US" dirty="0"/>
              <a:t>TITLE</a:t>
            </a:r>
          </a:p>
        </p:txBody>
      </p:sp>
      <p:sp>
        <p:nvSpPr>
          <p:cNvPr id="56" name="Text Placeholder 23">
            <a:extLst>
              <a:ext uri="{FF2B5EF4-FFF2-40B4-BE49-F238E27FC236}">
                <a16:creationId xmlns:a16="http://schemas.microsoft.com/office/drawing/2014/main" id="{48E771EF-1D53-F64A-A789-87115AD31405}"/>
              </a:ext>
            </a:extLst>
          </p:cNvPr>
          <p:cNvSpPr>
            <a:spLocks noGrp="1"/>
          </p:cNvSpPr>
          <p:nvPr>
            <p:ph type="body" sz="quarter" idx="19" hasCustomPrompt="1"/>
          </p:nvPr>
        </p:nvSpPr>
        <p:spPr>
          <a:xfrm>
            <a:off x="-36782" y="422900"/>
            <a:ext cx="12192000" cy="953429"/>
          </a:xfrm>
        </p:spPr>
        <p:txBody>
          <a:bodyPr>
            <a:normAutofit/>
          </a:bodyPr>
          <a:lstStyle>
            <a:lvl1pPr marL="366713" indent="0" algn="ctr">
              <a:buNone/>
              <a:tabLst/>
              <a:defRPr sz="3600" b="1">
                <a:solidFill>
                  <a:srgbClr val="262626"/>
                </a:solidFill>
                <a:latin typeface="+mn-lt"/>
              </a:defRPr>
            </a:lvl1pPr>
          </a:lstStyle>
          <a:p>
            <a:pPr lvl="0"/>
            <a:r>
              <a:rPr lang="en-US" dirty="0"/>
              <a:t>Timeline Graphic Slide</a:t>
            </a:r>
          </a:p>
        </p:txBody>
      </p:sp>
      <p:sp>
        <p:nvSpPr>
          <p:cNvPr id="62" name="Text Placeholder 23">
            <a:extLst>
              <a:ext uri="{FF2B5EF4-FFF2-40B4-BE49-F238E27FC236}">
                <a16:creationId xmlns:a16="http://schemas.microsoft.com/office/drawing/2014/main" id="{E7175E87-0794-4142-9CD2-D571A380CBC8}"/>
              </a:ext>
            </a:extLst>
          </p:cNvPr>
          <p:cNvSpPr>
            <a:spLocks noGrp="1"/>
          </p:cNvSpPr>
          <p:nvPr>
            <p:ph type="body" sz="quarter" idx="20" hasCustomPrompt="1"/>
          </p:nvPr>
        </p:nvSpPr>
        <p:spPr>
          <a:xfrm>
            <a:off x="1637185" y="2540303"/>
            <a:ext cx="1274631" cy="781105"/>
          </a:xfrm>
        </p:spPr>
        <p:txBody>
          <a:bodyPr>
            <a:normAutofit/>
          </a:bodyPr>
          <a:lstStyle>
            <a:lvl1pPr marL="0" indent="0" algn="ctr">
              <a:buNone/>
              <a:defRPr sz="3200" b="1">
                <a:solidFill>
                  <a:schemeClr val="bg1"/>
                </a:solidFill>
                <a:latin typeface="+mn-lt"/>
              </a:defRPr>
            </a:lvl1pPr>
          </a:lstStyle>
          <a:p>
            <a:pPr lvl="0"/>
            <a:r>
              <a:rPr lang="en-US" dirty="0"/>
              <a:t>2015</a:t>
            </a:r>
          </a:p>
        </p:txBody>
      </p:sp>
      <p:sp>
        <p:nvSpPr>
          <p:cNvPr id="63" name="Text Placeholder 23">
            <a:extLst>
              <a:ext uri="{FF2B5EF4-FFF2-40B4-BE49-F238E27FC236}">
                <a16:creationId xmlns:a16="http://schemas.microsoft.com/office/drawing/2014/main" id="{870FE825-B215-4E4D-A6E9-2E1DC4906B68}"/>
              </a:ext>
            </a:extLst>
          </p:cNvPr>
          <p:cNvSpPr>
            <a:spLocks noGrp="1"/>
          </p:cNvSpPr>
          <p:nvPr>
            <p:ph type="body" sz="quarter" idx="21" hasCustomPrompt="1"/>
          </p:nvPr>
        </p:nvSpPr>
        <p:spPr>
          <a:xfrm>
            <a:off x="5421903" y="2568800"/>
            <a:ext cx="1274631" cy="781105"/>
          </a:xfrm>
        </p:spPr>
        <p:txBody>
          <a:bodyPr>
            <a:normAutofit/>
          </a:bodyPr>
          <a:lstStyle>
            <a:lvl1pPr marL="0" indent="0" algn="ctr">
              <a:buNone/>
              <a:defRPr sz="3200" b="1">
                <a:solidFill>
                  <a:schemeClr val="bg1"/>
                </a:solidFill>
                <a:latin typeface="+mn-lt"/>
              </a:defRPr>
            </a:lvl1pPr>
          </a:lstStyle>
          <a:p>
            <a:pPr lvl="0"/>
            <a:r>
              <a:rPr lang="en-US" dirty="0"/>
              <a:t>2017</a:t>
            </a:r>
          </a:p>
        </p:txBody>
      </p:sp>
      <p:sp>
        <p:nvSpPr>
          <p:cNvPr id="64" name="Text Placeholder 23">
            <a:extLst>
              <a:ext uri="{FF2B5EF4-FFF2-40B4-BE49-F238E27FC236}">
                <a16:creationId xmlns:a16="http://schemas.microsoft.com/office/drawing/2014/main" id="{B30C2559-5097-C743-B55E-8BC045F0A04B}"/>
              </a:ext>
            </a:extLst>
          </p:cNvPr>
          <p:cNvSpPr>
            <a:spLocks noGrp="1"/>
          </p:cNvSpPr>
          <p:nvPr>
            <p:ph type="body" sz="quarter" idx="22" hasCustomPrompt="1"/>
          </p:nvPr>
        </p:nvSpPr>
        <p:spPr>
          <a:xfrm>
            <a:off x="9241134" y="2556845"/>
            <a:ext cx="1274631" cy="781105"/>
          </a:xfrm>
        </p:spPr>
        <p:txBody>
          <a:bodyPr>
            <a:normAutofit/>
          </a:bodyPr>
          <a:lstStyle>
            <a:lvl1pPr marL="0" indent="0" algn="ctr">
              <a:buNone/>
              <a:defRPr sz="3200" b="1">
                <a:solidFill>
                  <a:schemeClr val="bg1"/>
                </a:solidFill>
                <a:latin typeface="+mn-lt"/>
              </a:defRPr>
            </a:lvl1pPr>
          </a:lstStyle>
          <a:p>
            <a:pPr lvl="0"/>
            <a:r>
              <a:rPr lang="en-US" dirty="0"/>
              <a:t>2019</a:t>
            </a:r>
          </a:p>
        </p:txBody>
      </p:sp>
      <p:sp>
        <p:nvSpPr>
          <p:cNvPr id="65" name="Text Placeholder 23">
            <a:extLst>
              <a:ext uri="{FF2B5EF4-FFF2-40B4-BE49-F238E27FC236}">
                <a16:creationId xmlns:a16="http://schemas.microsoft.com/office/drawing/2014/main" id="{580F434F-C530-1D40-AC67-C2B4223D41F8}"/>
              </a:ext>
            </a:extLst>
          </p:cNvPr>
          <p:cNvSpPr>
            <a:spLocks noGrp="1"/>
          </p:cNvSpPr>
          <p:nvPr>
            <p:ph type="body" sz="quarter" idx="23" hasCustomPrompt="1"/>
          </p:nvPr>
        </p:nvSpPr>
        <p:spPr>
          <a:xfrm>
            <a:off x="3535580" y="4427431"/>
            <a:ext cx="1274631" cy="781105"/>
          </a:xfrm>
        </p:spPr>
        <p:txBody>
          <a:bodyPr>
            <a:normAutofit/>
          </a:bodyPr>
          <a:lstStyle>
            <a:lvl1pPr marL="0" indent="0" algn="ctr">
              <a:buNone/>
              <a:defRPr sz="3200" b="1">
                <a:solidFill>
                  <a:schemeClr val="bg1"/>
                </a:solidFill>
                <a:latin typeface="+mn-lt"/>
              </a:defRPr>
            </a:lvl1pPr>
          </a:lstStyle>
          <a:p>
            <a:pPr lvl="0"/>
            <a:r>
              <a:rPr lang="en-US" dirty="0"/>
              <a:t>2016</a:t>
            </a:r>
          </a:p>
        </p:txBody>
      </p:sp>
      <p:sp>
        <p:nvSpPr>
          <p:cNvPr id="66" name="Text Placeholder 23">
            <a:extLst>
              <a:ext uri="{FF2B5EF4-FFF2-40B4-BE49-F238E27FC236}">
                <a16:creationId xmlns:a16="http://schemas.microsoft.com/office/drawing/2014/main" id="{BDBC228B-8410-D346-9F40-A519D35D84E9}"/>
              </a:ext>
            </a:extLst>
          </p:cNvPr>
          <p:cNvSpPr>
            <a:spLocks noGrp="1"/>
          </p:cNvSpPr>
          <p:nvPr>
            <p:ph type="body" sz="quarter" idx="24" hasCustomPrompt="1"/>
          </p:nvPr>
        </p:nvSpPr>
        <p:spPr>
          <a:xfrm>
            <a:off x="7276128" y="4341801"/>
            <a:ext cx="1274631" cy="781105"/>
          </a:xfrm>
        </p:spPr>
        <p:txBody>
          <a:bodyPr>
            <a:normAutofit/>
          </a:bodyPr>
          <a:lstStyle>
            <a:lvl1pPr marL="0" indent="0" algn="ctr">
              <a:buNone/>
              <a:defRPr sz="3200" b="1">
                <a:solidFill>
                  <a:schemeClr val="bg1"/>
                </a:solidFill>
                <a:latin typeface="+mn-lt"/>
              </a:defRPr>
            </a:lvl1pPr>
          </a:lstStyle>
          <a:p>
            <a:pPr lvl="0"/>
            <a:r>
              <a:rPr lang="en-US" dirty="0"/>
              <a:t>2018</a:t>
            </a:r>
          </a:p>
        </p:txBody>
      </p:sp>
      <p:grpSp>
        <p:nvGrpSpPr>
          <p:cNvPr id="26" name="Group 25">
            <a:extLst>
              <a:ext uri="{FF2B5EF4-FFF2-40B4-BE49-F238E27FC236}">
                <a16:creationId xmlns:a16="http://schemas.microsoft.com/office/drawing/2014/main" id="{9900079C-F12C-D348-A2E7-4D7FDC1305FC}"/>
              </a:ext>
            </a:extLst>
          </p:cNvPr>
          <p:cNvGrpSpPr/>
          <p:nvPr userDrawn="1"/>
        </p:nvGrpSpPr>
        <p:grpSpPr>
          <a:xfrm>
            <a:off x="4766232" y="6468534"/>
            <a:ext cx="2761590" cy="389466"/>
            <a:chOff x="4766232" y="6468534"/>
            <a:chExt cx="2761590" cy="389466"/>
          </a:xfrm>
        </p:grpSpPr>
        <p:pic>
          <p:nvPicPr>
            <p:cNvPr id="27" name="Picture 26" descr="A picture containing text&#10;&#10;Description automatically generated">
              <a:extLst>
                <a:ext uri="{FF2B5EF4-FFF2-40B4-BE49-F238E27FC236}">
                  <a16:creationId xmlns:a16="http://schemas.microsoft.com/office/drawing/2014/main" id="{62CDC7E0-2F83-5D44-87E6-B428C1838FF0}"/>
                </a:ext>
              </a:extLst>
            </p:cNvPr>
            <p:cNvPicPr/>
            <p:nvPr userDrawn="1"/>
          </p:nvPicPr>
          <p:blipFill rotWithShape="1">
            <a:blip r:embed="rId2">
              <a:extLst>
                <a:ext uri="{28A0092B-C50C-407E-A947-70E740481C1C}">
                  <a14:useLocalDpi xmlns:a14="http://schemas.microsoft.com/office/drawing/2010/main" val="0"/>
                </a:ext>
              </a:extLst>
            </a:blip>
            <a:srcRect l="6164" t="76348" r="14342" b="-5648"/>
            <a:stretch/>
          </p:blipFill>
          <p:spPr>
            <a:xfrm>
              <a:off x="4766232" y="6468534"/>
              <a:ext cx="2761590" cy="182880"/>
            </a:xfrm>
            <a:prstGeom prst="rect">
              <a:avLst/>
            </a:prstGeom>
          </p:spPr>
        </p:pic>
        <p:pic>
          <p:nvPicPr>
            <p:cNvPr id="37" name="Picture 36" descr="A picture containing text&#10;&#10;Description automatically generated">
              <a:extLst>
                <a:ext uri="{FF2B5EF4-FFF2-40B4-BE49-F238E27FC236}">
                  <a16:creationId xmlns:a16="http://schemas.microsoft.com/office/drawing/2014/main" id="{5C829A93-CD5D-AF4A-AA9B-D93EEBCD540A}"/>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37439" t="5170" r="53817" b="62231"/>
            <a:stretch/>
          </p:blipFill>
          <p:spPr>
            <a:xfrm>
              <a:off x="6003160" y="6607120"/>
              <a:ext cx="321925" cy="250880"/>
            </a:xfrm>
            <a:prstGeom prst="rect">
              <a:avLst/>
            </a:prstGeom>
          </p:spPr>
        </p:pic>
      </p:grpSp>
    </p:spTree>
    <p:extLst>
      <p:ext uri="{BB962C8B-B14F-4D97-AF65-F5344CB8AC3E}">
        <p14:creationId xmlns:p14="http://schemas.microsoft.com/office/powerpoint/2010/main" val="2101671751"/>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preserve="1" userDrawn="1">
  <p:cSld name="Final Slide">
    <p:spTree>
      <p:nvGrpSpPr>
        <p:cNvPr id="1" name=""/>
        <p:cNvGrpSpPr/>
        <p:nvPr/>
      </p:nvGrpSpPr>
      <p:grpSpPr>
        <a:xfrm>
          <a:off x="0" y="0"/>
          <a:ext cx="0" cy="0"/>
          <a:chOff x="0" y="0"/>
          <a:chExt cx="0" cy="0"/>
        </a:xfrm>
      </p:grpSpPr>
      <p:grpSp>
        <p:nvGrpSpPr>
          <p:cNvPr id="20" name="Group 19">
            <a:extLst>
              <a:ext uri="{FF2B5EF4-FFF2-40B4-BE49-F238E27FC236}">
                <a16:creationId xmlns:a16="http://schemas.microsoft.com/office/drawing/2014/main" id="{8B0A86A5-98D4-7A49-8F80-271D35FA5019}"/>
              </a:ext>
            </a:extLst>
          </p:cNvPr>
          <p:cNvGrpSpPr/>
          <p:nvPr userDrawn="1"/>
        </p:nvGrpSpPr>
        <p:grpSpPr>
          <a:xfrm rot="10800000" flipH="1" flipV="1">
            <a:off x="0" y="0"/>
            <a:ext cx="7961586" cy="6858000"/>
            <a:chOff x="327570" y="4453037"/>
            <a:chExt cx="1539689" cy="1542069"/>
          </a:xfrm>
        </p:grpSpPr>
        <p:sp>
          <p:nvSpPr>
            <p:cNvPr id="22" name="Freeform 21">
              <a:extLst>
                <a:ext uri="{FF2B5EF4-FFF2-40B4-BE49-F238E27FC236}">
                  <a16:creationId xmlns:a16="http://schemas.microsoft.com/office/drawing/2014/main" id="{39393152-D1BB-3E44-A70C-A5B953B2E6B9}"/>
                </a:ext>
              </a:extLst>
            </p:cNvPr>
            <p:cNvSpPr/>
            <p:nvPr userDrawn="1"/>
          </p:nvSpPr>
          <p:spPr>
            <a:xfrm flipH="1" flipV="1">
              <a:off x="327570" y="5115106"/>
              <a:ext cx="439999" cy="880000"/>
            </a:xfrm>
            <a:custGeom>
              <a:avLst/>
              <a:gdLst>
                <a:gd name="connsiteX0" fmla="*/ 439999 w 439999"/>
                <a:gd name="connsiteY0" fmla="*/ 880000 h 880000"/>
                <a:gd name="connsiteX1" fmla="*/ 0 w 439999"/>
                <a:gd name="connsiteY1" fmla="*/ 440680 h 880000"/>
                <a:gd name="connsiteX2" fmla="*/ 439999 w 439999"/>
                <a:gd name="connsiteY2" fmla="*/ 0 h 880000"/>
                <a:gd name="connsiteX3" fmla="*/ 439999 w 439999"/>
                <a:gd name="connsiteY3" fmla="*/ 880000 h 880000"/>
              </a:gdLst>
              <a:ahLst/>
              <a:cxnLst>
                <a:cxn ang="0">
                  <a:pos x="connsiteX0" y="connsiteY0"/>
                </a:cxn>
                <a:cxn ang="0">
                  <a:pos x="connsiteX1" y="connsiteY1"/>
                </a:cxn>
                <a:cxn ang="0">
                  <a:pos x="connsiteX2" y="connsiteY2"/>
                </a:cxn>
                <a:cxn ang="0">
                  <a:pos x="connsiteX3" y="connsiteY3"/>
                </a:cxn>
              </a:cxnLst>
              <a:rect l="l" t="t" r="r" b="b"/>
              <a:pathLst>
                <a:path w="439999" h="880000">
                  <a:moveTo>
                    <a:pt x="439999" y="880000"/>
                  </a:moveTo>
                  <a:lnTo>
                    <a:pt x="0" y="440680"/>
                  </a:lnTo>
                  <a:lnTo>
                    <a:pt x="439999" y="0"/>
                  </a:lnTo>
                  <a:lnTo>
                    <a:pt x="439999" y="880000"/>
                  </a:lnTo>
                  <a:close/>
                </a:path>
              </a:pathLst>
            </a:custGeom>
            <a:solidFill>
              <a:srgbClr val="F29E3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3" name="Freeform 22">
              <a:extLst>
                <a:ext uri="{FF2B5EF4-FFF2-40B4-BE49-F238E27FC236}">
                  <a16:creationId xmlns:a16="http://schemas.microsoft.com/office/drawing/2014/main" id="{C659853A-F32A-A445-8415-829DEAA31606}"/>
                </a:ext>
              </a:extLst>
            </p:cNvPr>
            <p:cNvSpPr/>
            <p:nvPr userDrawn="1"/>
          </p:nvSpPr>
          <p:spPr>
            <a:xfrm flipH="1" flipV="1">
              <a:off x="327570" y="4453037"/>
              <a:ext cx="1539689" cy="1101389"/>
            </a:xfrm>
            <a:custGeom>
              <a:avLst/>
              <a:gdLst>
                <a:gd name="connsiteX0" fmla="*/ 1539689 w 1539689"/>
                <a:gd name="connsiteY0" fmla="*/ 1101389 h 1101389"/>
                <a:gd name="connsiteX1" fmla="*/ 0 w 1539689"/>
                <a:gd name="connsiteY1" fmla="*/ 1101389 h 1101389"/>
                <a:gd name="connsiteX2" fmla="*/ 1099690 w 1539689"/>
                <a:gd name="connsiteY2" fmla="*/ 0 h 1101389"/>
                <a:gd name="connsiteX3" fmla="*/ 1539689 w 1539689"/>
                <a:gd name="connsiteY3" fmla="*/ 439320 h 1101389"/>
                <a:gd name="connsiteX4" fmla="*/ 1539689 w 1539689"/>
                <a:gd name="connsiteY4" fmla="*/ 1101389 h 11013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39689" h="1101389">
                  <a:moveTo>
                    <a:pt x="1539689" y="1101389"/>
                  </a:moveTo>
                  <a:lnTo>
                    <a:pt x="0" y="1101389"/>
                  </a:lnTo>
                  <a:lnTo>
                    <a:pt x="1099690" y="0"/>
                  </a:lnTo>
                  <a:lnTo>
                    <a:pt x="1539689" y="439320"/>
                  </a:lnTo>
                  <a:lnTo>
                    <a:pt x="1539689" y="1101389"/>
                  </a:lnTo>
                  <a:close/>
                </a:path>
              </a:pathLst>
            </a:custGeom>
            <a:solidFill>
              <a:srgbClr val="02735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grpSp>
      <p:sp>
        <p:nvSpPr>
          <p:cNvPr id="18" name="Text Placeholder 23"/>
          <p:cNvSpPr>
            <a:spLocks noGrp="1"/>
          </p:cNvSpPr>
          <p:nvPr>
            <p:ph type="body" sz="quarter" idx="19" hasCustomPrompt="1"/>
          </p:nvPr>
        </p:nvSpPr>
        <p:spPr>
          <a:xfrm>
            <a:off x="540629" y="1356348"/>
            <a:ext cx="3195486" cy="731140"/>
          </a:xfrm>
        </p:spPr>
        <p:txBody>
          <a:bodyPr anchor="ctr">
            <a:normAutofit/>
          </a:bodyPr>
          <a:lstStyle>
            <a:lvl1pPr marL="0" indent="0" algn="l">
              <a:buNone/>
              <a:defRPr sz="2800" baseline="0">
                <a:solidFill>
                  <a:schemeClr val="bg1"/>
                </a:solidFill>
                <a:latin typeface="+mn-lt"/>
              </a:defRPr>
            </a:lvl1pPr>
          </a:lstStyle>
          <a:p>
            <a:pPr lvl="0"/>
            <a:r>
              <a:rPr lang="en-US" dirty="0"/>
              <a:t>Any Questions?</a:t>
            </a:r>
          </a:p>
        </p:txBody>
      </p:sp>
      <p:sp>
        <p:nvSpPr>
          <p:cNvPr id="19" name="Text Placeholder 23"/>
          <p:cNvSpPr>
            <a:spLocks noGrp="1"/>
          </p:cNvSpPr>
          <p:nvPr>
            <p:ph type="body" sz="quarter" idx="20" hasCustomPrompt="1"/>
          </p:nvPr>
        </p:nvSpPr>
        <p:spPr>
          <a:xfrm>
            <a:off x="540629" y="546772"/>
            <a:ext cx="3195485" cy="837258"/>
          </a:xfrm>
        </p:spPr>
        <p:txBody>
          <a:bodyPr anchor="ctr">
            <a:normAutofit/>
          </a:bodyPr>
          <a:lstStyle>
            <a:lvl1pPr marL="0" indent="0" algn="l">
              <a:buNone/>
              <a:defRPr sz="5000" baseline="0">
                <a:solidFill>
                  <a:schemeClr val="bg1"/>
                </a:solidFill>
                <a:latin typeface="+mn-lt"/>
              </a:defRPr>
            </a:lvl1pPr>
          </a:lstStyle>
          <a:p>
            <a:pPr lvl="0"/>
            <a:r>
              <a:rPr lang="en-US" dirty="0"/>
              <a:t>Thank You</a:t>
            </a:r>
          </a:p>
        </p:txBody>
      </p:sp>
      <p:sp>
        <p:nvSpPr>
          <p:cNvPr id="11" name="Text Placeholder 2">
            <a:extLst>
              <a:ext uri="{FF2B5EF4-FFF2-40B4-BE49-F238E27FC236}">
                <a16:creationId xmlns:a16="http://schemas.microsoft.com/office/drawing/2014/main" id="{CF539CD9-60CE-714B-8A84-7C0BE1DC9217}"/>
              </a:ext>
            </a:extLst>
          </p:cNvPr>
          <p:cNvSpPr>
            <a:spLocks noGrp="1"/>
          </p:cNvSpPr>
          <p:nvPr>
            <p:ph type="body" sz="quarter" idx="15" hasCustomPrompt="1"/>
          </p:nvPr>
        </p:nvSpPr>
        <p:spPr>
          <a:xfrm>
            <a:off x="7095795" y="4314350"/>
            <a:ext cx="4096083" cy="259820"/>
          </a:xfrm>
        </p:spPr>
        <p:txBody>
          <a:bodyPr anchor="t">
            <a:normAutofit/>
          </a:bodyPr>
          <a:lstStyle>
            <a:lvl1pPr marL="0" indent="0">
              <a:buNone/>
              <a:defRPr sz="1600">
                <a:solidFill>
                  <a:srgbClr val="262626"/>
                </a:solidFill>
              </a:defRPr>
            </a:lvl1pPr>
          </a:lstStyle>
          <a:p>
            <a:pPr lvl="0"/>
            <a:r>
              <a:rPr lang="en-US" dirty="0"/>
              <a:t>Text 1</a:t>
            </a:r>
          </a:p>
        </p:txBody>
      </p:sp>
      <p:sp>
        <p:nvSpPr>
          <p:cNvPr id="13" name="Text Placeholder 2">
            <a:extLst>
              <a:ext uri="{FF2B5EF4-FFF2-40B4-BE49-F238E27FC236}">
                <a16:creationId xmlns:a16="http://schemas.microsoft.com/office/drawing/2014/main" id="{21760F33-1862-4647-B6AD-A5A4D0E9396A}"/>
              </a:ext>
            </a:extLst>
          </p:cNvPr>
          <p:cNvSpPr>
            <a:spLocks noGrp="1"/>
          </p:cNvSpPr>
          <p:nvPr>
            <p:ph type="body" sz="quarter" idx="17" hasCustomPrompt="1"/>
          </p:nvPr>
        </p:nvSpPr>
        <p:spPr>
          <a:xfrm>
            <a:off x="7111995" y="4960137"/>
            <a:ext cx="4096083" cy="259820"/>
          </a:xfrm>
        </p:spPr>
        <p:txBody>
          <a:bodyPr anchor="t">
            <a:normAutofit/>
          </a:bodyPr>
          <a:lstStyle>
            <a:lvl1pPr marL="0" indent="0">
              <a:buNone/>
              <a:defRPr sz="1600">
                <a:solidFill>
                  <a:srgbClr val="262626"/>
                </a:solidFill>
              </a:defRPr>
            </a:lvl1pPr>
          </a:lstStyle>
          <a:p>
            <a:pPr lvl="0"/>
            <a:r>
              <a:rPr lang="en-US" dirty="0"/>
              <a:t>Text 1</a:t>
            </a:r>
          </a:p>
        </p:txBody>
      </p:sp>
      <p:grpSp>
        <p:nvGrpSpPr>
          <p:cNvPr id="14" name="Group 13">
            <a:extLst>
              <a:ext uri="{FF2B5EF4-FFF2-40B4-BE49-F238E27FC236}">
                <a16:creationId xmlns:a16="http://schemas.microsoft.com/office/drawing/2014/main" id="{C86B65C5-E9E8-604C-A40B-B208684F96E4}"/>
              </a:ext>
            </a:extLst>
          </p:cNvPr>
          <p:cNvGrpSpPr/>
          <p:nvPr userDrawn="1"/>
        </p:nvGrpSpPr>
        <p:grpSpPr>
          <a:xfrm>
            <a:off x="0" y="5493437"/>
            <a:ext cx="2735993" cy="679345"/>
            <a:chOff x="0" y="0"/>
            <a:chExt cx="2301694" cy="571500"/>
          </a:xfrm>
        </p:grpSpPr>
        <p:sp>
          <p:nvSpPr>
            <p:cNvPr id="15" name="Rectangle 14">
              <a:extLst>
                <a:ext uri="{FF2B5EF4-FFF2-40B4-BE49-F238E27FC236}">
                  <a16:creationId xmlns:a16="http://schemas.microsoft.com/office/drawing/2014/main" id="{3B3A7937-47A6-7846-B54D-34A59BB8A10A}"/>
                </a:ext>
              </a:extLst>
            </p:cNvPr>
            <p:cNvSpPr/>
            <p:nvPr/>
          </p:nvSpPr>
          <p:spPr>
            <a:xfrm>
              <a:off x="0" y="0"/>
              <a:ext cx="2301694" cy="571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dirty="0"/>
            </a:p>
          </p:txBody>
        </p:sp>
        <p:pic>
          <p:nvPicPr>
            <p:cNvPr id="16" name="Picture 15">
              <a:extLst>
                <a:ext uri="{FF2B5EF4-FFF2-40B4-BE49-F238E27FC236}">
                  <a16:creationId xmlns:a16="http://schemas.microsoft.com/office/drawing/2014/main" id="{415C7CBF-B3C1-654E-BFD1-8490C94E5B16}"/>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r="44449"/>
            <a:stretch/>
          </p:blipFill>
          <p:spPr bwMode="auto">
            <a:xfrm>
              <a:off x="312965" y="96237"/>
              <a:ext cx="1675765" cy="384810"/>
            </a:xfrm>
            <a:prstGeom prst="rect">
              <a:avLst/>
            </a:prstGeom>
            <a:ln>
              <a:noFill/>
            </a:ln>
            <a:extLst>
              <a:ext uri="{53640926-AAD7-44D8-BBD7-CCE9431645EC}">
                <a14:shadowObscured xmlns:a14="http://schemas.microsoft.com/office/drawing/2010/main"/>
              </a:ext>
            </a:extLst>
          </p:spPr>
        </p:pic>
      </p:grpSp>
      <p:pic>
        <p:nvPicPr>
          <p:cNvPr id="17" name="Picture 16" descr="A picture containing text&#10;&#10;Description automatically generated">
            <a:extLst>
              <a:ext uri="{FF2B5EF4-FFF2-40B4-BE49-F238E27FC236}">
                <a16:creationId xmlns:a16="http://schemas.microsoft.com/office/drawing/2014/main" id="{C94C4F90-1C7E-434E-A05D-A989F8398839}"/>
              </a:ext>
            </a:extLst>
          </p:cNvPr>
          <p:cNvPicPr/>
          <p:nvPr userDrawn="1"/>
        </p:nvPicPr>
        <p:blipFill>
          <a:blip r:embed="rId3">
            <a:extLst>
              <a:ext uri="{28A0092B-C50C-407E-A947-70E740481C1C}">
                <a14:useLocalDpi xmlns:a14="http://schemas.microsoft.com/office/drawing/2010/main" val="0"/>
              </a:ext>
            </a:extLst>
          </a:blip>
          <a:stretch>
            <a:fillRect/>
          </a:stretch>
        </p:blipFill>
        <p:spPr>
          <a:xfrm>
            <a:off x="6533491" y="1463623"/>
            <a:ext cx="5111452" cy="1114261"/>
          </a:xfrm>
          <a:prstGeom prst="rect">
            <a:avLst/>
          </a:prstGeom>
        </p:spPr>
      </p:pic>
      <p:sp>
        <p:nvSpPr>
          <p:cNvPr id="21" name="Google Shape;482;p39">
            <a:extLst>
              <a:ext uri="{FF2B5EF4-FFF2-40B4-BE49-F238E27FC236}">
                <a16:creationId xmlns:a16="http://schemas.microsoft.com/office/drawing/2014/main" id="{4C0FB6EC-8028-3D4F-BDFF-CBF291B9C109}"/>
              </a:ext>
            </a:extLst>
          </p:cNvPr>
          <p:cNvSpPr/>
          <p:nvPr userDrawn="1"/>
        </p:nvSpPr>
        <p:spPr>
          <a:xfrm>
            <a:off x="6614008" y="4314350"/>
            <a:ext cx="229290" cy="200087"/>
          </a:xfrm>
          <a:custGeom>
            <a:avLst/>
            <a:gdLst/>
            <a:ahLst/>
            <a:cxnLst/>
            <a:rect l="l" t="t" r="r" b="b"/>
            <a:pathLst>
              <a:path w="18365" h="16026" fill="none" extrusionOk="0">
                <a:moveTo>
                  <a:pt x="9182" y="0"/>
                </a:moveTo>
                <a:lnTo>
                  <a:pt x="0" y="8841"/>
                </a:lnTo>
                <a:lnTo>
                  <a:pt x="2874" y="8841"/>
                </a:lnTo>
                <a:lnTo>
                  <a:pt x="2874" y="15246"/>
                </a:lnTo>
                <a:lnTo>
                  <a:pt x="2874" y="15246"/>
                </a:lnTo>
                <a:lnTo>
                  <a:pt x="2899" y="15417"/>
                </a:lnTo>
                <a:lnTo>
                  <a:pt x="2947" y="15563"/>
                </a:lnTo>
                <a:lnTo>
                  <a:pt x="3020" y="15685"/>
                </a:lnTo>
                <a:lnTo>
                  <a:pt x="3093" y="15806"/>
                </a:lnTo>
                <a:lnTo>
                  <a:pt x="3215" y="15904"/>
                </a:lnTo>
                <a:lnTo>
                  <a:pt x="3361" y="15977"/>
                </a:lnTo>
                <a:lnTo>
                  <a:pt x="3508" y="16026"/>
                </a:lnTo>
                <a:lnTo>
                  <a:pt x="3654" y="16026"/>
                </a:lnTo>
                <a:lnTo>
                  <a:pt x="7404" y="16026"/>
                </a:lnTo>
                <a:lnTo>
                  <a:pt x="7404" y="13420"/>
                </a:lnTo>
                <a:lnTo>
                  <a:pt x="7404" y="13420"/>
                </a:lnTo>
                <a:lnTo>
                  <a:pt x="7429" y="13127"/>
                </a:lnTo>
                <a:lnTo>
                  <a:pt x="7526" y="12860"/>
                </a:lnTo>
                <a:lnTo>
                  <a:pt x="7648" y="12616"/>
                </a:lnTo>
                <a:lnTo>
                  <a:pt x="7818" y="12421"/>
                </a:lnTo>
                <a:lnTo>
                  <a:pt x="8038" y="12251"/>
                </a:lnTo>
                <a:lnTo>
                  <a:pt x="8257" y="12129"/>
                </a:lnTo>
                <a:lnTo>
                  <a:pt x="8525" y="12031"/>
                </a:lnTo>
                <a:lnTo>
                  <a:pt x="8817" y="12007"/>
                </a:lnTo>
                <a:lnTo>
                  <a:pt x="9548" y="12007"/>
                </a:lnTo>
                <a:lnTo>
                  <a:pt x="9548" y="12007"/>
                </a:lnTo>
                <a:lnTo>
                  <a:pt x="9840" y="12031"/>
                </a:lnTo>
                <a:lnTo>
                  <a:pt x="10108" y="12129"/>
                </a:lnTo>
                <a:lnTo>
                  <a:pt x="10327" y="12251"/>
                </a:lnTo>
                <a:lnTo>
                  <a:pt x="10546" y="12421"/>
                </a:lnTo>
                <a:lnTo>
                  <a:pt x="10717" y="12616"/>
                </a:lnTo>
                <a:lnTo>
                  <a:pt x="10838" y="12860"/>
                </a:lnTo>
                <a:lnTo>
                  <a:pt x="10936" y="13127"/>
                </a:lnTo>
                <a:lnTo>
                  <a:pt x="10960" y="13420"/>
                </a:lnTo>
                <a:lnTo>
                  <a:pt x="10960" y="16026"/>
                </a:lnTo>
                <a:lnTo>
                  <a:pt x="14711" y="16026"/>
                </a:lnTo>
                <a:lnTo>
                  <a:pt x="14711" y="16026"/>
                </a:lnTo>
                <a:lnTo>
                  <a:pt x="14857" y="16026"/>
                </a:lnTo>
                <a:lnTo>
                  <a:pt x="15003" y="15977"/>
                </a:lnTo>
                <a:lnTo>
                  <a:pt x="15149" y="15904"/>
                </a:lnTo>
                <a:lnTo>
                  <a:pt x="15271" y="15806"/>
                </a:lnTo>
                <a:lnTo>
                  <a:pt x="15344" y="15685"/>
                </a:lnTo>
                <a:lnTo>
                  <a:pt x="15417" y="15563"/>
                </a:lnTo>
                <a:lnTo>
                  <a:pt x="15466" y="15417"/>
                </a:lnTo>
                <a:lnTo>
                  <a:pt x="15490" y="15246"/>
                </a:lnTo>
                <a:lnTo>
                  <a:pt x="15490" y="8841"/>
                </a:lnTo>
                <a:lnTo>
                  <a:pt x="18364" y="8841"/>
                </a:lnTo>
                <a:lnTo>
                  <a:pt x="9182" y="0"/>
                </a:lnTo>
                <a:close/>
              </a:path>
            </a:pathLst>
          </a:custGeom>
          <a:solidFill>
            <a:srgbClr val="F29E38"/>
          </a:solidFill>
          <a:ln w="9525" cap="rnd" cmpd="sng">
            <a:solidFill>
              <a:srgbClr val="F29E38"/>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solidFill>
                <a:srgbClr val="09446A"/>
              </a:solidFill>
            </a:endParaRPr>
          </a:p>
        </p:txBody>
      </p:sp>
      <p:grpSp>
        <p:nvGrpSpPr>
          <p:cNvPr id="24" name="Google Shape;664;p39">
            <a:extLst>
              <a:ext uri="{FF2B5EF4-FFF2-40B4-BE49-F238E27FC236}">
                <a16:creationId xmlns:a16="http://schemas.microsoft.com/office/drawing/2014/main" id="{D83487A2-49A9-9048-8136-843B594DBFE1}"/>
              </a:ext>
            </a:extLst>
          </p:cNvPr>
          <p:cNvGrpSpPr/>
          <p:nvPr userDrawn="1"/>
        </p:nvGrpSpPr>
        <p:grpSpPr>
          <a:xfrm>
            <a:off x="6614008" y="4962394"/>
            <a:ext cx="233548" cy="233548"/>
            <a:chOff x="5941025" y="3634400"/>
            <a:chExt cx="467650" cy="467650"/>
          </a:xfrm>
          <a:solidFill>
            <a:srgbClr val="F29E38"/>
          </a:solidFill>
        </p:grpSpPr>
        <p:sp>
          <p:nvSpPr>
            <p:cNvPr id="25" name="Google Shape;665;p39">
              <a:extLst>
                <a:ext uri="{FF2B5EF4-FFF2-40B4-BE49-F238E27FC236}">
                  <a16:creationId xmlns:a16="http://schemas.microsoft.com/office/drawing/2014/main" id="{A38ECD07-9DC0-CB4B-8B8B-E82629C6FF05}"/>
                </a:ext>
              </a:extLst>
            </p:cNvPr>
            <p:cNvSpPr/>
            <p:nvPr/>
          </p:nvSpPr>
          <p:spPr>
            <a:xfrm>
              <a:off x="5941025" y="3634400"/>
              <a:ext cx="467650" cy="467650"/>
            </a:xfrm>
            <a:custGeom>
              <a:avLst/>
              <a:gdLst/>
              <a:ahLst/>
              <a:cxnLst/>
              <a:rect l="l" t="t" r="r" b="b"/>
              <a:pathLst>
                <a:path w="18706" h="18706" fill="none" extrusionOk="0">
                  <a:moveTo>
                    <a:pt x="9353" y="1"/>
                  </a:moveTo>
                  <a:lnTo>
                    <a:pt x="9353" y="1"/>
                  </a:lnTo>
                  <a:lnTo>
                    <a:pt x="8866" y="25"/>
                  </a:lnTo>
                  <a:lnTo>
                    <a:pt x="8403" y="50"/>
                  </a:lnTo>
                  <a:lnTo>
                    <a:pt x="7940" y="123"/>
                  </a:lnTo>
                  <a:lnTo>
                    <a:pt x="7478" y="196"/>
                  </a:lnTo>
                  <a:lnTo>
                    <a:pt x="7015" y="293"/>
                  </a:lnTo>
                  <a:lnTo>
                    <a:pt x="6577" y="439"/>
                  </a:lnTo>
                  <a:lnTo>
                    <a:pt x="6138" y="585"/>
                  </a:lnTo>
                  <a:lnTo>
                    <a:pt x="5724" y="732"/>
                  </a:lnTo>
                  <a:lnTo>
                    <a:pt x="5310" y="926"/>
                  </a:lnTo>
                  <a:lnTo>
                    <a:pt x="4896" y="1146"/>
                  </a:lnTo>
                  <a:lnTo>
                    <a:pt x="4506" y="1365"/>
                  </a:lnTo>
                  <a:lnTo>
                    <a:pt x="4117" y="1608"/>
                  </a:lnTo>
                  <a:lnTo>
                    <a:pt x="3751" y="1876"/>
                  </a:lnTo>
                  <a:lnTo>
                    <a:pt x="3410" y="2144"/>
                  </a:lnTo>
                  <a:lnTo>
                    <a:pt x="3069" y="2436"/>
                  </a:lnTo>
                  <a:lnTo>
                    <a:pt x="2753" y="2753"/>
                  </a:lnTo>
                  <a:lnTo>
                    <a:pt x="2436" y="3070"/>
                  </a:lnTo>
                  <a:lnTo>
                    <a:pt x="2144" y="3411"/>
                  </a:lnTo>
                  <a:lnTo>
                    <a:pt x="1876" y="3752"/>
                  </a:lnTo>
                  <a:lnTo>
                    <a:pt x="1608" y="4117"/>
                  </a:lnTo>
                  <a:lnTo>
                    <a:pt x="1365" y="4507"/>
                  </a:lnTo>
                  <a:lnTo>
                    <a:pt x="1145" y="4896"/>
                  </a:lnTo>
                  <a:lnTo>
                    <a:pt x="926" y="5310"/>
                  </a:lnTo>
                  <a:lnTo>
                    <a:pt x="731" y="5724"/>
                  </a:lnTo>
                  <a:lnTo>
                    <a:pt x="585" y="6138"/>
                  </a:lnTo>
                  <a:lnTo>
                    <a:pt x="439" y="6577"/>
                  </a:lnTo>
                  <a:lnTo>
                    <a:pt x="293" y="7015"/>
                  </a:lnTo>
                  <a:lnTo>
                    <a:pt x="196" y="7478"/>
                  </a:lnTo>
                  <a:lnTo>
                    <a:pt x="123" y="7941"/>
                  </a:lnTo>
                  <a:lnTo>
                    <a:pt x="49" y="8403"/>
                  </a:lnTo>
                  <a:lnTo>
                    <a:pt x="25" y="8866"/>
                  </a:lnTo>
                  <a:lnTo>
                    <a:pt x="1" y="9353"/>
                  </a:lnTo>
                  <a:lnTo>
                    <a:pt x="1" y="9353"/>
                  </a:lnTo>
                  <a:lnTo>
                    <a:pt x="25" y="9840"/>
                  </a:lnTo>
                  <a:lnTo>
                    <a:pt x="49" y="10303"/>
                  </a:lnTo>
                  <a:lnTo>
                    <a:pt x="123" y="10766"/>
                  </a:lnTo>
                  <a:lnTo>
                    <a:pt x="196" y="11229"/>
                  </a:lnTo>
                  <a:lnTo>
                    <a:pt x="293" y="11691"/>
                  </a:lnTo>
                  <a:lnTo>
                    <a:pt x="439" y="12130"/>
                  </a:lnTo>
                  <a:lnTo>
                    <a:pt x="585" y="12568"/>
                  </a:lnTo>
                  <a:lnTo>
                    <a:pt x="731" y="12982"/>
                  </a:lnTo>
                  <a:lnTo>
                    <a:pt x="926" y="13396"/>
                  </a:lnTo>
                  <a:lnTo>
                    <a:pt x="1145" y="13810"/>
                  </a:lnTo>
                  <a:lnTo>
                    <a:pt x="1365" y="14200"/>
                  </a:lnTo>
                  <a:lnTo>
                    <a:pt x="1608" y="14590"/>
                  </a:lnTo>
                  <a:lnTo>
                    <a:pt x="1876" y="14955"/>
                  </a:lnTo>
                  <a:lnTo>
                    <a:pt x="2144" y="15296"/>
                  </a:lnTo>
                  <a:lnTo>
                    <a:pt x="2436" y="15637"/>
                  </a:lnTo>
                  <a:lnTo>
                    <a:pt x="2753" y="15953"/>
                  </a:lnTo>
                  <a:lnTo>
                    <a:pt x="3069" y="16270"/>
                  </a:lnTo>
                  <a:lnTo>
                    <a:pt x="3410" y="16562"/>
                  </a:lnTo>
                  <a:lnTo>
                    <a:pt x="3751" y="16830"/>
                  </a:lnTo>
                  <a:lnTo>
                    <a:pt x="4117" y="17098"/>
                  </a:lnTo>
                  <a:lnTo>
                    <a:pt x="4506" y="17342"/>
                  </a:lnTo>
                  <a:lnTo>
                    <a:pt x="4896" y="17561"/>
                  </a:lnTo>
                  <a:lnTo>
                    <a:pt x="5310" y="17780"/>
                  </a:lnTo>
                  <a:lnTo>
                    <a:pt x="5724" y="17975"/>
                  </a:lnTo>
                  <a:lnTo>
                    <a:pt x="6138" y="18121"/>
                  </a:lnTo>
                  <a:lnTo>
                    <a:pt x="6577" y="18267"/>
                  </a:lnTo>
                  <a:lnTo>
                    <a:pt x="7015" y="18413"/>
                  </a:lnTo>
                  <a:lnTo>
                    <a:pt x="7478" y="18511"/>
                  </a:lnTo>
                  <a:lnTo>
                    <a:pt x="7940" y="18584"/>
                  </a:lnTo>
                  <a:lnTo>
                    <a:pt x="8403" y="18657"/>
                  </a:lnTo>
                  <a:lnTo>
                    <a:pt x="8866" y="18681"/>
                  </a:lnTo>
                  <a:lnTo>
                    <a:pt x="9353" y="18706"/>
                  </a:lnTo>
                  <a:lnTo>
                    <a:pt x="9353" y="18706"/>
                  </a:lnTo>
                  <a:lnTo>
                    <a:pt x="9840" y="18681"/>
                  </a:lnTo>
                  <a:lnTo>
                    <a:pt x="10303" y="18657"/>
                  </a:lnTo>
                  <a:lnTo>
                    <a:pt x="10766" y="18584"/>
                  </a:lnTo>
                  <a:lnTo>
                    <a:pt x="11228" y="18511"/>
                  </a:lnTo>
                  <a:lnTo>
                    <a:pt x="11691" y="18413"/>
                  </a:lnTo>
                  <a:lnTo>
                    <a:pt x="12130" y="18267"/>
                  </a:lnTo>
                  <a:lnTo>
                    <a:pt x="12568" y="18121"/>
                  </a:lnTo>
                  <a:lnTo>
                    <a:pt x="12982" y="17975"/>
                  </a:lnTo>
                  <a:lnTo>
                    <a:pt x="13396" y="17780"/>
                  </a:lnTo>
                  <a:lnTo>
                    <a:pt x="13810" y="17561"/>
                  </a:lnTo>
                  <a:lnTo>
                    <a:pt x="14200" y="17342"/>
                  </a:lnTo>
                  <a:lnTo>
                    <a:pt x="14589" y="17098"/>
                  </a:lnTo>
                  <a:lnTo>
                    <a:pt x="14955" y="16830"/>
                  </a:lnTo>
                  <a:lnTo>
                    <a:pt x="15296" y="16562"/>
                  </a:lnTo>
                  <a:lnTo>
                    <a:pt x="15637" y="16270"/>
                  </a:lnTo>
                  <a:lnTo>
                    <a:pt x="15953" y="15953"/>
                  </a:lnTo>
                  <a:lnTo>
                    <a:pt x="16270" y="15637"/>
                  </a:lnTo>
                  <a:lnTo>
                    <a:pt x="16562" y="15296"/>
                  </a:lnTo>
                  <a:lnTo>
                    <a:pt x="16830" y="14955"/>
                  </a:lnTo>
                  <a:lnTo>
                    <a:pt x="17098" y="14590"/>
                  </a:lnTo>
                  <a:lnTo>
                    <a:pt x="17341" y="14200"/>
                  </a:lnTo>
                  <a:lnTo>
                    <a:pt x="17561" y="13810"/>
                  </a:lnTo>
                  <a:lnTo>
                    <a:pt x="17780" y="13396"/>
                  </a:lnTo>
                  <a:lnTo>
                    <a:pt x="17975" y="12982"/>
                  </a:lnTo>
                  <a:lnTo>
                    <a:pt x="18121" y="12568"/>
                  </a:lnTo>
                  <a:lnTo>
                    <a:pt x="18267" y="12130"/>
                  </a:lnTo>
                  <a:lnTo>
                    <a:pt x="18413" y="11691"/>
                  </a:lnTo>
                  <a:lnTo>
                    <a:pt x="18511" y="11229"/>
                  </a:lnTo>
                  <a:lnTo>
                    <a:pt x="18584" y="10766"/>
                  </a:lnTo>
                  <a:lnTo>
                    <a:pt x="18657" y="10303"/>
                  </a:lnTo>
                  <a:lnTo>
                    <a:pt x="18681" y="9840"/>
                  </a:lnTo>
                  <a:lnTo>
                    <a:pt x="18705" y="9353"/>
                  </a:lnTo>
                  <a:lnTo>
                    <a:pt x="18705" y="9353"/>
                  </a:lnTo>
                  <a:lnTo>
                    <a:pt x="18681" y="8866"/>
                  </a:lnTo>
                  <a:lnTo>
                    <a:pt x="18657" y="8403"/>
                  </a:lnTo>
                  <a:lnTo>
                    <a:pt x="18584" y="7941"/>
                  </a:lnTo>
                  <a:lnTo>
                    <a:pt x="18511" y="7478"/>
                  </a:lnTo>
                  <a:lnTo>
                    <a:pt x="18413" y="7015"/>
                  </a:lnTo>
                  <a:lnTo>
                    <a:pt x="18267" y="6577"/>
                  </a:lnTo>
                  <a:lnTo>
                    <a:pt x="18121" y="6138"/>
                  </a:lnTo>
                  <a:lnTo>
                    <a:pt x="17975" y="5724"/>
                  </a:lnTo>
                  <a:lnTo>
                    <a:pt x="17780" y="5310"/>
                  </a:lnTo>
                  <a:lnTo>
                    <a:pt x="17561" y="4896"/>
                  </a:lnTo>
                  <a:lnTo>
                    <a:pt x="17341" y="4507"/>
                  </a:lnTo>
                  <a:lnTo>
                    <a:pt x="17098" y="4117"/>
                  </a:lnTo>
                  <a:lnTo>
                    <a:pt x="16830" y="3752"/>
                  </a:lnTo>
                  <a:lnTo>
                    <a:pt x="16562" y="3411"/>
                  </a:lnTo>
                  <a:lnTo>
                    <a:pt x="16270" y="3070"/>
                  </a:lnTo>
                  <a:lnTo>
                    <a:pt x="15953" y="2753"/>
                  </a:lnTo>
                  <a:lnTo>
                    <a:pt x="15637" y="2436"/>
                  </a:lnTo>
                  <a:lnTo>
                    <a:pt x="15296" y="2144"/>
                  </a:lnTo>
                  <a:lnTo>
                    <a:pt x="14955" y="1876"/>
                  </a:lnTo>
                  <a:lnTo>
                    <a:pt x="14589" y="1608"/>
                  </a:lnTo>
                  <a:lnTo>
                    <a:pt x="14200" y="1365"/>
                  </a:lnTo>
                  <a:lnTo>
                    <a:pt x="13810" y="1146"/>
                  </a:lnTo>
                  <a:lnTo>
                    <a:pt x="13396" y="926"/>
                  </a:lnTo>
                  <a:lnTo>
                    <a:pt x="12982" y="732"/>
                  </a:lnTo>
                  <a:lnTo>
                    <a:pt x="12568" y="585"/>
                  </a:lnTo>
                  <a:lnTo>
                    <a:pt x="12130" y="439"/>
                  </a:lnTo>
                  <a:lnTo>
                    <a:pt x="11691" y="293"/>
                  </a:lnTo>
                  <a:lnTo>
                    <a:pt x="11228" y="196"/>
                  </a:lnTo>
                  <a:lnTo>
                    <a:pt x="10766" y="123"/>
                  </a:lnTo>
                  <a:lnTo>
                    <a:pt x="10303" y="50"/>
                  </a:lnTo>
                  <a:lnTo>
                    <a:pt x="9840" y="25"/>
                  </a:lnTo>
                  <a:lnTo>
                    <a:pt x="9353" y="1"/>
                  </a:lnTo>
                  <a:lnTo>
                    <a:pt x="9353" y="1"/>
                  </a:lnTo>
                </a:path>
              </a:pathLst>
            </a:custGeom>
            <a:grpFill/>
            <a:ln w="9525" cap="rnd" cmpd="sng">
              <a:solidFill>
                <a:srgbClr val="F29E38"/>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solidFill>
                  <a:srgbClr val="09446A"/>
                </a:solidFill>
              </a:endParaRPr>
            </a:p>
          </p:txBody>
        </p:sp>
        <p:sp>
          <p:nvSpPr>
            <p:cNvPr id="26" name="Google Shape;666;p39">
              <a:extLst>
                <a:ext uri="{FF2B5EF4-FFF2-40B4-BE49-F238E27FC236}">
                  <a16:creationId xmlns:a16="http://schemas.microsoft.com/office/drawing/2014/main" id="{81742174-9756-FF42-8C73-90F117565A3D}"/>
                </a:ext>
              </a:extLst>
            </p:cNvPr>
            <p:cNvSpPr/>
            <p:nvPr/>
          </p:nvSpPr>
          <p:spPr>
            <a:xfrm>
              <a:off x="6211975" y="3753150"/>
              <a:ext cx="19525" cy="18900"/>
            </a:xfrm>
            <a:custGeom>
              <a:avLst/>
              <a:gdLst/>
              <a:ahLst/>
              <a:cxnLst/>
              <a:rect l="l" t="t" r="r" b="b"/>
              <a:pathLst>
                <a:path w="781" h="756" fill="none" extrusionOk="0">
                  <a:moveTo>
                    <a:pt x="585" y="0"/>
                  </a:moveTo>
                  <a:lnTo>
                    <a:pt x="585" y="0"/>
                  </a:lnTo>
                  <a:lnTo>
                    <a:pt x="658" y="24"/>
                  </a:lnTo>
                  <a:lnTo>
                    <a:pt x="707" y="49"/>
                  </a:lnTo>
                  <a:lnTo>
                    <a:pt x="756" y="122"/>
                  </a:lnTo>
                  <a:lnTo>
                    <a:pt x="780" y="195"/>
                  </a:lnTo>
                  <a:lnTo>
                    <a:pt x="780" y="195"/>
                  </a:lnTo>
                  <a:lnTo>
                    <a:pt x="756" y="268"/>
                  </a:lnTo>
                  <a:lnTo>
                    <a:pt x="707" y="390"/>
                  </a:lnTo>
                  <a:lnTo>
                    <a:pt x="658" y="487"/>
                  </a:lnTo>
                  <a:lnTo>
                    <a:pt x="585" y="560"/>
                  </a:lnTo>
                  <a:lnTo>
                    <a:pt x="585" y="560"/>
                  </a:lnTo>
                  <a:lnTo>
                    <a:pt x="488" y="633"/>
                  </a:lnTo>
                  <a:lnTo>
                    <a:pt x="390" y="706"/>
                  </a:lnTo>
                  <a:lnTo>
                    <a:pt x="293" y="755"/>
                  </a:lnTo>
                  <a:lnTo>
                    <a:pt x="196" y="755"/>
                  </a:lnTo>
                  <a:lnTo>
                    <a:pt x="196" y="755"/>
                  </a:lnTo>
                  <a:lnTo>
                    <a:pt x="122" y="755"/>
                  </a:lnTo>
                  <a:lnTo>
                    <a:pt x="74" y="706"/>
                  </a:lnTo>
                  <a:lnTo>
                    <a:pt x="25" y="633"/>
                  </a:lnTo>
                  <a:lnTo>
                    <a:pt x="1" y="560"/>
                  </a:lnTo>
                  <a:lnTo>
                    <a:pt x="1" y="560"/>
                  </a:lnTo>
                  <a:lnTo>
                    <a:pt x="25" y="487"/>
                  </a:lnTo>
                  <a:lnTo>
                    <a:pt x="74" y="390"/>
                  </a:lnTo>
                  <a:lnTo>
                    <a:pt x="122" y="268"/>
                  </a:lnTo>
                  <a:lnTo>
                    <a:pt x="196" y="195"/>
                  </a:lnTo>
                  <a:lnTo>
                    <a:pt x="196" y="195"/>
                  </a:lnTo>
                  <a:lnTo>
                    <a:pt x="293" y="122"/>
                  </a:lnTo>
                  <a:lnTo>
                    <a:pt x="390" y="49"/>
                  </a:lnTo>
                  <a:lnTo>
                    <a:pt x="488" y="24"/>
                  </a:lnTo>
                  <a:lnTo>
                    <a:pt x="585" y="0"/>
                  </a:lnTo>
                  <a:lnTo>
                    <a:pt x="585" y="0"/>
                  </a:lnTo>
                </a:path>
              </a:pathLst>
            </a:custGeom>
            <a:grpFill/>
            <a:ln w="9525" cap="rnd" cmpd="sng">
              <a:solidFill>
                <a:srgbClr val="F29E38"/>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solidFill>
                  <a:srgbClr val="09446A"/>
                </a:solidFill>
              </a:endParaRPr>
            </a:p>
          </p:txBody>
        </p:sp>
        <p:sp>
          <p:nvSpPr>
            <p:cNvPr id="27" name="Google Shape;667;p39">
              <a:extLst>
                <a:ext uri="{FF2B5EF4-FFF2-40B4-BE49-F238E27FC236}">
                  <a16:creationId xmlns:a16="http://schemas.microsoft.com/office/drawing/2014/main" id="{3DBC6C26-8C99-BF40-BDA2-D4F7EF5B0692}"/>
                </a:ext>
              </a:extLst>
            </p:cNvPr>
            <p:cNvSpPr/>
            <p:nvPr/>
          </p:nvSpPr>
          <p:spPr>
            <a:xfrm>
              <a:off x="5943475" y="3695900"/>
              <a:ext cx="177800" cy="351350"/>
            </a:xfrm>
            <a:custGeom>
              <a:avLst/>
              <a:gdLst/>
              <a:ahLst/>
              <a:cxnLst/>
              <a:rect l="l" t="t" r="r" b="b"/>
              <a:pathLst>
                <a:path w="7112" h="14054" fill="none" extrusionOk="0">
                  <a:moveTo>
                    <a:pt x="2582" y="780"/>
                  </a:moveTo>
                  <a:lnTo>
                    <a:pt x="2582" y="780"/>
                  </a:lnTo>
                  <a:lnTo>
                    <a:pt x="2752" y="780"/>
                  </a:lnTo>
                  <a:lnTo>
                    <a:pt x="2752" y="780"/>
                  </a:lnTo>
                  <a:lnTo>
                    <a:pt x="2996" y="780"/>
                  </a:lnTo>
                  <a:lnTo>
                    <a:pt x="3215" y="829"/>
                  </a:lnTo>
                  <a:lnTo>
                    <a:pt x="3386" y="878"/>
                  </a:lnTo>
                  <a:lnTo>
                    <a:pt x="3507" y="951"/>
                  </a:lnTo>
                  <a:lnTo>
                    <a:pt x="3507" y="951"/>
                  </a:lnTo>
                  <a:lnTo>
                    <a:pt x="3605" y="1024"/>
                  </a:lnTo>
                  <a:lnTo>
                    <a:pt x="3702" y="1048"/>
                  </a:lnTo>
                  <a:lnTo>
                    <a:pt x="3800" y="1024"/>
                  </a:lnTo>
                  <a:lnTo>
                    <a:pt x="3897" y="951"/>
                  </a:lnTo>
                  <a:lnTo>
                    <a:pt x="3897" y="951"/>
                  </a:lnTo>
                  <a:lnTo>
                    <a:pt x="3970" y="878"/>
                  </a:lnTo>
                  <a:lnTo>
                    <a:pt x="4092" y="829"/>
                  </a:lnTo>
                  <a:lnTo>
                    <a:pt x="4189" y="780"/>
                  </a:lnTo>
                  <a:lnTo>
                    <a:pt x="4262" y="780"/>
                  </a:lnTo>
                  <a:lnTo>
                    <a:pt x="4262" y="780"/>
                  </a:lnTo>
                  <a:lnTo>
                    <a:pt x="4384" y="731"/>
                  </a:lnTo>
                  <a:lnTo>
                    <a:pt x="4506" y="658"/>
                  </a:lnTo>
                  <a:lnTo>
                    <a:pt x="4676" y="537"/>
                  </a:lnTo>
                  <a:lnTo>
                    <a:pt x="4847" y="390"/>
                  </a:lnTo>
                  <a:lnTo>
                    <a:pt x="4847" y="390"/>
                  </a:lnTo>
                  <a:lnTo>
                    <a:pt x="5042" y="244"/>
                  </a:lnTo>
                  <a:lnTo>
                    <a:pt x="5285" y="123"/>
                  </a:lnTo>
                  <a:lnTo>
                    <a:pt x="5529" y="49"/>
                  </a:lnTo>
                  <a:lnTo>
                    <a:pt x="5797" y="1"/>
                  </a:lnTo>
                  <a:lnTo>
                    <a:pt x="5797" y="1"/>
                  </a:lnTo>
                  <a:lnTo>
                    <a:pt x="5894" y="25"/>
                  </a:lnTo>
                  <a:lnTo>
                    <a:pt x="5992" y="49"/>
                  </a:lnTo>
                  <a:lnTo>
                    <a:pt x="6040" y="74"/>
                  </a:lnTo>
                  <a:lnTo>
                    <a:pt x="6089" y="123"/>
                  </a:lnTo>
                  <a:lnTo>
                    <a:pt x="6089" y="171"/>
                  </a:lnTo>
                  <a:lnTo>
                    <a:pt x="6089" y="244"/>
                  </a:lnTo>
                  <a:lnTo>
                    <a:pt x="6040" y="317"/>
                  </a:lnTo>
                  <a:lnTo>
                    <a:pt x="5992" y="390"/>
                  </a:lnTo>
                  <a:lnTo>
                    <a:pt x="5992" y="390"/>
                  </a:lnTo>
                  <a:lnTo>
                    <a:pt x="5845" y="561"/>
                  </a:lnTo>
                  <a:lnTo>
                    <a:pt x="5772" y="707"/>
                  </a:lnTo>
                  <a:lnTo>
                    <a:pt x="5748" y="853"/>
                  </a:lnTo>
                  <a:lnTo>
                    <a:pt x="5772" y="926"/>
                  </a:lnTo>
                  <a:lnTo>
                    <a:pt x="5797" y="951"/>
                  </a:lnTo>
                  <a:lnTo>
                    <a:pt x="5797" y="951"/>
                  </a:lnTo>
                  <a:lnTo>
                    <a:pt x="5870" y="1048"/>
                  </a:lnTo>
                  <a:lnTo>
                    <a:pt x="5918" y="1145"/>
                  </a:lnTo>
                  <a:lnTo>
                    <a:pt x="5967" y="1243"/>
                  </a:lnTo>
                  <a:lnTo>
                    <a:pt x="5992" y="1340"/>
                  </a:lnTo>
                  <a:lnTo>
                    <a:pt x="5992" y="1340"/>
                  </a:lnTo>
                  <a:lnTo>
                    <a:pt x="5967" y="1438"/>
                  </a:lnTo>
                  <a:lnTo>
                    <a:pt x="5918" y="1535"/>
                  </a:lnTo>
                  <a:lnTo>
                    <a:pt x="5870" y="1633"/>
                  </a:lnTo>
                  <a:lnTo>
                    <a:pt x="5797" y="1730"/>
                  </a:lnTo>
                  <a:lnTo>
                    <a:pt x="5797" y="1730"/>
                  </a:lnTo>
                  <a:lnTo>
                    <a:pt x="5748" y="1754"/>
                  </a:lnTo>
                  <a:lnTo>
                    <a:pt x="5699" y="1754"/>
                  </a:lnTo>
                  <a:lnTo>
                    <a:pt x="5553" y="1754"/>
                  </a:lnTo>
                  <a:lnTo>
                    <a:pt x="5383" y="1657"/>
                  </a:lnTo>
                  <a:lnTo>
                    <a:pt x="5212" y="1535"/>
                  </a:lnTo>
                  <a:lnTo>
                    <a:pt x="5212" y="1535"/>
                  </a:lnTo>
                  <a:lnTo>
                    <a:pt x="5066" y="1389"/>
                  </a:lnTo>
                  <a:lnTo>
                    <a:pt x="4896" y="1316"/>
                  </a:lnTo>
                  <a:lnTo>
                    <a:pt x="4749" y="1292"/>
                  </a:lnTo>
                  <a:lnTo>
                    <a:pt x="4701" y="1316"/>
                  </a:lnTo>
                  <a:lnTo>
                    <a:pt x="4652" y="1340"/>
                  </a:lnTo>
                  <a:lnTo>
                    <a:pt x="4652" y="1340"/>
                  </a:lnTo>
                  <a:lnTo>
                    <a:pt x="4555" y="1413"/>
                  </a:lnTo>
                  <a:lnTo>
                    <a:pt x="4457" y="1486"/>
                  </a:lnTo>
                  <a:lnTo>
                    <a:pt x="4360" y="1511"/>
                  </a:lnTo>
                  <a:lnTo>
                    <a:pt x="4262" y="1535"/>
                  </a:lnTo>
                  <a:lnTo>
                    <a:pt x="4262" y="1535"/>
                  </a:lnTo>
                  <a:lnTo>
                    <a:pt x="4116" y="1559"/>
                  </a:lnTo>
                  <a:lnTo>
                    <a:pt x="4043" y="1584"/>
                  </a:lnTo>
                  <a:lnTo>
                    <a:pt x="3994" y="1633"/>
                  </a:lnTo>
                  <a:lnTo>
                    <a:pt x="3994" y="1633"/>
                  </a:lnTo>
                  <a:lnTo>
                    <a:pt x="3946" y="1657"/>
                  </a:lnTo>
                  <a:lnTo>
                    <a:pt x="3873" y="1681"/>
                  </a:lnTo>
                  <a:lnTo>
                    <a:pt x="3702" y="1730"/>
                  </a:lnTo>
                  <a:lnTo>
                    <a:pt x="3702" y="1730"/>
                  </a:lnTo>
                  <a:lnTo>
                    <a:pt x="3605" y="1730"/>
                  </a:lnTo>
                  <a:lnTo>
                    <a:pt x="3507" y="1779"/>
                  </a:lnTo>
                  <a:lnTo>
                    <a:pt x="3410" y="1827"/>
                  </a:lnTo>
                  <a:lnTo>
                    <a:pt x="3312" y="1900"/>
                  </a:lnTo>
                  <a:lnTo>
                    <a:pt x="3312" y="1900"/>
                  </a:lnTo>
                  <a:lnTo>
                    <a:pt x="3288" y="1949"/>
                  </a:lnTo>
                  <a:lnTo>
                    <a:pt x="3288" y="2022"/>
                  </a:lnTo>
                  <a:lnTo>
                    <a:pt x="3288" y="2144"/>
                  </a:lnTo>
                  <a:lnTo>
                    <a:pt x="3386" y="2314"/>
                  </a:lnTo>
                  <a:lnTo>
                    <a:pt x="3507" y="2485"/>
                  </a:lnTo>
                  <a:lnTo>
                    <a:pt x="3507" y="2485"/>
                  </a:lnTo>
                  <a:lnTo>
                    <a:pt x="3605" y="2558"/>
                  </a:lnTo>
                  <a:lnTo>
                    <a:pt x="3702" y="2582"/>
                  </a:lnTo>
                  <a:lnTo>
                    <a:pt x="3800" y="2607"/>
                  </a:lnTo>
                  <a:lnTo>
                    <a:pt x="3921" y="2607"/>
                  </a:lnTo>
                  <a:lnTo>
                    <a:pt x="4043" y="2582"/>
                  </a:lnTo>
                  <a:lnTo>
                    <a:pt x="4141" y="2534"/>
                  </a:lnTo>
                  <a:lnTo>
                    <a:pt x="4262" y="2461"/>
                  </a:lnTo>
                  <a:lnTo>
                    <a:pt x="4360" y="2388"/>
                  </a:lnTo>
                  <a:lnTo>
                    <a:pt x="4360" y="2388"/>
                  </a:lnTo>
                  <a:lnTo>
                    <a:pt x="4555" y="2193"/>
                  </a:lnTo>
                  <a:lnTo>
                    <a:pt x="4749" y="2047"/>
                  </a:lnTo>
                  <a:lnTo>
                    <a:pt x="4920" y="1949"/>
                  </a:lnTo>
                  <a:lnTo>
                    <a:pt x="5042" y="1900"/>
                  </a:lnTo>
                  <a:lnTo>
                    <a:pt x="5042" y="1900"/>
                  </a:lnTo>
                  <a:lnTo>
                    <a:pt x="5115" y="1925"/>
                  </a:lnTo>
                  <a:lnTo>
                    <a:pt x="5163" y="1974"/>
                  </a:lnTo>
                  <a:lnTo>
                    <a:pt x="5212" y="2022"/>
                  </a:lnTo>
                  <a:lnTo>
                    <a:pt x="5212" y="2095"/>
                  </a:lnTo>
                  <a:lnTo>
                    <a:pt x="5212" y="2095"/>
                  </a:lnTo>
                  <a:lnTo>
                    <a:pt x="5236" y="2168"/>
                  </a:lnTo>
                  <a:lnTo>
                    <a:pt x="5285" y="2241"/>
                  </a:lnTo>
                  <a:lnTo>
                    <a:pt x="5334" y="2266"/>
                  </a:lnTo>
                  <a:lnTo>
                    <a:pt x="5407" y="2290"/>
                  </a:lnTo>
                  <a:lnTo>
                    <a:pt x="5407" y="2290"/>
                  </a:lnTo>
                  <a:lnTo>
                    <a:pt x="5504" y="2314"/>
                  </a:lnTo>
                  <a:lnTo>
                    <a:pt x="5602" y="2339"/>
                  </a:lnTo>
                  <a:lnTo>
                    <a:pt x="5699" y="2412"/>
                  </a:lnTo>
                  <a:lnTo>
                    <a:pt x="5797" y="2485"/>
                  </a:lnTo>
                  <a:lnTo>
                    <a:pt x="5797" y="2485"/>
                  </a:lnTo>
                  <a:lnTo>
                    <a:pt x="5845" y="2558"/>
                  </a:lnTo>
                  <a:lnTo>
                    <a:pt x="5870" y="2680"/>
                  </a:lnTo>
                  <a:lnTo>
                    <a:pt x="5845" y="2777"/>
                  </a:lnTo>
                  <a:lnTo>
                    <a:pt x="5797" y="2850"/>
                  </a:lnTo>
                  <a:lnTo>
                    <a:pt x="5797" y="2850"/>
                  </a:lnTo>
                  <a:lnTo>
                    <a:pt x="5699" y="2923"/>
                  </a:lnTo>
                  <a:lnTo>
                    <a:pt x="5602" y="2996"/>
                  </a:lnTo>
                  <a:lnTo>
                    <a:pt x="5504" y="3045"/>
                  </a:lnTo>
                  <a:lnTo>
                    <a:pt x="5407" y="3045"/>
                  </a:lnTo>
                  <a:lnTo>
                    <a:pt x="5407" y="3045"/>
                  </a:lnTo>
                  <a:lnTo>
                    <a:pt x="5310" y="3069"/>
                  </a:lnTo>
                  <a:lnTo>
                    <a:pt x="5163" y="3167"/>
                  </a:lnTo>
                  <a:lnTo>
                    <a:pt x="4993" y="3289"/>
                  </a:lnTo>
                  <a:lnTo>
                    <a:pt x="4847" y="3435"/>
                  </a:lnTo>
                  <a:lnTo>
                    <a:pt x="4847" y="3435"/>
                  </a:lnTo>
                  <a:lnTo>
                    <a:pt x="4676" y="3581"/>
                  </a:lnTo>
                  <a:lnTo>
                    <a:pt x="4506" y="3703"/>
                  </a:lnTo>
                  <a:lnTo>
                    <a:pt x="4384" y="3776"/>
                  </a:lnTo>
                  <a:lnTo>
                    <a:pt x="4262" y="3800"/>
                  </a:lnTo>
                  <a:lnTo>
                    <a:pt x="4262" y="3800"/>
                  </a:lnTo>
                  <a:lnTo>
                    <a:pt x="4141" y="3849"/>
                  </a:lnTo>
                  <a:lnTo>
                    <a:pt x="3970" y="3971"/>
                  </a:lnTo>
                  <a:lnTo>
                    <a:pt x="3726" y="4165"/>
                  </a:lnTo>
                  <a:lnTo>
                    <a:pt x="3483" y="4409"/>
                  </a:lnTo>
                  <a:lnTo>
                    <a:pt x="3142" y="4750"/>
                  </a:lnTo>
                  <a:lnTo>
                    <a:pt x="3142" y="4750"/>
                  </a:lnTo>
                  <a:lnTo>
                    <a:pt x="3020" y="4847"/>
                  </a:lnTo>
                  <a:lnTo>
                    <a:pt x="2874" y="4969"/>
                  </a:lnTo>
                  <a:lnTo>
                    <a:pt x="2557" y="5164"/>
                  </a:lnTo>
                  <a:lnTo>
                    <a:pt x="2265" y="5286"/>
                  </a:lnTo>
                  <a:lnTo>
                    <a:pt x="2119" y="5310"/>
                  </a:lnTo>
                  <a:lnTo>
                    <a:pt x="1997" y="5335"/>
                  </a:lnTo>
                  <a:lnTo>
                    <a:pt x="1997" y="5335"/>
                  </a:lnTo>
                  <a:lnTo>
                    <a:pt x="1754" y="5335"/>
                  </a:lnTo>
                  <a:lnTo>
                    <a:pt x="1535" y="5383"/>
                  </a:lnTo>
                  <a:lnTo>
                    <a:pt x="1364" y="5456"/>
                  </a:lnTo>
                  <a:lnTo>
                    <a:pt x="1242" y="5529"/>
                  </a:lnTo>
                  <a:lnTo>
                    <a:pt x="1242" y="5529"/>
                  </a:lnTo>
                  <a:lnTo>
                    <a:pt x="1169" y="5602"/>
                  </a:lnTo>
                  <a:lnTo>
                    <a:pt x="1096" y="5700"/>
                  </a:lnTo>
                  <a:lnTo>
                    <a:pt x="1047" y="5797"/>
                  </a:lnTo>
                  <a:lnTo>
                    <a:pt x="1047" y="5895"/>
                  </a:lnTo>
                  <a:lnTo>
                    <a:pt x="1047" y="5895"/>
                  </a:lnTo>
                  <a:lnTo>
                    <a:pt x="1047" y="5992"/>
                  </a:lnTo>
                  <a:lnTo>
                    <a:pt x="1096" y="6090"/>
                  </a:lnTo>
                  <a:lnTo>
                    <a:pt x="1169" y="6187"/>
                  </a:lnTo>
                  <a:lnTo>
                    <a:pt x="1242" y="6284"/>
                  </a:lnTo>
                  <a:lnTo>
                    <a:pt x="1242" y="6284"/>
                  </a:lnTo>
                  <a:lnTo>
                    <a:pt x="1315" y="6357"/>
                  </a:lnTo>
                  <a:lnTo>
                    <a:pt x="1413" y="6406"/>
                  </a:lnTo>
                  <a:lnTo>
                    <a:pt x="1535" y="6455"/>
                  </a:lnTo>
                  <a:lnTo>
                    <a:pt x="1608" y="6455"/>
                  </a:lnTo>
                  <a:lnTo>
                    <a:pt x="1608" y="6455"/>
                  </a:lnTo>
                  <a:lnTo>
                    <a:pt x="1729" y="6504"/>
                  </a:lnTo>
                  <a:lnTo>
                    <a:pt x="1876" y="6601"/>
                  </a:lnTo>
                  <a:lnTo>
                    <a:pt x="2070" y="6747"/>
                  </a:lnTo>
                  <a:lnTo>
                    <a:pt x="2290" y="6942"/>
                  </a:lnTo>
                  <a:lnTo>
                    <a:pt x="2290" y="6942"/>
                  </a:lnTo>
                  <a:lnTo>
                    <a:pt x="2484" y="7137"/>
                  </a:lnTo>
                  <a:lnTo>
                    <a:pt x="2679" y="7283"/>
                  </a:lnTo>
                  <a:lnTo>
                    <a:pt x="2825" y="7380"/>
                  </a:lnTo>
                  <a:lnTo>
                    <a:pt x="2947" y="7405"/>
                  </a:lnTo>
                  <a:lnTo>
                    <a:pt x="2947" y="7405"/>
                  </a:lnTo>
                  <a:lnTo>
                    <a:pt x="3093" y="7380"/>
                  </a:lnTo>
                  <a:lnTo>
                    <a:pt x="3166" y="7356"/>
                  </a:lnTo>
                  <a:lnTo>
                    <a:pt x="3239" y="7332"/>
                  </a:lnTo>
                  <a:lnTo>
                    <a:pt x="3239" y="7332"/>
                  </a:lnTo>
                  <a:lnTo>
                    <a:pt x="3288" y="7283"/>
                  </a:lnTo>
                  <a:lnTo>
                    <a:pt x="3410" y="7259"/>
                  </a:lnTo>
                  <a:lnTo>
                    <a:pt x="3556" y="7234"/>
                  </a:lnTo>
                  <a:lnTo>
                    <a:pt x="3702" y="7234"/>
                  </a:lnTo>
                  <a:lnTo>
                    <a:pt x="3702" y="7234"/>
                  </a:lnTo>
                  <a:lnTo>
                    <a:pt x="3873" y="7234"/>
                  </a:lnTo>
                  <a:lnTo>
                    <a:pt x="4019" y="7283"/>
                  </a:lnTo>
                  <a:lnTo>
                    <a:pt x="4165" y="7332"/>
                  </a:lnTo>
                  <a:lnTo>
                    <a:pt x="4262" y="7429"/>
                  </a:lnTo>
                  <a:lnTo>
                    <a:pt x="4262" y="7429"/>
                  </a:lnTo>
                  <a:lnTo>
                    <a:pt x="4360" y="7502"/>
                  </a:lnTo>
                  <a:lnTo>
                    <a:pt x="4457" y="7551"/>
                  </a:lnTo>
                  <a:lnTo>
                    <a:pt x="4555" y="7600"/>
                  </a:lnTo>
                  <a:lnTo>
                    <a:pt x="4652" y="7600"/>
                  </a:lnTo>
                  <a:lnTo>
                    <a:pt x="4652" y="7600"/>
                  </a:lnTo>
                  <a:lnTo>
                    <a:pt x="4749" y="7648"/>
                  </a:lnTo>
                  <a:lnTo>
                    <a:pt x="4896" y="7721"/>
                  </a:lnTo>
                  <a:lnTo>
                    <a:pt x="5066" y="7843"/>
                  </a:lnTo>
                  <a:lnTo>
                    <a:pt x="5212" y="7989"/>
                  </a:lnTo>
                  <a:lnTo>
                    <a:pt x="5212" y="7989"/>
                  </a:lnTo>
                  <a:lnTo>
                    <a:pt x="5383" y="8135"/>
                  </a:lnTo>
                  <a:lnTo>
                    <a:pt x="5553" y="8257"/>
                  </a:lnTo>
                  <a:lnTo>
                    <a:pt x="5699" y="8330"/>
                  </a:lnTo>
                  <a:lnTo>
                    <a:pt x="5797" y="8355"/>
                  </a:lnTo>
                  <a:lnTo>
                    <a:pt x="5797" y="8355"/>
                  </a:lnTo>
                  <a:lnTo>
                    <a:pt x="5870" y="8379"/>
                  </a:lnTo>
                  <a:lnTo>
                    <a:pt x="5992" y="8428"/>
                  </a:lnTo>
                  <a:lnTo>
                    <a:pt x="6089" y="8476"/>
                  </a:lnTo>
                  <a:lnTo>
                    <a:pt x="6162" y="8549"/>
                  </a:lnTo>
                  <a:lnTo>
                    <a:pt x="6162" y="8549"/>
                  </a:lnTo>
                  <a:lnTo>
                    <a:pt x="6259" y="8622"/>
                  </a:lnTo>
                  <a:lnTo>
                    <a:pt x="6357" y="8695"/>
                  </a:lnTo>
                  <a:lnTo>
                    <a:pt x="6454" y="8720"/>
                  </a:lnTo>
                  <a:lnTo>
                    <a:pt x="6552" y="8744"/>
                  </a:lnTo>
                  <a:lnTo>
                    <a:pt x="6552" y="8744"/>
                  </a:lnTo>
                  <a:lnTo>
                    <a:pt x="6649" y="8769"/>
                  </a:lnTo>
                  <a:lnTo>
                    <a:pt x="6747" y="8793"/>
                  </a:lnTo>
                  <a:lnTo>
                    <a:pt x="6844" y="8866"/>
                  </a:lnTo>
                  <a:lnTo>
                    <a:pt x="6941" y="8939"/>
                  </a:lnTo>
                  <a:lnTo>
                    <a:pt x="6941" y="8939"/>
                  </a:lnTo>
                  <a:lnTo>
                    <a:pt x="7014" y="9036"/>
                  </a:lnTo>
                  <a:lnTo>
                    <a:pt x="7063" y="9134"/>
                  </a:lnTo>
                  <a:lnTo>
                    <a:pt x="7112" y="9231"/>
                  </a:lnTo>
                  <a:lnTo>
                    <a:pt x="7112" y="9304"/>
                  </a:lnTo>
                  <a:lnTo>
                    <a:pt x="7112" y="9304"/>
                  </a:lnTo>
                  <a:lnTo>
                    <a:pt x="7112" y="9402"/>
                  </a:lnTo>
                  <a:lnTo>
                    <a:pt x="7063" y="9499"/>
                  </a:lnTo>
                  <a:lnTo>
                    <a:pt x="7014" y="9597"/>
                  </a:lnTo>
                  <a:lnTo>
                    <a:pt x="6941" y="9694"/>
                  </a:lnTo>
                  <a:lnTo>
                    <a:pt x="6941" y="9694"/>
                  </a:lnTo>
                  <a:lnTo>
                    <a:pt x="6868" y="9791"/>
                  </a:lnTo>
                  <a:lnTo>
                    <a:pt x="6795" y="9889"/>
                  </a:lnTo>
                  <a:lnTo>
                    <a:pt x="6747" y="9986"/>
                  </a:lnTo>
                  <a:lnTo>
                    <a:pt x="6747" y="10084"/>
                  </a:lnTo>
                  <a:lnTo>
                    <a:pt x="6747" y="10084"/>
                  </a:lnTo>
                  <a:lnTo>
                    <a:pt x="6722" y="10181"/>
                  </a:lnTo>
                  <a:lnTo>
                    <a:pt x="6625" y="10327"/>
                  </a:lnTo>
                  <a:lnTo>
                    <a:pt x="6503" y="10473"/>
                  </a:lnTo>
                  <a:lnTo>
                    <a:pt x="6357" y="10644"/>
                  </a:lnTo>
                  <a:lnTo>
                    <a:pt x="6357" y="10644"/>
                  </a:lnTo>
                  <a:lnTo>
                    <a:pt x="6211" y="10814"/>
                  </a:lnTo>
                  <a:lnTo>
                    <a:pt x="6089" y="10961"/>
                  </a:lnTo>
                  <a:lnTo>
                    <a:pt x="6016" y="11107"/>
                  </a:lnTo>
                  <a:lnTo>
                    <a:pt x="5992" y="11204"/>
                  </a:lnTo>
                  <a:lnTo>
                    <a:pt x="5992" y="11204"/>
                  </a:lnTo>
                  <a:lnTo>
                    <a:pt x="5943" y="11326"/>
                  </a:lnTo>
                  <a:lnTo>
                    <a:pt x="5870" y="11472"/>
                  </a:lnTo>
                  <a:lnTo>
                    <a:pt x="5748" y="11618"/>
                  </a:lnTo>
                  <a:lnTo>
                    <a:pt x="5602" y="11789"/>
                  </a:lnTo>
                  <a:lnTo>
                    <a:pt x="5602" y="11789"/>
                  </a:lnTo>
                  <a:lnTo>
                    <a:pt x="5456" y="11935"/>
                  </a:lnTo>
                  <a:lnTo>
                    <a:pt x="5334" y="12105"/>
                  </a:lnTo>
                  <a:lnTo>
                    <a:pt x="5261" y="12251"/>
                  </a:lnTo>
                  <a:lnTo>
                    <a:pt x="5212" y="12349"/>
                  </a:lnTo>
                  <a:lnTo>
                    <a:pt x="5212" y="12349"/>
                  </a:lnTo>
                  <a:lnTo>
                    <a:pt x="5188" y="12446"/>
                  </a:lnTo>
                  <a:lnTo>
                    <a:pt x="5139" y="12568"/>
                  </a:lnTo>
                  <a:lnTo>
                    <a:pt x="5042" y="12714"/>
                  </a:lnTo>
                  <a:lnTo>
                    <a:pt x="4944" y="12836"/>
                  </a:lnTo>
                  <a:lnTo>
                    <a:pt x="4944" y="12836"/>
                  </a:lnTo>
                  <a:lnTo>
                    <a:pt x="4822" y="12958"/>
                  </a:lnTo>
                  <a:lnTo>
                    <a:pt x="4725" y="13079"/>
                  </a:lnTo>
                  <a:lnTo>
                    <a:pt x="4676" y="13201"/>
                  </a:lnTo>
                  <a:lnTo>
                    <a:pt x="4652" y="13299"/>
                  </a:lnTo>
                  <a:lnTo>
                    <a:pt x="4652" y="13299"/>
                  </a:lnTo>
                  <a:lnTo>
                    <a:pt x="4676" y="13469"/>
                  </a:lnTo>
                  <a:lnTo>
                    <a:pt x="4701" y="13542"/>
                  </a:lnTo>
                  <a:lnTo>
                    <a:pt x="4749" y="13591"/>
                  </a:lnTo>
                  <a:lnTo>
                    <a:pt x="4749" y="13591"/>
                  </a:lnTo>
                  <a:lnTo>
                    <a:pt x="4774" y="13640"/>
                  </a:lnTo>
                  <a:lnTo>
                    <a:pt x="4822" y="13713"/>
                  </a:lnTo>
                  <a:lnTo>
                    <a:pt x="4847" y="13883"/>
                  </a:lnTo>
                  <a:lnTo>
                    <a:pt x="4847" y="13883"/>
                  </a:lnTo>
                  <a:lnTo>
                    <a:pt x="4822" y="13956"/>
                  </a:lnTo>
                  <a:lnTo>
                    <a:pt x="4774" y="14005"/>
                  </a:lnTo>
                  <a:lnTo>
                    <a:pt x="4725" y="14054"/>
                  </a:lnTo>
                  <a:lnTo>
                    <a:pt x="4652" y="14054"/>
                  </a:lnTo>
                  <a:lnTo>
                    <a:pt x="4652" y="14054"/>
                  </a:lnTo>
                  <a:lnTo>
                    <a:pt x="4555" y="14054"/>
                  </a:lnTo>
                  <a:lnTo>
                    <a:pt x="4457" y="14005"/>
                  </a:lnTo>
                  <a:lnTo>
                    <a:pt x="4360" y="13956"/>
                  </a:lnTo>
                  <a:lnTo>
                    <a:pt x="4262" y="13883"/>
                  </a:lnTo>
                  <a:lnTo>
                    <a:pt x="4262" y="13883"/>
                  </a:lnTo>
                  <a:lnTo>
                    <a:pt x="4189" y="13761"/>
                  </a:lnTo>
                  <a:lnTo>
                    <a:pt x="4141" y="13615"/>
                  </a:lnTo>
                  <a:lnTo>
                    <a:pt x="4092" y="13469"/>
                  </a:lnTo>
                  <a:lnTo>
                    <a:pt x="4092" y="13299"/>
                  </a:lnTo>
                  <a:lnTo>
                    <a:pt x="4092" y="13299"/>
                  </a:lnTo>
                  <a:lnTo>
                    <a:pt x="4067" y="13152"/>
                  </a:lnTo>
                  <a:lnTo>
                    <a:pt x="4019" y="12982"/>
                  </a:lnTo>
                  <a:lnTo>
                    <a:pt x="3970" y="12836"/>
                  </a:lnTo>
                  <a:lnTo>
                    <a:pt x="3897" y="12738"/>
                  </a:lnTo>
                  <a:lnTo>
                    <a:pt x="3897" y="12738"/>
                  </a:lnTo>
                  <a:lnTo>
                    <a:pt x="3848" y="12690"/>
                  </a:lnTo>
                  <a:lnTo>
                    <a:pt x="3824" y="12592"/>
                  </a:lnTo>
                  <a:lnTo>
                    <a:pt x="3751" y="12349"/>
                  </a:lnTo>
                  <a:lnTo>
                    <a:pt x="3726" y="12056"/>
                  </a:lnTo>
                  <a:lnTo>
                    <a:pt x="3702" y="11716"/>
                  </a:lnTo>
                  <a:lnTo>
                    <a:pt x="3702" y="11472"/>
                  </a:lnTo>
                  <a:lnTo>
                    <a:pt x="3702" y="11472"/>
                  </a:lnTo>
                  <a:lnTo>
                    <a:pt x="3702" y="11301"/>
                  </a:lnTo>
                  <a:lnTo>
                    <a:pt x="3653" y="11107"/>
                  </a:lnTo>
                  <a:lnTo>
                    <a:pt x="3629" y="10936"/>
                  </a:lnTo>
                  <a:lnTo>
                    <a:pt x="3556" y="10741"/>
                  </a:lnTo>
                  <a:lnTo>
                    <a:pt x="3483" y="10571"/>
                  </a:lnTo>
                  <a:lnTo>
                    <a:pt x="3410" y="10425"/>
                  </a:lnTo>
                  <a:lnTo>
                    <a:pt x="3312" y="10279"/>
                  </a:lnTo>
                  <a:lnTo>
                    <a:pt x="3239" y="10181"/>
                  </a:lnTo>
                  <a:lnTo>
                    <a:pt x="3239" y="10181"/>
                  </a:lnTo>
                  <a:lnTo>
                    <a:pt x="3045" y="9962"/>
                  </a:lnTo>
                  <a:lnTo>
                    <a:pt x="2898" y="9767"/>
                  </a:lnTo>
                  <a:lnTo>
                    <a:pt x="2801" y="9621"/>
                  </a:lnTo>
                  <a:lnTo>
                    <a:pt x="2752" y="9499"/>
                  </a:lnTo>
                  <a:lnTo>
                    <a:pt x="2752" y="9499"/>
                  </a:lnTo>
                  <a:lnTo>
                    <a:pt x="2728" y="9353"/>
                  </a:lnTo>
                  <a:lnTo>
                    <a:pt x="2704" y="9280"/>
                  </a:lnTo>
                  <a:lnTo>
                    <a:pt x="2655" y="9231"/>
                  </a:lnTo>
                  <a:lnTo>
                    <a:pt x="2655" y="9231"/>
                  </a:lnTo>
                  <a:lnTo>
                    <a:pt x="2631" y="9158"/>
                  </a:lnTo>
                  <a:lnTo>
                    <a:pt x="2582" y="9036"/>
                  </a:lnTo>
                  <a:lnTo>
                    <a:pt x="2582" y="8890"/>
                  </a:lnTo>
                  <a:lnTo>
                    <a:pt x="2557" y="8744"/>
                  </a:lnTo>
                  <a:lnTo>
                    <a:pt x="2557" y="8744"/>
                  </a:lnTo>
                  <a:lnTo>
                    <a:pt x="2582" y="8598"/>
                  </a:lnTo>
                  <a:lnTo>
                    <a:pt x="2582" y="8452"/>
                  </a:lnTo>
                  <a:lnTo>
                    <a:pt x="2631" y="8330"/>
                  </a:lnTo>
                  <a:lnTo>
                    <a:pt x="2655" y="8281"/>
                  </a:lnTo>
                  <a:lnTo>
                    <a:pt x="2655" y="8281"/>
                  </a:lnTo>
                  <a:lnTo>
                    <a:pt x="2704" y="8208"/>
                  </a:lnTo>
                  <a:lnTo>
                    <a:pt x="2728" y="8160"/>
                  </a:lnTo>
                  <a:lnTo>
                    <a:pt x="2752" y="7989"/>
                  </a:lnTo>
                  <a:lnTo>
                    <a:pt x="2752" y="7989"/>
                  </a:lnTo>
                  <a:lnTo>
                    <a:pt x="2728" y="7819"/>
                  </a:lnTo>
                  <a:lnTo>
                    <a:pt x="2704" y="7746"/>
                  </a:lnTo>
                  <a:lnTo>
                    <a:pt x="2655" y="7697"/>
                  </a:lnTo>
                  <a:lnTo>
                    <a:pt x="2655" y="7697"/>
                  </a:lnTo>
                  <a:lnTo>
                    <a:pt x="2606" y="7673"/>
                  </a:lnTo>
                  <a:lnTo>
                    <a:pt x="2533" y="7624"/>
                  </a:lnTo>
                  <a:lnTo>
                    <a:pt x="2363" y="7600"/>
                  </a:lnTo>
                  <a:lnTo>
                    <a:pt x="2363" y="7600"/>
                  </a:lnTo>
                  <a:lnTo>
                    <a:pt x="2265" y="7575"/>
                  </a:lnTo>
                  <a:lnTo>
                    <a:pt x="2119" y="7502"/>
                  </a:lnTo>
                  <a:lnTo>
                    <a:pt x="1973" y="7380"/>
                  </a:lnTo>
                  <a:lnTo>
                    <a:pt x="1802" y="7234"/>
                  </a:lnTo>
                  <a:lnTo>
                    <a:pt x="1802" y="7234"/>
                  </a:lnTo>
                  <a:lnTo>
                    <a:pt x="1632" y="7088"/>
                  </a:lnTo>
                  <a:lnTo>
                    <a:pt x="1486" y="6966"/>
                  </a:lnTo>
                  <a:lnTo>
                    <a:pt x="1340" y="6869"/>
                  </a:lnTo>
                  <a:lnTo>
                    <a:pt x="1242" y="6845"/>
                  </a:lnTo>
                  <a:lnTo>
                    <a:pt x="1242" y="6845"/>
                  </a:lnTo>
                  <a:lnTo>
                    <a:pt x="1121" y="6796"/>
                  </a:lnTo>
                  <a:lnTo>
                    <a:pt x="926" y="6674"/>
                  </a:lnTo>
                  <a:lnTo>
                    <a:pt x="706" y="6504"/>
                  </a:lnTo>
                  <a:lnTo>
                    <a:pt x="463" y="6284"/>
                  </a:lnTo>
                  <a:lnTo>
                    <a:pt x="463" y="6284"/>
                  </a:lnTo>
                  <a:lnTo>
                    <a:pt x="171" y="5919"/>
                  </a:lnTo>
                  <a:lnTo>
                    <a:pt x="0" y="5700"/>
                  </a:lnTo>
                  <a:lnTo>
                    <a:pt x="0" y="5700"/>
                  </a:lnTo>
                  <a:lnTo>
                    <a:pt x="0" y="5724"/>
                  </a:lnTo>
                </a:path>
              </a:pathLst>
            </a:custGeom>
            <a:grpFill/>
            <a:ln w="9525" cap="rnd" cmpd="sng">
              <a:solidFill>
                <a:srgbClr val="F29E38"/>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solidFill>
                  <a:srgbClr val="09446A"/>
                </a:solidFill>
              </a:endParaRPr>
            </a:p>
          </p:txBody>
        </p:sp>
        <p:sp>
          <p:nvSpPr>
            <p:cNvPr id="28" name="Google Shape;668;p39">
              <a:extLst>
                <a:ext uri="{FF2B5EF4-FFF2-40B4-BE49-F238E27FC236}">
                  <a16:creationId xmlns:a16="http://schemas.microsoft.com/office/drawing/2014/main" id="{409ABAA8-78D8-814C-9842-FC71FCB3008A}"/>
                </a:ext>
              </a:extLst>
            </p:cNvPr>
            <p:cNvSpPr/>
            <p:nvPr/>
          </p:nvSpPr>
          <p:spPr>
            <a:xfrm>
              <a:off x="6128575" y="3695900"/>
              <a:ext cx="86475" cy="47525"/>
            </a:xfrm>
            <a:custGeom>
              <a:avLst/>
              <a:gdLst/>
              <a:ahLst/>
              <a:cxnLst/>
              <a:rect l="l" t="t" r="r" b="b"/>
              <a:pathLst>
                <a:path w="3459" h="1901" fill="none" extrusionOk="0">
                  <a:moveTo>
                    <a:pt x="2022" y="1340"/>
                  </a:moveTo>
                  <a:lnTo>
                    <a:pt x="2022" y="1340"/>
                  </a:lnTo>
                  <a:lnTo>
                    <a:pt x="1924" y="1413"/>
                  </a:lnTo>
                  <a:lnTo>
                    <a:pt x="1827" y="1486"/>
                  </a:lnTo>
                  <a:lnTo>
                    <a:pt x="1729" y="1511"/>
                  </a:lnTo>
                  <a:lnTo>
                    <a:pt x="1632" y="1535"/>
                  </a:lnTo>
                  <a:lnTo>
                    <a:pt x="1632" y="1535"/>
                  </a:lnTo>
                  <a:lnTo>
                    <a:pt x="1559" y="1535"/>
                  </a:lnTo>
                  <a:lnTo>
                    <a:pt x="1461" y="1584"/>
                  </a:lnTo>
                  <a:lnTo>
                    <a:pt x="1340" y="1657"/>
                  </a:lnTo>
                  <a:lnTo>
                    <a:pt x="1267" y="1730"/>
                  </a:lnTo>
                  <a:lnTo>
                    <a:pt x="1267" y="1730"/>
                  </a:lnTo>
                  <a:lnTo>
                    <a:pt x="1169" y="1803"/>
                  </a:lnTo>
                  <a:lnTo>
                    <a:pt x="1072" y="1852"/>
                  </a:lnTo>
                  <a:lnTo>
                    <a:pt x="974" y="1900"/>
                  </a:lnTo>
                  <a:lnTo>
                    <a:pt x="877" y="1900"/>
                  </a:lnTo>
                  <a:lnTo>
                    <a:pt x="877" y="1900"/>
                  </a:lnTo>
                  <a:lnTo>
                    <a:pt x="779" y="1900"/>
                  </a:lnTo>
                  <a:lnTo>
                    <a:pt x="682" y="1852"/>
                  </a:lnTo>
                  <a:lnTo>
                    <a:pt x="585" y="1803"/>
                  </a:lnTo>
                  <a:lnTo>
                    <a:pt x="512" y="1730"/>
                  </a:lnTo>
                  <a:lnTo>
                    <a:pt x="512" y="1730"/>
                  </a:lnTo>
                  <a:lnTo>
                    <a:pt x="438" y="1633"/>
                  </a:lnTo>
                  <a:lnTo>
                    <a:pt x="414" y="1535"/>
                  </a:lnTo>
                  <a:lnTo>
                    <a:pt x="438" y="1438"/>
                  </a:lnTo>
                  <a:lnTo>
                    <a:pt x="512" y="1340"/>
                  </a:lnTo>
                  <a:lnTo>
                    <a:pt x="512" y="1340"/>
                  </a:lnTo>
                  <a:lnTo>
                    <a:pt x="585" y="1243"/>
                  </a:lnTo>
                  <a:lnTo>
                    <a:pt x="633" y="1145"/>
                  </a:lnTo>
                  <a:lnTo>
                    <a:pt x="682" y="1048"/>
                  </a:lnTo>
                  <a:lnTo>
                    <a:pt x="682" y="951"/>
                  </a:lnTo>
                  <a:lnTo>
                    <a:pt x="682" y="951"/>
                  </a:lnTo>
                  <a:lnTo>
                    <a:pt x="658" y="804"/>
                  </a:lnTo>
                  <a:lnTo>
                    <a:pt x="633" y="731"/>
                  </a:lnTo>
                  <a:lnTo>
                    <a:pt x="585" y="683"/>
                  </a:lnTo>
                  <a:lnTo>
                    <a:pt x="585" y="683"/>
                  </a:lnTo>
                  <a:lnTo>
                    <a:pt x="536" y="634"/>
                  </a:lnTo>
                  <a:lnTo>
                    <a:pt x="463" y="610"/>
                  </a:lnTo>
                  <a:lnTo>
                    <a:pt x="317" y="585"/>
                  </a:lnTo>
                  <a:lnTo>
                    <a:pt x="317" y="585"/>
                  </a:lnTo>
                  <a:lnTo>
                    <a:pt x="146" y="561"/>
                  </a:lnTo>
                  <a:lnTo>
                    <a:pt x="73" y="512"/>
                  </a:lnTo>
                  <a:lnTo>
                    <a:pt x="24" y="488"/>
                  </a:lnTo>
                  <a:lnTo>
                    <a:pt x="24" y="488"/>
                  </a:lnTo>
                  <a:lnTo>
                    <a:pt x="0" y="439"/>
                  </a:lnTo>
                  <a:lnTo>
                    <a:pt x="24" y="366"/>
                  </a:lnTo>
                  <a:lnTo>
                    <a:pt x="49" y="293"/>
                  </a:lnTo>
                  <a:lnTo>
                    <a:pt x="122" y="196"/>
                  </a:lnTo>
                  <a:lnTo>
                    <a:pt x="122" y="196"/>
                  </a:lnTo>
                  <a:lnTo>
                    <a:pt x="171" y="171"/>
                  </a:lnTo>
                  <a:lnTo>
                    <a:pt x="268" y="123"/>
                  </a:lnTo>
                  <a:lnTo>
                    <a:pt x="512" y="74"/>
                  </a:lnTo>
                  <a:lnTo>
                    <a:pt x="804" y="25"/>
                  </a:lnTo>
                  <a:lnTo>
                    <a:pt x="1145" y="1"/>
                  </a:lnTo>
                  <a:lnTo>
                    <a:pt x="2509" y="1"/>
                  </a:lnTo>
                  <a:lnTo>
                    <a:pt x="2509" y="1"/>
                  </a:lnTo>
                  <a:lnTo>
                    <a:pt x="2850" y="25"/>
                  </a:lnTo>
                  <a:lnTo>
                    <a:pt x="3142" y="49"/>
                  </a:lnTo>
                  <a:lnTo>
                    <a:pt x="3337" y="74"/>
                  </a:lnTo>
                  <a:lnTo>
                    <a:pt x="3434" y="98"/>
                  </a:lnTo>
                  <a:lnTo>
                    <a:pt x="3434" y="98"/>
                  </a:lnTo>
                  <a:lnTo>
                    <a:pt x="3458" y="123"/>
                  </a:lnTo>
                  <a:lnTo>
                    <a:pt x="3434" y="171"/>
                  </a:lnTo>
                  <a:lnTo>
                    <a:pt x="3361" y="317"/>
                  </a:lnTo>
                  <a:lnTo>
                    <a:pt x="3239" y="488"/>
                  </a:lnTo>
                  <a:lnTo>
                    <a:pt x="3069" y="683"/>
                  </a:lnTo>
                  <a:lnTo>
                    <a:pt x="3069" y="683"/>
                  </a:lnTo>
                  <a:lnTo>
                    <a:pt x="2874" y="853"/>
                  </a:lnTo>
                  <a:lnTo>
                    <a:pt x="2679" y="999"/>
                  </a:lnTo>
                  <a:lnTo>
                    <a:pt x="2509" y="1121"/>
                  </a:lnTo>
                  <a:lnTo>
                    <a:pt x="2411" y="1145"/>
                  </a:lnTo>
                  <a:lnTo>
                    <a:pt x="2411" y="1145"/>
                  </a:lnTo>
                  <a:lnTo>
                    <a:pt x="2314" y="1170"/>
                  </a:lnTo>
                  <a:lnTo>
                    <a:pt x="2216" y="1194"/>
                  </a:lnTo>
                  <a:lnTo>
                    <a:pt x="2119" y="1267"/>
                  </a:lnTo>
                  <a:lnTo>
                    <a:pt x="2022" y="1340"/>
                  </a:lnTo>
                  <a:lnTo>
                    <a:pt x="2022" y="1340"/>
                  </a:lnTo>
                </a:path>
              </a:pathLst>
            </a:custGeom>
            <a:grpFill/>
            <a:ln w="9525" cap="rnd" cmpd="sng">
              <a:solidFill>
                <a:srgbClr val="F29E38"/>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solidFill>
                  <a:srgbClr val="09446A"/>
                </a:solidFill>
              </a:endParaRPr>
            </a:p>
          </p:txBody>
        </p:sp>
        <p:sp>
          <p:nvSpPr>
            <p:cNvPr id="29" name="Google Shape;669;p39">
              <a:extLst>
                <a:ext uri="{FF2B5EF4-FFF2-40B4-BE49-F238E27FC236}">
                  <a16:creationId xmlns:a16="http://schemas.microsoft.com/office/drawing/2014/main" id="{596977AF-6258-D048-B08E-E957582A4BE5}"/>
                </a:ext>
              </a:extLst>
            </p:cNvPr>
            <p:cNvSpPr/>
            <p:nvPr/>
          </p:nvSpPr>
          <p:spPr>
            <a:xfrm>
              <a:off x="6357500" y="3940075"/>
              <a:ext cx="18900" cy="34725"/>
            </a:xfrm>
            <a:custGeom>
              <a:avLst/>
              <a:gdLst/>
              <a:ahLst/>
              <a:cxnLst/>
              <a:rect l="l" t="t" r="r" b="b"/>
              <a:pathLst>
                <a:path w="756" h="1389" fill="none" extrusionOk="0">
                  <a:moveTo>
                    <a:pt x="585" y="682"/>
                  </a:moveTo>
                  <a:lnTo>
                    <a:pt x="585" y="682"/>
                  </a:lnTo>
                  <a:lnTo>
                    <a:pt x="512" y="779"/>
                  </a:lnTo>
                  <a:lnTo>
                    <a:pt x="439" y="877"/>
                  </a:lnTo>
                  <a:lnTo>
                    <a:pt x="390" y="974"/>
                  </a:lnTo>
                  <a:lnTo>
                    <a:pt x="390" y="1072"/>
                  </a:lnTo>
                  <a:lnTo>
                    <a:pt x="390" y="1072"/>
                  </a:lnTo>
                  <a:lnTo>
                    <a:pt x="366" y="1218"/>
                  </a:lnTo>
                  <a:lnTo>
                    <a:pt x="317" y="1291"/>
                  </a:lnTo>
                  <a:lnTo>
                    <a:pt x="293" y="1364"/>
                  </a:lnTo>
                  <a:lnTo>
                    <a:pt x="293" y="1364"/>
                  </a:lnTo>
                  <a:lnTo>
                    <a:pt x="244" y="1388"/>
                  </a:lnTo>
                  <a:lnTo>
                    <a:pt x="195" y="1388"/>
                  </a:lnTo>
                  <a:lnTo>
                    <a:pt x="147" y="1388"/>
                  </a:lnTo>
                  <a:lnTo>
                    <a:pt x="98" y="1364"/>
                  </a:lnTo>
                  <a:lnTo>
                    <a:pt x="98" y="1364"/>
                  </a:lnTo>
                  <a:lnTo>
                    <a:pt x="74" y="1291"/>
                  </a:lnTo>
                  <a:lnTo>
                    <a:pt x="25" y="1169"/>
                  </a:lnTo>
                  <a:lnTo>
                    <a:pt x="25" y="1023"/>
                  </a:lnTo>
                  <a:lnTo>
                    <a:pt x="1" y="877"/>
                  </a:lnTo>
                  <a:lnTo>
                    <a:pt x="1" y="877"/>
                  </a:lnTo>
                  <a:lnTo>
                    <a:pt x="25" y="706"/>
                  </a:lnTo>
                  <a:lnTo>
                    <a:pt x="98" y="536"/>
                  </a:lnTo>
                  <a:lnTo>
                    <a:pt x="171" y="365"/>
                  </a:lnTo>
                  <a:lnTo>
                    <a:pt x="293" y="219"/>
                  </a:lnTo>
                  <a:lnTo>
                    <a:pt x="293" y="219"/>
                  </a:lnTo>
                  <a:lnTo>
                    <a:pt x="415" y="122"/>
                  </a:lnTo>
                  <a:lnTo>
                    <a:pt x="512" y="49"/>
                  </a:lnTo>
                  <a:lnTo>
                    <a:pt x="609" y="0"/>
                  </a:lnTo>
                  <a:lnTo>
                    <a:pt x="682" y="24"/>
                  </a:lnTo>
                  <a:lnTo>
                    <a:pt x="682" y="24"/>
                  </a:lnTo>
                  <a:lnTo>
                    <a:pt x="707" y="73"/>
                  </a:lnTo>
                  <a:lnTo>
                    <a:pt x="731" y="146"/>
                  </a:lnTo>
                  <a:lnTo>
                    <a:pt x="756" y="317"/>
                  </a:lnTo>
                  <a:lnTo>
                    <a:pt x="756" y="317"/>
                  </a:lnTo>
                  <a:lnTo>
                    <a:pt x="756" y="390"/>
                  </a:lnTo>
                  <a:lnTo>
                    <a:pt x="707" y="487"/>
                  </a:lnTo>
                  <a:lnTo>
                    <a:pt x="658" y="609"/>
                  </a:lnTo>
                  <a:lnTo>
                    <a:pt x="585" y="682"/>
                  </a:lnTo>
                  <a:lnTo>
                    <a:pt x="585" y="682"/>
                  </a:lnTo>
                </a:path>
              </a:pathLst>
            </a:custGeom>
            <a:grpFill/>
            <a:ln w="9525" cap="rnd" cmpd="sng">
              <a:solidFill>
                <a:srgbClr val="F29E38"/>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solidFill>
                  <a:srgbClr val="09446A"/>
                </a:solidFill>
              </a:endParaRPr>
            </a:p>
          </p:txBody>
        </p:sp>
        <p:sp>
          <p:nvSpPr>
            <p:cNvPr id="30" name="Google Shape;670;p39">
              <a:extLst>
                <a:ext uri="{FF2B5EF4-FFF2-40B4-BE49-F238E27FC236}">
                  <a16:creationId xmlns:a16="http://schemas.microsoft.com/office/drawing/2014/main" id="{B04CB219-AC25-D044-A21E-C47BDB3E6593}"/>
                </a:ext>
              </a:extLst>
            </p:cNvPr>
            <p:cNvSpPr/>
            <p:nvPr/>
          </p:nvSpPr>
          <p:spPr>
            <a:xfrm>
              <a:off x="6202850" y="3720875"/>
              <a:ext cx="204000" cy="278875"/>
            </a:xfrm>
            <a:custGeom>
              <a:avLst/>
              <a:gdLst/>
              <a:ahLst/>
              <a:cxnLst/>
              <a:rect l="l" t="t" r="r" b="b"/>
              <a:pathLst>
                <a:path w="8160" h="11155" fill="none" extrusionOk="0">
                  <a:moveTo>
                    <a:pt x="8159" y="4774"/>
                  </a:moveTo>
                  <a:lnTo>
                    <a:pt x="8159" y="4774"/>
                  </a:lnTo>
                  <a:lnTo>
                    <a:pt x="7599" y="4701"/>
                  </a:lnTo>
                  <a:lnTo>
                    <a:pt x="7283" y="4652"/>
                  </a:lnTo>
                  <a:lnTo>
                    <a:pt x="7136" y="4603"/>
                  </a:lnTo>
                  <a:lnTo>
                    <a:pt x="7136" y="4603"/>
                  </a:lnTo>
                  <a:lnTo>
                    <a:pt x="7088" y="4579"/>
                  </a:lnTo>
                  <a:lnTo>
                    <a:pt x="7015" y="4555"/>
                  </a:lnTo>
                  <a:lnTo>
                    <a:pt x="6844" y="4530"/>
                  </a:lnTo>
                  <a:lnTo>
                    <a:pt x="6844" y="4530"/>
                  </a:lnTo>
                  <a:lnTo>
                    <a:pt x="6747" y="4506"/>
                  </a:lnTo>
                  <a:lnTo>
                    <a:pt x="6649" y="4457"/>
                  </a:lnTo>
                  <a:lnTo>
                    <a:pt x="6552" y="4409"/>
                  </a:lnTo>
                  <a:lnTo>
                    <a:pt x="6454" y="4336"/>
                  </a:lnTo>
                  <a:lnTo>
                    <a:pt x="6454" y="4336"/>
                  </a:lnTo>
                  <a:lnTo>
                    <a:pt x="6381" y="4262"/>
                  </a:lnTo>
                  <a:lnTo>
                    <a:pt x="6308" y="4214"/>
                  </a:lnTo>
                  <a:lnTo>
                    <a:pt x="6235" y="4214"/>
                  </a:lnTo>
                  <a:lnTo>
                    <a:pt x="6187" y="4238"/>
                  </a:lnTo>
                  <a:lnTo>
                    <a:pt x="6187" y="4238"/>
                  </a:lnTo>
                  <a:lnTo>
                    <a:pt x="6162" y="4287"/>
                  </a:lnTo>
                  <a:lnTo>
                    <a:pt x="6162" y="4360"/>
                  </a:lnTo>
                  <a:lnTo>
                    <a:pt x="6211" y="4433"/>
                  </a:lnTo>
                  <a:lnTo>
                    <a:pt x="6284" y="4530"/>
                  </a:lnTo>
                  <a:lnTo>
                    <a:pt x="6284" y="4530"/>
                  </a:lnTo>
                  <a:lnTo>
                    <a:pt x="6357" y="4603"/>
                  </a:lnTo>
                  <a:lnTo>
                    <a:pt x="6454" y="4652"/>
                  </a:lnTo>
                  <a:lnTo>
                    <a:pt x="6576" y="4701"/>
                  </a:lnTo>
                  <a:lnTo>
                    <a:pt x="6649" y="4701"/>
                  </a:lnTo>
                  <a:lnTo>
                    <a:pt x="6649" y="4701"/>
                  </a:lnTo>
                  <a:lnTo>
                    <a:pt x="6747" y="4725"/>
                  </a:lnTo>
                  <a:lnTo>
                    <a:pt x="6844" y="4774"/>
                  </a:lnTo>
                  <a:lnTo>
                    <a:pt x="6942" y="4823"/>
                  </a:lnTo>
                  <a:lnTo>
                    <a:pt x="7039" y="4896"/>
                  </a:lnTo>
                  <a:lnTo>
                    <a:pt x="7039" y="4896"/>
                  </a:lnTo>
                  <a:lnTo>
                    <a:pt x="7063" y="4944"/>
                  </a:lnTo>
                  <a:lnTo>
                    <a:pt x="7088" y="4993"/>
                  </a:lnTo>
                  <a:lnTo>
                    <a:pt x="7063" y="5139"/>
                  </a:lnTo>
                  <a:lnTo>
                    <a:pt x="6966" y="5310"/>
                  </a:lnTo>
                  <a:lnTo>
                    <a:pt x="6844" y="5480"/>
                  </a:lnTo>
                  <a:lnTo>
                    <a:pt x="6844" y="5480"/>
                  </a:lnTo>
                  <a:lnTo>
                    <a:pt x="6674" y="5626"/>
                  </a:lnTo>
                  <a:lnTo>
                    <a:pt x="6528" y="5748"/>
                  </a:lnTo>
                  <a:lnTo>
                    <a:pt x="6381" y="5821"/>
                  </a:lnTo>
                  <a:lnTo>
                    <a:pt x="6284" y="5846"/>
                  </a:lnTo>
                  <a:lnTo>
                    <a:pt x="6284" y="5846"/>
                  </a:lnTo>
                  <a:lnTo>
                    <a:pt x="6113" y="5870"/>
                  </a:lnTo>
                  <a:lnTo>
                    <a:pt x="6040" y="5894"/>
                  </a:lnTo>
                  <a:lnTo>
                    <a:pt x="5992" y="5943"/>
                  </a:lnTo>
                  <a:lnTo>
                    <a:pt x="5992" y="5943"/>
                  </a:lnTo>
                  <a:lnTo>
                    <a:pt x="5943" y="5967"/>
                  </a:lnTo>
                  <a:lnTo>
                    <a:pt x="5894" y="5992"/>
                  </a:lnTo>
                  <a:lnTo>
                    <a:pt x="5846" y="5967"/>
                  </a:lnTo>
                  <a:lnTo>
                    <a:pt x="5797" y="5943"/>
                  </a:lnTo>
                  <a:lnTo>
                    <a:pt x="5797" y="5943"/>
                  </a:lnTo>
                  <a:lnTo>
                    <a:pt x="5773" y="5894"/>
                  </a:lnTo>
                  <a:lnTo>
                    <a:pt x="5724" y="5821"/>
                  </a:lnTo>
                  <a:lnTo>
                    <a:pt x="5699" y="5651"/>
                  </a:lnTo>
                  <a:lnTo>
                    <a:pt x="5699" y="5651"/>
                  </a:lnTo>
                  <a:lnTo>
                    <a:pt x="5675" y="5553"/>
                  </a:lnTo>
                  <a:lnTo>
                    <a:pt x="5602" y="5407"/>
                  </a:lnTo>
                  <a:lnTo>
                    <a:pt x="5480" y="5261"/>
                  </a:lnTo>
                  <a:lnTo>
                    <a:pt x="5334" y="5091"/>
                  </a:lnTo>
                  <a:lnTo>
                    <a:pt x="5334" y="5091"/>
                  </a:lnTo>
                  <a:lnTo>
                    <a:pt x="5188" y="4920"/>
                  </a:lnTo>
                  <a:lnTo>
                    <a:pt x="5066" y="4774"/>
                  </a:lnTo>
                  <a:lnTo>
                    <a:pt x="4969" y="4628"/>
                  </a:lnTo>
                  <a:lnTo>
                    <a:pt x="4944" y="4530"/>
                  </a:lnTo>
                  <a:lnTo>
                    <a:pt x="4944" y="4530"/>
                  </a:lnTo>
                  <a:lnTo>
                    <a:pt x="4944" y="4457"/>
                  </a:lnTo>
                  <a:lnTo>
                    <a:pt x="4920" y="4409"/>
                  </a:lnTo>
                  <a:lnTo>
                    <a:pt x="4896" y="4409"/>
                  </a:lnTo>
                  <a:lnTo>
                    <a:pt x="4847" y="4433"/>
                  </a:lnTo>
                  <a:lnTo>
                    <a:pt x="4847" y="4433"/>
                  </a:lnTo>
                  <a:lnTo>
                    <a:pt x="4823" y="4482"/>
                  </a:lnTo>
                  <a:lnTo>
                    <a:pt x="4774" y="4555"/>
                  </a:lnTo>
                  <a:lnTo>
                    <a:pt x="4750" y="4701"/>
                  </a:lnTo>
                  <a:lnTo>
                    <a:pt x="4750" y="4701"/>
                  </a:lnTo>
                  <a:lnTo>
                    <a:pt x="4774" y="4798"/>
                  </a:lnTo>
                  <a:lnTo>
                    <a:pt x="4847" y="4920"/>
                  </a:lnTo>
                  <a:lnTo>
                    <a:pt x="4920" y="5066"/>
                  </a:lnTo>
                  <a:lnTo>
                    <a:pt x="5042" y="5188"/>
                  </a:lnTo>
                  <a:lnTo>
                    <a:pt x="5042" y="5188"/>
                  </a:lnTo>
                  <a:lnTo>
                    <a:pt x="5139" y="5310"/>
                  </a:lnTo>
                  <a:lnTo>
                    <a:pt x="5237" y="5431"/>
                  </a:lnTo>
                  <a:lnTo>
                    <a:pt x="5310" y="5553"/>
                  </a:lnTo>
                  <a:lnTo>
                    <a:pt x="5334" y="5651"/>
                  </a:lnTo>
                  <a:lnTo>
                    <a:pt x="5334" y="5651"/>
                  </a:lnTo>
                  <a:lnTo>
                    <a:pt x="5334" y="5748"/>
                  </a:lnTo>
                  <a:lnTo>
                    <a:pt x="5383" y="5846"/>
                  </a:lnTo>
                  <a:lnTo>
                    <a:pt x="5432" y="5943"/>
                  </a:lnTo>
                  <a:lnTo>
                    <a:pt x="5505" y="6040"/>
                  </a:lnTo>
                  <a:lnTo>
                    <a:pt x="5505" y="6040"/>
                  </a:lnTo>
                  <a:lnTo>
                    <a:pt x="5626" y="6113"/>
                  </a:lnTo>
                  <a:lnTo>
                    <a:pt x="5773" y="6162"/>
                  </a:lnTo>
                  <a:lnTo>
                    <a:pt x="5919" y="6211"/>
                  </a:lnTo>
                  <a:lnTo>
                    <a:pt x="6089" y="6235"/>
                  </a:lnTo>
                  <a:lnTo>
                    <a:pt x="6089" y="6235"/>
                  </a:lnTo>
                  <a:lnTo>
                    <a:pt x="6235" y="6235"/>
                  </a:lnTo>
                  <a:lnTo>
                    <a:pt x="6357" y="6284"/>
                  </a:lnTo>
                  <a:lnTo>
                    <a:pt x="6430" y="6333"/>
                  </a:lnTo>
                  <a:lnTo>
                    <a:pt x="6454" y="6381"/>
                  </a:lnTo>
                  <a:lnTo>
                    <a:pt x="6454" y="6430"/>
                  </a:lnTo>
                  <a:lnTo>
                    <a:pt x="6454" y="6430"/>
                  </a:lnTo>
                  <a:lnTo>
                    <a:pt x="6430" y="6527"/>
                  </a:lnTo>
                  <a:lnTo>
                    <a:pt x="6308" y="6722"/>
                  </a:lnTo>
                  <a:lnTo>
                    <a:pt x="6113" y="6941"/>
                  </a:lnTo>
                  <a:lnTo>
                    <a:pt x="5894" y="7185"/>
                  </a:lnTo>
                  <a:lnTo>
                    <a:pt x="5894" y="7185"/>
                  </a:lnTo>
                  <a:lnTo>
                    <a:pt x="5675" y="7429"/>
                  </a:lnTo>
                  <a:lnTo>
                    <a:pt x="5505" y="7696"/>
                  </a:lnTo>
                  <a:lnTo>
                    <a:pt x="5358" y="7940"/>
                  </a:lnTo>
                  <a:lnTo>
                    <a:pt x="5334" y="8037"/>
                  </a:lnTo>
                  <a:lnTo>
                    <a:pt x="5334" y="8135"/>
                  </a:lnTo>
                  <a:lnTo>
                    <a:pt x="5334" y="8135"/>
                  </a:lnTo>
                  <a:lnTo>
                    <a:pt x="5334" y="8281"/>
                  </a:lnTo>
                  <a:lnTo>
                    <a:pt x="5358" y="8427"/>
                  </a:lnTo>
                  <a:lnTo>
                    <a:pt x="5383" y="8525"/>
                  </a:lnTo>
                  <a:lnTo>
                    <a:pt x="5432" y="8598"/>
                  </a:lnTo>
                  <a:lnTo>
                    <a:pt x="5432" y="8598"/>
                  </a:lnTo>
                  <a:lnTo>
                    <a:pt x="5456" y="8646"/>
                  </a:lnTo>
                  <a:lnTo>
                    <a:pt x="5480" y="8719"/>
                  </a:lnTo>
                  <a:lnTo>
                    <a:pt x="5505" y="8890"/>
                  </a:lnTo>
                  <a:lnTo>
                    <a:pt x="5505" y="8890"/>
                  </a:lnTo>
                  <a:lnTo>
                    <a:pt x="5480" y="8987"/>
                  </a:lnTo>
                  <a:lnTo>
                    <a:pt x="5383" y="9158"/>
                  </a:lnTo>
                  <a:lnTo>
                    <a:pt x="5237" y="9353"/>
                  </a:lnTo>
                  <a:lnTo>
                    <a:pt x="5042" y="9547"/>
                  </a:lnTo>
                  <a:lnTo>
                    <a:pt x="5042" y="9547"/>
                  </a:lnTo>
                  <a:lnTo>
                    <a:pt x="4847" y="9742"/>
                  </a:lnTo>
                  <a:lnTo>
                    <a:pt x="4701" y="9937"/>
                  </a:lnTo>
                  <a:lnTo>
                    <a:pt x="4603" y="10108"/>
                  </a:lnTo>
                  <a:lnTo>
                    <a:pt x="4555" y="10205"/>
                  </a:lnTo>
                  <a:lnTo>
                    <a:pt x="4555" y="10205"/>
                  </a:lnTo>
                  <a:lnTo>
                    <a:pt x="4530" y="10327"/>
                  </a:lnTo>
                  <a:lnTo>
                    <a:pt x="4457" y="10473"/>
                  </a:lnTo>
                  <a:lnTo>
                    <a:pt x="4336" y="10619"/>
                  </a:lnTo>
                  <a:lnTo>
                    <a:pt x="4189" y="10790"/>
                  </a:lnTo>
                  <a:lnTo>
                    <a:pt x="4189" y="10790"/>
                  </a:lnTo>
                  <a:lnTo>
                    <a:pt x="4019" y="10936"/>
                  </a:lnTo>
                  <a:lnTo>
                    <a:pt x="3873" y="11057"/>
                  </a:lnTo>
                  <a:lnTo>
                    <a:pt x="3727" y="11131"/>
                  </a:lnTo>
                  <a:lnTo>
                    <a:pt x="3605" y="11155"/>
                  </a:lnTo>
                  <a:lnTo>
                    <a:pt x="3605" y="11155"/>
                  </a:lnTo>
                  <a:lnTo>
                    <a:pt x="3532" y="11155"/>
                  </a:lnTo>
                  <a:lnTo>
                    <a:pt x="3434" y="11106"/>
                  </a:lnTo>
                  <a:lnTo>
                    <a:pt x="3337" y="11057"/>
                  </a:lnTo>
                  <a:lnTo>
                    <a:pt x="3240" y="10984"/>
                  </a:lnTo>
                  <a:lnTo>
                    <a:pt x="3240" y="10984"/>
                  </a:lnTo>
                  <a:lnTo>
                    <a:pt x="3167" y="10887"/>
                  </a:lnTo>
                  <a:lnTo>
                    <a:pt x="3093" y="10790"/>
                  </a:lnTo>
                  <a:lnTo>
                    <a:pt x="3069" y="10692"/>
                  </a:lnTo>
                  <a:lnTo>
                    <a:pt x="3045" y="10595"/>
                  </a:lnTo>
                  <a:lnTo>
                    <a:pt x="3045" y="10595"/>
                  </a:lnTo>
                  <a:lnTo>
                    <a:pt x="3020" y="10424"/>
                  </a:lnTo>
                  <a:lnTo>
                    <a:pt x="2996" y="10351"/>
                  </a:lnTo>
                  <a:lnTo>
                    <a:pt x="2947" y="10302"/>
                  </a:lnTo>
                  <a:lnTo>
                    <a:pt x="2947" y="10302"/>
                  </a:lnTo>
                  <a:lnTo>
                    <a:pt x="2923" y="10254"/>
                  </a:lnTo>
                  <a:lnTo>
                    <a:pt x="2874" y="10181"/>
                  </a:lnTo>
                  <a:lnTo>
                    <a:pt x="2850" y="10035"/>
                  </a:lnTo>
                  <a:lnTo>
                    <a:pt x="2850" y="10035"/>
                  </a:lnTo>
                  <a:lnTo>
                    <a:pt x="2826" y="9864"/>
                  </a:lnTo>
                  <a:lnTo>
                    <a:pt x="2801" y="9791"/>
                  </a:lnTo>
                  <a:lnTo>
                    <a:pt x="2752" y="9742"/>
                  </a:lnTo>
                  <a:lnTo>
                    <a:pt x="2752" y="9742"/>
                  </a:lnTo>
                  <a:lnTo>
                    <a:pt x="2728" y="9669"/>
                  </a:lnTo>
                  <a:lnTo>
                    <a:pt x="2704" y="9572"/>
                  </a:lnTo>
                  <a:lnTo>
                    <a:pt x="2679" y="9426"/>
                  </a:lnTo>
                  <a:lnTo>
                    <a:pt x="2655" y="9255"/>
                  </a:lnTo>
                  <a:lnTo>
                    <a:pt x="2655" y="9255"/>
                  </a:lnTo>
                  <a:lnTo>
                    <a:pt x="2679" y="9109"/>
                  </a:lnTo>
                  <a:lnTo>
                    <a:pt x="2704" y="8963"/>
                  </a:lnTo>
                  <a:lnTo>
                    <a:pt x="2728" y="8866"/>
                  </a:lnTo>
                  <a:lnTo>
                    <a:pt x="2752" y="8792"/>
                  </a:lnTo>
                  <a:lnTo>
                    <a:pt x="2752" y="8792"/>
                  </a:lnTo>
                  <a:lnTo>
                    <a:pt x="2801" y="8744"/>
                  </a:lnTo>
                  <a:lnTo>
                    <a:pt x="2826" y="8671"/>
                  </a:lnTo>
                  <a:lnTo>
                    <a:pt x="2850" y="8500"/>
                  </a:lnTo>
                  <a:lnTo>
                    <a:pt x="2850" y="8500"/>
                  </a:lnTo>
                  <a:lnTo>
                    <a:pt x="2826" y="8403"/>
                  </a:lnTo>
                  <a:lnTo>
                    <a:pt x="2777" y="8281"/>
                  </a:lnTo>
                  <a:lnTo>
                    <a:pt x="2679" y="8159"/>
                  </a:lnTo>
                  <a:lnTo>
                    <a:pt x="2582" y="8037"/>
                  </a:lnTo>
                  <a:lnTo>
                    <a:pt x="2582" y="8037"/>
                  </a:lnTo>
                  <a:lnTo>
                    <a:pt x="2460" y="7891"/>
                  </a:lnTo>
                  <a:lnTo>
                    <a:pt x="2363" y="7721"/>
                  </a:lnTo>
                  <a:lnTo>
                    <a:pt x="2314" y="7526"/>
                  </a:lnTo>
                  <a:lnTo>
                    <a:pt x="2290" y="7356"/>
                  </a:lnTo>
                  <a:lnTo>
                    <a:pt x="2290" y="7356"/>
                  </a:lnTo>
                  <a:lnTo>
                    <a:pt x="2290" y="7209"/>
                  </a:lnTo>
                  <a:lnTo>
                    <a:pt x="2265" y="7063"/>
                  </a:lnTo>
                  <a:lnTo>
                    <a:pt x="2217" y="6966"/>
                  </a:lnTo>
                  <a:lnTo>
                    <a:pt x="2192" y="6893"/>
                  </a:lnTo>
                  <a:lnTo>
                    <a:pt x="2192" y="6893"/>
                  </a:lnTo>
                  <a:lnTo>
                    <a:pt x="2144" y="6844"/>
                  </a:lnTo>
                  <a:lnTo>
                    <a:pt x="2071" y="6820"/>
                  </a:lnTo>
                  <a:lnTo>
                    <a:pt x="1900" y="6795"/>
                  </a:lnTo>
                  <a:lnTo>
                    <a:pt x="1900" y="6795"/>
                  </a:lnTo>
                  <a:lnTo>
                    <a:pt x="1754" y="6820"/>
                  </a:lnTo>
                  <a:lnTo>
                    <a:pt x="1681" y="6844"/>
                  </a:lnTo>
                  <a:lnTo>
                    <a:pt x="1632" y="6893"/>
                  </a:lnTo>
                  <a:lnTo>
                    <a:pt x="1632" y="6893"/>
                  </a:lnTo>
                  <a:lnTo>
                    <a:pt x="1559" y="6941"/>
                  </a:lnTo>
                  <a:lnTo>
                    <a:pt x="1437" y="6966"/>
                  </a:lnTo>
                  <a:lnTo>
                    <a:pt x="1291" y="6990"/>
                  </a:lnTo>
                  <a:lnTo>
                    <a:pt x="1145" y="6990"/>
                  </a:lnTo>
                  <a:lnTo>
                    <a:pt x="1145" y="6990"/>
                  </a:lnTo>
                  <a:lnTo>
                    <a:pt x="975" y="6966"/>
                  </a:lnTo>
                  <a:lnTo>
                    <a:pt x="780" y="6868"/>
                  </a:lnTo>
                  <a:lnTo>
                    <a:pt x="561" y="6747"/>
                  </a:lnTo>
                  <a:lnTo>
                    <a:pt x="390" y="6601"/>
                  </a:lnTo>
                  <a:lnTo>
                    <a:pt x="390" y="6601"/>
                  </a:lnTo>
                  <a:lnTo>
                    <a:pt x="317" y="6527"/>
                  </a:lnTo>
                  <a:lnTo>
                    <a:pt x="244" y="6406"/>
                  </a:lnTo>
                  <a:lnTo>
                    <a:pt x="122" y="6113"/>
                  </a:lnTo>
                  <a:lnTo>
                    <a:pt x="49" y="5797"/>
                  </a:lnTo>
                  <a:lnTo>
                    <a:pt x="0" y="5480"/>
                  </a:lnTo>
                  <a:lnTo>
                    <a:pt x="0" y="5480"/>
                  </a:lnTo>
                  <a:lnTo>
                    <a:pt x="25" y="5310"/>
                  </a:lnTo>
                  <a:lnTo>
                    <a:pt x="49" y="5139"/>
                  </a:lnTo>
                  <a:lnTo>
                    <a:pt x="147" y="4798"/>
                  </a:lnTo>
                  <a:lnTo>
                    <a:pt x="220" y="4628"/>
                  </a:lnTo>
                  <a:lnTo>
                    <a:pt x="293" y="4482"/>
                  </a:lnTo>
                  <a:lnTo>
                    <a:pt x="390" y="4336"/>
                  </a:lnTo>
                  <a:lnTo>
                    <a:pt x="487" y="4238"/>
                  </a:lnTo>
                  <a:lnTo>
                    <a:pt x="487" y="4238"/>
                  </a:lnTo>
                  <a:lnTo>
                    <a:pt x="682" y="4043"/>
                  </a:lnTo>
                  <a:lnTo>
                    <a:pt x="877" y="3897"/>
                  </a:lnTo>
                  <a:lnTo>
                    <a:pt x="1048" y="3800"/>
                  </a:lnTo>
                  <a:lnTo>
                    <a:pt x="1145" y="3751"/>
                  </a:lnTo>
                  <a:lnTo>
                    <a:pt x="1145" y="3751"/>
                  </a:lnTo>
                  <a:lnTo>
                    <a:pt x="1316" y="3727"/>
                  </a:lnTo>
                  <a:lnTo>
                    <a:pt x="1389" y="3702"/>
                  </a:lnTo>
                  <a:lnTo>
                    <a:pt x="1437" y="3654"/>
                  </a:lnTo>
                  <a:lnTo>
                    <a:pt x="1437" y="3654"/>
                  </a:lnTo>
                  <a:lnTo>
                    <a:pt x="1510" y="3629"/>
                  </a:lnTo>
                  <a:lnTo>
                    <a:pt x="1608" y="3605"/>
                  </a:lnTo>
                  <a:lnTo>
                    <a:pt x="1754" y="3581"/>
                  </a:lnTo>
                  <a:lnTo>
                    <a:pt x="1900" y="3581"/>
                  </a:lnTo>
                  <a:lnTo>
                    <a:pt x="1900" y="3581"/>
                  </a:lnTo>
                  <a:lnTo>
                    <a:pt x="2071" y="3581"/>
                  </a:lnTo>
                  <a:lnTo>
                    <a:pt x="2241" y="3629"/>
                  </a:lnTo>
                  <a:lnTo>
                    <a:pt x="2363" y="3678"/>
                  </a:lnTo>
                  <a:lnTo>
                    <a:pt x="2485" y="3751"/>
                  </a:lnTo>
                  <a:lnTo>
                    <a:pt x="2485" y="3751"/>
                  </a:lnTo>
                  <a:lnTo>
                    <a:pt x="2558" y="3824"/>
                  </a:lnTo>
                  <a:lnTo>
                    <a:pt x="2655" y="3897"/>
                  </a:lnTo>
                  <a:lnTo>
                    <a:pt x="2777" y="3946"/>
                  </a:lnTo>
                  <a:lnTo>
                    <a:pt x="2850" y="3946"/>
                  </a:lnTo>
                  <a:lnTo>
                    <a:pt x="2850" y="3946"/>
                  </a:lnTo>
                  <a:lnTo>
                    <a:pt x="3020" y="3970"/>
                  </a:lnTo>
                  <a:lnTo>
                    <a:pt x="3093" y="4019"/>
                  </a:lnTo>
                  <a:lnTo>
                    <a:pt x="3142" y="4043"/>
                  </a:lnTo>
                  <a:lnTo>
                    <a:pt x="3142" y="4043"/>
                  </a:lnTo>
                  <a:lnTo>
                    <a:pt x="3191" y="4068"/>
                  </a:lnTo>
                  <a:lnTo>
                    <a:pt x="3240" y="4092"/>
                  </a:lnTo>
                  <a:lnTo>
                    <a:pt x="3288" y="4068"/>
                  </a:lnTo>
                  <a:lnTo>
                    <a:pt x="3337" y="4043"/>
                  </a:lnTo>
                  <a:lnTo>
                    <a:pt x="3337" y="4043"/>
                  </a:lnTo>
                  <a:lnTo>
                    <a:pt x="3386" y="4019"/>
                  </a:lnTo>
                  <a:lnTo>
                    <a:pt x="3459" y="3970"/>
                  </a:lnTo>
                  <a:lnTo>
                    <a:pt x="3605" y="3946"/>
                  </a:lnTo>
                  <a:lnTo>
                    <a:pt x="3605" y="3946"/>
                  </a:lnTo>
                  <a:lnTo>
                    <a:pt x="3775" y="3970"/>
                  </a:lnTo>
                  <a:lnTo>
                    <a:pt x="3848" y="4019"/>
                  </a:lnTo>
                  <a:lnTo>
                    <a:pt x="3897" y="4043"/>
                  </a:lnTo>
                  <a:lnTo>
                    <a:pt x="3897" y="4043"/>
                  </a:lnTo>
                  <a:lnTo>
                    <a:pt x="3970" y="4092"/>
                  </a:lnTo>
                  <a:lnTo>
                    <a:pt x="4068" y="4116"/>
                  </a:lnTo>
                  <a:lnTo>
                    <a:pt x="4214" y="4141"/>
                  </a:lnTo>
                  <a:lnTo>
                    <a:pt x="4384" y="4141"/>
                  </a:lnTo>
                  <a:lnTo>
                    <a:pt x="4384" y="4141"/>
                  </a:lnTo>
                  <a:lnTo>
                    <a:pt x="4530" y="4141"/>
                  </a:lnTo>
                  <a:lnTo>
                    <a:pt x="4677" y="4116"/>
                  </a:lnTo>
                  <a:lnTo>
                    <a:pt x="4774" y="4092"/>
                  </a:lnTo>
                  <a:lnTo>
                    <a:pt x="4847" y="4043"/>
                  </a:lnTo>
                  <a:lnTo>
                    <a:pt x="4847" y="4043"/>
                  </a:lnTo>
                  <a:lnTo>
                    <a:pt x="4896" y="3995"/>
                  </a:lnTo>
                  <a:lnTo>
                    <a:pt x="4920" y="3921"/>
                  </a:lnTo>
                  <a:lnTo>
                    <a:pt x="4944" y="3751"/>
                  </a:lnTo>
                  <a:lnTo>
                    <a:pt x="4944" y="3751"/>
                  </a:lnTo>
                  <a:lnTo>
                    <a:pt x="4944" y="3727"/>
                  </a:lnTo>
                  <a:lnTo>
                    <a:pt x="4920" y="3678"/>
                  </a:lnTo>
                  <a:lnTo>
                    <a:pt x="4823" y="3629"/>
                  </a:lnTo>
                  <a:lnTo>
                    <a:pt x="4701" y="3581"/>
                  </a:lnTo>
                  <a:lnTo>
                    <a:pt x="4555" y="3581"/>
                  </a:lnTo>
                  <a:lnTo>
                    <a:pt x="4555" y="3581"/>
                  </a:lnTo>
                  <a:lnTo>
                    <a:pt x="4409" y="3556"/>
                  </a:lnTo>
                  <a:lnTo>
                    <a:pt x="4238" y="3507"/>
                  </a:lnTo>
                  <a:lnTo>
                    <a:pt x="4092" y="3459"/>
                  </a:lnTo>
                  <a:lnTo>
                    <a:pt x="3995" y="3386"/>
                  </a:lnTo>
                  <a:lnTo>
                    <a:pt x="3995" y="3386"/>
                  </a:lnTo>
                  <a:lnTo>
                    <a:pt x="3897" y="3313"/>
                  </a:lnTo>
                  <a:lnTo>
                    <a:pt x="3800" y="3240"/>
                  </a:lnTo>
                  <a:lnTo>
                    <a:pt x="3702" y="3215"/>
                  </a:lnTo>
                  <a:lnTo>
                    <a:pt x="3605" y="3191"/>
                  </a:lnTo>
                  <a:lnTo>
                    <a:pt x="3605" y="3191"/>
                  </a:lnTo>
                  <a:lnTo>
                    <a:pt x="3532" y="3166"/>
                  </a:lnTo>
                  <a:lnTo>
                    <a:pt x="3434" y="3142"/>
                  </a:lnTo>
                  <a:lnTo>
                    <a:pt x="3337" y="3069"/>
                  </a:lnTo>
                  <a:lnTo>
                    <a:pt x="3240" y="2996"/>
                  </a:lnTo>
                  <a:lnTo>
                    <a:pt x="3240" y="2996"/>
                  </a:lnTo>
                  <a:lnTo>
                    <a:pt x="3167" y="2923"/>
                  </a:lnTo>
                  <a:lnTo>
                    <a:pt x="3069" y="2899"/>
                  </a:lnTo>
                  <a:lnTo>
                    <a:pt x="2996" y="2874"/>
                  </a:lnTo>
                  <a:lnTo>
                    <a:pt x="2947" y="2899"/>
                  </a:lnTo>
                  <a:lnTo>
                    <a:pt x="2947" y="2899"/>
                  </a:lnTo>
                  <a:lnTo>
                    <a:pt x="2899" y="2923"/>
                  </a:lnTo>
                  <a:lnTo>
                    <a:pt x="2826" y="2923"/>
                  </a:lnTo>
                  <a:lnTo>
                    <a:pt x="2752" y="2874"/>
                  </a:lnTo>
                  <a:lnTo>
                    <a:pt x="2655" y="2801"/>
                  </a:lnTo>
                  <a:lnTo>
                    <a:pt x="2655" y="2801"/>
                  </a:lnTo>
                  <a:lnTo>
                    <a:pt x="2582" y="2752"/>
                  </a:lnTo>
                  <a:lnTo>
                    <a:pt x="2509" y="2704"/>
                  </a:lnTo>
                  <a:lnTo>
                    <a:pt x="2436" y="2704"/>
                  </a:lnTo>
                  <a:lnTo>
                    <a:pt x="2387" y="2704"/>
                  </a:lnTo>
                  <a:lnTo>
                    <a:pt x="2387" y="2704"/>
                  </a:lnTo>
                  <a:lnTo>
                    <a:pt x="2338" y="2752"/>
                  </a:lnTo>
                  <a:lnTo>
                    <a:pt x="2265" y="2777"/>
                  </a:lnTo>
                  <a:lnTo>
                    <a:pt x="2095" y="2801"/>
                  </a:lnTo>
                  <a:lnTo>
                    <a:pt x="2095" y="2801"/>
                  </a:lnTo>
                  <a:lnTo>
                    <a:pt x="1997" y="2850"/>
                  </a:lnTo>
                  <a:lnTo>
                    <a:pt x="1851" y="2923"/>
                  </a:lnTo>
                  <a:lnTo>
                    <a:pt x="1681" y="3045"/>
                  </a:lnTo>
                  <a:lnTo>
                    <a:pt x="1535" y="3191"/>
                  </a:lnTo>
                  <a:lnTo>
                    <a:pt x="1535" y="3191"/>
                  </a:lnTo>
                  <a:lnTo>
                    <a:pt x="1364" y="3337"/>
                  </a:lnTo>
                  <a:lnTo>
                    <a:pt x="1194" y="3459"/>
                  </a:lnTo>
                  <a:lnTo>
                    <a:pt x="1072" y="3532"/>
                  </a:lnTo>
                  <a:lnTo>
                    <a:pt x="950" y="3581"/>
                  </a:lnTo>
                  <a:lnTo>
                    <a:pt x="950" y="3581"/>
                  </a:lnTo>
                  <a:lnTo>
                    <a:pt x="804" y="3532"/>
                  </a:lnTo>
                  <a:lnTo>
                    <a:pt x="731" y="3507"/>
                  </a:lnTo>
                  <a:lnTo>
                    <a:pt x="682" y="3483"/>
                  </a:lnTo>
                  <a:lnTo>
                    <a:pt x="682" y="3483"/>
                  </a:lnTo>
                  <a:lnTo>
                    <a:pt x="634" y="3434"/>
                  </a:lnTo>
                  <a:lnTo>
                    <a:pt x="609" y="3361"/>
                  </a:lnTo>
                  <a:lnTo>
                    <a:pt x="585" y="3191"/>
                  </a:lnTo>
                  <a:lnTo>
                    <a:pt x="585" y="3191"/>
                  </a:lnTo>
                  <a:lnTo>
                    <a:pt x="609" y="3020"/>
                  </a:lnTo>
                  <a:lnTo>
                    <a:pt x="634" y="2947"/>
                  </a:lnTo>
                  <a:lnTo>
                    <a:pt x="682" y="2899"/>
                  </a:lnTo>
                  <a:lnTo>
                    <a:pt x="682" y="2899"/>
                  </a:lnTo>
                  <a:lnTo>
                    <a:pt x="731" y="2874"/>
                  </a:lnTo>
                  <a:lnTo>
                    <a:pt x="853" y="2850"/>
                  </a:lnTo>
                  <a:lnTo>
                    <a:pt x="999" y="2826"/>
                  </a:lnTo>
                  <a:lnTo>
                    <a:pt x="1145" y="2801"/>
                  </a:lnTo>
                  <a:lnTo>
                    <a:pt x="1145" y="2801"/>
                  </a:lnTo>
                  <a:lnTo>
                    <a:pt x="1291" y="2801"/>
                  </a:lnTo>
                  <a:lnTo>
                    <a:pt x="1413" y="2752"/>
                  </a:lnTo>
                  <a:lnTo>
                    <a:pt x="1486" y="2704"/>
                  </a:lnTo>
                  <a:lnTo>
                    <a:pt x="1510" y="2655"/>
                  </a:lnTo>
                  <a:lnTo>
                    <a:pt x="1535" y="2631"/>
                  </a:lnTo>
                  <a:lnTo>
                    <a:pt x="1535" y="2631"/>
                  </a:lnTo>
                  <a:lnTo>
                    <a:pt x="1486" y="2460"/>
                  </a:lnTo>
                  <a:lnTo>
                    <a:pt x="1462" y="2387"/>
                  </a:lnTo>
                  <a:lnTo>
                    <a:pt x="1437" y="2338"/>
                  </a:lnTo>
                  <a:lnTo>
                    <a:pt x="1437" y="2338"/>
                  </a:lnTo>
                  <a:lnTo>
                    <a:pt x="1389" y="2290"/>
                  </a:lnTo>
                  <a:lnTo>
                    <a:pt x="1389" y="2241"/>
                  </a:lnTo>
                  <a:lnTo>
                    <a:pt x="1389" y="2192"/>
                  </a:lnTo>
                  <a:lnTo>
                    <a:pt x="1437" y="2144"/>
                  </a:lnTo>
                  <a:lnTo>
                    <a:pt x="1437" y="2144"/>
                  </a:lnTo>
                  <a:lnTo>
                    <a:pt x="1486" y="2119"/>
                  </a:lnTo>
                  <a:lnTo>
                    <a:pt x="1559" y="2070"/>
                  </a:lnTo>
                  <a:lnTo>
                    <a:pt x="1705" y="2046"/>
                  </a:lnTo>
                  <a:lnTo>
                    <a:pt x="1705" y="2046"/>
                  </a:lnTo>
                  <a:lnTo>
                    <a:pt x="1803" y="2046"/>
                  </a:lnTo>
                  <a:lnTo>
                    <a:pt x="1900" y="1997"/>
                  </a:lnTo>
                  <a:lnTo>
                    <a:pt x="1997" y="1924"/>
                  </a:lnTo>
                  <a:lnTo>
                    <a:pt x="2095" y="1851"/>
                  </a:lnTo>
                  <a:lnTo>
                    <a:pt x="2095" y="1851"/>
                  </a:lnTo>
                  <a:lnTo>
                    <a:pt x="2168" y="1778"/>
                  </a:lnTo>
                  <a:lnTo>
                    <a:pt x="2241" y="1681"/>
                  </a:lnTo>
                  <a:lnTo>
                    <a:pt x="2265" y="1559"/>
                  </a:lnTo>
                  <a:lnTo>
                    <a:pt x="2290" y="1486"/>
                  </a:lnTo>
                  <a:lnTo>
                    <a:pt x="2290" y="1486"/>
                  </a:lnTo>
                  <a:lnTo>
                    <a:pt x="2265" y="1315"/>
                  </a:lnTo>
                  <a:lnTo>
                    <a:pt x="2217" y="1242"/>
                  </a:lnTo>
                  <a:lnTo>
                    <a:pt x="2192" y="1194"/>
                  </a:lnTo>
                  <a:lnTo>
                    <a:pt x="2192" y="1194"/>
                  </a:lnTo>
                  <a:lnTo>
                    <a:pt x="2192" y="1169"/>
                  </a:lnTo>
                  <a:lnTo>
                    <a:pt x="2192" y="1121"/>
                  </a:lnTo>
                  <a:lnTo>
                    <a:pt x="2265" y="999"/>
                  </a:lnTo>
                  <a:lnTo>
                    <a:pt x="2387" y="828"/>
                  </a:lnTo>
                  <a:lnTo>
                    <a:pt x="2582" y="634"/>
                  </a:lnTo>
                  <a:lnTo>
                    <a:pt x="2582" y="634"/>
                  </a:lnTo>
                  <a:lnTo>
                    <a:pt x="2679" y="536"/>
                  </a:lnTo>
                  <a:lnTo>
                    <a:pt x="2826" y="439"/>
                  </a:lnTo>
                  <a:lnTo>
                    <a:pt x="2972" y="366"/>
                  </a:lnTo>
                  <a:lnTo>
                    <a:pt x="3142" y="293"/>
                  </a:lnTo>
                  <a:lnTo>
                    <a:pt x="3483" y="195"/>
                  </a:lnTo>
                  <a:lnTo>
                    <a:pt x="3654" y="171"/>
                  </a:lnTo>
                  <a:lnTo>
                    <a:pt x="3800" y="146"/>
                  </a:lnTo>
                  <a:lnTo>
                    <a:pt x="3800" y="146"/>
                  </a:lnTo>
                  <a:lnTo>
                    <a:pt x="4116" y="171"/>
                  </a:lnTo>
                  <a:lnTo>
                    <a:pt x="4360" y="171"/>
                  </a:lnTo>
                  <a:lnTo>
                    <a:pt x="4555" y="220"/>
                  </a:lnTo>
                  <a:lnTo>
                    <a:pt x="4652" y="244"/>
                  </a:lnTo>
                  <a:lnTo>
                    <a:pt x="4652" y="244"/>
                  </a:lnTo>
                  <a:lnTo>
                    <a:pt x="4701" y="268"/>
                  </a:lnTo>
                  <a:lnTo>
                    <a:pt x="4750" y="293"/>
                  </a:lnTo>
                  <a:lnTo>
                    <a:pt x="4798" y="268"/>
                  </a:lnTo>
                  <a:lnTo>
                    <a:pt x="4847" y="244"/>
                  </a:lnTo>
                  <a:lnTo>
                    <a:pt x="4847" y="244"/>
                  </a:lnTo>
                  <a:lnTo>
                    <a:pt x="5018" y="195"/>
                  </a:lnTo>
                  <a:lnTo>
                    <a:pt x="5407" y="122"/>
                  </a:lnTo>
                  <a:lnTo>
                    <a:pt x="5821" y="25"/>
                  </a:lnTo>
                  <a:lnTo>
                    <a:pt x="6138" y="0"/>
                  </a:lnTo>
                </a:path>
              </a:pathLst>
            </a:custGeom>
            <a:grpFill/>
            <a:ln w="9525" cap="rnd" cmpd="sng">
              <a:solidFill>
                <a:srgbClr val="F29E38"/>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solidFill>
                  <a:srgbClr val="09446A"/>
                </a:solidFill>
              </a:endParaRPr>
            </a:p>
          </p:txBody>
        </p:sp>
      </p:grpSp>
    </p:spTree>
    <p:extLst>
      <p:ext uri="{BB962C8B-B14F-4D97-AF65-F5344CB8AC3E}">
        <p14:creationId xmlns:p14="http://schemas.microsoft.com/office/powerpoint/2010/main" val="281325612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ext Slide 1">
    <p:spTree>
      <p:nvGrpSpPr>
        <p:cNvPr id="1" name=""/>
        <p:cNvGrpSpPr/>
        <p:nvPr/>
      </p:nvGrpSpPr>
      <p:grpSpPr>
        <a:xfrm>
          <a:off x="0" y="0"/>
          <a:ext cx="0" cy="0"/>
          <a:chOff x="0" y="0"/>
          <a:chExt cx="0" cy="0"/>
        </a:xfrm>
      </p:grpSpPr>
      <p:sp>
        <p:nvSpPr>
          <p:cNvPr id="8" name="Graphic 4">
            <a:extLst>
              <a:ext uri="{FF2B5EF4-FFF2-40B4-BE49-F238E27FC236}">
                <a16:creationId xmlns:a16="http://schemas.microsoft.com/office/drawing/2014/main" id="{93920189-3576-0A48-9E58-16F35A7144C5}"/>
              </a:ext>
            </a:extLst>
          </p:cNvPr>
          <p:cNvSpPr/>
          <p:nvPr userDrawn="1"/>
        </p:nvSpPr>
        <p:spPr>
          <a:xfrm>
            <a:off x="752042" y="-5857"/>
            <a:ext cx="6257396" cy="6220885"/>
          </a:xfrm>
          <a:custGeom>
            <a:avLst/>
            <a:gdLst>
              <a:gd name="connsiteX0" fmla="*/ 1027068 w 1067631"/>
              <a:gd name="connsiteY0" fmla="*/ 721845 h 1061401"/>
              <a:gd name="connsiteX1" fmla="*/ 984775 w 1067631"/>
              <a:gd name="connsiteY1" fmla="*/ 784971 h 1061401"/>
              <a:gd name="connsiteX2" fmla="*/ 862092 w 1067631"/>
              <a:gd name="connsiteY2" fmla="*/ 896141 h 1061401"/>
              <a:gd name="connsiteX3" fmla="*/ 708825 w 1067631"/>
              <a:gd name="connsiteY3" fmla="*/ 961614 h 1061401"/>
              <a:gd name="connsiteX4" fmla="*/ 632560 w 1067631"/>
              <a:gd name="connsiteY4" fmla="*/ 974016 h 1061401"/>
              <a:gd name="connsiteX5" fmla="*/ 614400 w 1067631"/>
              <a:gd name="connsiteY5" fmla="*/ 975368 h 1061401"/>
              <a:gd name="connsiteX6" fmla="*/ 596738 w 1067631"/>
              <a:gd name="connsiteY6" fmla="*/ 975842 h 1061401"/>
              <a:gd name="connsiteX7" fmla="*/ 588109 w 1067631"/>
              <a:gd name="connsiteY7" fmla="*/ 976056 h 1061401"/>
              <a:gd name="connsiteX8" fmla="*/ 579646 w 1067631"/>
              <a:gd name="connsiteY8" fmla="*/ 975842 h 1061401"/>
              <a:gd name="connsiteX9" fmla="*/ 563193 w 1067631"/>
              <a:gd name="connsiteY9" fmla="*/ 975439 h 1061401"/>
              <a:gd name="connsiteX10" fmla="*/ 480953 w 1067631"/>
              <a:gd name="connsiteY10" fmla="*/ 964792 h 1061401"/>
              <a:gd name="connsiteX11" fmla="*/ 469597 w 1067631"/>
              <a:gd name="connsiteY11" fmla="*/ 962231 h 1061401"/>
              <a:gd name="connsiteX12" fmla="*/ 466397 w 1067631"/>
              <a:gd name="connsiteY12" fmla="*/ 961519 h 1061401"/>
              <a:gd name="connsiteX13" fmla="*/ 460802 w 1067631"/>
              <a:gd name="connsiteY13" fmla="*/ 960168 h 1061401"/>
              <a:gd name="connsiteX14" fmla="*/ 460328 w 1067631"/>
              <a:gd name="connsiteY14" fmla="*/ 960025 h 1061401"/>
              <a:gd name="connsiteX15" fmla="*/ 447052 w 1067631"/>
              <a:gd name="connsiteY15" fmla="*/ 956350 h 1061401"/>
              <a:gd name="connsiteX16" fmla="*/ 433373 w 1067631"/>
              <a:gd name="connsiteY16" fmla="*/ 952271 h 1061401"/>
              <a:gd name="connsiteX17" fmla="*/ 432875 w 1067631"/>
              <a:gd name="connsiteY17" fmla="*/ 952105 h 1061401"/>
              <a:gd name="connsiteX18" fmla="*/ 423132 w 1067631"/>
              <a:gd name="connsiteY18" fmla="*/ 948880 h 1061401"/>
              <a:gd name="connsiteX19" fmla="*/ 422752 w 1067631"/>
              <a:gd name="connsiteY19" fmla="*/ 948785 h 1061401"/>
              <a:gd name="connsiteX20" fmla="*/ 357084 w 1067631"/>
              <a:gd name="connsiteY20" fmla="*/ 921064 h 1061401"/>
              <a:gd name="connsiteX21" fmla="*/ 349829 w 1067631"/>
              <a:gd name="connsiteY21" fmla="*/ 917459 h 1061401"/>
              <a:gd name="connsiteX22" fmla="*/ 342622 w 1067631"/>
              <a:gd name="connsiteY22" fmla="*/ 913451 h 1061401"/>
              <a:gd name="connsiteX23" fmla="*/ 327829 w 1067631"/>
              <a:gd name="connsiteY23" fmla="*/ 905128 h 1061401"/>
              <a:gd name="connsiteX24" fmla="*/ 297982 w 1067631"/>
              <a:gd name="connsiteY24" fmla="*/ 885778 h 1061401"/>
              <a:gd name="connsiteX25" fmla="*/ 238596 w 1067631"/>
              <a:gd name="connsiteY25" fmla="*/ 837449 h 1061401"/>
              <a:gd name="connsiteX26" fmla="*/ 139880 w 1067631"/>
              <a:gd name="connsiteY26" fmla="*/ 705577 h 1061401"/>
              <a:gd name="connsiteX27" fmla="*/ 91589 w 1067631"/>
              <a:gd name="connsiteY27" fmla="*/ 549399 h 1061401"/>
              <a:gd name="connsiteX28" fmla="*/ 87938 w 1067631"/>
              <a:gd name="connsiteY28" fmla="*/ 474037 h 1061401"/>
              <a:gd name="connsiteX29" fmla="*/ 88696 w 1067631"/>
              <a:gd name="connsiteY29" fmla="*/ 456963 h 1061401"/>
              <a:gd name="connsiteX30" fmla="*/ 88720 w 1067631"/>
              <a:gd name="connsiteY30" fmla="*/ 456773 h 1061401"/>
              <a:gd name="connsiteX31" fmla="*/ 89194 w 1067631"/>
              <a:gd name="connsiteY31" fmla="*/ 450560 h 1061401"/>
              <a:gd name="connsiteX32" fmla="*/ 89976 w 1067631"/>
              <a:gd name="connsiteY32" fmla="*/ 440553 h 1061401"/>
              <a:gd name="connsiteX33" fmla="*/ 90498 w 1067631"/>
              <a:gd name="connsiteY33" fmla="*/ 435787 h 1061401"/>
              <a:gd name="connsiteX34" fmla="*/ 92205 w 1067631"/>
              <a:gd name="connsiteY34" fmla="*/ 422625 h 1061401"/>
              <a:gd name="connsiteX35" fmla="*/ 92632 w 1067631"/>
              <a:gd name="connsiteY35" fmla="*/ 419258 h 1061401"/>
              <a:gd name="connsiteX36" fmla="*/ 92727 w 1067631"/>
              <a:gd name="connsiteY36" fmla="*/ 418594 h 1061401"/>
              <a:gd name="connsiteX37" fmla="*/ 94528 w 1067631"/>
              <a:gd name="connsiteY37" fmla="*/ 407567 h 1061401"/>
              <a:gd name="connsiteX38" fmla="*/ 94670 w 1067631"/>
              <a:gd name="connsiteY38" fmla="*/ 406809 h 1061401"/>
              <a:gd name="connsiteX39" fmla="*/ 97444 w 1067631"/>
              <a:gd name="connsiteY39" fmla="*/ 392248 h 1061401"/>
              <a:gd name="connsiteX40" fmla="*/ 97871 w 1067631"/>
              <a:gd name="connsiteY40" fmla="*/ 390256 h 1061401"/>
              <a:gd name="connsiteX41" fmla="*/ 98843 w 1067631"/>
              <a:gd name="connsiteY41" fmla="*/ 385751 h 1061401"/>
              <a:gd name="connsiteX42" fmla="*/ 99436 w 1067631"/>
              <a:gd name="connsiteY42" fmla="*/ 383047 h 1061401"/>
              <a:gd name="connsiteX43" fmla="*/ 100360 w 1067631"/>
              <a:gd name="connsiteY43" fmla="*/ 379063 h 1061401"/>
              <a:gd name="connsiteX44" fmla="*/ 100977 w 1067631"/>
              <a:gd name="connsiteY44" fmla="*/ 376479 h 1061401"/>
              <a:gd name="connsiteX45" fmla="*/ 102138 w 1067631"/>
              <a:gd name="connsiteY45" fmla="*/ 371736 h 1061401"/>
              <a:gd name="connsiteX46" fmla="*/ 102541 w 1067631"/>
              <a:gd name="connsiteY46" fmla="*/ 370147 h 1061401"/>
              <a:gd name="connsiteX47" fmla="*/ 122455 w 1067631"/>
              <a:gd name="connsiteY47" fmla="*/ 309535 h 1061401"/>
              <a:gd name="connsiteX48" fmla="*/ 122834 w 1067631"/>
              <a:gd name="connsiteY48" fmla="*/ 308563 h 1061401"/>
              <a:gd name="connsiteX49" fmla="*/ 130539 w 1067631"/>
              <a:gd name="connsiteY49" fmla="*/ 290659 h 1061401"/>
              <a:gd name="connsiteX50" fmla="*/ 133858 w 1067631"/>
              <a:gd name="connsiteY50" fmla="*/ 283497 h 1061401"/>
              <a:gd name="connsiteX51" fmla="*/ 134830 w 1067631"/>
              <a:gd name="connsiteY51" fmla="*/ 281387 h 1061401"/>
              <a:gd name="connsiteX52" fmla="*/ 146281 w 1067631"/>
              <a:gd name="connsiteY52" fmla="*/ 259048 h 1061401"/>
              <a:gd name="connsiteX53" fmla="*/ 187863 w 1067631"/>
              <a:gd name="connsiteY53" fmla="*/ 195472 h 1061401"/>
              <a:gd name="connsiteX54" fmla="*/ 309504 w 1067631"/>
              <a:gd name="connsiteY54" fmla="*/ 83164 h 1061401"/>
              <a:gd name="connsiteX55" fmla="*/ 462177 w 1067631"/>
              <a:gd name="connsiteY55" fmla="*/ 16291 h 1061401"/>
              <a:gd name="connsiteX56" fmla="*/ 538324 w 1067631"/>
              <a:gd name="connsiteY56" fmla="*/ 3201 h 1061401"/>
              <a:gd name="connsiteX57" fmla="*/ 574145 w 1067631"/>
              <a:gd name="connsiteY57" fmla="*/ 1162 h 1061401"/>
              <a:gd name="connsiteX58" fmla="*/ 588062 w 1067631"/>
              <a:gd name="connsiteY58" fmla="*/ 854 h 1061401"/>
              <a:gd name="connsiteX59" fmla="*/ 588062 w 1067631"/>
              <a:gd name="connsiteY59" fmla="*/ 0 h 1061401"/>
              <a:gd name="connsiteX60" fmla="*/ 280249 w 1067631"/>
              <a:gd name="connsiteY60" fmla="*/ 0 h 1061401"/>
              <a:gd name="connsiteX61" fmla="*/ 260715 w 1067631"/>
              <a:gd name="connsiteY61" fmla="*/ 12213 h 1061401"/>
              <a:gd name="connsiteX62" fmla="*/ 117856 w 1067631"/>
              <a:gd name="connsiteY62" fmla="*/ 144084 h 1061401"/>
              <a:gd name="connsiteX63" fmla="*/ 68996 w 1067631"/>
              <a:gd name="connsiteY63" fmla="*/ 218783 h 1061401"/>
              <a:gd name="connsiteX64" fmla="*/ 59560 w 1067631"/>
              <a:gd name="connsiteY64" fmla="*/ 236781 h 1061401"/>
              <a:gd name="connsiteX65" fmla="*/ 59513 w 1067631"/>
              <a:gd name="connsiteY65" fmla="*/ 236876 h 1061401"/>
              <a:gd name="connsiteX66" fmla="*/ 58114 w 1067631"/>
              <a:gd name="connsiteY66" fmla="*/ 239556 h 1061401"/>
              <a:gd name="connsiteX67" fmla="*/ 55483 w 1067631"/>
              <a:gd name="connsiteY67" fmla="*/ 245200 h 1061401"/>
              <a:gd name="connsiteX68" fmla="*/ 50480 w 1067631"/>
              <a:gd name="connsiteY68" fmla="*/ 255918 h 1061401"/>
              <a:gd name="connsiteX69" fmla="*/ 41258 w 1067631"/>
              <a:gd name="connsiteY69" fmla="*/ 277332 h 1061401"/>
              <a:gd name="connsiteX70" fmla="*/ 35640 w 1067631"/>
              <a:gd name="connsiteY70" fmla="*/ 291251 h 1061401"/>
              <a:gd name="connsiteX71" fmla="*/ 17433 w 1067631"/>
              <a:gd name="connsiteY71" fmla="*/ 349682 h 1061401"/>
              <a:gd name="connsiteX72" fmla="*/ 17196 w 1067631"/>
              <a:gd name="connsiteY72" fmla="*/ 350607 h 1061401"/>
              <a:gd name="connsiteX73" fmla="*/ 15584 w 1067631"/>
              <a:gd name="connsiteY73" fmla="*/ 357152 h 1061401"/>
              <a:gd name="connsiteX74" fmla="*/ 15038 w 1067631"/>
              <a:gd name="connsiteY74" fmla="*/ 359476 h 1061401"/>
              <a:gd name="connsiteX75" fmla="*/ 13782 w 1067631"/>
              <a:gd name="connsiteY75" fmla="*/ 364954 h 1061401"/>
              <a:gd name="connsiteX76" fmla="*/ 13213 w 1067631"/>
              <a:gd name="connsiteY76" fmla="*/ 367515 h 1061401"/>
              <a:gd name="connsiteX77" fmla="*/ 11909 w 1067631"/>
              <a:gd name="connsiteY77" fmla="*/ 373562 h 1061401"/>
              <a:gd name="connsiteX78" fmla="*/ 11554 w 1067631"/>
              <a:gd name="connsiteY78" fmla="*/ 375245 h 1061401"/>
              <a:gd name="connsiteX79" fmla="*/ 8021 w 1067631"/>
              <a:gd name="connsiteY79" fmla="*/ 393932 h 1061401"/>
              <a:gd name="connsiteX80" fmla="*/ 6622 w 1067631"/>
              <a:gd name="connsiteY80" fmla="*/ 401734 h 1061401"/>
              <a:gd name="connsiteX81" fmla="*/ 6030 w 1067631"/>
              <a:gd name="connsiteY81" fmla="*/ 406216 h 1061401"/>
              <a:gd name="connsiteX82" fmla="*/ 6006 w 1067631"/>
              <a:gd name="connsiteY82" fmla="*/ 406429 h 1061401"/>
              <a:gd name="connsiteX83" fmla="*/ 3327 w 1067631"/>
              <a:gd name="connsiteY83" fmla="*/ 427202 h 1061401"/>
              <a:gd name="connsiteX84" fmla="*/ 2900 w 1067631"/>
              <a:gd name="connsiteY84" fmla="*/ 430593 h 1061401"/>
              <a:gd name="connsiteX85" fmla="*/ 2782 w 1067631"/>
              <a:gd name="connsiteY85" fmla="*/ 432253 h 1061401"/>
              <a:gd name="connsiteX86" fmla="*/ 2189 w 1067631"/>
              <a:gd name="connsiteY86" fmla="*/ 439533 h 1061401"/>
              <a:gd name="connsiteX87" fmla="*/ 1833 w 1067631"/>
              <a:gd name="connsiteY87" fmla="*/ 443991 h 1061401"/>
              <a:gd name="connsiteX88" fmla="*/ 340 w 1067631"/>
              <a:gd name="connsiteY88" fmla="*/ 471547 h 1061401"/>
              <a:gd name="connsiteX89" fmla="*/ 4631 w 1067631"/>
              <a:gd name="connsiteY89" fmla="*/ 559951 h 1061401"/>
              <a:gd name="connsiteX90" fmla="*/ 61457 w 1067631"/>
              <a:gd name="connsiteY90" fmla="*/ 743661 h 1061401"/>
              <a:gd name="connsiteX91" fmla="*/ 177408 w 1067631"/>
              <a:gd name="connsiteY91" fmla="*/ 898583 h 1061401"/>
              <a:gd name="connsiteX92" fmla="*/ 247154 w 1067631"/>
              <a:gd name="connsiteY92" fmla="*/ 955330 h 1061401"/>
              <a:gd name="connsiteX93" fmla="*/ 282241 w 1067631"/>
              <a:gd name="connsiteY93" fmla="*/ 978047 h 1061401"/>
              <a:gd name="connsiteX94" fmla="*/ 299594 w 1067631"/>
              <a:gd name="connsiteY94" fmla="*/ 987841 h 1061401"/>
              <a:gd name="connsiteX95" fmla="*/ 308081 w 1067631"/>
              <a:gd name="connsiteY95" fmla="*/ 992537 h 1061401"/>
              <a:gd name="connsiteX96" fmla="*/ 316592 w 1067631"/>
              <a:gd name="connsiteY96" fmla="*/ 996805 h 1061401"/>
              <a:gd name="connsiteX97" fmla="*/ 406418 w 1067631"/>
              <a:gd name="connsiteY97" fmla="*/ 1033538 h 1061401"/>
              <a:gd name="connsiteX98" fmla="*/ 422444 w 1067631"/>
              <a:gd name="connsiteY98" fmla="*/ 1038328 h 1061401"/>
              <a:gd name="connsiteX99" fmla="*/ 429912 w 1067631"/>
              <a:gd name="connsiteY99" fmla="*/ 1040391 h 1061401"/>
              <a:gd name="connsiteX100" fmla="*/ 438281 w 1067631"/>
              <a:gd name="connsiteY100" fmla="*/ 1042691 h 1061401"/>
              <a:gd name="connsiteX101" fmla="*/ 438565 w 1067631"/>
              <a:gd name="connsiteY101" fmla="*/ 1042762 h 1061401"/>
              <a:gd name="connsiteX102" fmla="*/ 438589 w 1067631"/>
              <a:gd name="connsiteY102" fmla="*/ 1042762 h 1061401"/>
              <a:gd name="connsiteX103" fmla="*/ 439964 w 1067631"/>
              <a:gd name="connsiteY103" fmla="*/ 1043142 h 1061401"/>
              <a:gd name="connsiteX104" fmla="*/ 445440 w 1067631"/>
              <a:gd name="connsiteY104" fmla="*/ 1044422 h 1061401"/>
              <a:gd name="connsiteX105" fmla="*/ 462343 w 1067631"/>
              <a:gd name="connsiteY105" fmla="*/ 1048216 h 1061401"/>
              <a:gd name="connsiteX106" fmla="*/ 463078 w 1067631"/>
              <a:gd name="connsiteY106" fmla="*/ 1048382 h 1061401"/>
              <a:gd name="connsiteX107" fmla="*/ 471873 w 1067631"/>
              <a:gd name="connsiteY107" fmla="*/ 1050232 h 1061401"/>
              <a:gd name="connsiteX108" fmla="*/ 474908 w 1067631"/>
              <a:gd name="connsiteY108" fmla="*/ 1050754 h 1061401"/>
              <a:gd name="connsiteX109" fmla="*/ 475358 w 1067631"/>
              <a:gd name="connsiteY109" fmla="*/ 1050801 h 1061401"/>
              <a:gd name="connsiteX110" fmla="*/ 558902 w 1067631"/>
              <a:gd name="connsiteY110" fmla="*/ 1060690 h 1061401"/>
              <a:gd name="connsiteX111" fmla="*/ 578176 w 1067631"/>
              <a:gd name="connsiteY111" fmla="*/ 1061188 h 1061401"/>
              <a:gd name="connsiteX112" fmla="*/ 588109 w 1067631"/>
              <a:gd name="connsiteY112" fmla="*/ 1061401 h 1061401"/>
              <a:gd name="connsiteX113" fmla="*/ 598208 w 1067631"/>
              <a:gd name="connsiteY113" fmla="*/ 1061164 h 1061401"/>
              <a:gd name="connsiteX114" fmla="*/ 618928 w 1067631"/>
              <a:gd name="connsiteY114" fmla="*/ 1060595 h 1061401"/>
              <a:gd name="connsiteX115" fmla="*/ 640241 w 1067631"/>
              <a:gd name="connsiteY115" fmla="*/ 1059030 h 1061401"/>
              <a:gd name="connsiteX116" fmla="*/ 729877 w 1067631"/>
              <a:gd name="connsiteY116" fmla="*/ 1044446 h 1061401"/>
              <a:gd name="connsiteX117" fmla="*/ 910169 w 1067631"/>
              <a:gd name="connsiteY117" fmla="*/ 967447 h 1061401"/>
              <a:gd name="connsiteX118" fmla="*/ 1054237 w 1067631"/>
              <a:gd name="connsiteY118" fmla="*/ 836880 h 1061401"/>
              <a:gd name="connsiteX119" fmla="*/ 1067632 w 1067631"/>
              <a:gd name="connsiteY119" fmla="*/ 819119 h 1061401"/>
              <a:gd name="connsiteX120" fmla="*/ 1067632 w 1067631"/>
              <a:gd name="connsiteY120" fmla="*/ 626231 h 1061401"/>
              <a:gd name="connsiteX121" fmla="*/ 1055849 w 1067631"/>
              <a:gd name="connsiteY121" fmla="*/ 660379 h 1061401"/>
              <a:gd name="connsiteX122" fmla="*/ 1027068 w 1067631"/>
              <a:gd name="connsiteY122" fmla="*/ 721845 h 10614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Lst>
            <a:rect l="l" t="t" r="r" b="b"/>
            <a:pathLst>
              <a:path w="1067631" h="1061401">
                <a:moveTo>
                  <a:pt x="1027068" y="721845"/>
                </a:moveTo>
                <a:cubicBezTo>
                  <a:pt x="1015191" y="742855"/>
                  <a:pt x="1001062" y="764150"/>
                  <a:pt x="984775" y="784971"/>
                </a:cubicBezTo>
                <a:cubicBezTo>
                  <a:pt x="952344" y="826731"/>
                  <a:pt x="909885" y="865407"/>
                  <a:pt x="862092" y="896141"/>
                </a:cubicBezTo>
                <a:cubicBezTo>
                  <a:pt x="814393" y="927182"/>
                  <a:pt x="760791" y="948880"/>
                  <a:pt x="708825" y="961614"/>
                </a:cubicBezTo>
                <a:cubicBezTo>
                  <a:pt x="682819" y="968159"/>
                  <a:pt x="657049" y="971692"/>
                  <a:pt x="632560" y="974016"/>
                </a:cubicBezTo>
                <a:cubicBezTo>
                  <a:pt x="626419" y="974467"/>
                  <a:pt x="620375" y="974917"/>
                  <a:pt x="614400" y="975368"/>
                </a:cubicBezTo>
                <a:cubicBezTo>
                  <a:pt x="608426" y="975534"/>
                  <a:pt x="602523" y="975676"/>
                  <a:pt x="596738" y="975842"/>
                </a:cubicBezTo>
                <a:cubicBezTo>
                  <a:pt x="593846" y="975913"/>
                  <a:pt x="590977" y="975984"/>
                  <a:pt x="588109" y="976056"/>
                </a:cubicBezTo>
                <a:cubicBezTo>
                  <a:pt x="585264" y="975984"/>
                  <a:pt x="582443" y="975913"/>
                  <a:pt x="579646" y="975842"/>
                </a:cubicBezTo>
                <a:cubicBezTo>
                  <a:pt x="574051" y="975700"/>
                  <a:pt x="568574" y="975581"/>
                  <a:pt x="563193" y="975439"/>
                </a:cubicBezTo>
                <a:cubicBezTo>
                  <a:pt x="530951" y="973850"/>
                  <a:pt x="503096" y="969440"/>
                  <a:pt x="480953" y="964792"/>
                </a:cubicBezTo>
                <a:cubicBezTo>
                  <a:pt x="477800" y="964080"/>
                  <a:pt x="474007" y="963226"/>
                  <a:pt x="469597" y="962231"/>
                </a:cubicBezTo>
                <a:cubicBezTo>
                  <a:pt x="468578" y="961994"/>
                  <a:pt x="467487" y="961756"/>
                  <a:pt x="466397" y="961519"/>
                </a:cubicBezTo>
                <a:cubicBezTo>
                  <a:pt x="464477" y="961069"/>
                  <a:pt x="462604" y="960618"/>
                  <a:pt x="460802" y="960168"/>
                </a:cubicBezTo>
                <a:cubicBezTo>
                  <a:pt x="460636" y="960120"/>
                  <a:pt x="460494" y="960073"/>
                  <a:pt x="460328" y="960025"/>
                </a:cubicBezTo>
                <a:cubicBezTo>
                  <a:pt x="455468" y="958650"/>
                  <a:pt x="451035" y="957440"/>
                  <a:pt x="447052" y="956350"/>
                </a:cubicBezTo>
                <a:cubicBezTo>
                  <a:pt x="442737" y="955140"/>
                  <a:pt x="438186" y="953788"/>
                  <a:pt x="433373" y="952271"/>
                </a:cubicBezTo>
                <a:cubicBezTo>
                  <a:pt x="433207" y="952223"/>
                  <a:pt x="433041" y="952152"/>
                  <a:pt x="432875" y="952105"/>
                </a:cubicBezTo>
                <a:cubicBezTo>
                  <a:pt x="426522" y="950018"/>
                  <a:pt x="423132" y="948880"/>
                  <a:pt x="423132" y="948880"/>
                </a:cubicBezTo>
                <a:cubicBezTo>
                  <a:pt x="423013" y="948832"/>
                  <a:pt x="422871" y="948809"/>
                  <a:pt x="422752" y="948785"/>
                </a:cubicBezTo>
                <a:cubicBezTo>
                  <a:pt x="403455" y="942192"/>
                  <a:pt x="381075" y="933229"/>
                  <a:pt x="357084" y="921064"/>
                </a:cubicBezTo>
                <a:cubicBezTo>
                  <a:pt x="354689" y="919878"/>
                  <a:pt x="352271" y="918669"/>
                  <a:pt x="349829" y="917459"/>
                </a:cubicBezTo>
                <a:cubicBezTo>
                  <a:pt x="347459" y="916131"/>
                  <a:pt x="345064" y="914803"/>
                  <a:pt x="342622" y="913451"/>
                </a:cubicBezTo>
                <a:cubicBezTo>
                  <a:pt x="337786" y="910725"/>
                  <a:pt x="332855" y="907950"/>
                  <a:pt x="327829" y="905128"/>
                </a:cubicBezTo>
                <a:cubicBezTo>
                  <a:pt x="318133" y="898962"/>
                  <a:pt x="307868" y="892939"/>
                  <a:pt x="297982" y="885778"/>
                </a:cubicBezTo>
                <a:cubicBezTo>
                  <a:pt x="277950" y="871881"/>
                  <a:pt x="257704" y="855898"/>
                  <a:pt x="238596" y="837449"/>
                </a:cubicBezTo>
                <a:cubicBezTo>
                  <a:pt x="200238" y="800859"/>
                  <a:pt x="165104" y="755732"/>
                  <a:pt x="139880" y="705577"/>
                </a:cubicBezTo>
                <a:cubicBezTo>
                  <a:pt x="114419" y="655612"/>
                  <a:pt x="97800" y="601403"/>
                  <a:pt x="91589" y="549399"/>
                </a:cubicBezTo>
                <a:cubicBezTo>
                  <a:pt x="88270" y="523456"/>
                  <a:pt x="86989" y="498059"/>
                  <a:pt x="87938" y="474037"/>
                </a:cubicBezTo>
                <a:cubicBezTo>
                  <a:pt x="87938" y="468251"/>
                  <a:pt x="88270" y="462559"/>
                  <a:pt x="88696" y="456963"/>
                </a:cubicBezTo>
                <a:cubicBezTo>
                  <a:pt x="88696" y="456892"/>
                  <a:pt x="88720" y="456844"/>
                  <a:pt x="88720" y="456773"/>
                </a:cubicBezTo>
                <a:cubicBezTo>
                  <a:pt x="88720" y="456773"/>
                  <a:pt x="88886" y="454615"/>
                  <a:pt x="89194" y="450560"/>
                </a:cubicBezTo>
                <a:cubicBezTo>
                  <a:pt x="89479" y="447193"/>
                  <a:pt x="89739" y="443873"/>
                  <a:pt x="89976" y="440553"/>
                </a:cubicBezTo>
                <a:cubicBezTo>
                  <a:pt x="90119" y="439059"/>
                  <a:pt x="90308" y="437470"/>
                  <a:pt x="90498" y="435787"/>
                </a:cubicBezTo>
                <a:cubicBezTo>
                  <a:pt x="91067" y="431352"/>
                  <a:pt x="91636" y="426941"/>
                  <a:pt x="92205" y="422625"/>
                </a:cubicBezTo>
                <a:cubicBezTo>
                  <a:pt x="92347" y="421487"/>
                  <a:pt x="92490" y="420373"/>
                  <a:pt x="92632" y="419258"/>
                </a:cubicBezTo>
                <a:cubicBezTo>
                  <a:pt x="92655" y="419021"/>
                  <a:pt x="92679" y="418808"/>
                  <a:pt x="92727" y="418594"/>
                </a:cubicBezTo>
                <a:cubicBezTo>
                  <a:pt x="93248" y="415132"/>
                  <a:pt x="93841" y="411433"/>
                  <a:pt x="94528" y="407567"/>
                </a:cubicBezTo>
                <a:cubicBezTo>
                  <a:pt x="94576" y="407306"/>
                  <a:pt x="94623" y="407046"/>
                  <a:pt x="94670" y="406809"/>
                </a:cubicBezTo>
                <a:cubicBezTo>
                  <a:pt x="95524" y="401828"/>
                  <a:pt x="96472" y="396991"/>
                  <a:pt x="97444" y="392248"/>
                </a:cubicBezTo>
                <a:cubicBezTo>
                  <a:pt x="97586" y="391584"/>
                  <a:pt x="97729" y="390920"/>
                  <a:pt x="97871" y="390256"/>
                </a:cubicBezTo>
                <a:cubicBezTo>
                  <a:pt x="98179" y="388739"/>
                  <a:pt x="98511" y="387245"/>
                  <a:pt x="98843" y="385751"/>
                </a:cubicBezTo>
                <a:cubicBezTo>
                  <a:pt x="99032" y="384850"/>
                  <a:pt x="99246" y="383972"/>
                  <a:pt x="99436" y="383047"/>
                </a:cubicBezTo>
                <a:cubicBezTo>
                  <a:pt x="99744" y="381696"/>
                  <a:pt x="100052" y="380368"/>
                  <a:pt x="100360" y="379063"/>
                </a:cubicBezTo>
                <a:cubicBezTo>
                  <a:pt x="100550" y="378210"/>
                  <a:pt x="100763" y="377356"/>
                  <a:pt x="100977" y="376479"/>
                </a:cubicBezTo>
                <a:cubicBezTo>
                  <a:pt x="101356" y="374890"/>
                  <a:pt x="101759" y="373301"/>
                  <a:pt x="102138" y="371736"/>
                </a:cubicBezTo>
                <a:cubicBezTo>
                  <a:pt x="102281" y="371214"/>
                  <a:pt x="102399" y="370692"/>
                  <a:pt x="102541" y="370147"/>
                </a:cubicBezTo>
                <a:cubicBezTo>
                  <a:pt x="108823" y="345532"/>
                  <a:pt x="116125" y="325043"/>
                  <a:pt x="122455" y="309535"/>
                </a:cubicBezTo>
                <a:cubicBezTo>
                  <a:pt x="122574" y="309203"/>
                  <a:pt x="122716" y="308895"/>
                  <a:pt x="122834" y="308563"/>
                </a:cubicBezTo>
                <a:cubicBezTo>
                  <a:pt x="125276" y="302682"/>
                  <a:pt x="127813" y="296706"/>
                  <a:pt x="130539" y="290659"/>
                </a:cubicBezTo>
                <a:cubicBezTo>
                  <a:pt x="131796" y="287956"/>
                  <a:pt x="132934" y="285560"/>
                  <a:pt x="133858" y="283497"/>
                </a:cubicBezTo>
                <a:cubicBezTo>
                  <a:pt x="134214" y="282762"/>
                  <a:pt x="134522" y="282051"/>
                  <a:pt x="134830" y="281387"/>
                </a:cubicBezTo>
                <a:cubicBezTo>
                  <a:pt x="138363" y="273988"/>
                  <a:pt x="142132" y="266542"/>
                  <a:pt x="146281" y="259048"/>
                </a:cubicBezTo>
                <a:cubicBezTo>
                  <a:pt x="157992" y="237967"/>
                  <a:pt x="171789" y="216459"/>
                  <a:pt x="187863" y="195472"/>
                </a:cubicBezTo>
                <a:cubicBezTo>
                  <a:pt x="220176" y="153665"/>
                  <a:pt x="261947" y="114347"/>
                  <a:pt x="309504" y="83164"/>
                </a:cubicBezTo>
                <a:cubicBezTo>
                  <a:pt x="357084" y="51957"/>
                  <a:pt x="410306" y="29547"/>
                  <a:pt x="462177" y="16291"/>
                </a:cubicBezTo>
                <a:cubicBezTo>
                  <a:pt x="488207" y="9889"/>
                  <a:pt x="513835" y="5739"/>
                  <a:pt x="538324" y="3201"/>
                </a:cubicBezTo>
                <a:cubicBezTo>
                  <a:pt x="550605" y="2348"/>
                  <a:pt x="562529" y="1162"/>
                  <a:pt x="574145" y="1162"/>
                </a:cubicBezTo>
                <a:cubicBezTo>
                  <a:pt x="578839" y="1114"/>
                  <a:pt x="583486" y="854"/>
                  <a:pt x="588062" y="854"/>
                </a:cubicBezTo>
                <a:lnTo>
                  <a:pt x="588062" y="0"/>
                </a:lnTo>
                <a:lnTo>
                  <a:pt x="280249" y="0"/>
                </a:lnTo>
                <a:cubicBezTo>
                  <a:pt x="273659" y="3937"/>
                  <a:pt x="267139" y="8015"/>
                  <a:pt x="260715" y="12213"/>
                </a:cubicBezTo>
                <a:cubicBezTo>
                  <a:pt x="204837" y="48826"/>
                  <a:pt x="155811" y="94950"/>
                  <a:pt x="117856" y="144084"/>
                </a:cubicBezTo>
                <a:cubicBezTo>
                  <a:pt x="98961" y="168723"/>
                  <a:pt x="82746" y="193978"/>
                  <a:pt x="68996" y="218783"/>
                </a:cubicBezTo>
                <a:cubicBezTo>
                  <a:pt x="65677" y="224806"/>
                  <a:pt x="62524" y="230805"/>
                  <a:pt x="59560" y="236781"/>
                </a:cubicBezTo>
                <a:cubicBezTo>
                  <a:pt x="59537" y="236805"/>
                  <a:pt x="59513" y="236829"/>
                  <a:pt x="59513" y="236876"/>
                </a:cubicBezTo>
                <a:cubicBezTo>
                  <a:pt x="59513" y="236876"/>
                  <a:pt x="59039" y="237801"/>
                  <a:pt x="58114" y="239556"/>
                </a:cubicBezTo>
                <a:cubicBezTo>
                  <a:pt x="57474" y="240931"/>
                  <a:pt x="56573" y="242828"/>
                  <a:pt x="55483" y="245200"/>
                </a:cubicBezTo>
                <a:cubicBezTo>
                  <a:pt x="53776" y="248780"/>
                  <a:pt x="52093" y="252361"/>
                  <a:pt x="50480" y="255918"/>
                </a:cubicBezTo>
                <a:cubicBezTo>
                  <a:pt x="47754" y="261752"/>
                  <a:pt x="44554" y="268890"/>
                  <a:pt x="41258" y="277332"/>
                </a:cubicBezTo>
                <a:cubicBezTo>
                  <a:pt x="39314" y="282027"/>
                  <a:pt x="37442" y="286675"/>
                  <a:pt x="35640" y="291251"/>
                </a:cubicBezTo>
                <a:cubicBezTo>
                  <a:pt x="27888" y="312120"/>
                  <a:pt x="21984" y="331778"/>
                  <a:pt x="17433" y="349682"/>
                </a:cubicBezTo>
                <a:cubicBezTo>
                  <a:pt x="17362" y="349990"/>
                  <a:pt x="17267" y="350299"/>
                  <a:pt x="17196" y="350607"/>
                </a:cubicBezTo>
                <a:cubicBezTo>
                  <a:pt x="16627" y="352812"/>
                  <a:pt x="16105" y="354994"/>
                  <a:pt x="15584" y="357152"/>
                </a:cubicBezTo>
                <a:cubicBezTo>
                  <a:pt x="15394" y="357934"/>
                  <a:pt x="15204" y="358693"/>
                  <a:pt x="15038" y="359476"/>
                </a:cubicBezTo>
                <a:cubicBezTo>
                  <a:pt x="14612" y="361326"/>
                  <a:pt x="14185" y="363152"/>
                  <a:pt x="13782" y="364954"/>
                </a:cubicBezTo>
                <a:cubicBezTo>
                  <a:pt x="13592" y="365807"/>
                  <a:pt x="13403" y="366661"/>
                  <a:pt x="13213" y="367515"/>
                </a:cubicBezTo>
                <a:cubicBezTo>
                  <a:pt x="12763" y="369554"/>
                  <a:pt x="12336" y="371593"/>
                  <a:pt x="11909" y="373562"/>
                </a:cubicBezTo>
                <a:cubicBezTo>
                  <a:pt x="11791" y="374131"/>
                  <a:pt x="11672" y="374676"/>
                  <a:pt x="11554" y="375245"/>
                </a:cubicBezTo>
                <a:cubicBezTo>
                  <a:pt x="10202" y="381838"/>
                  <a:pt x="9017" y="388075"/>
                  <a:pt x="8021" y="393932"/>
                </a:cubicBezTo>
                <a:cubicBezTo>
                  <a:pt x="7547" y="396517"/>
                  <a:pt x="7097" y="399102"/>
                  <a:pt x="6622" y="401734"/>
                </a:cubicBezTo>
                <a:cubicBezTo>
                  <a:pt x="6433" y="403204"/>
                  <a:pt x="6243" y="404722"/>
                  <a:pt x="6030" y="406216"/>
                </a:cubicBezTo>
                <a:cubicBezTo>
                  <a:pt x="6030" y="406287"/>
                  <a:pt x="6006" y="406358"/>
                  <a:pt x="6006" y="406429"/>
                </a:cubicBezTo>
                <a:cubicBezTo>
                  <a:pt x="4963" y="414326"/>
                  <a:pt x="4038" y="421250"/>
                  <a:pt x="3327" y="427202"/>
                </a:cubicBezTo>
                <a:cubicBezTo>
                  <a:pt x="3185" y="428340"/>
                  <a:pt x="3043" y="429455"/>
                  <a:pt x="2900" y="430593"/>
                </a:cubicBezTo>
                <a:cubicBezTo>
                  <a:pt x="2853" y="431139"/>
                  <a:pt x="2806" y="431708"/>
                  <a:pt x="2782" y="432253"/>
                </a:cubicBezTo>
                <a:cubicBezTo>
                  <a:pt x="2521" y="434933"/>
                  <a:pt x="2308" y="437399"/>
                  <a:pt x="2189" y="439533"/>
                </a:cubicBezTo>
                <a:cubicBezTo>
                  <a:pt x="2071" y="441193"/>
                  <a:pt x="1952" y="442664"/>
                  <a:pt x="1833" y="443991"/>
                </a:cubicBezTo>
                <a:cubicBezTo>
                  <a:pt x="1099" y="452979"/>
                  <a:pt x="387" y="462156"/>
                  <a:pt x="340" y="471547"/>
                </a:cubicBezTo>
                <a:cubicBezTo>
                  <a:pt x="-727" y="499671"/>
                  <a:pt x="719" y="529432"/>
                  <a:pt x="4631" y="559951"/>
                </a:cubicBezTo>
                <a:cubicBezTo>
                  <a:pt x="11980" y="621062"/>
                  <a:pt x="31467" y="684899"/>
                  <a:pt x="61457" y="743661"/>
                </a:cubicBezTo>
                <a:cubicBezTo>
                  <a:pt x="91162" y="802637"/>
                  <a:pt x="132365" y="855661"/>
                  <a:pt x="177408" y="898583"/>
                </a:cubicBezTo>
                <a:cubicBezTo>
                  <a:pt x="199859" y="920186"/>
                  <a:pt x="223589" y="938991"/>
                  <a:pt x="247154" y="955330"/>
                </a:cubicBezTo>
                <a:cubicBezTo>
                  <a:pt x="258771" y="963725"/>
                  <a:pt x="270790" y="970862"/>
                  <a:pt x="282241" y="978047"/>
                </a:cubicBezTo>
                <a:cubicBezTo>
                  <a:pt x="288144" y="981367"/>
                  <a:pt x="293928" y="984640"/>
                  <a:pt x="299594" y="987841"/>
                </a:cubicBezTo>
                <a:cubicBezTo>
                  <a:pt x="302439" y="989430"/>
                  <a:pt x="305260" y="990995"/>
                  <a:pt x="308081" y="992537"/>
                </a:cubicBezTo>
                <a:cubicBezTo>
                  <a:pt x="310950" y="993960"/>
                  <a:pt x="313771" y="995382"/>
                  <a:pt x="316592" y="996805"/>
                </a:cubicBezTo>
                <a:cubicBezTo>
                  <a:pt x="350161" y="1013832"/>
                  <a:pt x="381075" y="1025546"/>
                  <a:pt x="406418" y="1033538"/>
                </a:cubicBezTo>
                <a:cubicBezTo>
                  <a:pt x="410638" y="1035032"/>
                  <a:pt x="416043" y="1036573"/>
                  <a:pt x="422444" y="1038328"/>
                </a:cubicBezTo>
                <a:cubicBezTo>
                  <a:pt x="425004" y="1039063"/>
                  <a:pt x="427517" y="1039751"/>
                  <a:pt x="429912" y="1040391"/>
                </a:cubicBezTo>
                <a:cubicBezTo>
                  <a:pt x="432852" y="1041197"/>
                  <a:pt x="435602" y="1041956"/>
                  <a:pt x="438281" y="1042691"/>
                </a:cubicBezTo>
                <a:cubicBezTo>
                  <a:pt x="438375" y="1042715"/>
                  <a:pt x="438470" y="1042738"/>
                  <a:pt x="438565" y="1042762"/>
                </a:cubicBezTo>
                <a:cubicBezTo>
                  <a:pt x="438565" y="1042762"/>
                  <a:pt x="438589" y="1042762"/>
                  <a:pt x="438589" y="1042762"/>
                </a:cubicBezTo>
                <a:cubicBezTo>
                  <a:pt x="439039" y="1042881"/>
                  <a:pt x="439537" y="1043023"/>
                  <a:pt x="439964" y="1043142"/>
                </a:cubicBezTo>
                <a:cubicBezTo>
                  <a:pt x="441860" y="1043616"/>
                  <a:pt x="443686" y="1044043"/>
                  <a:pt x="445440" y="1044422"/>
                </a:cubicBezTo>
                <a:cubicBezTo>
                  <a:pt x="450703" y="1045679"/>
                  <a:pt x="456345" y="1046960"/>
                  <a:pt x="462343" y="1048216"/>
                </a:cubicBezTo>
                <a:cubicBezTo>
                  <a:pt x="462580" y="1048264"/>
                  <a:pt x="462841" y="1048335"/>
                  <a:pt x="463078" y="1048382"/>
                </a:cubicBezTo>
                <a:cubicBezTo>
                  <a:pt x="466919" y="1049236"/>
                  <a:pt x="469858" y="1049924"/>
                  <a:pt x="471873" y="1050232"/>
                </a:cubicBezTo>
                <a:cubicBezTo>
                  <a:pt x="473889" y="1050588"/>
                  <a:pt x="474908" y="1050754"/>
                  <a:pt x="474908" y="1050754"/>
                </a:cubicBezTo>
                <a:cubicBezTo>
                  <a:pt x="475050" y="1050777"/>
                  <a:pt x="475216" y="1050777"/>
                  <a:pt x="475358" y="1050801"/>
                </a:cubicBezTo>
                <a:cubicBezTo>
                  <a:pt x="498994" y="1055259"/>
                  <a:pt x="527158" y="1059148"/>
                  <a:pt x="558902" y="1060690"/>
                </a:cubicBezTo>
                <a:cubicBezTo>
                  <a:pt x="565208" y="1060856"/>
                  <a:pt x="571633" y="1060998"/>
                  <a:pt x="578176" y="1061188"/>
                </a:cubicBezTo>
                <a:cubicBezTo>
                  <a:pt x="581447" y="1061259"/>
                  <a:pt x="584766" y="1061330"/>
                  <a:pt x="588109" y="1061401"/>
                </a:cubicBezTo>
                <a:cubicBezTo>
                  <a:pt x="591452" y="1061330"/>
                  <a:pt x="594818" y="1061235"/>
                  <a:pt x="598208" y="1061164"/>
                </a:cubicBezTo>
                <a:cubicBezTo>
                  <a:pt x="605012" y="1060974"/>
                  <a:pt x="611911" y="1060785"/>
                  <a:pt x="618928" y="1060595"/>
                </a:cubicBezTo>
                <a:cubicBezTo>
                  <a:pt x="625922" y="1060073"/>
                  <a:pt x="633034" y="1059552"/>
                  <a:pt x="640241" y="1059030"/>
                </a:cubicBezTo>
                <a:cubicBezTo>
                  <a:pt x="668998" y="1056326"/>
                  <a:pt x="699295" y="1052082"/>
                  <a:pt x="729877" y="1044446"/>
                </a:cubicBezTo>
                <a:cubicBezTo>
                  <a:pt x="791065" y="1029483"/>
                  <a:pt x="854102" y="1003872"/>
                  <a:pt x="910169" y="967447"/>
                </a:cubicBezTo>
                <a:cubicBezTo>
                  <a:pt x="966355" y="931332"/>
                  <a:pt x="1016116" y="885896"/>
                  <a:pt x="1054237" y="836880"/>
                </a:cubicBezTo>
                <a:cubicBezTo>
                  <a:pt x="1058836" y="830999"/>
                  <a:pt x="1063317" y="825071"/>
                  <a:pt x="1067632" y="819119"/>
                </a:cubicBezTo>
                <a:lnTo>
                  <a:pt x="1067632" y="626231"/>
                </a:lnTo>
                <a:cubicBezTo>
                  <a:pt x="1064383" y="637068"/>
                  <a:pt x="1060496" y="648498"/>
                  <a:pt x="1055849" y="660379"/>
                </a:cubicBezTo>
                <a:cubicBezTo>
                  <a:pt x="1048429" y="680085"/>
                  <a:pt x="1038614" y="700668"/>
                  <a:pt x="1027068" y="721845"/>
                </a:cubicBezTo>
                <a:close/>
              </a:path>
            </a:pathLst>
          </a:custGeom>
          <a:solidFill>
            <a:srgbClr val="F1F2F2">
              <a:alpha val="46934"/>
            </a:srgbClr>
          </a:solidFill>
          <a:ln w="2370" cap="flat">
            <a:noFill/>
            <a:prstDash val="solid"/>
            <a:miter/>
          </a:ln>
        </p:spPr>
        <p:txBody>
          <a:bodyPr rtlCol="0" anchor="ctr"/>
          <a:lstStyle/>
          <a:p>
            <a:endParaRPr lang="en-US"/>
          </a:p>
        </p:txBody>
      </p:sp>
      <p:sp>
        <p:nvSpPr>
          <p:cNvPr id="3" name="Rectangle 2">
            <a:extLst>
              <a:ext uri="{FF2B5EF4-FFF2-40B4-BE49-F238E27FC236}">
                <a16:creationId xmlns:a16="http://schemas.microsoft.com/office/drawing/2014/main" id="{CB740006-F160-C44D-89FA-19A0B2F5D62F}"/>
              </a:ext>
            </a:extLst>
          </p:cNvPr>
          <p:cNvSpPr/>
          <p:nvPr userDrawn="1"/>
        </p:nvSpPr>
        <p:spPr>
          <a:xfrm>
            <a:off x="5297295" y="0"/>
            <a:ext cx="6257396" cy="6858000"/>
          </a:xfrm>
          <a:prstGeom prst="rect">
            <a:avLst/>
          </a:prstGeom>
          <a:solidFill>
            <a:srgbClr val="29723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Text Placeholder 17">
            <a:extLst>
              <a:ext uri="{FF2B5EF4-FFF2-40B4-BE49-F238E27FC236}">
                <a16:creationId xmlns:a16="http://schemas.microsoft.com/office/drawing/2014/main" id="{BAB2E43A-01A9-034A-94FD-65F98C9802AB}"/>
              </a:ext>
            </a:extLst>
          </p:cNvPr>
          <p:cNvSpPr>
            <a:spLocks noGrp="1"/>
          </p:cNvSpPr>
          <p:nvPr>
            <p:ph type="body" sz="quarter" idx="18" hasCustomPrompt="1"/>
          </p:nvPr>
        </p:nvSpPr>
        <p:spPr>
          <a:xfrm>
            <a:off x="5635533" y="642972"/>
            <a:ext cx="5343821" cy="4865435"/>
          </a:xfrm>
        </p:spPr>
        <p:txBody>
          <a:bodyPr/>
          <a:lstStyle>
            <a:lvl1pP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11" name="Text Placeholder 23">
            <a:extLst>
              <a:ext uri="{FF2B5EF4-FFF2-40B4-BE49-F238E27FC236}">
                <a16:creationId xmlns:a16="http://schemas.microsoft.com/office/drawing/2014/main" id="{950BB21B-863E-E545-BC10-366FC83CCA53}"/>
              </a:ext>
            </a:extLst>
          </p:cNvPr>
          <p:cNvSpPr>
            <a:spLocks noGrp="1"/>
          </p:cNvSpPr>
          <p:nvPr>
            <p:ph type="body" sz="quarter" idx="16" hasCustomPrompt="1"/>
          </p:nvPr>
        </p:nvSpPr>
        <p:spPr>
          <a:xfrm>
            <a:off x="614833" y="599475"/>
            <a:ext cx="4164986" cy="5025470"/>
          </a:xfrm>
        </p:spPr>
        <p:txBody>
          <a:bodyPr>
            <a:normAutofit/>
          </a:bodyPr>
          <a:lstStyle>
            <a:lvl1pPr marL="0" indent="0" algn="l">
              <a:buNone/>
              <a:defRPr sz="3600" b="1" i="0">
                <a:solidFill>
                  <a:srgbClr val="A2CC3A"/>
                </a:solidFill>
                <a:latin typeface="+mn-lt"/>
              </a:defRPr>
            </a:lvl1pPr>
          </a:lstStyle>
          <a:p>
            <a:pPr lvl="0"/>
            <a:r>
              <a:rPr lang="en-US" dirty="0"/>
              <a:t>Heading</a:t>
            </a:r>
          </a:p>
        </p:txBody>
      </p:sp>
      <p:grpSp>
        <p:nvGrpSpPr>
          <p:cNvPr id="14" name="Group 13">
            <a:extLst>
              <a:ext uri="{FF2B5EF4-FFF2-40B4-BE49-F238E27FC236}">
                <a16:creationId xmlns:a16="http://schemas.microsoft.com/office/drawing/2014/main" id="{981D5C40-2A01-C842-A222-582847617EE6}"/>
              </a:ext>
            </a:extLst>
          </p:cNvPr>
          <p:cNvGrpSpPr/>
          <p:nvPr userDrawn="1"/>
        </p:nvGrpSpPr>
        <p:grpSpPr>
          <a:xfrm>
            <a:off x="11317591" y="2229060"/>
            <a:ext cx="474200" cy="4867482"/>
            <a:chOff x="1009808" y="-71087"/>
            <a:chExt cx="474200" cy="4867482"/>
          </a:xfrm>
        </p:grpSpPr>
        <p:sp>
          <p:nvSpPr>
            <p:cNvPr id="15" name="Graphic 4">
              <a:extLst>
                <a:ext uri="{FF2B5EF4-FFF2-40B4-BE49-F238E27FC236}">
                  <a16:creationId xmlns:a16="http://schemas.microsoft.com/office/drawing/2014/main" id="{5FEB6C01-B86F-164A-88C2-939A6E5A380A}"/>
                </a:ext>
              </a:extLst>
            </p:cNvPr>
            <p:cNvSpPr/>
            <p:nvPr userDrawn="1"/>
          </p:nvSpPr>
          <p:spPr>
            <a:xfrm>
              <a:off x="1009808" y="380038"/>
              <a:ext cx="474200" cy="3865418"/>
            </a:xfrm>
            <a:custGeom>
              <a:avLst/>
              <a:gdLst>
                <a:gd name="connsiteX0" fmla="*/ 0 w 716474"/>
                <a:gd name="connsiteY0" fmla="*/ 0 h 1160145"/>
                <a:gd name="connsiteX1" fmla="*/ 716474 w 716474"/>
                <a:gd name="connsiteY1" fmla="*/ 0 h 1160145"/>
                <a:gd name="connsiteX2" fmla="*/ 716474 w 716474"/>
                <a:gd name="connsiteY2" fmla="*/ 1160145 h 1160145"/>
                <a:gd name="connsiteX3" fmla="*/ 0 w 716474"/>
                <a:gd name="connsiteY3" fmla="*/ 1160145 h 1160145"/>
              </a:gdLst>
              <a:ahLst/>
              <a:cxnLst>
                <a:cxn ang="0">
                  <a:pos x="connsiteX0" y="connsiteY0"/>
                </a:cxn>
                <a:cxn ang="0">
                  <a:pos x="connsiteX1" y="connsiteY1"/>
                </a:cxn>
                <a:cxn ang="0">
                  <a:pos x="connsiteX2" y="connsiteY2"/>
                </a:cxn>
                <a:cxn ang="0">
                  <a:pos x="connsiteX3" y="connsiteY3"/>
                </a:cxn>
              </a:cxnLst>
              <a:rect l="l" t="t" r="r" b="b"/>
              <a:pathLst>
                <a:path w="716474" h="1160145">
                  <a:moveTo>
                    <a:pt x="0" y="0"/>
                  </a:moveTo>
                  <a:lnTo>
                    <a:pt x="716474" y="0"/>
                  </a:lnTo>
                  <a:lnTo>
                    <a:pt x="716474" y="1160145"/>
                  </a:lnTo>
                  <a:lnTo>
                    <a:pt x="0" y="1160145"/>
                  </a:lnTo>
                  <a:close/>
                </a:path>
              </a:pathLst>
            </a:custGeom>
            <a:solidFill>
              <a:srgbClr val="84BA41"/>
            </a:solidFill>
            <a:ln w="2370" cap="flat">
              <a:noFill/>
              <a:prstDash val="solid"/>
              <a:miter/>
            </a:ln>
          </p:spPr>
          <p:txBody>
            <a:bodyPr rtlCol="0" anchor="ctr"/>
            <a:lstStyle/>
            <a:p>
              <a:endParaRPr lang="en-US"/>
            </a:p>
          </p:txBody>
        </p:sp>
        <p:sp>
          <p:nvSpPr>
            <p:cNvPr id="16" name="Text Box 5">
              <a:extLst>
                <a:ext uri="{FF2B5EF4-FFF2-40B4-BE49-F238E27FC236}">
                  <a16:creationId xmlns:a16="http://schemas.microsoft.com/office/drawing/2014/main" id="{B7652548-8EDF-8E42-A4F6-0B27CA4ED7E3}"/>
                </a:ext>
              </a:extLst>
            </p:cNvPr>
            <p:cNvSpPr txBox="1"/>
            <p:nvPr userDrawn="1"/>
          </p:nvSpPr>
          <p:spPr>
            <a:xfrm rot="16200000">
              <a:off x="-1186833" y="2175463"/>
              <a:ext cx="4867482" cy="374382"/>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r>
                <a:rPr lang="en-IE" sz="950" b="1" spc="170" baseline="0" dirty="0">
                  <a:solidFill>
                    <a:schemeClr val="bg1"/>
                  </a:solidFill>
                  <a:effectLst/>
                  <a:latin typeface="+mn-lt"/>
                  <a:ea typeface="Times New Roman" panose="02020603050405020304" pitchFamily="18" charset="0"/>
                  <a:cs typeface="Times New Roman" panose="02020603050405020304" pitchFamily="18" charset="0"/>
                </a:rPr>
                <a:t>SUSTAINABLE</a:t>
              </a:r>
              <a:r>
                <a:rPr lang="en-IE" sz="950" spc="170" baseline="0" dirty="0">
                  <a:solidFill>
                    <a:schemeClr val="bg1"/>
                  </a:solidFill>
                  <a:effectLst/>
                  <a:latin typeface="+mj-lt"/>
                  <a:ea typeface="Times New Roman" panose="02020603050405020304" pitchFamily="18" charset="0"/>
                  <a:cs typeface="Times New Roman" panose="02020603050405020304" pitchFamily="18" charset="0"/>
                </a:rPr>
                <a:t> FUTURES FOR ENTERPRISE CENTRES</a:t>
              </a:r>
              <a:endParaRPr lang="en-IE" sz="950" spc="170" baseline="0" dirty="0">
                <a:solidFill>
                  <a:schemeClr val="bg1"/>
                </a:solidFill>
                <a:effectLst/>
                <a:latin typeface="+mj-lt"/>
                <a:ea typeface="Calibri" panose="020F0502020204030204" pitchFamily="34" charset="0"/>
                <a:cs typeface="Times New Roman" panose="02020603050405020304" pitchFamily="18" charset="0"/>
              </a:endParaRPr>
            </a:p>
          </p:txBody>
        </p:sp>
      </p:grpSp>
    </p:spTree>
    <p:extLst>
      <p:ext uri="{BB962C8B-B14F-4D97-AF65-F5344CB8AC3E}">
        <p14:creationId xmlns:p14="http://schemas.microsoft.com/office/powerpoint/2010/main" val="3900466534"/>
      </p:ext>
    </p:extLst>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197848AD-6592-B642-AC77-A3318D8B851F}" type="datetimeFigureOut">
              <a:rPr lang="en-US" smtClean="0"/>
              <a:t>11/13/2022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09D58B29-4516-0E41-9E10-164871924BBC}" type="slidenum">
              <a:rPr lang="en-US" smtClean="0"/>
              <a:t>‹#›</a:t>
            </a:fld>
            <a:endParaRPr lang="en-US" dirty="0"/>
          </a:p>
        </p:txBody>
      </p:sp>
    </p:spTree>
    <p:extLst>
      <p:ext uri="{BB962C8B-B14F-4D97-AF65-F5344CB8AC3E}">
        <p14:creationId xmlns:p14="http://schemas.microsoft.com/office/powerpoint/2010/main" val="11529915"/>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197848AD-6592-B642-AC77-A3318D8B851F}" type="datetimeFigureOut">
              <a:rPr lang="en-US" smtClean="0"/>
              <a:t>11/13/2022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09D58B29-4516-0E41-9E10-164871924BBC}" type="slidenum">
              <a:rPr lang="en-US" smtClean="0"/>
              <a:t>‹#›</a:t>
            </a:fld>
            <a:endParaRPr lang="en-US" dirty="0"/>
          </a:p>
        </p:txBody>
      </p:sp>
    </p:spTree>
    <p:extLst>
      <p:ext uri="{BB962C8B-B14F-4D97-AF65-F5344CB8AC3E}">
        <p14:creationId xmlns:p14="http://schemas.microsoft.com/office/powerpoint/2010/main" val="509753175"/>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97848AD-6592-B642-AC77-A3318D8B851F}" type="datetimeFigureOut">
              <a:rPr lang="en-US" smtClean="0"/>
              <a:t>11/13/2022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09D58B29-4516-0E41-9E10-164871924BBC}" type="slidenum">
              <a:rPr lang="en-US" smtClean="0"/>
              <a:t>‹#›</a:t>
            </a:fld>
            <a:endParaRPr lang="en-US" dirty="0"/>
          </a:p>
        </p:txBody>
      </p:sp>
    </p:spTree>
    <p:extLst>
      <p:ext uri="{BB962C8B-B14F-4D97-AF65-F5344CB8AC3E}">
        <p14:creationId xmlns:p14="http://schemas.microsoft.com/office/powerpoint/2010/main" val="1109344342"/>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theme" Target="../theme/theme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8" Type="http://schemas.openxmlformats.org/officeDocument/2006/relationships/slideLayout" Target="../slideLayouts/slideLayout8.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20" Type="http://schemas.openxmlformats.org/officeDocument/2006/relationships/slideLayout" Target="../slideLayouts/slideLayout20.xml"/><Relationship Id="rId41" Type="http://schemas.openxmlformats.org/officeDocument/2006/relationships/slideLayout" Target="../slideLayouts/slideLayout41.xml"/></Relationships>
</file>

<file path=ppt/slideMasters/_rels/slideMaster2.xml.rels><?xml version="1.0" encoding="UTF-8" standalone="yes"?>
<Relationships xmlns="http://schemas.openxmlformats.org/package/2006/relationships"><Relationship Id="rId13" Type="http://schemas.openxmlformats.org/officeDocument/2006/relationships/slideLayout" Target="../slideLayouts/slideLayout57.xml"/><Relationship Id="rId18" Type="http://schemas.openxmlformats.org/officeDocument/2006/relationships/slideLayout" Target="../slideLayouts/slideLayout62.xml"/><Relationship Id="rId26" Type="http://schemas.openxmlformats.org/officeDocument/2006/relationships/slideLayout" Target="../slideLayouts/slideLayout70.xml"/><Relationship Id="rId39" Type="http://schemas.openxmlformats.org/officeDocument/2006/relationships/slideLayout" Target="../slideLayouts/slideLayout83.xml"/><Relationship Id="rId21" Type="http://schemas.openxmlformats.org/officeDocument/2006/relationships/slideLayout" Target="../slideLayouts/slideLayout65.xml"/><Relationship Id="rId34" Type="http://schemas.openxmlformats.org/officeDocument/2006/relationships/slideLayout" Target="../slideLayouts/slideLayout78.xml"/><Relationship Id="rId42" Type="http://schemas.openxmlformats.org/officeDocument/2006/relationships/slideLayout" Target="../slideLayouts/slideLayout86.xml"/><Relationship Id="rId47" Type="http://schemas.openxmlformats.org/officeDocument/2006/relationships/slideLayout" Target="../slideLayouts/slideLayout91.xml"/><Relationship Id="rId7" Type="http://schemas.openxmlformats.org/officeDocument/2006/relationships/slideLayout" Target="../slideLayouts/slideLayout51.xml"/><Relationship Id="rId2" Type="http://schemas.openxmlformats.org/officeDocument/2006/relationships/slideLayout" Target="../slideLayouts/slideLayout46.xml"/><Relationship Id="rId16" Type="http://schemas.openxmlformats.org/officeDocument/2006/relationships/slideLayout" Target="../slideLayouts/slideLayout60.xml"/><Relationship Id="rId29" Type="http://schemas.openxmlformats.org/officeDocument/2006/relationships/slideLayout" Target="../slideLayouts/slideLayout73.xml"/><Relationship Id="rId11" Type="http://schemas.openxmlformats.org/officeDocument/2006/relationships/slideLayout" Target="../slideLayouts/slideLayout55.xml"/><Relationship Id="rId24" Type="http://schemas.openxmlformats.org/officeDocument/2006/relationships/slideLayout" Target="../slideLayouts/slideLayout68.xml"/><Relationship Id="rId32" Type="http://schemas.openxmlformats.org/officeDocument/2006/relationships/slideLayout" Target="../slideLayouts/slideLayout76.xml"/><Relationship Id="rId37" Type="http://schemas.openxmlformats.org/officeDocument/2006/relationships/slideLayout" Target="../slideLayouts/slideLayout81.xml"/><Relationship Id="rId40" Type="http://schemas.openxmlformats.org/officeDocument/2006/relationships/slideLayout" Target="../slideLayouts/slideLayout84.xml"/><Relationship Id="rId45" Type="http://schemas.openxmlformats.org/officeDocument/2006/relationships/slideLayout" Target="../slideLayouts/slideLayout89.xml"/><Relationship Id="rId5" Type="http://schemas.openxmlformats.org/officeDocument/2006/relationships/slideLayout" Target="../slideLayouts/slideLayout49.xml"/><Relationship Id="rId15" Type="http://schemas.openxmlformats.org/officeDocument/2006/relationships/slideLayout" Target="../slideLayouts/slideLayout59.xml"/><Relationship Id="rId23" Type="http://schemas.openxmlformats.org/officeDocument/2006/relationships/slideLayout" Target="../slideLayouts/slideLayout67.xml"/><Relationship Id="rId28" Type="http://schemas.openxmlformats.org/officeDocument/2006/relationships/slideLayout" Target="../slideLayouts/slideLayout72.xml"/><Relationship Id="rId36" Type="http://schemas.openxmlformats.org/officeDocument/2006/relationships/slideLayout" Target="../slideLayouts/slideLayout80.xml"/><Relationship Id="rId49" Type="http://schemas.openxmlformats.org/officeDocument/2006/relationships/theme" Target="../theme/theme2.xml"/><Relationship Id="rId10" Type="http://schemas.openxmlformats.org/officeDocument/2006/relationships/slideLayout" Target="../slideLayouts/slideLayout54.xml"/><Relationship Id="rId19" Type="http://schemas.openxmlformats.org/officeDocument/2006/relationships/slideLayout" Target="../slideLayouts/slideLayout63.xml"/><Relationship Id="rId31" Type="http://schemas.openxmlformats.org/officeDocument/2006/relationships/slideLayout" Target="../slideLayouts/slideLayout75.xml"/><Relationship Id="rId44" Type="http://schemas.openxmlformats.org/officeDocument/2006/relationships/slideLayout" Target="../slideLayouts/slideLayout88.xml"/><Relationship Id="rId4" Type="http://schemas.openxmlformats.org/officeDocument/2006/relationships/slideLayout" Target="../slideLayouts/slideLayout48.xml"/><Relationship Id="rId9" Type="http://schemas.openxmlformats.org/officeDocument/2006/relationships/slideLayout" Target="../slideLayouts/slideLayout53.xml"/><Relationship Id="rId14" Type="http://schemas.openxmlformats.org/officeDocument/2006/relationships/slideLayout" Target="../slideLayouts/slideLayout58.xml"/><Relationship Id="rId22" Type="http://schemas.openxmlformats.org/officeDocument/2006/relationships/slideLayout" Target="../slideLayouts/slideLayout66.xml"/><Relationship Id="rId27" Type="http://schemas.openxmlformats.org/officeDocument/2006/relationships/slideLayout" Target="../slideLayouts/slideLayout71.xml"/><Relationship Id="rId30" Type="http://schemas.openxmlformats.org/officeDocument/2006/relationships/slideLayout" Target="../slideLayouts/slideLayout74.xml"/><Relationship Id="rId35" Type="http://schemas.openxmlformats.org/officeDocument/2006/relationships/slideLayout" Target="../slideLayouts/slideLayout79.xml"/><Relationship Id="rId43" Type="http://schemas.openxmlformats.org/officeDocument/2006/relationships/slideLayout" Target="../slideLayouts/slideLayout87.xml"/><Relationship Id="rId48" Type="http://schemas.openxmlformats.org/officeDocument/2006/relationships/slideLayout" Target="../slideLayouts/slideLayout92.xml"/><Relationship Id="rId8" Type="http://schemas.openxmlformats.org/officeDocument/2006/relationships/slideLayout" Target="../slideLayouts/slideLayout52.xml"/><Relationship Id="rId3" Type="http://schemas.openxmlformats.org/officeDocument/2006/relationships/slideLayout" Target="../slideLayouts/slideLayout47.xml"/><Relationship Id="rId12" Type="http://schemas.openxmlformats.org/officeDocument/2006/relationships/slideLayout" Target="../slideLayouts/slideLayout56.xml"/><Relationship Id="rId17" Type="http://schemas.openxmlformats.org/officeDocument/2006/relationships/slideLayout" Target="../slideLayouts/slideLayout61.xml"/><Relationship Id="rId25" Type="http://schemas.openxmlformats.org/officeDocument/2006/relationships/slideLayout" Target="../slideLayouts/slideLayout69.xml"/><Relationship Id="rId33" Type="http://schemas.openxmlformats.org/officeDocument/2006/relationships/slideLayout" Target="../slideLayouts/slideLayout77.xml"/><Relationship Id="rId38" Type="http://schemas.openxmlformats.org/officeDocument/2006/relationships/slideLayout" Target="../slideLayouts/slideLayout82.xml"/><Relationship Id="rId46" Type="http://schemas.openxmlformats.org/officeDocument/2006/relationships/slideLayout" Target="../slideLayouts/slideLayout90.xml"/><Relationship Id="rId20" Type="http://schemas.openxmlformats.org/officeDocument/2006/relationships/slideLayout" Target="../slideLayouts/slideLayout64.xml"/><Relationship Id="rId41" Type="http://schemas.openxmlformats.org/officeDocument/2006/relationships/slideLayout" Target="../slideLayouts/slideLayout85.xml"/><Relationship Id="rId1" Type="http://schemas.openxmlformats.org/officeDocument/2006/relationships/slideLayout" Target="../slideLayouts/slideLayout45.xml"/><Relationship Id="rId6" Type="http://schemas.openxmlformats.org/officeDocument/2006/relationships/slideLayout" Target="../slideLayouts/slideLayout5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4F337BB-9F57-1B43-913A-21BC65FFB72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endParaRPr lang="en-US"/>
          </a:p>
        </p:txBody>
      </p:sp>
      <p:sp>
        <p:nvSpPr>
          <p:cNvPr id="3" name="Text Placeholder 2">
            <a:extLst>
              <a:ext uri="{FF2B5EF4-FFF2-40B4-BE49-F238E27FC236}">
                <a16:creationId xmlns:a16="http://schemas.microsoft.com/office/drawing/2014/main" id="{70557024-83C6-E440-928C-6196DF32B1C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6124A238-6532-A840-B650-EB91262EE678}"/>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B7FD578-4D8C-F94D-9569-CDE05732EEA7}" type="datetimeFigureOut">
              <a:rPr lang="en-US" smtClean="0"/>
              <a:t>11/13/2022</a:t>
            </a:fld>
            <a:endParaRPr lang="en-US"/>
          </a:p>
        </p:txBody>
      </p:sp>
      <p:sp>
        <p:nvSpPr>
          <p:cNvPr id="5" name="Footer Placeholder 4">
            <a:extLst>
              <a:ext uri="{FF2B5EF4-FFF2-40B4-BE49-F238E27FC236}">
                <a16:creationId xmlns:a16="http://schemas.microsoft.com/office/drawing/2014/main" id="{2229FE06-AD7A-EE46-8712-1181F535E69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226DBF10-9497-BF4E-8AAE-86407B91845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E760C49-C21F-C349-B509-93C281143DFD}" type="slidenum">
              <a:rPr lang="en-US" smtClean="0"/>
              <a:t>‹#›</a:t>
            </a:fld>
            <a:endParaRPr lang="en-US"/>
          </a:p>
        </p:txBody>
      </p:sp>
    </p:spTree>
    <p:extLst>
      <p:ext uri="{BB962C8B-B14F-4D97-AF65-F5344CB8AC3E}">
        <p14:creationId xmlns:p14="http://schemas.microsoft.com/office/powerpoint/2010/main" val="580465908"/>
      </p:ext>
    </p:extLst>
  </p:cSld>
  <p:clrMap bg1="lt1" tx1="dk1" bg2="lt2" tx2="dk2" accent1="accent1" accent2="accent2" accent3="accent3" accent4="accent4" accent5="accent5" accent6="accent6" hlink="hlink" folHlink="folHlink"/>
  <p:sldLayoutIdLst>
    <p:sldLayoutId id="2147483867" r:id="rId1"/>
    <p:sldLayoutId id="2147483868" r:id="rId2"/>
    <p:sldLayoutId id="2147483829" r:id="rId3"/>
    <p:sldLayoutId id="2147483842" r:id="rId4"/>
    <p:sldLayoutId id="2147483840" r:id="rId5"/>
    <p:sldLayoutId id="2147483861" r:id="rId6"/>
    <p:sldLayoutId id="2147483879" r:id="rId7"/>
    <p:sldLayoutId id="2147483862" r:id="rId8"/>
    <p:sldLayoutId id="2147483846" r:id="rId9"/>
    <p:sldLayoutId id="2147483882" r:id="rId10"/>
    <p:sldLayoutId id="2147483866" r:id="rId11"/>
    <p:sldLayoutId id="2147483898" r:id="rId12"/>
    <p:sldLayoutId id="2147483883" r:id="rId13"/>
    <p:sldLayoutId id="2147483901" r:id="rId14"/>
    <p:sldLayoutId id="2147483894" r:id="rId15"/>
    <p:sldLayoutId id="2147483895" r:id="rId16"/>
    <p:sldLayoutId id="2147483885" r:id="rId17"/>
    <p:sldLayoutId id="2147483875" r:id="rId18"/>
    <p:sldLayoutId id="2147483902" r:id="rId19"/>
    <p:sldLayoutId id="2147483896" r:id="rId20"/>
    <p:sldLayoutId id="2147483833" r:id="rId21"/>
    <p:sldLayoutId id="2147483847" r:id="rId22"/>
    <p:sldLayoutId id="2147483871" r:id="rId23"/>
    <p:sldLayoutId id="2147483837" r:id="rId24"/>
    <p:sldLayoutId id="2147483838" r:id="rId25"/>
    <p:sldLayoutId id="2147483899" r:id="rId26"/>
    <p:sldLayoutId id="2147483844" r:id="rId27"/>
    <p:sldLayoutId id="2147483848" r:id="rId28"/>
    <p:sldLayoutId id="2147483849" r:id="rId29"/>
    <p:sldLayoutId id="2147483903" r:id="rId30"/>
    <p:sldLayoutId id="2147483851" r:id="rId31"/>
    <p:sldLayoutId id="2147483854" r:id="rId32"/>
    <p:sldLayoutId id="2147483855" r:id="rId33"/>
    <p:sldLayoutId id="2147483856" r:id="rId34"/>
    <p:sldLayoutId id="2147483857" r:id="rId35"/>
    <p:sldLayoutId id="2147483864" r:id="rId36"/>
    <p:sldLayoutId id="2147483852" r:id="rId37"/>
    <p:sldLayoutId id="2147483858" r:id="rId38"/>
    <p:sldLayoutId id="2147483859" r:id="rId39"/>
    <p:sldLayoutId id="2147483860" r:id="rId40"/>
    <p:sldLayoutId id="2147483853" r:id="rId41"/>
    <p:sldLayoutId id="2147483886" r:id="rId42"/>
    <p:sldLayoutId id="2147483888" r:id="rId43"/>
    <p:sldLayoutId id="2147483900" r:id="rId44"/>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97848AD-6592-B642-AC77-A3318D8B851F}" type="datetimeFigureOut">
              <a:rPr lang="en-US" smtClean="0"/>
              <a:t>11/13/2022</a:t>
            </a:fld>
            <a:endParaRPr lang="en-US" dirty="0"/>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9D58B29-4516-0E41-9E10-164871924BBC}" type="slidenum">
              <a:rPr lang="en-US" smtClean="0"/>
              <a:t>‹#›</a:t>
            </a:fld>
            <a:endParaRPr lang="en-US" dirty="0"/>
          </a:p>
        </p:txBody>
      </p:sp>
    </p:spTree>
    <p:extLst>
      <p:ext uri="{BB962C8B-B14F-4D97-AF65-F5344CB8AC3E}">
        <p14:creationId xmlns:p14="http://schemas.microsoft.com/office/powerpoint/2010/main" val="1233805520"/>
      </p:ext>
    </p:extLst>
  </p:cSld>
  <p:clrMap bg1="lt1" tx1="dk1" bg2="lt2" tx2="dk2" accent1="accent1" accent2="accent2" accent3="accent3" accent4="accent4" accent5="accent5" accent6="accent6" hlink="hlink" folHlink="folHlink"/>
  <p:sldLayoutIdLst>
    <p:sldLayoutId id="2147483649" r:id="rId1"/>
    <p:sldLayoutId id="2147483654" r:id="rId2"/>
    <p:sldLayoutId id="2147483655" r:id="rId3"/>
    <p:sldLayoutId id="2147483680" r:id="rId4"/>
    <p:sldLayoutId id="2147483704" r:id="rId5"/>
    <p:sldLayoutId id="2147483665" r:id="rId6"/>
    <p:sldLayoutId id="2147483685" r:id="rId7"/>
    <p:sldLayoutId id="2147483667" r:id="rId8"/>
    <p:sldLayoutId id="2147483705" r:id="rId9"/>
    <p:sldLayoutId id="2147483686" r:id="rId10"/>
    <p:sldLayoutId id="2147483708" r:id="rId11"/>
    <p:sldLayoutId id="2147483709" r:id="rId12"/>
    <p:sldLayoutId id="2147483683" r:id="rId13"/>
    <p:sldLayoutId id="2147483717" r:id="rId14"/>
    <p:sldLayoutId id="2147483688" r:id="rId15"/>
    <p:sldLayoutId id="2147483712" r:id="rId16"/>
    <p:sldLayoutId id="2147483662" r:id="rId17"/>
    <p:sldLayoutId id="2147483689" r:id="rId18"/>
    <p:sldLayoutId id="2147483690" r:id="rId19"/>
    <p:sldLayoutId id="2147483691" r:id="rId20"/>
    <p:sldLayoutId id="2147483684" r:id="rId21"/>
    <p:sldLayoutId id="2147483661" r:id="rId22"/>
    <p:sldLayoutId id="2147483714" r:id="rId23"/>
    <p:sldLayoutId id="2147483692" r:id="rId24"/>
    <p:sldLayoutId id="2147483711" r:id="rId25"/>
    <p:sldLayoutId id="2147483693" r:id="rId26"/>
    <p:sldLayoutId id="2147483679" r:id="rId27"/>
    <p:sldLayoutId id="2147483694" r:id="rId28"/>
    <p:sldLayoutId id="2147483706" r:id="rId29"/>
    <p:sldLayoutId id="2147483696" r:id="rId30"/>
    <p:sldLayoutId id="2147483697" r:id="rId31"/>
    <p:sldLayoutId id="2147483652" r:id="rId32"/>
    <p:sldLayoutId id="2147483699" r:id="rId33"/>
    <p:sldLayoutId id="2147483673" r:id="rId34"/>
    <p:sldLayoutId id="2147483707" r:id="rId35"/>
    <p:sldLayoutId id="2147483716" r:id="rId36"/>
    <p:sldLayoutId id="2147483710" r:id="rId37"/>
    <p:sldLayoutId id="2147483677" r:id="rId38"/>
    <p:sldLayoutId id="2147483676" r:id="rId39"/>
    <p:sldLayoutId id="2147483700" r:id="rId40"/>
    <p:sldLayoutId id="2147483702" r:id="rId41"/>
    <p:sldLayoutId id="2147483715" r:id="rId42"/>
    <p:sldLayoutId id="2147483703" r:id="rId43"/>
    <p:sldLayoutId id="2147483701" r:id="rId44"/>
    <p:sldLayoutId id="2147483669" r:id="rId45"/>
    <p:sldLayoutId id="2147483656" r:id="rId46"/>
    <p:sldLayoutId id="2147483657" r:id="rId47"/>
    <p:sldLayoutId id="2147483658" r:id="rId48"/>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5.xml"/><Relationship Id="rId1" Type="http://schemas.openxmlformats.org/officeDocument/2006/relationships/slideLayout" Target="../slideLayouts/slideLayout24.xml"/><Relationship Id="rId6" Type="http://schemas.openxmlformats.org/officeDocument/2006/relationships/image" Target="../media/image27.jpeg"/><Relationship Id="rId5" Type="http://schemas.openxmlformats.org/officeDocument/2006/relationships/image" Target="../media/image26.jpeg"/><Relationship Id="rId4" Type="http://schemas.openxmlformats.org/officeDocument/2006/relationships/image" Target="../media/image25.svg"/></Relationships>
</file>

<file path=ppt/slides/_rels/slide11.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6.xml"/><Relationship Id="rId1" Type="http://schemas.openxmlformats.org/officeDocument/2006/relationships/slideLayout" Target="../slideLayouts/slideLayout25.xml"/><Relationship Id="rId5" Type="http://schemas.openxmlformats.org/officeDocument/2006/relationships/image" Target="../media/image30.png"/><Relationship Id="rId4" Type="http://schemas.openxmlformats.org/officeDocument/2006/relationships/image" Target="../media/image29.jpeg"/></Relationships>
</file>

<file path=ppt/slides/_rels/slide12.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7.xml"/><Relationship Id="rId1" Type="http://schemas.openxmlformats.org/officeDocument/2006/relationships/slideLayout" Target="../slideLayouts/slideLayout25.xml"/><Relationship Id="rId5" Type="http://schemas.openxmlformats.org/officeDocument/2006/relationships/image" Target="../media/image33.png"/><Relationship Id="rId4" Type="http://schemas.openxmlformats.org/officeDocument/2006/relationships/image" Target="../media/image32.jpg"/></Relationships>
</file>

<file path=ppt/slides/_rels/slide13.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8.xml"/><Relationship Id="rId1" Type="http://schemas.openxmlformats.org/officeDocument/2006/relationships/slideLayout" Target="../slideLayouts/slideLayout27.xml"/><Relationship Id="rId5" Type="http://schemas.openxmlformats.org/officeDocument/2006/relationships/hyperlink" Target="https://unfccc.int/cop27#:~:text=At%20the%20Sharm%20el-Sheikh%20Climate%20Change%20Conference%20%28COP,agreed%20under%20the%20Paris%20Agreement%20and%20the%20Convention." TargetMode="External"/><Relationship Id="rId4" Type="http://schemas.openxmlformats.org/officeDocument/2006/relationships/image" Target="../media/image35.png"/></Relationships>
</file>

<file path=ppt/slides/_rels/slide14.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9.xml"/><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5.xml"/><Relationship Id="rId1" Type="http://schemas.openxmlformats.org/officeDocument/2006/relationships/video" Target="https://www.youtube.com/embed/ivm191V50KE?feature=oembed" TargetMode="External"/><Relationship Id="rId5" Type="http://schemas.openxmlformats.org/officeDocument/2006/relationships/hyperlink" Target="https://www.wbcsd.org/Overview/Resources/General/CEO-Guide-to-the-SDGs" TargetMode="External"/><Relationship Id="rId4" Type="http://schemas.openxmlformats.org/officeDocument/2006/relationships/image" Target="../media/image37.jpeg"/></Relationships>
</file>

<file path=ppt/slides/_rels/slide16.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11.xml"/><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12.xml"/><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13.xml"/><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3" Type="http://schemas.openxmlformats.org/officeDocument/2006/relationships/hyperlink" Target="https://sdgcompass.org/" TargetMode="External"/><Relationship Id="rId2" Type="http://schemas.openxmlformats.org/officeDocument/2006/relationships/notesSlide" Target="../notesSlides/notesSlide14.xml"/><Relationship Id="rId1" Type="http://schemas.openxmlformats.org/officeDocument/2006/relationships/slideLayout" Target="../slideLayouts/slideLayout5.xml"/><Relationship Id="rId4" Type="http://schemas.openxmlformats.org/officeDocument/2006/relationships/image" Target="../media/image41.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3" Type="http://schemas.openxmlformats.org/officeDocument/2006/relationships/hyperlink" Target="https://www.sciencedirect.com/topics/social-sciences/brundtland-report" TargetMode="External"/><Relationship Id="rId2" Type="http://schemas.openxmlformats.org/officeDocument/2006/relationships/notesSlide" Target="../notesSlides/notesSlide16.xml"/><Relationship Id="rId1" Type="http://schemas.openxmlformats.org/officeDocument/2006/relationships/slideLayout" Target="../slideLayouts/slideLayout5.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6.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5.xml"/></Relationships>
</file>

<file path=ppt/slides/_rels/slide24.xml.rels><?xml version="1.0" encoding="UTF-8" standalone="yes"?>
<Relationships xmlns="http://schemas.openxmlformats.org/package/2006/relationships"><Relationship Id="rId3" Type="http://schemas.openxmlformats.org/officeDocument/2006/relationships/image" Target="../media/image42.jpg"/><Relationship Id="rId2" Type="http://schemas.openxmlformats.org/officeDocument/2006/relationships/notesSlide" Target="../notesSlides/notesSlide19.xml"/><Relationship Id="rId1" Type="http://schemas.openxmlformats.org/officeDocument/2006/relationships/slideLayout" Target="../slideLayouts/slideLayout5.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5.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3.xml"/></Relationships>
</file>

<file path=ppt/slides/_rels/slide27.xml.rels><?xml version="1.0" encoding="UTF-8" standalone="yes"?>
<Relationships xmlns="http://schemas.openxmlformats.org/package/2006/relationships"><Relationship Id="rId3" Type="http://schemas.openxmlformats.org/officeDocument/2006/relationships/hyperlink" Target="https://www.investopedia.com/articles/investing/100515/three-pillars-corporate-sustainability.asp" TargetMode="External"/><Relationship Id="rId2" Type="http://schemas.openxmlformats.org/officeDocument/2006/relationships/notesSlide" Target="../notesSlides/notesSlide22.xml"/><Relationship Id="rId1" Type="http://schemas.openxmlformats.org/officeDocument/2006/relationships/slideLayout" Target="../slideLayouts/slideLayout5.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3" Type="http://schemas.openxmlformats.org/officeDocument/2006/relationships/image" Target="../media/image43.jpg"/><Relationship Id="rId2" Type="http://schemas.openxmlformats.org/officeDocument/2006/relationships/hyperlink" Target="https://time.com/6097677/young-people-climate-change-anxiety/" TargetMode="External"/><Relationship Id="rId1" Type="http://schemas.openxmlformats.org/officeDocument/2006/relationships/slideLayout" Target="../slideLayouts/slideLayout9.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32.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image" Target="../media/image44.jpeg"/><Relationship Id="rId1" Type="http://schemas.openxmlformats.org/officeDocument/2006/relationships/slideLayout" Target="../slideLayouts/slideLayout20.xml"/><Relationship Id="rId6" Type="http://schemas.openxmlformats.org/officeDocument/2006/relationships/image" Target="../media/image48.png"/><Relationship Id="rId5" Type="http://schemas.openxmlformats.org/officeDocument/2006/relationships/image" Target="../media/image47.png"/><Relationship Id="rId4" Type="http://schemas.openxmlformats.org/officeDocument/2006/relationships/image" Target="../media/image46.png"/></Relationships>
</file>

<file path=ppt/slides/_rels/slide33.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image" Target="../media/image44.jpeg"/><Relationship Id="rId1" Type="http://schemas.openxmlformats.org/officeDocument/2006/relationships/slideLayout" Target="../slideLayouts/slideLayout20.xml"/><Relationship Id="rId6" Type="http://schemas.openxmlformats.org/officeDocument/2006/relationships/image" Target="../media/image48.png"/><Relationship Id="rId5" Type="http://schemas.openxmlformats.org/officeDocument/2006/relationships/image" Target="../media/image47.png"/><Relationship Id="rId4" Type="http://schemas.openxmlformats.org/officeDocument/2006/relationships/image" Target="../media/image46.png"/></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36.xml.rels><?xml version="1.0" encoding="UTF-8" standalone="yes"?>
<Relationships xmlns="http://schemas.openxmlformats.org/package/2006/relationships"><Relationship Id="rId3" Type="http://schemas.openxmlformats.org/officeDocument/2006/relationships/image" Target="../media/image50.svg"/><Relationship Id="rId2" Type="http://schemas.openxmlformats.org/officeDocument/2006/relationships/image" Target="../media/image49.png"/><Relationship Id="rId1" Type="http://schemas.openxmlformats.org/officeDocument/2006/relationships/slideLayout" Target="../slideLayouts/slideLayout11.xml"/></Relationships>
</file>

<file path=ppt/slides/_rels/slide37.xml.rels><?xml version="1.0" encoding="UTF-8" standalone="yes"?>
<Relationships xmlns="http://schemas.openxmlformats.org/package/2006/relationships"><Relationship Id="rId3" Type="http://schemas.openxmlformats.org/officeDocument/2006/relationships/image" Target="../media/image52.svg"/><Relationship Id="rId2" Type="http://schemas.openxmlformats.org/officeDocument/2006/relationships/image" Target="../media/image51.png"/><Relationship Id="rId1" Type="http://schemas.openxmlformats.org/officeDocument/2006/relationships/slideLayout" Target="../slideLayouts/slideLayout16.xml"/></Relationships>
</file>

<file path=ppt/slides/_rels/slide38.xml.rels><?xml version="1.0" encoding="UTF-8" standalone="yes"?>
<Relationships xmlns="http://schemas.openxmlformats.org/package/2006/relationships"><Relationship Id="rId2" Type="http://schemas.openxmlformats.org/officeDocument/2006/relationships/image" Target="../media/image53.png"/><Relationship Id="rId1" Type="http://schemas.openxmlformats.org/officeDocument/2006/relationships/slideLayout" Target="../slideLayouts/slideLayout10.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3.xml"/></Relationships>
</file>

<file path=ppt/slides/_rels/slide40.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hyperlink" Target="https://ourworldindata.org/ghg-emissions-by-sector" TargetMode="External"/><Relationship Id="rId1" Type="http://schemas.openxmlformats.org/officeDocument/2006/relationships/slideLayout" Target="../slideLayouts/slideLayout10.xml"/></Relationships>
</file>

<file path=ppt/slides/_rels/slide41.xml.rels><?xml version="1.0" encoding="UTF-8" standalone="yes"?>
<Relationships xmlns="http://schemas.openxmlformats.org/package/2006/relationships"><Relationship Id="rId3" Type="http://schemas.openxmlformats.org/officeDocument/2006/relationships/image" Target="../media/image55.jpg"/><Relationship Id="rId2" Type="http://schemas.openxmlformats.org/officeDocument/2006/relationships/hyperlink" Target="https://www.un.org/en/climatechange/science/causes-effects-climate-change" TargetMode="External"/><Relationship Id="rId1" Type="http://schemas.openxmlformats.org/officeDocument/2006/relationships/slideLayout" Target="../slideLayouts/slideLayout23.xml"/></Relationships>
</file>

<file path=ppt/slides/_rels/slide42.xml.rels><?xml version="1.0" encoding="UTF-8" standalone="yes"?>
<Relationships xmlns="http://schemas.openxmlformats.org/package/2006/relationships"><Relationship Id="rId3" Type="http://schemas.openxmlformats.org/officeDocument/2006/relationships/image" Target="../media/image56.jpg"/><Relationship Id="rId2" Type="http://schemas.openxmlformats.org/officeDocument/2006/relationships/hyperlink" Target="https://www.un.org/en/climatechange/science/causes-effects-climate-change" TargetMode="External"/><Relationship Id="rId1" Type="http://schemas.openxmlformats.org/officeDocument/2006/relationships/slideLayout" Target="../slideLayouts/slideLayout23.xml"/></Relationships>
</file>

<file path=ppt/slides/_rels/slide43.xml.rels><?xml version="1.0" encoding="UTF-8" standalone="yes"?>
<Relationships xmlns="http://schemas.openxmlformats.org/package/2006/relationships"><Relationship Id="rId3" Type="http://schemas.openxmlformats.org/officeDocument/2006/relationships/image" Target="../media/image57.jpg"/><Relationship Id="rId2" Type="http://schemas.openxmlformats.org/officeDocument/2006/relationships/hyperlink" Target="https://www.un.org/en/climatechange/science/causes-effects-climate-change" TargetMode="External"/><Relationship Id="rId1" Type="http://schemas.openxmlformats.org/officeDocument/2006/relationships/slideLayout" Target="../slideLayouts/slideLayout23.xml"/></Relationships>
</file>

<file path=ppt/slides/_rels/slide44.xml.rels><?xml version="1.0" encoding="UTF-8" standalone="yes"?>
<Relationships xmlns="http://schemas.openxmlformats.org/package/2006/relationships"><Relationship Id="rId3" Type="http://schemas.openxmlformats.org/officeDocument/2006/relationships/hyperlink" Target="https://www.un.org/en/climatechange/science/causes-effects-climate-change" TargetMode="External"/><Relationship Id="rId2" Type="http://schemas.openxmlformats.org/officeDocument/2006/relationships/notesSlide" Target="../notesSlides/notesSlide25.xml"/><Relationship Id="rId1" Type="http://schemas.openxmlformats.org/officeDocument/2006/relationships/slideLayout" Target="../slideLayouts/slideLayout23.xml"/><Relationship Id="rId4" Type="http://schemas.openxmlformats.org/officeDocument/2006/relationships/image" Target="../media/image58.jpg"/></Relationships>
</file>

<file path=ppt/slides/_rels/slide45.xml.rels><?xml version="1.0" encoding="UTF-8" standalone="yes"?>
<Relationships xmlns="http://schemas.openxmlformats.org/package/2006/relationships"><Relationship Id="rId3" Type="http://schemas.openxmlformats.org/officeDocument/2006/relationships/hyperlink" Target="https://www.un.org/en/climatechange/science/causes-effects-climate-change" TargetMode="External"/><Relationship Id="rId2" Type="http://schemas.openxmlformats.org/officeDocument/2006/relationships/notesSlide" Target="../notesSlides/notesSlide26.xml"/><Relationship Id="rId1" Type="http://schemas.openxmlformats.org/officeDocument/2006/relationships/slideLayout" Target="../slideLayouts/slideLayout23.xml"/><Relationship Id="rId4" Type="http://schemas.openxmlformats.org/officeDocument/2006/relationships/image" Target="../media/image59.jpg"/></Relationships>
</file>

<file path=ppt/slides/_rels/slide46.xml.rels><?xml version="1.0" encoding="UTF-8" standalone="yes"?>
<Relationships xmlns="http://schemas.openxmlformats.org/package/2006/relationships"><Relationship Id="rId3" Type="http://schemas.openxmlformats.org/officeDocument/2006/relationships/hyperlink" Target="https://www.un.org/en/climatechange/science/causes-effects-climate-change" TargetMode="External"/><Relationship Id="rId2" Type="http://schemas.openxmlformats.org/officeDocument/2006/relationships/notesSlide" Target="../notesSlides/notesSlide27.xml"/><Relationship Id="rId1" Type="http://schemas.openxmlformats.org/officeDocument/2006/relationships/slideLayout" Target="../slideLayouts/slideLayout23.xml"/><Relationship Id="rId4" Type="http://schemas.openxmlformats.org/officeDocument/2006/relationships/image" Target="../media/image60.jpg"/></Relationships>
</file>

<file path=ppt/slides/_rels/slide47.xml.rels><?xml version="1.0" encoding="UTF-8" standalone="yes"?>
<Relationships xmlns="http://schemas.openxmlformats.org/package/2006/relationships"><Relationship Id="rId3" Type="http://schemas.openxmlformats.org/officeDocument/2006/relationships/hyperlink" Target="https://www.un.org/en/climatechange/science/causes-effects-climate-change" TargetMode="External"/><Relationship Id="rId2" Type="http://schemas.openxmlformats.org/officeDocument/2006/relationships/notesSlide" Target="../notesSlides/notesSlide28.xml"/><Relationship Id="rId1" Type="http://schemas.openxmlformats.org/officeDocument/2006/relationships/slideLayout" Target="../slideLayouts/slideLayout23.xml"/><Relationship Id="rId5" Type="http://schemas.openxmlformats.org/officeDocument/2006/relationships/hyperlink" Target="https://www.greenbiz.com/article/why-consuming-smarter-means-consuming-less" TargetMode="External"/><Relationship Id="rId4" Type="http://schemas.openxmlformats.org/officeDocument/2006/relationships/image" Target="../media/image61.jpg"/></Relationships>
</file>

<file path=ppt/slides/_rels/slide48.xml.rels><?xml version="1.0" encoding="UTF-8" standalone="yes"?>
<Relationships xmlns="http://schemas.openxmlformats.org/package/2006/relationships"><Relationship Id="rId3" Type="http://schemas.openxmlformats.org/officeDocument/2006/relationships/image" Target="../media/image63.svg"/><Relationship Id="rId7" Type="http://schemas.openxmlformats.org/officeDocument/2006/relationships/image" Target="../media/image67.svg"/><Relationship Id="rId2" Type="http://schemas.openxmlformats.org/officeDocument/2006/relationships/image" Target="../media/image62.png"/><Relationship Id="rId1" Type="http://schemas.openxmlformats.org/officeDocument/2006/relationships/slideLayout" Target="../slideLayouts/slideLayout33.xml"/><Relationship Id="rId6" Type="http://schemas.openxmlformats.org/officeDocument/2006/relationships/image" Target="../media/image66.png"/><Relationship Id="rId5" Type="http://schemas.openxmlformats.org/officeDocument/2006/relationships/image" Target="../media/image65.svg"/><Relationship Id="rId4" Type="http://schemas.openxmlformats.org/officeDocument/2006/relationships/image" Target="../media/image64.png"/></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3.xml"/></Relationships>
</file>

<file path=ppt/slides/_rels/slide50.xml.rels><?xml version="1.0" encoding="UTF-8" standalone="yes"?>
<Relationships xmlns="http://schemas.openxmlformats.org/package/2006/relationships"><Relationship Id="rId2" Type="http://schemas.openxmlformats.org/officeDocument/2006/relationships/image" Target="../media/image68.jpg"/><Relationship Id="rId1" Type="http://schemas.openxmlformats.org/officeDocument/2006/relationships/slideLayout" Target="../slideLayouts/slideLayout5.xml"/></Relationships>
</file>

<file path=ppt/slides/_rels/slide51.xml.rels><?xml version="1.0" encoding="UTF-8" standalone="yes"?>
<Relationships xmlns="http://schemas.openxmlformats.org/package/2006/relationships"><Relationship Id="rId3" Type="http://schemas.openxmlformats.org/officeDocument/2006/relationships/hyperlink" Target="https://www.ibm.com/thought-leadership/institute-business-value/report/2022-sustainability-consumer-research" TargetMode="External"/><Relationship Id="rId2" Type="http://schemas.openxmlformats.org/officeDocument/2006/relationships/hyperlink" Target="https://www.cdp.net/en/research/global-reports/global-supply-chain-report-2018" TargetMode="External"/><Relationship Id="rId1" Type="http://schemas.openxmlformats.org/officeDocument/2006/relationships/slideLayout" Target="../slideLayouts/slideLayout5.xml"/></Relationships>
</file>

<file path=ppt/slides/_rels/slide52.xml.rels><?xml version="1.0" encoding="UTF-8" standalone="yes"?>
<Relationships xmlns="http://schemas.openxmlformats.org/package/2006/relationships"><Relationship Id="rId3" Type="http://schemas.openxmlformats.org/officeDocument/2006/relationships/hyperlink" Target="https://fridaysforfuture.org/" TargetMode="External"/><Relationship Id="rId2" Type="http://schemas.openxmlformats.org/officeDocument/2006/relationships/hyperlink" Target="https://www.ey.com/en_kr/workforce/recognition-reward-advisory#:~:text=The%20Millennial%20challenge,from%20those%20of%20previous%20generations." TargetMode="External"/><Relationship Id="rId1" Type="http://schemas.openxmlformats.org/officeDocument/2006/relationships/slideLayout" Target="../slideLayouts/slideLayout5.xml"/></Relationships>
</file>

<file path=ppt/slides/_rels/slide53.xml.rels><?xml version="1.0" encoding="UTF-8" standalone="yes"?>
<Relationships xmlns="http://schemas.openxmlformats.org/package/2006/relationships"><Relationship Id="rId3" Type="http://schemas.openxmlformats.org/officeDocument/2006/relationships/image" Target="../media/image69.png"/><Relationship Id="rId2" Type="http://schemas.openxmlformats.org/officeDocument/2006/relationships/hyperlink" Target="https://d306pr3pise04h.cloudfront.net/docs/news_events%2F9.3%2Fbetter-business-better-world.pdf" TargetMode="External"/><Relationship Id="rId1" Type="http://schemas.openxmlformats.org/officeDocument/2006/relationships/slideLayout" Target="../slideLayouts/slideLayout5.xml"/></Relationships>
</file>

<file path=ppt/slides/_rels/slide54.xml.rels><?xml version="1.0" encoding="UTF-8" standalone="yes"?>
<Relationships xmlns="http://schemas.openxmlformats.org/package/2006/relationships"><Relationship Id="rId3" Type="http://schemas.openxmlformats.org/officeDocument/2006/relationships/hyperlink" Target="https://ellenmacarthurfoundation.org/circulate-products-and-materials" TargetMode="External"/><Relationship Id="rId2" Type="http://schemas.openxmlformats.org/officeDocument/2006/relationships/hyperlink" Target="https://ellenmacarthurfoundation.org/eliminate-waste-and-pollution" TargetMode="External"/><Relationship Id="rId1" Type="http://schemas.openxmlformats.org/officeDocument/2006/relationships/slideLayout" Target="../slideLayouts/slideLayout16.xml"/><Relationship Id="rId6" Type="http://schemas.openxmlformats.org/officeDocument/2006/relationships/hyperlink" Target="https://ellenmacarthurfoundation.org/topics/circular-economy-introduction/overview" TargetMode="External"/><Relationship Id="rId5" Type="http://schemas.openxmlformats.org/officeDocument/2006/relationships/image" Target="../media/image70.png"/><Relationship Id="rId4" Type="http://schemas.openxmlformats.org/officeDocument/2006/relationships/hyperlink" Target="https://ellenmacarthurfoundation.org/regenerate-nature" TargetMode="External"/></Relationships>
</file>

<file path=ppt/slides/_rels/slide55.xml.rels><?xml version="1.0" encoding="UTF-8" standalone="yes"?>
<Relationships xmlns="http://schemas.openxmlformats.org/package/2006/relationships"><Relationship Id="rId3" Type="http://schemas.openxmlformats.org/officeDocument/2006/relationships/image" Target="../media/image71.emf"/><Relationship Id="rId2" Type="http://schemas.openxmlformats.org/officeDocument/2006/relationships/notesSlide" Target="../notesSlides/notesSlide30.xml"/><Relationship Id="rId1" Type="http://schemas.openxmlformats.org/officeDocument/2006/relationships/slideLayout" Target="../slideLayouts/slideLayout5.xml"/></Relationships>
</file>

<file path=ppt/slides/_rels/slide56.xml.rels><?xml version="1.0" encoding="UTF-8" standalone="yes"?>
<Relationships xmlns="http://schemas.openxmlformats.org/package/2006/relationships"><Relationship Id="rId3" Type="http://schemas.openxmlformats.org/officeDocument/2006/relationships/image" Target="../media/image72.jpeg"/><Relationship Id="rId2" Type="http://schemas.openxmlformats.org/officeDocument/2006/relationships/slideLayout" Target="../slideLayouts/slideLayout5.xml"/><Relationship Id="rId1" Type="http://schemas.openxmlformats.org/officeDocument/2006/relationships/video" Target="https://www.youtube.com/embed/NBEvJwTxs4w?feature=oembed" TargetMode="External"/></Relationships>
</file>

<file path=ppt/slides/_rels/slide57.xml.rels><?xml version="1.0" encoding="UTF-8" standalone="yes"?>
<Relationships xmlns="http://schemas.openxmlformats.org/package/2006/relationships"><Relationship Id="rId3" Type="http://schemas.openxmlformats.org/officeDocument/2006/relationships/image" Target="../media/image73.png"/><Relationship Id="rId2" Type="http://schemas.openxmlformats.org/officeDocument/2006/relationships/hyperlink" Target="https://ec.europa.eu/info/strategy/priorities-2019-2024/european-green-deal_en" TargetMode="External"/><Relationship Id="rId1" Type="http://schemas.openxmlformats.org/officeDocument/2006/relationships/slideLayout" Target="../slideLayouts/slideLayout5.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7.xml"/></Relationships>
</file>

<file path=ppt/slides/_rels/slide59.xml.rels><?xml version="1.0" encoding="UTF-8" standalone="yes"?>
<Relationships xmlns="http://schemas.openxmlformats.org/package/2006/relationships"><Relationship Id="rId2" Type="http://schemas.openxmlformats.org/officeDocument/2006/relationships/hyperlink" Target="https://www.businesswire.com/news/home/20191002005697/en/Consumers-Expect-the-Brands-they-Support-to-be-Socially-Responsible" TargetMode="External"/><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3" Type="http://schemas.openxmlformats.org/officeDocument/2006/relationships/hyperlink" Target="https://ec.europa.eu/commission/presscorner/detail/en/fs_20_426" TargetMode="External"/><Relationship Id="rId2" Type="http://schemas.openxmlformats.org/officeDocument/2006/relationships/notesSlide" Target="../notesSlides/notesSlide2.xml"/><Relationship Id="rId1" Type="http://schemas.openxmlformats.org/officeDocument/2006/relationships/slideLayout" Target="../slideLayouts/slideLayout5.xml"/></Relationships>
</file>

<file path=ppt/slides/_rels/slide60.xml.rels><?xml version="1.0" encoding="UTF-8" standalone="yes"?>
<Relationships xmlns="http://schemas.openxmlformats.org/package/2006/relationships"><Relationship Id="rId3" Type="http://schemas.openxmlformats.org/officeDocument/2006/relationships/hyperlink" Target="https://www.investopedia.com/articles/investing/100515/three-pillars-corporate-sustainability.asp" TargetMode="External"/><Relationship Id="rId2" Type="http://schemas.openxmlformats.org/officeDocument/2006/relationships/notesSlide" Target="../notesSlides/notesSlide32.xml"/><Relationship Id="rId1" Type="http://schemas.openxmlformats.org/officeDocument/2006/relationships/slideLayout" Target="../slideLayouts/slideLayout5.xml"/><Relationship Id="rId4" Type="http://schemas.openxmlformats.org/officeDocument/2006/relationships/hyperlink" Target="https://www.unglobalcompact.org/what-is-gc/our-work/social" TargetMode="External"/></Relationships>
</file>

<file path=ppt/slides/_rels/slide61.xml.rels><?xml version="1.0" encoding="UTF-8" standalone="yes"?>
<Relationships xmlns="http://schemas.openxmlformats.org/package/2006/relationships"><Relationship Id="rId3" Type="http://schemas.openxmlformats.org/officeDocument/2006/relationships/hyperlink" Target="https://www.csr-in-deutschland.de/EN/CSR/Background/Sustainability-and-CSR/sustainability-and-csr.html" TargetMode="External"/><Relationship Id="rId2" Type="http://schemas.openxmlformats.org/officeDocument/2006/relationships/notesSlide" Target="../notesSlides/notesSlide33.xml"/><Relationship Id="rId1" Type="http://schemas.openxmlformats.org/officeDocument/2006/relationships/slideLayout" Target="../slideLayouts/slideLayout5.xml"/><Relationship Id="rId5" Type="http://schemas.openxmlformats.org/officeDocument/2006/relationships/hyperlink" Target="https://researchoutreach.org/articles/integrating-social-media-csr-strategic-planning-competitive-advantage/" TargetMode="External"/><Relationship Id="rId4" Type="http://schemas.openxmlformats.org/officeDocument/2006/relationships/image" Target="../media/image74.jpeg"/></Relationships>
</file>

<file path=ppt/slides/_rels/slide62.xml.rels><?xml version="1.0" encoding="UTF-8" standalone="yes"?>
<Relationships xmlns="http://schemas.openxmlformats.org/package/2006/relationships"><Relationship Id="rId3" Type="http://schemas.openxmlformats.org/officeDocument/2006/relationships/image" Target="../media/image76.jpg"/><Relationship Id="rId2" Type="http://schemas.openxmlformats.org/officeDocument/2006/relationships/image" Target="../media/image75.jpg"/><Relationship Id="rId1" Type="http://schemas.openxmlformats.org/officeDocument/2006/relationships/slideLayout" Target="../slideLayouts/slideLayout76.xml"/><Relationship Id="rId4" Type="http://schemas.openxmlformats.org/officeDocument/2006/relationships/image" Target="../media/image77.jpg"/></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67.xml.rels><?xml version="1.0" encoding="UTF-8" standalone="yes"?>
<Relationships xmlns="http://schemas.openxmlformats.org/package/2006/relationships"><Relationship Id="rId3" Type="http://schemas.openxmlformats.org/officeDocument/2006/relationships/image" Target="../media/image78.png"/><Relationship Id="rId2" Type="http://schemas.openxmlformats.org/officeDocument/2006/relationships/hyperlink" Target="https://3fe.com/" TargetMode="External"/><Relationship Id="rId1" Type="http://schemas.openxmlformats.org/officeDocument/2006/relationships/slideLayout" Target="../slideLayouts/slideLayout5.xml"/></Relationships>
</file>

<file path=ppt/slides/_rels/slide68.xml.rels><?xml version="1.0" encoding="UTF-8" standalone="yes"?>
<Relationships xmlns="http://schemas.openxmlformats.org/package/2006/relationships"><Relationship Id="rId3" Type="http://schemas.openxmlformats.org/officeDocument/2006/relationships/hyperlink" Target="https://3fe.com/blog/2019/1/3/sustainability-at-3fe-week-1" TargetMode="External"/><Relationship Id="rId2" Type="http://schemas.openxmlformats.org/officeDocument/2006/relationships/hyperlink" Target="https://3fe.com/" TargetMode="External"/><Relationship Id="rId1" Type="http://schemas.openxmlformats.org/officeDocument/2006/relationships/slideLayout" Target="../slideLayouts/slideLayout5.xml"/><Relationship Id="rId6" Type="http://schemas.openxmlformats.org/officeDocument/2006/relationships/image" Target="../media/image78.png"/><Relationship Id="rId5" Type="http://schemas.openxmlformats.org/officeDocument/2006/relationships/hyperlink" Target="https://3fe.com/blog/2019/4/4/sustainability-at-3fe-week-14" TargetMode="External"/><Relationship Id="rId4" Type="http://schemas.openxmlformats.org/officeDocument/2006/relationships/hyperlink" Target="https://3fe.com/blog/2019/1/10/sustainability-at-3fe-week-2" TargetMode="Externa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41.xml"/></Relationships>
</file>

<file path=ppt/slides/_rels/slide7.xml.rels><?xml version="1.0" encoding="UTF-8" standalone="yes"?>
<Relationships xmlns="http://schemas.openxmlformats.org/package/2006/relationships"><Relationship Id="rId3" Type="http://schemas.openxmlformats.org/officeDocument/2006/relationships/hyperlink" Target="https://ec.europa.eu/commission/presscorner/api/files/attachment/863069/EU_SMEs_strategy_en.pdf.pdf" TargetMode="External"/><Relationship Id="rId2" Type="http://schemas.openxmlformats.org/officeDocument/2006/relationships/notesSlide" Target="../notesSlides/notesSlide3.xml"/><Relationship Id="rId1" Type="http://schemas.openxmlformats.org/officeDocument/2006/relationships/slideLayout" Target="../slideLayouts/slideLayout5.xml"/><Relationship Id="rId5" Type="http://schemas.openxmlformats.org/officeDocument/2006/relationships/hyperlink" Target="https://researchleap.com/impact-smes-financing-business-growth-nigeria-study-keffi-mararaba-metropolis/" TargetMode="External"/><Relationship Id="rId4" Type="http://schemas.openxmlformats.org/officeDocument/2006/relationships/image" Target="../media/image11.jpeg"/></Relationships>
</file>

<file path=ppt/slides/_rels/slide8.xml.rels><?xml version="1.0" encoding="UTF-8" standalone="yes"?>
<Relationships xmlns="http://schemas.openxmlformats.org/package/2006/relationships"><Relationship Id="rId8" Type="http://schemas.openxmlformats.org/officeDocument/2006/relationships/image" Target="../media/image18.png"/><Relationship Id="rId13" Type="http://schemas.openxmlformats.org/officeDocument/2006/relationships/image" Target="../media/image23.svg"/><Relationship Id="rId3" Type="http://schemas.openxmlformats.org/officeDocument/2006/relationships/image" Target="../media/image13.svg"/><Relationship Id="rId7" Type="http://schemas.openxmlformats.org/officeDocument/2006/relationships/image" Target="../media/image17.svg"/><Relationship Id="rId12" Type="http://schemas.openxmlformats.org/officeDocument/2006/relationships/image" Target="../media/image22.png"/><Relationship Id="rId2" Type="http://schemas.openxmlformats.org/officeDocument/2006/relationships/image" Target="../media/image12.png"/><Relationship Id="rId1" Type="http://schemas.openxmlformats.org/officeDocument/2006/relationships/slideLayout" Target="../slideLayouts/slideLayout43.xml"/><Relationship Id="rId6" Type="http://schemas.openxmlformats.org/officeDocument/2006/relationships/image" Target="../media/image16.png"/><Relationship Id="rId11" Type="http://schemas.openxmlformats.org/officeDocument/2006/relationships/image" Target="../media/image21.svg"/><Relationship Id="rId5" Type="http://schemas.openxmlformats.org/officeDocument/2006/relationships/image" Target="../media/image15.svg"/><Relationship Id="rId10" Type="http://schemas.openxmlformats.org/officeDocument/2006/relationships/image" Target="../media/image20.png"/><Relationship Id="rId4" Type="http://schemas.openxmlformats.org/officeDocument/2006/relationships/image" Target="../media/image14.png"/><Relationship Id="rId9" Type="http://schemas.openxmlformats.org/officeDocument/2006/relationships/image" Target="../media/image19.svg"/></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C7A02EA4-4CBF-804E-84A7-7223E815E249}"/>
              </a:ext>
            </a:extLst>
          </p:cNvPr>
          <p:cNvSpPr>
            <a:spLocks noGrp="1"/>
          </p:cNvSpPr>
          <p:nvPr>
            <p:ph type="body" sz="quarter" idx="15"/>
          </p:nvPr>
        </p:nvSpPr>
        <p:spPr>
          <a:xfrm>
            <a:off x="391900" y="2803666"/>
            <a:ext cx="6114406" cy="697353"/>
          </a:xfrm>
        </p:spPr>
        <p:txBody>
          <a:bodyPr/>
          <a:lstStyle/>
          <a:p>
            <a:r>
              <a:rPr lang="en-IE" dirty="0"/>
              <a:t>Introduction to Sustainable Business </a:t>
            </a:r>
            <a:endParaRPr lang="en-US" dirty="0"/>
          </a:p>
        </p:txBody>
      </p:sp>
      <p:sp>
        <p:nvSpPr>
          <p:cNvPr id="3" name="Text Placeholder 2">
            <a:extLst>
              <a:ext uri="{FF2B5EF4-FFF2-40B4-BE49-F238E27FC236}">
                <a16:creationId xmlns:a16="http://schemas.microsoft.com/office/drawing/2014/main" id="{15FCBCF7-7C9C-C5E4-7E25-4163B1A56C4E}"/>
              </a:ext>
            </a:extLst>
          </p:cNvPr>
          <p:cNvSpPr>
            <a:spLocks noGrp="1"/>
          </p:cNvSpPr>
          <p:nvPr>
            <p:ph type="body" sz="quarter" idx="16"/>
          </p:nvPr>
        </p:nvSpPr>
        <p:spPr>
          <a:xfrm>
            <a:off x="391900" y="2185143"/>
            <a:ext cx="6114406" cy="697353"/>
          </a:xfrm>
        </p:spPr>
        <p:txBody>
          <a:bodyPr/>
          <a:lstStyle/>
          <a:p>
            <a:r>
              <a:rPr lang="en-IE" dirty="0"/>
              <a:t>Module 1:</a:t>
            </a:r>
          </a:p>
        </p:txBody>
      </p:sp>
      <p:pic>
        <p:nvPicPr>
          <p:cNvPr id="2" name="Picture 1" descr="Graphical user interface, text&#10;&#10;Description automatically generated">
            <a:extLst>
              <a:ext uri="{FF2B5EF4-FFF2-40B4-BE49-F238E27FC236}">
                <a16:creationId xmlns:a16="http://schemas.microsoft.com/office/drawing/2014/main" id="{7E575E16-5550-5791-81C6-7469F2648675}"/>
              </a:ext>
            </a:extLst>
          </p:cNvPr>
          <p:cNvPicPr>
            <a:picLocks noChangeAspect="1"/>
          </p:cNvPicPr>
          <p:nvPr/>
        </p:nvPicPr>
        <p:blipFill>
          <a:blip r:embed="rId2"/>
          <a:stretch>
            <a:fillRect/>
          </a:stretch>
        </p:blipFill>
        <p:spPr>
          <a:xfrm>
            <a:off x="2723847" y="5735874"/>
            <a:ext cx="9468153" cy="466253"/>
          </a:xfrm>
          <a:prstGeom prst="rect">
            <a:avLst/>
          </a:prstGeom>
        </p:spPr>
      </p:pic>
    </p:spTree>
    <p:extLst>
      <p:ext uri="{BB962C8B-B14F-4D97-AF65-F5344CB8AC3E}">
        <p14:creationId xmlns:p14="http://schemas.microsoft.com/office/powerpoint/2010/main" val="228823960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ext Placeholder 15">
            <a:extLst>
              <a:ext uri="{FF2B5EF4-FFF2-40B4-BE49-F238E27FC236}">
                <a16:creationId xmlns:a16="http://schemas.microsoft.com/office/drawing/2014/main" id="{8D8E5601-10C8-3087-8604-F078548D3ECA}"/>
              </a:ext>
            </a:extLst>
          </p:cNvPr>
          <p:cNvSpPr>
            <a:spLocks noGrp="1"/>
          </p:cNvSpPr>
          <p:nvPr>
            <p:ph type="body" sz="quarter" idx="16"/>
          </p:nvPr>
        </p:nvSpPr>
        <p:spPr>
          <a:xfrm>
            <a:off x="464194" y="444299"/>
            <a:ext cx="9546079" cy="1448669"/>
          </a:xfrm>
        </p:spPr>
        <p:txBody>
          <a:bodyPr>
            <a:normAutofit/>
          </a:bodyPr>
          <a:lstStyle/>
          <a:p>
            <a:r>
              <a:rPr lang="en-IE" b="1" dirty="0">
                <a:solidFill>
                  <a:srgbClr val="468940"/>
                </a:solidFill>
              </a:rPr>
              <a:t>Development of Sustainability as we know it </a:t>
            </a:r>
          </a:p>
        </p:txBody>
      </p:sp>
      <p:sp>
        <p:nvSpPr>
          <p:cNvPr id="17" name="Text Placeholder 16">
            <a:extLst>
              <a:ext uri="{FF2B5EF4-FFF2-40B4-BE49-F238E27FC236}">
                <a16:creationId xmlns:a16="http://schemas.microsoft.com/office/drawing/2014/main" id="{A98B20CB-8E7F-B8DE-9A2D-A4BB06B287BC}"/>
              </a:ext>
            </a:extLst>
          </p:cNvPr>
          <p:cNvSpPr>
            <a:spLocks noGrp="1"/>
          </p:cNvSpPr>
          <p:nvPr>
            <p:ph type="body" sz="quarter" idx="19"/>
          </p:nvPr>
        </p:nvSpPr>
        <p:spPr>
          <a:xfrm>
            <a:off x="3715770" y="3470013"/>
            <a:ext cx="4717030" cy="1237497"/>
          </a:xfrm>
        </p:spPr>
        <p:txBody>
          <a:bodyPr>
            <a:noAutofit/>
          </a:bodyPr>
          <a:lstStyle/>
          <a:p>
            <a:r>
              <a:rPr lang="en-IE" sz="1900" dirty="0"/>
              <a:t>As environmental concerns were being raised, the</a:t>
            </a:r>
            <a:r>
              <a:rPr lang="en-IE" sz="1900" b="1" dirty="0"/>
              <a:t> Social Justice Movement </a:t>
            </a:r>
            <a:r>
              <a:rPr lang="en-IE" sz="1900" dirty="0"/>
              <a:t>was raising concerns of inequalities for minorities</a:t>
            </a:r>
            <a:endParaRPr lang="en-IE" sz="1900" b="1" dirty="0"/>
          </a:p>
        </p:txBody>
      </p:sp>
      <p:sp>
        <p:nvSpPr>
          <p:cNvPr id="18" name="Text Placeholder 17">
            <a:extLst>
              <a:ext uri="{FF2B5EF4-FFF2-40B4-BE49-F238E27FC236}">
                <a16:creationId xmlns:a16="http://schemas.microsoft.com/office/drawing/2014/main" id="{7AB97AF1-2FCA-C269-9DBF-DFC9013CF41A}"/>
              </a:ext>
            </a:extLst>
          </p:cNvPr>
          <p:cNvSpPr>
            <a:spLocks noGrp="1"/>
          </p:cNvSpPr>
          <p:nvPr>
            <p:ph type="body" sz="quarter" idx="20"/>
          </p:nvPr>
        </p:nvSpPr>
        <p:spPr>
          <a:xfrm>
            <a:off x="8067626" y="1121751"/>
            <a:ext cx="2655366" cy="824268"/>
          </a:xfrm>
        </p:spPr>
        <p:txBody>
          <a:bodyPr>
            <a:noAutofit/>
          </a:bodyPr>
          <a:lstStyle/>
          <a:p>
            <a:r>
              <a:rPr lang="en-IE" sz="1900" dirty="0"/>
              <a:t>Rachel Carson’s Published her book </a:t>
            </a:r>
            <a:r>
              <a:rPr lang="en-IE" sz="1900" b="1" dirty="0"/>
              <a:t>Silent Spring</a:t>
            </a:r>
            <a:r>
              <a:rPr lang="en-IE" sz="1900" dirty="0"/>
              <a:t> which drew mainstream media attention to the impact humans were having on nature through pesticides   </a:t>
            </a:r>
          </a:p>
        </p:txBody>
      </p:sp>
      <p:sp>
        <p:nvSpPr>
          <p:cNvPr id="20" name="Text Placeholder 19">
            <a:extLst>
              <a:ext uri="{FF2B5EF4-FFF2-40B4-BE49-F238E27FC236}">
                <a16:creationId xmlns:a16="http://schemas.microsoft.com/office/drawing/2014/main" id="{77B7ECAE-5CAF-90B2-F749-15239F3F368A}"/>
              </a:ext>
            </a:extLst>
          </p:cNvPr>
          <p:cNvSpPr>
            <a:spLocks noGrp="1"/>
          </p:cNvSpPr>
          <p:nvPr>
            <p:ph type="body" sz="quarter" idx="22"/>
          </p:nvPr>
        </p:nvSpPr>
        <p:spPr/>
        <p:txBody>
          <a:bodyPr>
            <a:normAutofit fontScale="85000" lnSpcReduction="20000"/>
          </a:bodyPr>
          <a:lstStyle/>
          <a:p>
            <a:r>
              <a:rPr lang="en-IE" b="1" dirty="0"/>
              <a:t>20</a:t>
            </a:r>
            <a:r>
              <a:rPr lang="en-IE" b="1" baseline="30000" dirty="0"/>
              <a:t>th</a:t>
            </a:r>
            <a:r>
              <a:rPr lang="en-IE" b="1" dirty="0"/>
              <a:t> Century </a:t>
            </a:r>
          </a:p>
        </p:txBody>
      </p:sp>
      <p:sp>
        <p:nvSpPr>
          <p:cNvPr id="21" name="Text Placeholder 20">
            <a:extLst>
              <a:ext uri="{FF2B5EF4-FFF2-40B4-BE49-F238E27FC236}">
                <a16:creationId xmlns:a16="http://schemas.microsoft.com/office/drawing/2014/main" id="{9686EFE5-AD10-441A-8A8B-F5B2098FAC57}"/>
              </a:ext>
            </a:extLst>
          </p:cNvPr>
          <p:cNvSpPr>
            <a:spLocks noGrp="1"/>
          </p:cNvSpPr>
          <p:nvPr>
            <p:ph type="body" sz="quarter" idx="23"/>
          </p:nvPr>
        </p:nvSpPr>
        <p:spPr/>
        <p:txBody>
          <a:bodyPr>
            <a:normAutofit fontScale="85000" lnSpcReduction="20000"/>
          </a:bodyPr>
          <a:lstStyle/>
          <a:p>
            <a:r>
              <a:rPr lang="en-IE" b="1" dirty="0"/>
              <a:t>1962</a:t>
            </a:r>
          </a:p>
        </p:txBody>
      </p:sp>
      <p:pic>
        <p:nvPicPr>
          <p:cNvPr id="3" name="Graphic 2" descr="Production with solid fill">
            <a:extLst>
              <a:ext uri="{FF2B5EF4-FFF2-40B4-BE49-F238E27FC236}">
                <a16:creationId xmlns:a16="http://schemas.microsoft.com/office/drawing/2014/main" id="{FE2AC9E4-2C2E-0CBC-F8F4-B643B64B85A0}"/>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2341927" y="2971800"/>
            <a:ext cx="914400" cy="914400"/>
          </a:xfrm>
          <a:prstGeom prst="rect">
            <a:avLst/>
          </a:prstGeom>
        </p:spPr>
      </p:pic>
      <p:sp>
        <p:nvSpPr>
          <p:cNvPr id="4" name="Text Placeholder 16">
            <a:extLst>
              <a:ext uri="{FF2B5EF4-FFF2-40B4-BE49-F238E27FC236}">
                <a16:creationId xmlns:a16="http://schemas.microsoft.com/office/drawing/2014/main" id="{C68A1B38-A825-4491-12DD-98F296859B70}"/>
              </a:ext>
            </a:extLst>
          </p:cNvPr>
          <p:cNvSpPr txBox="1">
            <a:spLocks/>
          </p:cNvSpPr>
          <p:nvPr/>
        </p:nvSpPr>
        <p:spPr>
          <a:xfrm>
            <a:off x="838200" y="1367330"/>
            <a:ext cx="3580485" cy="1467306"/>
          </a:xfrm>
          <a:prstGeom prst="rect">
            <a:avLst/>
          </a:prstGeom>
        </p:spPr>
        <p:txBody>
          <a:bodyPr vert="horz" lIns="91440" tIns="45720" rIns="91440" bIns="45720" rtlCol="0" anchor="t">
            <a:normAutofit lnSpcReduction="10000"/>
          </a:bodyPr>
          <a:lstStyle>
            <a:lvl1pPr marL="228600" indent="-228600" algn="ctr" defTabSz="914400" rtl="0" eaLnBrk="1" latinLnBrk="0" hangingPunct="1">
              <a:lnSpc>
                <a:spcPct val="90000"/>
              </a:lnSpc>
              <a:spcBef>
                <a:spcPts val="1000"/>
              </a:spcBef>
              <a:buFont typeface="Arial" panose="020B0604020202020204" pitchFamily="34" charset="0"/>
              <a:buNone/>
              <a:defRPr sz="24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IE" sz="2100" dirty="0"/>
              <a:t>From</a:t>
            </a:r>
            <a:r>
              <a:rPr lang="en-IE" sz="2000" dirty="0"/>
              <a:t> the mid 20</a:t>
            </a:r>
            <a:r>
              <a:rPr lang="en-IE" sz="2000" baseline="30000" dirty="0"/>
              <a:t>th</a:t>
            </a:r>
            <a:r>
              <a:rPr lang="en-IE" sz="2000" dirty="0"/>
              <a:t> Century on there was a rising concern for the over production and </a:t>
            </a:r>
            <a:r>
              <a:rPr lang="en-IE" sz="2000" b="1" dirty="0"/>
              <a:t>pollution that capitalistic systems were producing</a:t>
            </a:r>
            <a:r>
              <a:rPr lang="en-IE" sz="2000" dirty="0"/>
              <a:t>. </a:t>
            </a:r>
            <a:endParaRPr lang="en-IE" sz="2000" dirty="0">
              <a:cs typeface="Calibri"/>
            </a:endParaRPr>
          </a:p>
        </p:txBody>
      </p:sp>
      <p:pic>
        <p:nvPicPr>
          <p:cNvPr id="7" name="Picture 6">
            <a:extLst>
              <a:ext uri="{FF2B5EF4-FFF2-40B4-BE49-F238E27FC236}">
                <a16:creationId xmlns:a16="http://schemas.microsoft.com/office/drawing/2014/main" id="{3008ACE4-D179-571B-5459-3B3CBC5EC4D1}"/>
              </a:ext>
            </a:extLst>
          </p:cNvPr>
          <p:cNvPicPr>
            <a:picLocks noChangeAspect="1" noChangeArrowheads="1"/>
          </p:cNvPicPr>
          <p:nvPr/>
        </p:nvPicPr>
        <p:blipFill>
          <a:blip r:embed="rId5"/>
          <a:srcRect l="16759" r="16759"/>
          <a:stretch/>
        </p:blipFill>
        <p:spPr bwMode="auto">
          <a:xfrm>
            <a:off x="5223067" y="4445291"/>
            <a:ext cx="1745866" cy="1764150"/>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descr="carson">
            <a:extLst>
              <a:ext uri="{FF2B5EF4-FFF2-40B4-BE49-F238E27FC236}">
                <a16:creationId xmlns:a16="http://schemas.microsoft.com/office/drawing/2014/main" id="{1E713A5A-9A64-07A1-6ED4-487132476A18}"/>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291336" y="4445291"/>
            <a:ext cx="2506226" cy="178255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2457519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 Placeholder 9">
            <a:extLst>
              <a:ext uri="{FF2B5EF4-FFF2-40B4-BE49-F238E27FC236}">
                <a16:creationId xmlns:a16="http://schemas.microsoft.com/office/drawing/2014/main" id="{07E91061-CF97-555A-AF8F-EF0C7AE5C4E7}"/>
              </a:ext>
            </a:extLst>
          </p:cNvPr>
          <p:cNvSpPr>
            <a:spLocks noGrp="1"/>
          </p:cNvSpPr>
          <p:nvPr>
            <p:ph type="body" sz="quarter" idx="19"/>
          </p:nvPr>
        </p:nvSpPr>
        <p:spPr>
          <a:xfrm>
            <a:off x="722318" y="3573357"/>
            <a:ext cx="3853476" cy="1237497"/>
          </a:xfrm>
        </p:spPr>
        <p:txBody>
          <a:bodyPr>
            <a:noAutofit/>
          </a:bodyPr>
          <a:lstStyle/>
          <a:p>
            <a:pPr marL="0"/>
            <a:r>
              <a:rPr lang="en-IE" sz="1900" b="1" dirty="0"/>
              <a:t>Earthrise</a:t>
            </a:r>
            <a:br>
              <a:rPr lang="en-IE" sz="1900" b="1" dirty="0"/>
            </a:br>
            <a:r>
              <a:rPr lang="en-IE" sz="1900" dirty="0"/>
              <a:t>In 1968 “</a:t>
            </a:r>
            <a:r>
              <a:rPr lang="en-IE" sz="1900" i="1" dirty="0"/>
              <a:t>the most influential environmental photograph ever taken” </a:t>
            </a:r>
            <a:r>
              <a:rPr lang="en-IE" sz="1900" dirty="0"/>
              <a:t>was released when the Apollo 8 mission pictured the Earth, as viewed from the Moon. </a:t>
            </a:r>
            <a:r>
              <a:rPr lang="en-US" sz="1900" dirty="0">
                <a:latin typeface="Calibri" panose="020F0502020204030204" pitchFamily="34" charset="0"/>
              </a:rPr>
              <a:t>For the first time people were viewing our planet as a small and beautiful connected dot in space, and from that a sense of unity and a need to protect all people and environments on Earth was born. </a:t>
            </a:r>
            <a:endParaRPr lang="en-IE" sz="1900" b="1" dirty="0"/>
          </a:p>
        </p:txBody>
      </p:sp>
      <p:sp>
        <p:nvSpPr>
          <p:cNvPr id="11" name="Text Placeholder 10">
            <a:extLst>
              <a:ext uri="{FF2B5EF4-FFF2-40B4-BE49-F238E27FC236}">
                <a16:creationId xmlns:a16="http://schemas.microsoft.com/office/drawing/2014/main" id="{77159DC4-EBEB-ACC8-39BA-6C52333A5149}"/>
              </a:ext>
            </a:extLst>
          </p:cNvPr>
          <p:cNvSpPr>
            <a:spLocks noGrp="1"/>
          </p:cNvSpPr>
          <p:nvPr>
            <p:ph type="body" sz="quarter" idx="20"/>
          </p:nvPr>
        </p:nvSpPr>
        <p:spPr>
          <a:xfrm>
            <a:off x="4525586" y="801232"/>
            <a:ext cx="3140827" cy="1237497"/>
          </a:xfrm>
        </p:spPr>
        <p:txBody>
          <a:bodyPr vert="horz" lIns="91440" tIns="45720" rIns="91440" bIns="45720" rtlCol="0" anchor="t">
            <a:noAutofit/>
          </a:bodyPr>
          <a:lstStyle/>
          <a:p>
            <a:pPr marL="0"/>
            <a:r>
              <a:rPr lang="en-IE" sz="1900" b="1" dirty="0"/>
              <a:t>Earth Day </a:t>
            </a:r>
            <a:br>
              <a:rPr lang="en-IE" sz="1900" b="1" dirty="0"/>
            </a:br>
            <a:r>
              <a:rPr lang="en-IE" sz="1900" dirty="0"/>
              <a:t>Born from this newfound sense of unity the first Earth Day was held on the 22</a:t>
            </a:r>
            <a:r>
              <a:rPr lang="en-IE" sz="1900" baseline="30000" dirty="0"/>
              <a:t>nd</a:t>
            </a:r>
            <a:r>
              <a:rPr lang="en-IE" sz="1900" dirty="0"/>
              <a:t> of April 1970 through a series of events held across the US.  20 million people participated placing concerns for our planet at the forefront.</a:t>
            </a:r>
            <a:endParaRPr lang="en-IE" sz="1900" b="1" dirty="0"/>
          </a:p>
        </p:txBody>
      </p:sp>
      <p:sp>
        <p:nvSpPr>
          <p:cNvPr id="13" name="Text Placeholder 12">
            <a:extLst>
              <a:ext uri="{FF2B5EF4-FFF2-40B4-BE49-F238E27FC236}">
                <a16:creationId xmlns:a16="http://schemas.microsoft.com/office/drawing/2014/main" id="{E7B94C63-DB67-DF89-DF92-E0F579D070EE}"/>
              </a:ext>
            </a:extLst>
          </p:cNvPr>
          <p:cNvSpPr>
            <a:spLocks noGrp="1"/>
          </p:cNvSpPr>
          <p:nvPr>
            <p:ph type="body" sz="quarter" idx="22"/>
          </p:nvPr>
        </p:nvSpPr>
        <p:spPr/>
        <p:txBody>
          <a:bodyPr/>
          <a:lstStyle/>
          <a:p>
            <a:r>
              <a:rPr lang="en-IE" b="1" dirty="0"/>
              <a:t>1968</a:t>
            </a:r>
          </a:p>
        </p:txBody>
      </p:sp>
      <p:sp>
        <p:nvSpPr>
          <p:cNvPr id="14" name="Text Placeholder 13">
            <a:extLst>
              <a:ext uri="{FF2B5EF4-FFF2-40B4-BE49-F238E27FC236}">
                <a16:creationId xmlns:a16="http://schemas.microsoft.com/office/drawing/2014/main" id="{F77E42F3-6A34-A31C-6A20-727643BDCD09}"/>
              </a:ext>
            </a:extLst>
          </p:cNvPr>
          <p:cNvSpPr>
            <a:spLocks noGrp="1"/>
          </p:cNvSpPr>
          <p:nvPr>
            <p:ph type="body" sz="quarter" idx="23"/>
          </p:nvPr>
        </p:nvSpPr>
        <p:spPr/>
        <p:txBody>
          <a:bodyPr/>
          <a:lstStyle/>
          <a:p>
            <a:r>
              <a:rPr lang="en-IE" b="1" dirty="0"/>
              <a:t>1970</a:t>
            </a:r>
            <a:r>
              <a:rPr lang="en-IE" dirty="0"/>
              <a:t> </a:t>
            </a:r>
          </a:p>
        </p:txBody>
      </p:sp>
      <p:pic>
        <p:nvPicPr>
          <p:cNvPr id="3" name="Picture 2">
            <a:extLst>
              <a:ext uri="{FF2B5EF4-FFF2-40B4-BE49-F238E27FC236}">
                <a16:creationId xmlns:a16="http://schemas.microsoft.com/office/drawing/2014/main" id="{C4983FD0-103E-9D5A-D9E0-B6F15B7BEC94}"/>
              </a:ext>
            </a:extLst>
          </p:cNvPr>
          <p:cNvPicPr>
            <a:picLocks noChangeAspect="1" noChangeArrowheads="1"/>
          </p:cNvPicPr>
          <p:nvPr/>
        </p:nvPicPr>
        <p:blipFill rotWithShape="1">
          <a:blip r:embed="rId3"/>
          <a:srcRect l="21270" t="21285" r="15546" b="18777"/>
          <a:stretch/>
        </p:blipFill>
        <p:spPr bwMode="auto">
          <a:xfrm>
            <a:off x="1768536" y="802354"/>
            <a:ext cx="1887522" cy="1907289"/>
          </a:xfrm>
          <a:prstGeom prst="rect">
            <a:avLst/>
          </a:prstGeom>
          <a:noFill/>
          <a:extLst>
            <a:ext uri="{909E8E84-426E-40DD-AFC4-6F175D3DCCD1}">
              <a14:hiddenFill xmlns:a14="http://schemas.microsoft.com/office/drawing/2010/main">
                <a:solidFill>
                  <a:srgbClr val="FFFFFF"/>
                </a:solidFill>
              </a14:hiddenFill>
            </a:ext>
          </a:extLst>
        </p:spPr>
      </p:pic>
      <p:sp>
        <p:nvSpPr>
          <p:cNvPr id="4" name="Text Placeholder 13">
            <a:extLst>
              <a:ext uri="{FF2B5EF4-FFF2-40B4-BE49-F238E27FC236}">
                <a16:creationId xmlns:a16="http://schemas.microsoft.com/office/drawing/2014/main" id="{73E397E6-A527-996D-2B54-D0D05EA57F08}"/>
              </a:ext>
            </a:extLst>
          </p:cNvPr>
          <p:cNvSpPr txBox="1">
            <a:spLocks/>
          </p:cNvSpPr>
          <p:nvPr/>
        </p:nvSpPr>
        <p:spPr>
          <a:xfrm>
            <a:off x="8223426" y="2814946"/>
            <a:ext cx="2506226" cy="335052"/>
          </a:xfrm>
          <a:prstGeom prst="rect">
            <a:avLst/>
          </a:prstGeom>
        </p:spPr>
        <p:txBody>
          <a:bodyPr vert="horz" lIns="91440" tIns="45720" rIns="91440" bIns="45720" rtlCol="0">
            <a:noAutofit/>
          </a:bodyPr>
          <a:lstStyle>
            <a:lvl1pPr marL="228600" indent="-228600" algn="ctr" defTabSz="914400" rtl="0" eaLnBrk="1" latinLnBrk="0" hangingPunct="1">
              <a:lnSpc>
                <a:spcPct val="90000"/>
              </a:lnSpc>
              <a:spcBef>
                <a:spcPts val="1000"/>
              </a:spcBef>
              <a:buFont typeface="Arial" panose="020B0604020202020204" pitchFamily="34" charset="0"/>
              <a:buNone/>
              <a:defRPr sz="2400" b="0" i="0" kern="1200" spc="300">
                <a:solidFill>
                  <a:srgbClr val="29723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IE" b="1" dirty="0"/>
              <a:t>1979</a:t>
            </a:r>
            <a:r>
              <a:rPr lang="en-IE" dirty="0"/>
              <a:t> </a:t>
            </a:r>
          </a:p>
        </p:txBody>
      </p:sp>
      <p:pic>
        <p:nvPicPr>
          <p:cNvPr id="5" name="Picture 4">
            <a:extLst>
              <a:ext uri="{FF2B5EF4-FFF2-40B4-BE49-F238E27FC236}">
                <a16:creationId xmlns:a16="http://schemas.microsoft.com/office/drawing/2014/main" id="{09E12183-AA08-8031-4DC5-17F7E799C0F6}"/>
              </a:ext>
            </a:extLst>
          </p:cNvPr>
          <p:cNvPicPr>
            <a:picLocks noChangeAspect="1" noChangeArrowheads="1"/>
          </p:cNvPicPr>
          <p:nvPr/>
        </p:nvPicPr>
        <p:blipFill rotWithShape="1">
          <a:blip r:embed="rId4"/>
          <a:srcRect l="29547" r="15045"/>
          <a:stretch/>
        </p:blipFill>
        <p:spPr bwMode="auto">
          <a:xfrm>
            <a:off x="5199477" y="4334319"/>
            <a:ext cx="1887522" cy="1907289"/>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5">
            <a:extLst>
              <a:ext uri="{FF2B5EF4-FFF2-40B4-BE49-F238E27FC236}">
                <a16:creationId xmlns:a16="http://schemas.microsoft.com/office/drawing/2014/main" id="{6A6D282B-DF65-14DC-B62A-12828DABD2E9}"/>
              </a:ext>
            </a:extLst>
          </p:cNvPr>
          <p:cNvPicPr>
            <a:picLocks noChangeAspect="1" noChangeArrowheads="1"/>
          </p:cNvPicPr>
          <p:nvPr/>
        </p:nvPicPr>
        <p:blipFill>
          <a:blip r:embed="rId5"/>
          <a:srcRect l="17342" r="17342"/>
          <a:stretch/>
        </p:blipFill>
        <p:spPr bwMode="auto">
          <a:xfrm>
            <a:off x="8532778" y="801232"/>
            <a:ext cx="1887522" cy="1907289"/>
          </a:xfrm>
          <a:prstGeom prst="rect">
            <a:avLst/>
          </a:prstGeom>
          <a:noFill/>
          <a:extLst>
            <a:ext uri="{909E8E84-426E-40DD-AFC4-6F175D3DCCD1}">
              <a14:hiddenFill xmlns:a14="http://schemas.microsoft.com/office/drawing/2010/main">
                <a:solidFill>
                  <a:srgbClr val="FFFFFF"/>
                </a:solidFill>
              </a14:hiddenFill>
            </a:ext>
          </a:extLst>
        </p:spPr>
      </p:pic>
      <p:sp>
        <p:nvSpPr>
          <p:cNvPr id="7" name="Text Placeholder 10">
            <a:extLst>
              <a:ext uri="{FF2B5EF4-FFF2-40B4-BE49-F238E27FC236}">
                <a16:creationId xmlns:a16="http://schemas.microsoft.com/office/drawing/2014/main" id="{898EC7B5-A24B-BED0-48CA-70502F60A12E}"/>
              </a:ext>
            </a:extLst>
          </p:cNvPr>
          <p:cNvSpPr txBox="1">
            <a:spLocks/>
          </p:cNvSpPr>
          <p:nvPr/>
        </p:nvSpPr>
        <p:spPr>
          <a:xfrm>
            <a:off x="8334365" y="4022190"/>
            <a:ext cx="2506226" cy="1237497"/>
          </a:xfrm>
          <a:prstGeom prst="rect">
            <a:avLst/>
          </a:prstGeom>
        </p:spPr>
        <p:txBody>
          <a:bodyPr vert="horz" lIns="91440" tIns="45720" rIns="91440" bIns="45720" rtlCol="0">
            <a:noAutofit/>
          </a:bodyPr>
          <a:lstStyle>
            <a:lvl1pPr marL="228600" indent="-228600" algn="ctr" defTabSz="914400" rtl="0" eaLnBrk="1" latinLnBrk="0" hangingPunct="1">
              <a:lnSpc>
                <a:spcPct val="90000"/>
              </a:lnSpc>
              <a:spcBef>
                <a:spcPts val="1000"/>
              </a:spcBef>
              <a:buFont typeface="Arial" panose="020B0604020202020204" pitchFamily="34" charset="0"/>
              <a:buNone/>
              <a:defRPr sz="24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a:r>
              <a:rPr lang="en-IE" sz="1900" b="1" dirty="0"/>
              <a:t>First World Climate Conference is held  </a:t>
            </a:r>
            <a:br>
              <a:rPr lang="en-IE" sz="1900" b="1" dirty="0"/>
            </a:br>
            <a:r>
              <a:rPr lang="en-US" sz="1900" dirty="0"/>
              <a:t>They conclude that that “greenhouse effect” from increased build-up of carbon dioxide in the atmosphere demands urgent attention </a:t>
            </a:r>
          </a:p>
          <a:p>
            <a:pPr marL="0"/>
            <a:endParaRPr lang="en-IE" sz="1300" b="1" dirty="0"/>
          </a:p>
        </p:txBody>
      </p:sp>
    </p:spTree>
    <p:extLst>
      <p:ext uri="{BB962C8B-B14F-4D97-AF65-F5344CB8AC3E}">
        <p14:creationId xmlns:p14="http://schemas.microsoft.com/office/powerpoint/2010/main" val="380063173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 Placeholder 9">
            <a:extLst>
              <a:ext uri="{FF2B5EF4-FFF2-40B4-BE49-F238E27FC236}">
                <a16:creationId xmlns:a16="http://schemas.microsoft.com/office/drawing/2014/main" id="{07E91061-CF97-555A-AF8F-EF0C7AE5C4E7}"/>
              </a:ext>
            </a:extLst>
          </p:cNvPr>
          <p:cNvSpPr>
            <a:spLocks noGrp="1"/>
          </p:cNvSpPr>
          <p:nvPr>
            <p:ph type="body" sz="quarter" idx="19"/>
          </p:nvPr>
        </p:nvSpPr>
        <p:spPr>
          <a:xfrm>
            <a:off x="441749" y="3573357"/>
            <a:ext cx="4303286" cy="1237497"/>
          </a:xfrm>
        </p:spPr>
        <p:txBody>
          <a:bodyPr vert="horz" lIns="91440" tIns="45720" rIns="91440" bIns="45720" rtlCol="0" anchor="t">
            <a:noAutofit/>
          </a:bodyPr>
          <a:lstStyle/>
          <a:p>
            <a:r>
              <a:rPr lang="en-IE" sz="1900" b="1" dirty="0"/>
              <a:t>Publishing of ‘Our Common Future’ </a:t>
            </a:r>
            <a:r>
              <a:rPr lang="en-IE" sz="1900" dirty="0"/>
              <a:t>The World Commission on Environment and Development (WCED) consolidates decades of sustainability work and comes up with the now widely accepted definition of sustainable development that takes into account environmental, social, and economic issues and published this new concept in their ‘Brundtland report’, titled ‘Our Common Future’.</a:t>
            </a:r>
          </a:p>
        </p:txBody>
      </p:sp>
      <p:sp>
        <p:nvSpPr>
          <p:cNvPr id="11" name="Text Placeholder 10">
            <a:extLst>
              <a:ext uri="{FF2B5EF4-FFF2-40B4-BE49-F238E27FC236}">
                <a16:creationId xmlns:a16="http://schemas.microsoft.com/office/drawing/2014/main" id="{77159DC4-EBEB-ACC8-39BA-6C52333A5149}"/>
              </a:ext>
            </a:extLst>
          </p:cNvPr>
          <p:cNvSpPr>
            <a:spLocks noGrp="1"/>
          </p:cNvSpPr>
          <p:nvPr>
            <p:ph type="body" sz="quarter" idx="20"/>
          </p:nvPr>
        </p:nvSpPr>
        <p:spPr>
          <a:xfrm>
            <a:off x="4549404" y="616392"/>
            <a:ext cx="3682375" cy="1237497"/>
          </a:xfrm>
        </p:spPr>
        <p:txBody>
          <a:bodyPr>
            <a:noAutofit/>
          </a:bodyPr>
          <a:lstStyle/>
          <a:p>
            <a:pPr marL="0"/>
            <a:r>
              <a:rPr lang="en-IE" sz="1900" b="1" dirty="0"/>
              <a:t>Kyoto Protocol </a:t>
            </a:r>
            <a:br>
              <a:rPr lang="en-IE" sz="1900" b="1" dirty="0"/>
            </a:br>
            <a:r>
              <a:rPr lang="en-IE" sz="1900" dirty="0"/>
              <a:t>The first cohesive and global steps made towards a more sustainable future were taken at the Kyoto Protocol in Japan in 1997 when an international agreement was made between industrialised countries to reduce CO2 emissions and the presence of Greenhouse Gases in the atmosphere</a:t>
            </a:r>
            <a:endParaRPr lang="en-IE" sz="1900" b="1" dirty="0"/>
          </a:p>
        </p:txBody>
      </p:sp>
      <p:sp>
        <p:nvSpPr>
          <p:cNvPr id="13" name="Text Placeholder 12">
            <a:extLst>
              <a:ext uri="{FF2B5EF4-FFF2-40B4-BE49-F238E27FC236}">
                <a16:creationId xmlns:a16="http://schemas.microsoft.com/office/drawing/2014/main" id="{E7B94C63-DB67-DF89-DF92-E0F579D070EE}"/>
              </a:ext>
            </a:extLst>
          </p:cNvPr>
          <p:cNvSpPr>
            <a:spLocks noGrp="1"/>
          </p:cNvSpPr>
          <p:nvPr>
            <p:ph type="body" sz="quarter" idx="22"/>
          </p:nvPr>
        </p:nvSpPr>
        <p:spPr>
          <a:xfrm>
            <a:off x="1459184" y="2837148"/>
            <a:ext cx="2506226" cy="335052"/>
          </a:xfrm>
        </p:spPr>
        <p:txBody>
          <a:bodyPr/>
          <a:lstStyle/>
          <a:p>
            <a:r>
              <a:rPr lang="en-IE" b="1" dirty="0"/>
              <a:t>1968</a:t>
            </a:r>
          </a:p>
        </p:txBody>
      </p:sp>
      <p:sp>
        <p:nvSpPr>
          <p:cNvPr id="14" name="Text Placeholder 13">
            <a:extLst>
              <a:ext uri="{FF2B5EF4-FFF2-40B4-BE49-F238E27FC236}">
                <a16:creationId xmlns:a16="http://schemas.microsoft.com/office/drawing/2014/main" id="{F77E42F3-6A34-A31C-6A20-727643BDCD09}"/>
              </a:ext>
            </a:extLst>
          </p:cNvPr>
          <p:cNvSpPr>
            <a:spLocks noGrp="1"/>
          </p:cNvSpPr>
          <p:nvPr>
            <p:ph type="body" sz="quarter" idx="23"/>
          </p:nvPr>
        </p:nvSpPr>
        <p:spPr>
          <a:xfrm>
            <a:off x="4890125" y="3857054"/>
            <a:ext cx="2506226" cy="335052"/>
          </a:xfrm>
        </p:spPr>
        <p:txBody>
          <a:bodyPr/>
          <a:lstStyle/>
          <a:p>
            <a:r>
              <a:rPr lang="en-IE" b="1" dirty="0"/>
              <a:t>1997</a:t>
            </a:r>
            <a:endParaRPr lang="en-IE" dirty="0"/>
          </a:p>
        </p:txBody>
      </p:sp>
      <p:pic>
        <p:nvPicPr>
          <p:cNvPr id="3" name="Picture 2">
            <a:extLst>
              <a:ext uri="{FF2B5EF4-FFF2-40B4-BE49-F238E27FC236}">
                <a16:creationId xmlns:a16="http://schemas.microsoft.com/office/drawing/2014/main" id="{C4983FD0-103E-9D5A-D9E0-B6F15B7BEC94}"/>
              </a:ext>
            </a:extLst>
          </p:cNvPr>
          <p:cNvPicPr>
            <a:picLocks noChangeAspect="1" noChangeArrowheads="1"/>
          </p:cNvPicPr>
          <p:nvPr/>
        </p:nvPicPr>
        <p:blipFill>
          <a:blip r:embed="rId3"/>
          <a:srcRect l="39" r="39"/>
          <a:stretch/>
        </p:blipFill>
        <p:spPr bwMode="auto">
          <a:xfrm>
            <a:off x="1768536" y="802354"/>
            <a:ext cx="1887522" cy="1907289"/>
          </a:xfrm>
          <a:prstGeom prst="rect">
            <a:avLst/>
          </a:prstGeom>
          <a:noFill/>
          <a:extLst>
            <a:ext uri="{909E8E84-426E-40DD-AFC4-6F175D3DCCD1}">
              <a14:hiddenFill xmlns:a14="http://schemas.microsoft.com/office/drawing/2010/main">
                <a:solidFill>
                  <a:srgbClr val="FFFFFF"/>
                </a:solidFill>
              </a14:hiddenFill>
            </a:ext>
          </a:extLst>
        </p:spPr>
      </p:pic>
      <p:sp>
        <p:nvSpPr>
          <p:cNvPr id="4" name="Text Placeholder 13">
            <a:extLst>
              <a:ext uri="{FF2B5EF4-FFF2-40B4-BE49-F238E27FC236}">
                <a16:creationId xmlns:a16="http://schemas.microsoft.com/office/drawing/2014/main" id="{73E397E6-A527-996D-2B54-D0D05EA57F08}"/>
              </a:ext>
            </a:extLst>
          </p:cNvPr>
          <p:cNvSpPr txBox="1">
            <a:spLocks/>
          </p:cNvSpPr>
          <p:nvPr/>
        </p:nvSpPr>
        <p:spPr>
          <a:xfrm>
            <a:off x="9125126" y="2714691"/>
            <a:ext cx="2506226" cy="335052"/>
          </a:xfrm>
          <a:prstGeom prst="rect">
            <a:avLst/>
          </a:prstGeom>
        </p:spPr>
        <p:txBody>
          <a:bodyPr vert="horz" lIns="91440" tIns="45720" rIns="91440" bIns="45720" rtlCol="0">
            <a:noAutofit/>
          </a:bodyPr>
          <a:lstStyle>
            <a:lvl1pPr marL="228600" indent="-228600" algn="ctr" defTabSz="914400" rtl="0" eaLnBrk="1" latinLnBrk="0" hangingPunct="1">
              <a:lnSpc>
                <a:spcPct val="90000"/>
              </a:lnSpc>
              <a:spcBef>
                <a:spcPts val="1000"/>
              </a:spcBef>
              <a:buFont typeface="Arial" panose="020B0604020202020204" pitchFamily="34" charset="0"/>
              <a:buNone/>
              <a:defRPr sz="2400" b="0" i="0" kern="1200" spc="300">
                <a:solidFill>
                  <a:srgbClr val="29723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IE" b="1" dirty="0"/>
              <a:t>2006</a:t>
            </a:r>
            <a:r>
              <a:rPr lang="en-IE" dirty="0"/>
              <a:t> </a:t>
            </a:r>
          </a:p>
        </p:txBody>
      </p:sp>
      <p:pic>
        <p:nvPicPr>
          <p:cNvPr id="5" name="Picture 4">
            <a:extLst>
              <a:ext uri="{FF2B5EF4-FFF2-40B4-BE49-F238E27FC236}">
                <a16:creationId xmlns:a16="http://schemas.microsoft.com/office/drawing/2014/main" id="{09E12183-AA08-8031-4DC5-17F7E799C0F6}"/>
              </a:ext>
            </a:extLst>
          </p:cNvPr>
          <p:cNvPicPr>
            <a:picLocks noChangeAspect="1" noChangeArrowheads="1"/>
          </p:cNvPicPr>
          <p:nvPr/>
        </p:nvPicPr>
        <p:blipFill>
          <a:blip r:embed="rId4"/>
          <a:srcRect l="17012" r="17012"/>
          <a:stretch/>
        </p:blipFill>
        <p:spPr bwMode="auto">
          <a:xfrm>
            <a:off x="5199477" y="4334319"/>
            <a:ext cx="1887522" cy="1907289"/>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5">
            <a:extLst>
              <a:ext uri="{FF2B5EF4-FFF2-40B4-BE49-F238E27FC236}">
                <a16:creationId xmlns:a16="http://schemas.microsoft.com/office/drawing/2014/main" id="{6A6D282B-DF65-14DC-B62A-12828DABD2E9}"/>
              </a:ext>
            </a:extLst>
          </p:cNvPr>
          <p:cNvPicPr>
            <a:picLocks noChangeAspect="1" noChangeArrowheads="1"/>
          </p:cNvPicPr>
          <p:nvPr/>
        </p:nvPicPr>
        <p:blipFill>
          <a:blip r:embed="rId5"/>
          <a:srcRect l="25259" r="25259"/>
          <a:stretch/>
        </p:blipFill>
        <p:spPr bwMode="auto">
          <a:xfrm>
            <a:off x="9332878" y="801232"/>
            <a:ext cx="1887522" cy="1907289"/>
          </a:xfrm>
          <a:prstGeom prst="rect">
            <a:avLst/>
          </a:prstGeom>
          <a:noFill/>
          <a:extLst>
            <a:ext uri="{909E8E84-426E-40DD-AFC4-6F175D3DCCD1}">
              <a14:hiddenFill xmlns:a14="http://schemas.microsoft.com/office/drawing/2010/main">
                <a:solidFill>
                  <a:srgbClr val="FFFFFF"/>
                </a:solidFill>
              </a14:hiddenFill>
            </a:ext>
          </a:extLst>
        </p:spPr>
      </p:pic>
      <p:sp>
        <p:nvSpPr>
          <p:cNvPr id="9" name="Text Placeholder 9">
            <a:extLst>
              <a:ext uri="{FF2B5EF4-FFF2-40B4-BE49-F238E27FC236}">
                <a16:creationId xmlns:a16="http://schemas.microsoft.com/office/drawing/2014/main" id="{88C5BB3B-F698-26C5-6CCE-5C968B2EBE5C}"/>
              </a:ext>
            </a:extLst>
          </p:cNvPr>
          <p:cNvSpPr txBox="1">
            <a:spLocks/>
          </p:cNvSpPr>
          <p:nvPr/>
        </p:nvSpPr>
        <p:spPr>
          <a:xfrm>
            <a:off x="7850794" y="3588074"/>
            <a:ext cx="4341206" cy="1237497"/>
          </a:xfrm>
          <a:prstGeom prst="rect">
            <a:avLst/>
          </a:prstGeom>
        </p:spPr>
        <p:txBody>
          <a:bodyPr vert="horz" lIns="91440" tIns="45720" rIns="91440" bIns="45720" rtlCol="0">
            <a:noAutofit/>
          </a:bodyPr>
          <a:lstStyle>
            <a:lvl1pPr marL="228600" indent="-228600" algn="ctr" defTabSz="914400" rtl="0" eaLnBrk="1" latinLnBrk="0" hangingPunct="1">
              <a:lnSpc>
                <a:spcPct val="90000"/>
              </a:lnSpc>
              <a:spcBef>
                <a:spcPts val="1000"/>
              </a:spcBef>
              <a:buFont typeface="Arial" panose="020B0604020202020204" pitchFamily="34" charset="0"/>
              <a:buNone/>
              <a:defRPr sz="24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IE" sz="1900" b="1" dirty="0"/>
              <a:t>An inconvenient Truth                                       </a:t>
            </a:r>
            <a:r>
              <a:rPr lang="en-IE" sz="1900" dirty="0"/>
              <a:t>Despite the positive outcome from the Kyoto Protocol, action was not matching the scale of the issue. In 2006, former Vice President of the United States Al Gore illuminated this in his documentary ‘An Inconvenient Truth’. The documentary has been credited for raising international public awareness of global warming and reenergizing the environmental movement.  </a:t>
            </a:r>
          </a:p>
        </p:txBody>
      </p:sp>
    </p:spTree>
    <p:extLst>
      <p:ext uri="{BB962C8B-B14F-4D97-AF65-F5344CB8AC3E}">
        <p14:creationId xmlns:p14="http://schemas.microsoft.com/office/powerpoint/2010/main" val="119049729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3305F8E-7529-4992-8F5B-68A6ED14444F}"/>
              </a:ext>
            </a:extLst>
          </p:cNvPr>
          <p:cNvSpPr>
            <a:spLocks noGrp="1"/>
          </p:cNvSpPr>
          <p:nvPr>
            <p:ph type="body" sz="quarter" idx="20"/>
          </p:nvPr>
        </p:nvSpPr>
        <p:spPr>
          <a:xfrm>
            <a:off x="377842" y="337987"/>
            <a:ext cx="4197884" cy="1198752"/>
          </a:xfrm>
        </p:spPr>
        <p:txBody>
          <a:bodyPr vert="horz" lIns="91440" tIns="45720" rIns="91440" bIns="45720" rtlCol="0" anchor="t">
            <a:noAutofit/>
          </a:bodyPr>
          <a:lstStyle/>
          <a:p>
            <a:r>
              <a:rPr lang="en-US" sz="1800" b="1" dirty="0"/>
              <a:t>Paris Agreement </a:t>
            </a:r>
            <a:endParaRPr lang="en-US" sz="1800" b="1" dirty="0">
              <a:cs typeface="Calibri"/>
            </a:endParaRPr>
          </a:p>
          <a:p>
            <a:r>
              <a:rPr lang="en-US" sz="1900" dirty="0"/>
              <a:t>In 2015, 196 countries at COP 21 in Paris, signed a legally binding international treaty on climate change. The Goal of the treaty was to limit global warming to well below 2, preferably to 1.5 degrees Celsius, compared to pre-industrial levels. The Global Agreement called for a peaking of global temperatures and emissions asap with rapid reductions after that. </a:t>
            </a:r>
            <a:endParaRPr lang="en-US" sz="1900" dirty="0">
              <a:cs typeface="Calibri"/>
            </a:endParaRPr>
          </a:p>
          <a:p>
            <a:endParaRPr lang="en-IE" sz="1600" dirty="0">
              <a:cs typeface="Calibri"/>
            </a:endParaRPr>
          </a:p>
        </p:txBody>
      </p:sp>
      <p:sp>
        <p:nvSpPr>
          <p:cNvPr id="3" name="Text Placeholder 2">
            <a:extLst>
              <a:ext uri="{FF2B5EF4-FFF2-40B4-BE49-F238E27FC236}">
                <a16:creationId xmlns:a16="http://schemas.microsoft.com/office/drawing/2014/main" id="{1DBEAC2B-2EB1-97F1-6612-7239A74C148A}"/>
              </a:ext>
            </a:extLst>
          </p:cNvPr>
          <p:cNvSpPr>
            <a:spLocks noGrp="1"/>
          </p:cNvSpPr>
          <p:nvPr>
            <p:ph type="body" sz="quarter" idx="21"/>
          </p:nvPr>
        </p:nvSpPr>
        <p:spPr>
          <a:xfrm>
            <a:off x="4372493" y="3675414"/>
            <a:ext cx="3701654" cy="1237497"/>
          </a:xfrm>
        </p:spPr>
        <p:txBody>
          <a:bodyPr vert="horz" lIns="91440" tIns="45720" rIns="91440" bIns="45720" rtlCol="0" anchor="t">
            <a:noAutofit/>
          </a:bodyPr>
          <a:lstStyle/>
          <a:p>
            <a:r>
              <a:rPr lang="en-IE" sz="1900" b="1" dirty="0"/>
              <a:t>The UN Sustainable Development Goals are introduced. </a:t>
            </a:r>
            <a:br>
              <a:rPr lang="en-IE" sz="1900" b="1" dirty="0"/>
            </a:br>
            <a:r>
              <a:rPr lang="en-IE" sz="1900" dirty="0"/>
              <a:t>The United Nations General Assembly set up the SDGs to be achieved by 2030. Based off the Brundtland report’s definition of sustainable Development the mission statement for the goals is </a:t>
            </a:r>
            <a:r>
              <a:rPr lang="en-IE" sz="1900" i="1" dirty="0"/>
              <a:t>“</a:t>
            </a:r>
            <a:r>
              <a:rPr lang="en-US" sz="1900" i="1" dirty="0"/>
              <a:t>A shared blueprint for peace and prosperity for people and the planet, now and into the future"</a:t>
            </a:r>
            <a:endParaRPr lang="en-IE" sz="1900" b="1" i="1" dirty="0">
              <a:cs typeface="Calibri"/>
            </a:endParaRPr>
          </a:p>
        </p:txBody>
      </p:sp>
      <p:sp>
        <p:nvSpPr>
          <p:cNvPr id="5" name="Text Placeholder 4">
            <a:extLst>
              <a:ext uri="{FF2B5EF4-FFF2-40B4-BE49-F238E27FC236}">
                <a16:creationId xmlns:a16="http://schemas.microsoft.com/office/drawing/2014/main" id="{7A790203-7FDF-ECA4-6E6C-6E7FFBF3C1B9}"/>
              </a:ext>
            </a:extLst>
          </p:cNvPr>
          <p:cNvSpPr>
            <a:spLocks noGrp="1"/>
          </p:cNvSpPr>
          <p:nvPr>
            <p:ph type="body" sz="quarter" idx="24"/>
          </p:nvPr>
        </p:nvSpPr>
        <p:spPr/>
        <p:txBody>
          <a:bodyPr/>
          <a:lstStyle/>
          <a:p>
            <a:r>
              <a:rPr lang="en-IE" b="1" dirty="0"/>
              <a:t>2015</a:t>
            </a:r>
          </a:p>
        </p:txBody>
      </p:sp>
      <p:sp>
        <p:nvSpPr>
          <p:cNvPr id="6" name="Text Placeholder 5">
            <a:extLst>
              <a:ext uri="{FF2B5EF4-FFF2-40B4-BE49-F238E27FC236}">
                <a16:creationId xmlns:a16="http://schemas.microsoft.com/office/drawing/2014/main" id="{1AC6F6A7-A17B-158B-5C08-F1CCAA94DD49}"/>
              </a:ext>
            </a:extLst>
          </p:cNvPr>
          <p:cNvSpPr>
            <a:spLocks noGrp="1"/>
          </p:cNvSpPr>
          <p:nvPr>
            <p:ph type="body" sz="quarter" idx="25"/>
          </p:nvPr>
        </p:nvSpPr>
        <p:spPr/>
        <p:txBody>
          <a:bodyPr/>
          <a:lstStyle/>
          <a:p>
            <a:r>
              <a:rPr lang="en-IE" b="1" dirty="0"/>
              <a:t>2015</a:t>
            </a:r>
          </a:p>
        </p:txBody>
      </p:sp>
      <p:pic>
        <p:nvPicPr>
          <p:cNvPr id="7" name="Picture 6">
            <a:extLst>
              <a:ext uri="{FF2B5EF4-FFF2-40B4-BE49-F238E27FC236}">
                <a16:creationId xmlns:a16="http://schemas.microsoft.com/office/drawing/2014/main" id="{47042279-50BC-C1BA-7722-245044DCF197}"/>
              </a:ext>
            </a:extLst>
          </p:cNvPr>
          <p:cNvPicPr>
            <a:picLocks noChangeAspect="1" noChangeArrowheads="1"/>
          </p:cNvPicPr>
          <p:nvPr/>
        </p:nvPicPr>
        <p:blipFill>
          <a:blip r:embed="rId3"/>
          <a:srcRect t="10614" b="10614"/>
          <a:stretch/>
        </p:blipFill>
        <p:spPr bwMode="auto">
          <a:xfrm>
            <a:off x="1768536" y="4613958"/>
            <a:ext cx="1887522" cy="1907289"/>
          </a:xfrm>
          <a:prstGeom prst="rect">
            <a:avLst/>
          </a:prstGeom>
          <a:noFill/>
          <a:extLst>
            <a:ext uri="{909E8E84-426E-40DD-AFC4-6F175D3DCCD1}">
              <a14:hiddenFill xmlns:a14="http://schemas.microsoft.com/office/drawing/2010/main">
                <a:solidFill>
                  <a:srgbClr val="FFFFFF"/>
                </a:solidFill>
              </a14:hiddenFill>
            </a:ext>
          </a:extLst>
        </p:spPr>
      </p:pic>
      <p:pic>
        <p:nvPicPr>
          <p:cNvPr id="2050" name="Picture 2" descr="Sustainable Development Goals launch in 2016">
            <a:extLst>
              <a:ext uri="{FF2B5EF4-FFF2-40B4-BE49-F238E27FC236}">
                <a16:creationId xmlns:a16="http://schemas.microsoft.com/office/drawing/2014/main" id="{A4B8EB9E-9964-DE64-5D87-96860EC5CF9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976557" y="1025016"/>
            <a:ext cx="2547975" cy="1578484"/>
          </a:xfrm>
          <a:prstGeom prst="rect">
            <a:avLst/>
          </a:prstGeom>
          <a:noFill/>
          <a:extLst>
            <a:ext uri="{909E8E84-426E-40DD-AFC4-6F175D3DCCD1}">
              <a14:hiddenFill xmlns:a14="http://schemas.microsoft.com/office/drawing/2010/main">
                <a:solidFill>
                  <a:srgbClr val="FFFFFF"/>
                </a:solidFill>
              </a14:hiddenFill>
            </a:ext>
          </a:extLst>
        </p:spPr>
      </p:pic>
      <p:sp>
        <p:nvSpPr>
          <p:cNvPr id="12" name="Text Placeholder 13">
            <a:extLst>
              <a:ext uri="{FF2B5EF4-FFF2-40B4-BE49-F238E27FC236}">
                <a16:creationId xmlns:a16="http://schemas.microsoft.com/office/drawing/2014/main" id="{E7F953AC-4EA2-797C-E99C-3D63810BEAED}"/>
              </a:ext>
            </a:extLst>
          </p:cNvPr>
          <p:cNvSpPr txBox="1">
            <a:spLocks/>
          </p:cNvSpPr>
          <p:nvPr/>
        </p:nvSpPr>
        <p:spPr>
          <a:xfrm>
            <a:off x="7756647" y="247151"/>
            <a:ext cx="3810001" cy="690212"/>
          </a:xfrm>
          <a:prstGeom prst="rect">
            <a:avLst/>
          </a:prstGeom>
        </p:spPr>
        <p:txBody>
          <a:bodyPr vert="horz" lIns="91440" tIns="45720" rIns="91440" bIns="45720" rtlCol="0" anchor="t">
            <a:noAutofit/>
          </a:bodyPr>
          <a:lstStyle>
            <a:lvl1pPr marL="228600" indent="-228600" algn="ctr" defTabSz="914400" rtl="0" eaLnBrk="1" latinLnBrk="0" hangingPunct="1">
              <a:lnSpc>
                <a:spcPct val="90000"/>
              </a:lnSpc>
              <a:spcBef>
                <a:spcPts val="1000"/>
              </a:spcBef>
              <a:buFont typeface="Arial" panose="020B0604020202020204" pitchFamily="34" charset="0"/>
              <a:buNone/>
              <a:defRPr sz="2400" b="0" i="0" kern="1200" spc="300">
                <a:solidFill>
                  <a:srgbClr val="29723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900" spc="0" dirty="0">
                <a:solidFill>
                  <a:srgbClr val="000000"/>
                </a:solidFill>
                <a:cs typeface="Calibri"/>
              </a:rPr>
              <a:t> </a:t>
            </a:r>
            <a:r>
              <a:rPr lang="en-GB" sz="1900" b="1" spc="0" dirty="0">
                <a:solidFill>
                  <a:srgbClr val="000000"/>
                </a:solidFill>
                <a:cs typeface="Calibri"/>
              </a:rPr>
              <a:t>   COPs   </a:t>
            </a:r>
            <a:endParaRPr lang="en-IE" sz="1900" b="1" spc="0">
              <a:solidFill>
                <a:srgbClr val="000000"/>
              </a:solidFill>
              <a:cs typeface="Calibri"/>
            </a:endParaRPr>
          </a:p>
          <a:p>
            <a:r>
              <a:rPr lang="en-GB" sz="1900" spc="0" dirty="0">
                <a:solidFill>
                  <a:srgbClr val="000000"/>
                </a:solidFill>
              </a:rPr>
              <a:t>For nearly three decades the UN has been bringing together almost every country on earth for global climate summit – called COPs – which stands for ‘Conference of the Parties’. In that time climate change has gone from being a fringe issue to a global priority.</a:t>
            </a:r>
            <a:endParaRPr lang="en-IE" sz="1900" spc="0">
              <a:solidFill>
                <a:srgbClr val="000000"/>
              </a:solidFill>
              <a:cs typeface="Calibri"/>
            </a:endParaRPr>
          </a:p>
        </p:txBody>
      </p:sp>
      <p:sp>
        <p:nvSpPr>
          <p:cNvPr id="8" name="TextBox 7">
            <a:extLst>
              <a:ext uri="{FF2B5EF4-FFF2-40B4-BE49-F238E27FC236}">
                <a16:creationId xmlns:a16="http://schemas.microsoft.com/office/drawing/2014/main" id="{303C786B-D9C6-8284-EBFD-DA10C1EEA90F}"/>
              </a:ext>
            </a:extLst>
          </p:cNvPr>
          <p:cNvSpPr txBox="1"/>
          <p:nvPr/>
        </p:nvSpPr>
        <p:spPr>
          <a:xfrm>
            <a:off x="8535944" y="4243548"/>
            <a:ext cx="2771775" cy="1200329"/>
          </a:xfrm>
          <a:prstGeom prst="rect">
            <a:avLst/>
          </a:prstGeom>
          <a:noFill/>
        </p:spPr>
        <p:txBody>
          <a:bodyPr wrap="square">
            <a:spAutoFit/>
          </a:bodyPr>
          <a:lstStyle/>
          <a:p>
            <a:pPr algn="ctr"/>
            <a:r>
              <a:rPr lang="en-GB" sz="1800" b="1" spc="0" dirty="0">
                <a:solidFill>
                  <a:srgbClr val="000000"/>
                </a:solidFill>
              </a:rPr>
              <a:t>KEEP UP TO DATE </a:t>
            </a:r>
          </a:p>
          <a:p>
            <a:pPr algn="ctr"/>
            <a:r>
              <a:rPr lang="en-GB" dirty="0">
                <a:hlinkClick r:id="rId5"/>
              </a:rPr>
              <a:t>Sharm el-Sheikh Climate Change Conference - November 2022 | UNFCCC</a:t>
            </a:r>
            <a:endParaRPr lang="en-IE" dirty="0"/>
          </a:p>
        </p:txBody>
      </p:sp>
    </p:spTree>
    <p:extLst>
      <p:ext uri="{BB962C8B-B14F-4D97-AF65-F5344CB8AC3E}">
        <p14:creationId xmlns:p14="http://schemas.microsoft.com/office/powerpoint/2010/main" val="84257547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 name="TextBox 81">
            <a:extLst>
              <a:ext uri="{FF2B5EF4-FFF2-40B4-BE49-F238E27FC236}">
                <a16:creationId xmlns:a16="http://schemas.microsoft.com/office/drawing/2014/main" id="{D00F34B8-AE4A-86CA-341D-F9CD0EFA302C}"/>
              </a:ext>
            </a:extLst>
          </p:cNvPr>
          <p:cNvSpPr txBox="1"/>
          <p:nvPr/>
        </p:nvSpPr>
        <p:spPr>
          <a:xfrm>
            <a:off x="-471378" y="357691"/>
            <a:ext cx="7388749" cy="646331"/>
          </a:xfrm>
          <a:prstGeom prst="rect">
            <a:avLst/>
          </a:prstGeom>
          <a:noFill/>
        </p:spPr>
        <p:txBody>
          <a:bodyPr wrap="square" lIns="91440" tIns="45720" rIns="91440" bIns="45720" rtlCol="0" anchor="t">
            <a:spAutoFit/>
          </a:bodyPr>
          <a:lstStyle/>
          <a:p>
            <a:pPr algn="ctr"/>
            <a:r>
              <a:rPr lang="en-IE" sz="3600" b="1" dirty="0">
                <a:solidFill>
                  <a:srgbClr val="468940"/>
                </a:solidFill>
              </a:rPr>
              <a:t>Importance of SDGs to SMEs</a:t>
            </a:r>
            <a:endParaRPr lang="en-US" dirty="0"/>
          </a:p>
        </p:txBody>
      </p:sp>
      <p:sp>
        <p:nvSpPr>
          <p:cNvPr id="3" name="TextBox 2">
            <a:extLst>
              <a:ext uri="{FF2B5EF4-FFF2-40B4-BE49-F238E27FC236}">
                <a16:creationId xmlns:a16="http://schemas.microsoft.com/office/drawing/2014/main" id="{B40BFE2B-7E5A-DB8E-369D-D803FBC152CA}"/>
              </a:ext>
            </a:extLst>
          </p:cNvPr>
          <p:cNvSpPr txBox="1"/>
          <p:nvPr/>
        </p:nvSpPr>
        <p:spPr>
          <a:xfrm>
            <a:off x="394085" y="1276158"/>
            <a:ext cx="3670575" cy="526297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400" dirty="0">
                <a:solidFill>
                  <a:schemeClr val="tx1">
                    <a:lumMod val="50000"/>
                  </a:schemeClr>
                </a:solidFill>
                <a:latin typeface="Calibri"/>
                <a:ea typeface="Source Serif Pro"/>
                <a:cs typeface="Calibri"/>
              </a:rPr>
              <a:t>SDGs are meant to protect the planet from the environmental, social, and economic problems which are plaguing our world and exerting a global impact on businesses</a:t>
            </a:r>
            <a:r>
              <a:rPr lang="en-US" sz="2400" b="1" dirty="0">
                <a:solidFill>
                  <a:schemeClr val="tx1">
                    <a:lumMod val="50000"/>
                  </a:schemeClr>
                </a:solidFill>
                <a:latin typeface="Calibri"/>
                <a:ea typeface="Source Serif Pro"/>
                <a:cs typeface="Calibri"/>
              </a:rPr>
              <a:t>. </a:t>
            </a:r>
            <a:r>
              <a:rPr lang="en-US" sz="2400" dirty="0">
                <a:solidFill>
                  <a:schemeClr val="tx1">
                    <a:lumMod val="50000"/>
                  </a:schemeClr>
                </a:solidFill>
                <a:latin typeface="Calibri"/>
                <a:ea typeface="Source Serif Pro"/>
                <a:cs typeface="Calibri"/>
              </a:rPr>
              <a:t>One might wonder how the UN SDGs could be relevant to small and medium enterprises (SMEs) which have profitability and revenue generation as their main objectives.</a:t>
            </a:r>
          </a:p>
        </p:txBody>
      </p:sp>
      <p:pic>
        <p:nvPicPr>
          <p:cNvPr id="4" name="Picture 4" descr="A picture containing graphical user interface&#10;&#10;Description automatically generated">
            <a:extLst>
              <a:ext uri="{FF2B5EF4-FFF2-40B4-BE49-F238E27FC236}">
                <a16:creationId xmlns:a16="http://schemas.microsoft.com/office/drawing/2014/main" id="{864FF515-968D-B21F-C221-83155216DC41}"/>
              </a:ext>
            </a:extLst>
          </p:cNvPr>
          <p:cNvPicPr>
            <a:picLocks noChangeAspect="1"/>
          </p:cNvPicPr>
          <p:nvPr/>
        </p:nvPicPr>
        <p:blipFill>
          <a:blip r:embed="rId3"/>
          <a:stretch>
            <a:fillRect/>
          </a:stretch>
        </p:blipFill>
        <p:spPr>
          <a:xfrm>
            <a:off x="3810000" y="1144281"/>
            <a:ext cx="8575963" cy="5414565"/>
          </a:xfrm>
          <a:prstGeom prst="rect">
            <a:avLst/>
          </a:prstGeom>
        </p:spPr>
      </p:pic>
    </p:spTree>
    <p:extLst>
      <p:ext uri="{BB962C8B-B14F-4D97-AF65-F5344CB8AC3E}">
        <p14:creationId xmlns:p14="http://schemas.microsoft.com/office/powerpoint/2010/main" val="282277558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 name="TextBox 81">
            <a:extLst>
              <a:ext uri="{FF2B5EF4-FFF2-40B4-BE49-F238E27FC236}">
                <a16:creationId xmlns:a16="http://schemas.microsoft.com/office/drawing/2014/main" id="{D00F34B8-AE4A-86CA-341D-F9CD0EFA302C}"/>
              </a:ext>
            </a:extLst>
          </p:cNvPr>
          <p:cNvSpPr txBox="1"/>
          <p:nvPr/>
        </p:nvSpPr>
        <p:spPr>
          <a:xfrm>
            <a:off x="-471378" y="357691"/>
            <a:ext cx="12279403" cy="646331"/>
          </a:xfrm>
          <a:prstGeom prst="rect">
            <a:avLst/>
          </a:prstGeom>
          <a:noFill/>
        </p:spPr>
        <p:txBody>
          <a:bodyPr wrap="square" lIns="91440" tIns="45720" rIns="91440" bIns="45720" rtlCol="0" anchor="t">
            <a:spAutoFit/>
          </a:bodyPr>
          <a:lstStyle/>
          <a:p>
            <a:pPr algn="ctr"/>
            <a:r>
              <a:rPr lang="en-IE" sz="3600" b="1" dirty="0">
                <a:solidFill>
                  <a:srgbClr val="468940"/>
                </a:solidFill>
              </a:rPr>
              <a:t>WATCH - Importance of SDGs to SMEs</a:t>
            </a:r>
            <a:endParaRPr lang="en-US" dirty="0"/>
          </a:p>
        </p:txBody>
      </p:sp>
      <p:sp>
        <p:nvSpPr>
          <p:cNvPr id="3" name="TextBox 2">
            <a:extLst>
              <a:ext uri="{FF2B5EF4-FFF2-40B4-BE49-F238E27FC236}">
                <a16:creationId xmlns:a16="http://schemas.microsoft.com/office/drawing/2014/main" id="{B40BFE2B-7E5A-DB8E-369D-D803FBC152CA}"/>
              </a:ext>
            </a:extLst>
          </p:cNvPr>
          <p:cNvSpPr txBox="1"/>
          <p:nvPr/>
        </p:nvSpPr>
        <p:spPr>
          <a:xfrm>
            <a:off x="394085" y="1276158"/>
            <a:ext cx="11027338" cy="43088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endParaRPr lang="en-US" sz="2200" dirty="0">
              <a:ea typeface="+mn-lt"/>
              <a:cs typeface="+mn-lt"/>
            </a:endParaRPr>
          </a:p>
        </p:txBody>
      </p:sp>
      <p:pic>
        <p:nvPicPr>
          <p:cNvPr id="4" name="Online Media 3" title="The SDGs and Business">
            <a:hlinkClick r:id="" action="ppaction://media"/>
            <a:extLst>
              <a:ext uri="{FF2B5EF4-FFF2-40B4-BE49-F238E27FC236}">
                <a16:creationId xmlns:a16="http://schemas.microsoft.com/office/drawing/2014/main" id="{C83BE4BC-B120-CD9F-84D1-FDB2BFFD78D1}"/>
              </a:ext>
            </a:extLst>
          </p:cNvPr>
          <p:cNvPicPr>
            <a:picLocks noRot="1" noChangeAspect="1"/>
          </p:cNvPicPr>
          <p:nvPr>
            <a:videoFile r:link="rId1"/>
          </p:nvPr>
        </p:nvPicPr>
        <p:blipFill>
          <a:blip r:embed="rId4"/>
          <a:stretch>
            <a:fillRect/>
          </a:stretch>
        </p:blipFill>
        <p:spPr>
          <a:xfrm>
            <a:off x="6350000" y="1731736"/>
            <a:ext cx="5225142" cy="2995385"/>
          </a:xfrm>
          <a:prstGeom prst="rect">
            <a:avLst/>
          </a:prstGeom>
        </p:spPr>
      </p:pic>
      <p:sp>
        <p:nvSpPr>
          <p:cNvPr id="5" name="TextBox 4">
            <a:extLst>
              <a:ext uri="{FF2B5EF4-FFF2-40B4-BE49-F238E27FC236}">
                <a16:creationId xmlns:a16="http://schemas.microsoft.com/office/drawing/2014/main" id="{5DD04CFF-E5F1-FA95-6194-2C1AE0560774}"/>
              </a:ext>
            </a:extLst>
          </p:cNvPr>
          <p:cNvSpPr txBox="1"/>
          <p:nvPr/>
        </p:nvSpPr>
        <p:spPr>
          <a:xfrm>
            <a:off x="285448" y="1591734"/>
            <a:ext cx="5621865" cy="526297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400" dirty="0">
                <a:solidFill>
                  <a:srgbClr val="0F0F0F"/>
                </a:solidFill>
                <a:latin typeface="Roboto"/>
                <a:ea typeface="Roboto"/>
                <a:cs typeface="Roboto"/>
              </a:rPr>
              <a:t>The World Business Council for Sustainable Development (WBCSD) launched the CEO Guide to the SDGs - a new resource aimed at </a:t>
            </a:r>
            <a:r>
              <a:rPr lang="en-US" sz="2400" dirty="0" err="1">
                <a:solidFill>
                  <a:srgbClr val="0F0F0F"/>
                </a:solidFill>
                <a:latin typeface="Roboto"/>
                <a:ea typeface="Roboto"/>
                <a:cs typeface="Roboto"/>
              </a:rPr>
              <a:t>galvanising</a:t>
            </a:r>
            <a:r>
              <a:rPr lang="en-US" sz="2400" dirty="0">
                <a:solidFill>
                  <a:srgbClr val="0F0F0F"/>
                </a:solidFill>
                <a:latin typeface="Roboto"/>
                <a:ea typeface="Roboto"/>
                <a:cs typeface="Roboto"/>
              </a:rPr>
              <a:t> engagement from global business leaders in relation to the Sustainable Development Goals (SDGs). The CEO Guide to the SDGs sets out clear actions that CEOs can take to begin to align their </a:t>
            </a:r>
            <a:r>
              <a:rPr lang="en-US" sz="2400" dirty="0" err="1">
                <a:solidFill>
                  <a:srgbClr val="0F0F0F"/>
                </a:solidFill>
                <a:latin typeface="Roboto"/>
                <a:ea typeface="Roboto"/>
                <a:cs typeface="Roboto"/>
              </a:rPr>
              <a:t>organisations</a:t>
            </a:r>
            <a:r>
              <a:rPr lang="en-US" sz="2400" dirty="0">
                <a:solidFill>
                  <a:srgbClr val="0F0F0F"/>
                </a:solidFill>
                <a:latin typeface="Roboto"/>
                <a:ea typeface="Roboto"/>
                <a:cs typeface="Roboto"/>
              </a:rPr>
              <a:t> with the SDGs and plot a course towards unlocking the value they represent. </a:t>
            </a:r>
            <a:endParaRPr lang="en-US" sz="2400">
              <a:solidFill>
                <a:srgbClr val="086D6E"/>
              </a:solidFill>
              <a:latin typeface="Calibri" panose="020F0502020204030204"/>
              <a:ea typeface="Roboto"/>
              <a:cs typeface="Calibri" panose="020F0502020204030204"/>
            </a:endParaRPr>
          </a:p>
          <a:p>
            <a:endParaRPr lang="en-US" sz="2400" dirty="0">
              <a:solidFill>
                <a:srgbClr val="0F0F0F"/>
              </a:solidFill>
              <a:latin typeface="Roboto"/>
              <a:ea typeface="Roboto"/>
              <a:cs typeface="Roboto"/>
            </a:endParaRPr>
          </a:p>
          <a:p>
            <a:endParaRPr lang="en-US" sz="2400" dirty="0">
              <a:cs typeface="Calibri"/>
            </a:endParaRPr>
          </a:p>
        </p:txBody>
      </p:sp>
      <p:sp>
        <p:nvSpPr>
          <p:cNvPr id="6" name="TextBox 5">
            <a:extLst>
              <a:ext uri="{FF2B5EF4-FFF2-40B4-BE49-F238E27FC236}">
                <a16:creationId xmlns:a16="http://schemas.microsoft.com/office/drawing/2014/main" id="{3E35CC82-6F78-1031-4797-B931622D8319}"/>
              </a:ext>
            </a:extLst>
          </p:cNvPr>
          <p:cNvSpPr txBox="1"/>
          <p:nvPr/>
        </p:nvSpPr>
        <p:spPr>
          <a:xfrm>
            <a:off x="6429829" y="5063067"/>
            <a:ext cx="5174342" cy="120032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b="1" dirty="0">
                <a:latin typeface="Roboto"/>
              </a:rPr>
              <a:t>Click play to watch this short and powerful video exploring SDGs and business</a:t>
            </a:r>
            <a:endParaRPr lang="en-GB" dirty="0">
              <a:latin typeface="Calibri" panose="020F0502020204030204"/>
              <a:cs typeface="Calibri" panose="020F0502020204030204"/>
            </a:endParaRPr>
          </a:p>
          <a:p>
            <a:endParaRPr lang="en-US" b="1" dirty="0">
              <a:solidFill>
                <a:srgbClr val="0F0F0F"/>
              </a:solidFill>
              <a:latin typeface="Roboto"/>
            </a:endParaRPr>
          </a:p>
          <a:p>
            <a:r>
              <a:rPr lang="en-US" b="1" dirty="0">
                <a:solidFill>
                  <a:srgbClr val="0F0F0F"/>
                </a:solidFill>
                <a:latin typeface="Roboto"/>
              </a:rPr>
              <a:t>Find out more:</a:t>
            </a:r>
            <a:r>
              <a:rPr lang="en-US" dirty="0">
                <a:solidFill>
                  <a:srgbClr val="0F0F0F"/>
                </a:solidFill>
                <a:latin typeface="Roboto"/>
              </a:rPr>
              <a:t> </a:t>
            </a:r>
            <a:r>
              <a:rPr lang="en-US" dirty="0">
                <a:solidFill>
                  <a:srgbClr val="87A66E"/>
                </a:solidFill>
                <a:cs typeface="Segoe UI"/>
                <a:hlinkClick r:id="rId5"/>
              </a:rPr>
              <a:t>CEO Guide to the SDGs (wbcsd.org)</a:t>
            </a:r>
            <a:endParaRPr lang="en-GB">
              <a:cs typeface="Calibri"/>
            </a:endParaRPr>
          </a:p>
        </p:txBody>
      </p:sp>
    </p:spTree>
    <p:extLst>
      <p:ext uri="{BB962C8B-B14F-4D97-AF65-F5344CB8AC3E}">
        <p14:creationId xmlns:p14="http://schemas.microsoft.com/office/powerpoint/2010/main" val="27176836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 name="TextBox 81">
            <a:extLst>
              <a:ext uri="{FF2B5EF4-FFF2-40B4-BE49-F238E27FC236}">
                <a16:creationId xmlns:a16="http://schemas.microsoft.com/office/drawing/2014/main" id="{D00F34B8-AE4A-86CA-341D-F9CD0EFA302C}"/>
              </a:ext>
            </a:extLst>
          </p:cNvPr>
          <p:cNvSpPr txBox="1"/>
          <p:nvPr/>
        </p:nvSpPr>
        <p:spPr>
          <a:xfrm>
            <a:off x="-471378" y="357691"/>
            <a:ext cx="12279403" cy="646331"/>
          </a:xfrm>
          <a:prstGeom prst="rect">
            <a:avLst/>
          </a:prstGeom>
          <a:noFill/>
        </p:spPr>
        <p:txBody>
          <a:bodyPr wrap="square" lIns="91440" tIns="45720" rIns="91440" bIns="45720" rtlCol="0" anchor="t">
            <a:spAutoFit/>
          </a:bodyPr>
          <a:lstStyle/>
          <a:p>
            <a:pPr algn="ctr"/>
            <a:r>
              <a:rPr lang="en-IE" sz="3600" b="1" dirty="0">
                <a:solidFill>
                  <a:srgbClr val="468940"/>
                </a:solidFill>
              </a:rPr>
              <a:t>Practical ways of delivering SDGs in SMEs</a:t>
            </a:r>
            <a:endParaRPr lang="en-US" dirty="0"/>
          </a:p>
        </p:txBody>
      </p:sp>
      <p:sp>
        <p:nvSpPr>
          <p:cNvPr id="3" name="TextBox 2">
            <a:extLst>
              <a:ext uri="{FF2B5EF4-FFF2-40B4-BE49-F238E27FC236}">
                <a16:creationId xmlns:a16="http://schemas.microsoft.com/office/drawing/2014/main" id="{B40BFE2B-7E5A-DB8E-369D-D803FBC152CA}"/>
              </a:ext>
            </a:extLst>
          </p:cNvPr>
          <p:cNvSpPr txBox="1"/>
          <p:nvPr/>
        </p:nvSpPr>
        <p:spPr>
          <a:xfrm>
            <a:off x="394085" y="1276158"/>
            <a:ext cx="11027338" cy="43088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endParaRPr lang="en-US" sz="2200" dirty="0">
              <a:ea typeface="+mn-lt"/>
              <a:cs typeface="+mn-lt"/>
            </a:endParaRPr>
          </a:p>
        </p:txBody>
      </p:sp>
      <p:graphicFrame>
        <p:nvGraphicFramePr>
          <p:cNvPr id="7" name="Table 6">
            <a:extLst>
              <a:ext uri="{FF2B5EF4-FFF2-40B4-BE49-F238E27FC236}">
                <a16:creationId xmlns:a16="http://schemas.microsoft.com/office/drawing/2014/main" id="{E4DB1A13-5831-49B6-896B-6B123DBB88B7}"/>
              </a:ext>
            </a:extLst>
          </p:cNvPr>
          <p:cNvGraphicFramePr>
            <a:graphicFrameLocks noGrp="1"/>
          </p:cNvGraphicFramePr>
          <p:nvPr/>
        </p:nvGraphicFramePr>
        <p:xfrm>
          <a:off x="698500" y="1366964"/>
          <a:ext cx="10795000" cy="4124071"/>
        </p:xfrm>
        <a:graphic>
          <a:graphicData uri="http://schemas.openxmlformats.org/drawingml/2006/table">
            <a:tbl>
              <a:tblPr firstRow="1" bandRow="1">
                <a:tableStyleId>{5C22544A-7EE6-4342-B048-85BDC9FD1C3A}</a:tableStyleId>
              </a:tblPr>
              <a:tblGrid>
                <a:gridCol w="9055100">
                  <a:extLst>
                    <a:ext uri="{9D8B030D-6E8A-4147-A177-3AD203B41FA5}">
                      <a16:colId xmlns:a16="http://schemas.microsoft.com/office/drawing/2014/main" val="4163421158"/>
                    </a:ext>
                  </a:extLst>
                </a:gridCol>
                <a:gridCol w="1739900">
                  <a:extLst>
                    <a:ext uri="{9D8B030D-6E8A-4147-A177-3AD203B41FA5}">
                      <a16:colId xmlns:a16="http://schemas.microsoft.com/office/drawing/2014/main" val="3887099899"/>
                    </a:ext>
                  </a:extLst>
                </a:gridCol>
              </a:tblGrid>
              <a:tr h="474218">
                <a:tc>
                  <a:txBody>
                    <a:bodyPr/>
                    <a:lstStyle/>
                    <a:p>
                      <a:pPr marL="0" algn="l" rtl="0" eaLnBrk="1" latinLnBrk="0" hangingPunct="1">
                        <a:spcBef>
                          <a:spcPts val="0"/>
                        </a:spcBef>
                        <a:spcAft>
                          <a:spcPts val="0"/>
                        </a:spcAft>
                      </a:pPr>
                      <a:r>
                        <a:rPr lang="en-IE" sz="2400" kern="1200">
                          <a:effectLst/>
                        </a:rPr>
                        <a:t>How SMEs can Consciously Consume </a:t>
                      </a:r>
                      <a:endParaRPr lang="en-IE">
                        <a:effectLst/>
                      </a:endParaRPr>
                    </a:p>
                  </a:txBody>
                  <a:tcPr marL="0" marR="0" marT="0" marB="0" anchor="ctr"/>
                </a:tc>
                <a:tc>
                  <a:txBody>
                    <a:bodyPr/>
                    <a:lstStyle/>
                    <a:p>
                      <a:pPr marL="0" algn="l" rtl="0" eaLnBrk="1" latinLnBrk="0" hangingPunct="1">
                        <a:spcBef>
                          <a:spcPts val="0"/>
                        </a:spcBef>
                        <a:spcAft>
                          <a:spcPts val="0"/>
                        </a:spcAft>
                      </a:pPr>
                      <a:r>
                        <a:rPr lang="en-IE" sz="2000" kern="1200">
                          <a:effectLst/>
                        </a:rPr>
                        <a:t>SDG Number</a:t>
                      </a:r>
                      <a:endParaRPr lang="en-IE">
                        <a:effectLst/>
                      </a:endParaRPr>
                    </a:p>
                  </a:txBody>
                  <a:tcPr marL="0" marR="0" marT="0" marB="0" anchor="ctr"/>
                </a:tc>
                <a:extLst>
                  <a:ext uri="{0D108BD9-81ED-4DB2-BD59-A6C34878D82A}">
                    <a16:rowId xmlns:a16="http://schemas.microsoft.com/office/drawing/2014/main" val="2665491991"/>
                  </a:ext>
                </a:extLst>
              </a:tr>
              <a:tr h="377190">
                <a:tc>
                  <a:txBody>
                    <a:bodyPr/>
                    <a:lstStyle/>
                    <a:p>
                      <a:pPr marL="0" marR="0" indent="0" algn="l" rtl="0" eaLnBrk="1" fontAlgn="auto" latinLnBrk="0" hangingPunct="1">
                        <a:spcBef>
                          <a:spcPts val="0"/>
                        </a:spcBef>
                        <a:spcAft>
                          <a:spcPts val="0"/>
                        </a:spcAft>
                      </a:pPr>
                      <a:r>
                        <a:rPr lang="en-GB" sz="1800" kern="1200">
                          <a:effectLst/>
                        </a:rPr>
                        <a:t>Ensure that your building has efficient water consumption practices</a:t>
                      </a:r>
                      <a:endParaRPr lang="en-GB">
                        <a:effectLst/>
                      </a:endParaRPr>
                    </a:p>
                  </a:txBody>
                  <a:tcPr marL="0" marR="0" marT="0" marB="0" anchor="ctr"/>
                </a:tc>
                <a:tc>
                  <a:txBody>
                    <a:bodyPr/>
                    <a:lstStyle/>
                    <a:p>
                      <a:pPr marL="0" marR="0" indent="0" algn="ctr" rtl="0" eaLnBrk="1" fontAlgn="auto" latinLnBrk="0" hangingPunct="1">
                        <a:spcBef>
                          <a:spcPts val="0"/>
                        </a:spcBef>
                        <a:spcAft>
                          <a:spcPts val="0"/>
                        </a:spcAft>
                      </a:pPr>
                      <a:r>
                        <a:rPr lang="en-GB" sz="1800" kern="1200">
                          <a:effectLst/>
                        </a:rPr>
                        <a:t>(6, 12) </a:t>
                      </a:r>
                      <a:endParaRPr lang="en-GB">
                        <a:effectLst/>
                      </a:endParaRPr>
                    </a:p>
                  </a:txBody>
                  <a:tcPr marL="0" marR="0" marT="0" marB="0" anchor="ctr"/>
                </a:tc>
                <a:extLst>
                  <a:ext uri="{0D108BD9-81ED-4DB2-BD59-A6C34878D82A}">
                    <a16:rowId xmlns:a16="http://schemas.microsoft.com/office/drawing/2014/main" val="2300012275"/>
                  </a:ext>
                </a:extLst>
              </a:tr>
              <a:tr h="377190">
                <a:tc>
                  <a:txBody>
                    <a:bodyPr/>
                    <a:lstStyle/>
                    <a:p>
                      <a:pPr marL="0" marR="0" indent="0" algn="l" rtl="0" eaLnBrk="1" fontAlgn="auto" latinLnBrk="0" hangingPunct="1">
                        <a:spcBef>
                          <a:spcPts val="0"/>
                        </a:spcBef>
                        <a:spcAft>
                          <a:spcPts val="0"/>
                        </a:spcAft>
                      </a:pPr>
                      <a:r>
                        <a:rPr lang="en-GB" sz="1800" kern="1200">
                          <a:effectLst/>
                        </a:rPr>
                        <a:t>Encourage staff to take nationally recommended online Water Conservation Training</a:t>
                      </a:r>
                      <a:endParaRPr lang="en-GB">
                        <a:effectLst/>
                      </a:endParaRPr>
                    </a:p>
                  </a:txBody>
                  <a:tcPr marL="0" marR="0" marT="0" marB="0" anchor="ctr"/>
                </a:tc>
                <a:tc>
                  <a:txBody>
                    <a:bodyPr/>
                    <a:lstStyle/>
                    <a:p>
                      <a:pPr marL="0" algn="ctr" rtl="0" eaLnBrk="1" latinLnBrk="0" hangingPunct="1">
                        <a:spcBef>
                          <a:spcPts val="0"/>
                        </a:spcBef>
                        <a:spcAft>
                          <a:spcPts val="0"/>
                        </a:spcAft>
                      </a:pPr>
                      <a:r>
                        <a:rPr lang="en-GB" sz="1800" kern="1200">
                          <a:effectLst/>
                        </a:rPr>
                        <a:t>(6, 12) </a:t>
                      </a:r>
                      <a:endParaRPr lang="en-GB">
                        <a:effectLst/>
                      </a:endParaRPr>
                    </a:p>
                  </a:txBody>
                  <a:tcPr marL="0" marR="0" marT="0" marB="0" anchor="ctr"/>
                </a:tc>
                <a:extLst>
                  <a:ext uri="{0D108BD9-81ED-4DB2-BD59-A6C34878D82A}">
                    <a16:rowId xmlns:a16="http://schemas.microsoft.com/office/drawing/2014/main" val="3133804721"/>
                  </a:ext>
                </a:extLst>
              </a:tr>
              <a:tr h="377190">
                <a:tc>
                  <a:txBody>
                    <a:bodyPr/>
                    <a:lstStyle/>
                    <a:p>
                      <a:pPr marL="0" marR="0" indent="0" algn="l" rtl="0" eaLnBrk="1" fontAlgn="auto" latinLnBrk="0" hangingPunct="1">
                        <a:spcBef>
                          <a:spcPts val="0"/>
                        </a:spcBef>
                        <a:spcAft>
                          <a:spcPts val="0"/>
                        </a:spcAft>
                      </a:pPr>
                      <a:r>
                        <a:rPr lang="en-GB" sz="1800" kern="1200">
                          <a:effectLst/>
                        </a:rPr>
                        <a:t>Switch to green energy suppliers</a:t>
                      </a:r>
                      <a:endParaRPr lang="en-GB">
                        <a:effectLst/>
                      </a:endParaRPr>
                    </a:p>
                  </a:txBody>
                  <a:tcPr marL="0" marR="0" marT="0" marB="0" anchor="ctr"/>
                </a:tc>
                <a:tc>
                  <a:txBody>
                    <a:bodyPr/>
                    <a:lstStyle/>
                    <a:p>
                      <a:pPr marL="0" marR="0" indent="0" algn="ctr" rtl="0" eaLnBrk="1" fontAlgn="auto" latinLnBrk="0" hangingPunct="1">
                        <a:spcBef>
                          <a:spcPts val="0"/>
                        </a:spcBef>
                        <a:spcAft>
                          <a:spcPts val="0"/>
                        </a:spcAft>
                      </a:pPr>
                      <a:r>
                        <a:rPr lang="en-GB" sz="1800" kern="1200">
                          <a:effectLst/>
                        </a:rPr>
                        <a:t>(7, 12, 13, 15) </a:t>
                      </a:r>
                      <a:endParaRPr lang="en-GB">
                        <a:effectLst/>
                      </a:endParaRPr>
                    </a:p>
                  </a:txBody>
                  <a:tcPr marL="0" marR="0" marT="0" marB="0" anchor="ctr"/>
                </a:tc>
                <a:extLst>
                  <a:ext uri="{0D108BD9-81ED-4DB2-BD59-A6C34878D82A}">
                    <a16:rowId xmlns:a16="http://schemas.microsoft.com/office/drawing/2014/main" val="1881881027"/>
                  </a:ext>
                </a:extLst>
              </a:tr>
              <a:tr h="377190">
                <a:tc>
                  <a:txBody>
                    <a:bodyPr/>
                    <a:lstStyle/>
                    <a:p>
                      <a:pPr marL="0" marR="0" indent="0" algn="l" rtl="0" eaLnBrk="1" fontAlgn="auto" latinLnBrk="0" hangingPunct="1">
                        <a:spcBef>
                          <a:spcPts val="0"/>
                        </a:spcBef>
                        <a:spcAft>
                          <a:spcPts val="0"/>
                        </a:spcAft>
                      </a:pPr>
                      <a:r>
                        <a:rPr lang="en-GB" sz="1800" kern="1200">
                          <a:effectLst/>
                        </a:rPr>
                        <a:t>Switch to electric vehicles (EVs) if you offer company cars</a:t>
                      </a:r>
                      <a:endParaRPr lang="en-GB">
                        <a:effectLst/>
                      </a:endParaRPr>
                    </a:p>
                  </a:txBody>
                  <a:tcPr marL="0" marR="0" marT="0" marB="0" anchor="ctr"/>
                </a:tc>
                <a:tc>
                  <a:txBody>
                    <a:bodyPr/>
                    <a:lstStyle/>
                    <a:p>
                      <a:pPr marL="0" marR="0" indent="0" algn="ctr" rtl="0" eaLnBrk="1" fontAlgn="auto" latinLnBrk="0" hangingPunct="1">
                        <a:spcBef>
                          <a:spcPts val="0"/>
                        </a:spcBef>
                        <a:spcAft>
                          <a:spcPts val="0"/>
                        </a:spcAft>
                      </a:pPr>
                      <a:r>
                        <a:rPr lang="en-GB" sz="1800" kern="1200">
                          <a:effectLst/>
                        </a:rPr>
                        <a:t>(7, 12, 13) </a:t>
                      </a:r>
                      <a:endParaRPr lang="en-GB">
                        <a:effectLst/>
                      </a:endParaRPr>
                    </a:p>
                  </a:txBody>
                  <a:tcPr marL="0" marR="0" marT="0" marB="0" anchor="ctr"/>
                </a:tc>
                <a:extLst>
                  <a:ext uri="{0D108BD9-81ED-4DB2-BD59-A6C34878D82A}">
                    <a16:rowId xmlns:a16="http://schemas.microsoft.com/office/drawing/2014/main" val="4264429467"/>
                  </a:ext>
                </a:extLst>
              </a:tr>
              <a:tr h="390398">
                <a:tc>
                  <a:txBody>
                    <a:bodyPr/>
                    <a:lstStyle/>
                    <a:p>
                      <a:pPr marL="0" marR="0" indent="0" algn="l" rtl="0" eaLnBrk="1" fontAlgn="auto" latinLnBrk="0" hangingPunct="1">
                        <a:spcBef>
                          <a:spcPts val="0"/>
                        </a:spcBef>
                        <a:spcAft>
                          <a:spcPts val="0"/>
                        </a:spcAft>
                      </a:pPr>
                      <a:r>
                        <a:rPr lang="en-GB" sz="1800" kern="1200">
                          <a:effectLst/>
                        </a:rPr>
                        <a:t>Fund on-site car charging points to encourage staff to switch to EVs </a:t>
                      </a:r>
                      <a:endParaRPr lang="en-GB">
                        <a:effectLst/>
                      </a:endParaRPr>
                    </a:p>
                  </a:txBody>
                  <a:tcPr marL="0" marR="0" marT="0" marB="0" anchor="ctr"/>
                </a:tc>
                <a:tc>
                  <a:txBody>
                    <a:bodyPr/>
                    <a:lstStyle/>
                    <a:p>
                      <a:pPr marL="0" algn="ctr" rtl="0" eaLnBrk="1" latinLnBrk="0" hangingPunct="1">
                        <a:spcBef>
                          <a:spcPts val="0"/>
                        </a:spcBef>
                        <a:spcAft>
                          <a:spcPts val="0"/>
                        </a:spcAft>
                      </a:pPr>
                      <a:r>
                        <a:rPr lang="en-GB" sz="1800" kern="1200">
                          <a:effectLst/>
                        </a:rPr>
                        <a:t>(7, 12, 13) </a:t>
                      </a:r>
                      <a:endParaRPr lang="en-GB">
                        <a:effectLst/>
                      </a:endParaRPr>
                    </a:p>
                  </a:txBody>
                  <a:tcPr marL="0" marR="0" marT="0" marB="0" anchor="ctr"/>
                </a:tc>
                <a:extLst>
                  <a:ext uri="{0D108BD9-81ED-4DB2-BD59-A6C34878D82A}">
                    <a16:rowId xmlns:a16="http://schemas.microsoft.com/office/drawing/2014/main" val="3926117372"/>
                  </a:ext>
                </a:extLst>
              </a:tr>
              <a:tr h="377190">
                <a:tc>
                  <a:txBody>
                    <a:bodyPr/>
                    <a:lstStyle/>
                    <a:p>
                      <a:pPr marL="0" marR="0" indent="0" algn="l" rtl="0" eaLnBrk="1" fontAlgn="auto" latinLnBrk="0" hangingPunct="1">
                        <a:spcBef>
                          <a:spcPts val="0"/>
                        </a:spcBef>
                        <a:spcAft>
                          <a:spcPts val="0"/>
                        </a:spcAft>
                      </a:pPr>
                      <a:r>
                        <a:rPr lang="en-GB" sz="1800" kern="1200">
                          <a:effectLst/>
                        </a:rPr>
                        <a:t>Undergo an energy audit </a:t>
                      </a:r>
                      <a:endParaRPr lang="en-GB">
                        <a:effectLst/>
                      </a:endParaRPr>
                    </a:p>
                  </a:txBody>
                  <a:tcPr marL="0" marR="0" marT="0" marB="0" anchor="ctr"/>
                </a:tc>
                <a:tc>
                  <a:txBody>
                    <a:bodyPr/>
                    <a:lstStyle/>
                    <a:p>
                      <a:pPr marL="0" marR="0" indent="0" algn="ctr" rtl="0" eaLnBrk="1" fontAlgn="auto" latinLnBrk="0" hangingPunct="1">
                        <a:spcBef>
                          <a:spcPts val="0"/>
                        </a:spcBef>
                        <a:spcAft>
                          <a:spcPts val="0"/>
                        </a:spcAft>
                      </a:pPr>
                      <a:r>
                        <a:rPr lang="en-GB" sz="1800" kern="1200">
                          <a:effectLst/>
                        </a:rPr>
                        <a:t>(7, 12, 13) </a:t>
                      </a:r>
                      <a:endParaRPr lang="en-GB">
                        <a:effectLst/>
                      </a:endParaRPr>
                    </a:p>
                  </a:txBody>
                  <a:tcPr marL="0" marR="0" marT="0" marB="0" anchor="ctr"/>
                </a:tc>
                <a:extLst>
                  <a:ext uri="{0D108BD9-81ED-4DB2-BD59-A6C34878D82A}">
                    <a16:rowId xmlns:a16="http://schemas.microsoft.com/office/drawing/2014/main" val="728226538"/>
                  </a:ext>
                </a:extLst>
              </a:tr>
              <a:tr h="415417">
                <a:tc>
                  <a:txBody>
                    <a:bodyPr/>
                    <a:lstStyle/>
                    <a:p>
                      <a:pPr marL="0" marR="0" indent="0" algn="l" rtl="0" eaLnBrk="1" fontAlgn="auto" latinLnBrk="0" hangingPunct="1">
                        <a:spcBef>
                          <a:spcPts val="0"/>
                        </a:spcBef>
                        <a:spcAft>
                          <a:spcPts val="0"/>
                        </a:spcAft>
                      </a:pPr>
                      <a:r>
                        <a:rPr lang="en-GB" sz="1800" kern="1200">
                          <a:effectLst/>
                        </a:rPr>
                        <a:t>Switch to more efficient lighting options in your building</a:t>
                      </a:r>
                      <a:endParaRPr lang="en-GB">
                        <a:effectLst/>
                      </a:endParaRPr>
                    </a:p>
                  </a:txBody>
                  <a:tcPr marL="0" marR="0" marT="0" marB="0" anchor="ctr"/>
                </a:tc>
                <a:tc>
                  <a:txBody>
                    <a:bodyPr/>
                    <a:lstStyle/>
                    <a:p>
                      <a:pPr marL="0" algn="ctr" rtl="0" eaLnBrk="1" latinLnBrk="0" hangingPunct="1">
                        <a:spcBef>
                          <a:spcPts val="0"/>
                        </a:spcBef>
                        <a:spcAft>
                          <a:spcPts val="0"/>
                        </a:spcAft>
                      </a:pPr>
                      <a:r>
                        <a:rPr lang="en-GB" sz="1800" kern="1200">
                          <a:effectLst/>
                        </a:rPr>
                        <a:t>(7, 12, 13) </a:t>
                      </a:r>
                      <a:endParaRPr lang="en-GB">
                        <a:effectLst/>
                      </a:endParaRPr>
                    </a:p>
                  </a:txBody>
                  <a:tcPr marL="0" marR="0" marT="0" marB="0" anchor="ctr"/>
                </a:tc>
                <a:extLst>
                  <a:ext uri="{0D108BD9-81ED-4DB2-BD59-A6C34878D82A}">
                    <a16:rowId xmlns:a16="http://schemas.microsoft.com/office/drawing/2014/main" val="1011401507"/>
                  </a:ext>
                </a:extLst>
              </a:tr>
              <a:tr h="377190">
                <a:tc>
                  <a:txBody>
                    <a:bodyPr/>
                    <a:lstStyle/>
                    <a:p>
                      <a:pPr marL="0" marR="0" indent="0" algn="l" rtl="0" eaLnBrk="1" fontAlgn="auto" latinLnBrk="0" hangingPunct="1">
                        <a:spcBef>
                          <a:spcPts val="0"/>
                        </a:spcBef>
                        <a:spcAft>
                          <a:spcPts val="0"/>
                        </a:spcAft>
                      </a:pPr>
                      <a:r>
                        <a:rPr lang="en-GB" sz="1800" kern="1200">
                          <a:effectLst/>
                        </a:rPr>
                        <a:t>Insulate your office building</a:t>
                      </a:r>
                      <a:endParaRPr lang="en-GB">
                        <a:effectLst/>
                      </a:endParaRPr>
                    </a:p>
                  </a:txBody>
                  <a:tcPr marL="0" marR="0" marT="0" marB="0" anchor="ctr"/>
                </a:tc>
                <a:tc>
                  <a:txBody>
                    <a:bodyPr/>
                    <a:lstStyle/>
                    <a:p>
                      <a:pPr marL="0" algn="ctr" rtl="0" eaLnBrk="1" latinLnBrk="0" hangingPunct="1">
                        <a:spcBef>
                          <a:spcPts val="0"/>
                        </a:spcBef>
                        <a:spcAft>
                          <a:spcPts val="0"/>
                        </a:spcAft>
                      </a:pPr>
                      <a:r>
                        <a:rPr lang="en-GB" sz="1800" kern="1200">
                          <a:effectLst/>
                        </a:rPr>
                        <a:t>(7, 12, 13) </a:t>
                      </a:r>
                      <a:endParaRPr lang="en-GB">
                        <a:effectLst/>
                      </a:endParaRPr>
                    </a:p>
                  </a:txBody>
                  <a:tcPr marL="0" marR="0" marT="0" marB="0" anchor="ctr"/>
                </a:tc>
                <a:extLst>
                  <a:ext uri="{0D108BD9-81ED-4DB2-BD59-A6C34878D82A}">
                    <a16:rowId xmlns:a16="http://schemas.microsoft.com/office/drawing/2014/main" val="3794777850"/>
                  </a:ext>
                </a:extLst>
              </a:tr>
              <a:tr h="580898">
                <a:tc>
                  <a:txBody>
                    <a:bodyPr/>
                    <a:lstStyle/>
                    <a:p>
                      <a:pPr marL="0" marR="0" indent="0" algn="l" rtl="0" eaLnBrk="1" fontAlgn="auto" latinLnBrk="0" hangingPunct="1">
                        <a:spcBef>
                          <a:spcPts val="0"/>
                        </a:spcBef>
                        <a:spcAft>
                          <a:spcPts val="0"/>
                        </a:spcAft>
                      </a:pPr>
                      <a:r>
                        <a:rPr lang="en-GB" sz="1800" kern="1200">
                          <a:effectLst/>
                        </a:rPr>
                        <a:t>Undertake energy management training with the national sustainable energy authority</a:t>
                      </a:r>
                      <a:endParaRPr lang="en-GB">
                        <a:effectLst/>
                      </a:endParaRPr>
                    </a:p>
                  </a:txBody>
                  <a:tcPr marL="0" marR="0" marT="0" marB="0" anchor="ctr"/>
                </a:tc>
                <a:tc>
                  <a:txBody>
                    <a:bodyPr/>
                    <a:lstStyle/>
                    <a:p>
                      <a:pPr marL="0" marR="0" indent="0" algn="ctr" rtl="0" eaLnBrk="1" fontAlgn="auto" latinLnBrk="0" hangingPunct="1">
                        <a:spcBef>
                          <a:spcPts val="0"/>
                        </a:spcBef>
                        <a:spcAft>
                          <a:spcPts val="0"/>
                        </a:spcAft>
                      </a:pPr>
                      <a:r>
                        <a:rPr lang="en-GB" sz="1800" kern="1200">
                          <a:effectLst/>
                        </a:rPr>
                        <a:t>(7, 12, 13)</a:t>
                      </a:r>
                      <a:endParaRPr lang="en-GB">
                        <a:effectLst/>
                      </a:endParaRPr>
                    </a:p>
                  </a:txBody>
                  <a:tcPr marL="0" marR="0" marT="0" marB="0" anchor="ctr"/>
                </a:tc>
                <a:extLst>
                  <a:ext uri="{0D108BD9-81ED-4DB2-BD59-A6C34878D82A}">
                    <a16:rowId xmlns:a16="http://schemas.microsoft.com/office/drawing/2014/main" val="1497439373"/>
                  </a:ext>
                </a:extLst>
              </a:tr>
            </a:tbl>
          </a:graphicData>
        </a:graphic>
      </p:graphicFrame>
      <p:pic>
        <p:nvPicPr>
          <p:cNvPr id="8" name="Picture 8" descr="Graphical user interface, table&#10;&#10;Description automatically generated">
            <a:extLst>
              <a:ext uri="{FF2B5EF4-FFF2-40B4-BE49-F238E27FC236}">
                <a16:creationId xmlns:a16="http://schemas.microsoft.com/office/drawing/2014/main" id="{028AC886-4977-0C7C-D83D-FDD4159C8451}"/>
              </a:ext>
            </a:extLst>
          </p:cNvPr>
          <p:cNvPicPr>
            <a:picLocks noChangeAspect="1"/>
          </p:cNvPicPr>
          <p:nvPr/>
        </p:nvPicPr>
        <p:blipFill>
          <a:blip r:embed="rId3"/>
          <a:stretch>
            <a:fillRect/>
          </a:stretch>
        </p:blipFill>
        <p:spPr>
          <a:xfrm>
            <a:off x="1898073" y="5690031"/>
            <a:ext cx="7966363" cy="1089027"/>
          </a:xfrm>
          <a:prstGeom prst="rect">
            <a:avLst/>
          </a:prstGeom>
        </p:spPr>
      </p:pic>
    </p:spTree>
    <p:extLst>
      <p:ext uri="{BB962C8B-B14F-4D97-AF65-F5344CB8AC3E}">
        <p14:creationId xmlns:p14="http://schemas.microsoft.com/office/powerpoint/2010/main" val="358369873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 name="TextBox 81">
            <a:extLst>
              <a:ext uri="{FF2B5EF4-FFF2-40B4-BE49-F238E27FC236}">
                <a16:creationId xmlns:a16="http://schemas.microsoft.com/office/drawing/2014/main" id="{D00F34B8-AE4A-86CA-341D-F9CD0EFA302C}"/>
              </a:ext>
            </a:extLst>
          </p:cNvPr>
          <p:cNvSpPr txBox="1"/>
          <p:nvPr/>
        </p:nvSpPr>
        <p:spPr>
          <a:xfrm>
            <a:off x="-471378" y="357691"/>
            <a:ext cx="12279403" cy="646331"/>
          </a:xfrm>
          <a:prstGeom prst="rect">
            <a:avLst/>
          </a:prstGeom>
          <a:noFill/>
        </p:spPr>
        <p:txBody>
          <a:bodyPr wrap="square" lIns="91440" tIns="45720" rIns="91440" bIns="45720" rtlCol="0" anchor="t">
            <a:spAutoFit/>
          </a:bodyPr>
          <a:lstStyle/>
          <a:p>
            <a:pPr algn="ctr"/>
            <a:r>
              <a:rPr lang="en-IE" sz="3600" b="1" dirty="0">
                <a:solidFill>
                  <a:srgbClr val="468940"/>
                </a:solidFill>
              </a:rPr>
              <a:t>Practical ways of delivering SDGs in SMEs</a:t>
            </a:r>
            <a:endParaRPr lang="en-US" dirty="0"/>
          </a:p>
        </p:txBody>
      </p:sp>
      <p:sp>
        <p:nvSpPr>
          <p:cNvPr id="3" name="TextBox 2">
            <a:extLst>
              <a:ext uri="{FF2B5EF4-FFF2-40B4-BE49-F238E27FC236}">
                <a16:creationId xmlns:a16="http://schemas.microsoft.com/office/drawing/2014/main" id="{B40BFE2B-7E5A-DB8E-369D-D803FBC152CA}"/>
              </a:ext>
            </a:extLst>
          </p:cNvPr>
          <p:cNvSpPr txBox="1"/>
          <p:nvPr/>
        </p:nvSpPr>
        <p:spPr>
          <a:xfrm>
            <a:off x="394085" y="1276158"/>
            <a:ext cx="11027338" cy="43088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endParaRPr lang="en-US" sz="2200" dirty="0">
              <a:ea typeface="+mn-lt"/>
              <a:cs typeface="+mn-lt"/>
            </a:endParaRPr>
          </a:p>
        </p:txBody>
      </p:sp>
      <p:graphicFrame>
        <p:nvGraphicFramePr>
          <p:cNvPr id="4" name="Table 3">
            <a:extLst>
              <a:ext uri="{FF2B5EF4-FFF2-40B4-BE49-F238E27FC236}">
                <a16:creationId xmlns:a16="http://schemas.microsoft.com/office/drawing/2014/main" id="{D48DA885-9D83-E45A-7164-187CD12AD0E7}"/>
              </a:ext>
            </a:extLst>
          </p:cNvPr>
          <p:cNvGraphicFramePr>
            <a:graphicFrameLocks noGrp="1"/>
          </p:cNvGraphicFramePr>
          <p:nvPr>
            <p:extLst>
              <p:ext uri="{D42A27DB-BD31-4B8C-83A1-F6EECF244321}">
                <p14:modId xmlns:p14="http://schemas.microsoft.com/office/powerpoint/2010/main" val="907181593"/>
              </p:ext>
            </p:extLst>
          </p:nvPr>
        </p:nvGraphicFramePr>
        <p:xfrm>
          <a:off x="721591" y="1383613"/>
          <a:ext cx="10388600" cy="3508883"/>
        </p:xfrm>
        <a:graphic>
          <a:graphicData uri="http://schemas.openxmlformats.org/drawingml/2006/table">
            <a:tbl>
              <a:tblPr firstRow="1" bandRow="1">
                <a:tableStyleId>{5C22544A-7EE6-4342-B048-85BDC9FD1C3A}</a:tableStyleId>
              </a:tblPr>
              <a:tblGrid>
                <a:gridCol w="8547100">
                  <a:extLst>
                    <a:ext uri="{9D8B030D-6E8A-4147-A177-3AD203B41FA5}">
                      <a16:colId xmlns:a16="http://schemas.microsoft.com/office/drawing/2014/main" val="4062249120"/>
                    </a:ext>
                  </a:extLst>
                </a:gridCol>
                <a:gridCol w="1841500">
                  <a:extLst>
                    <a:ext uri="{9D8B030D-6E8A-4147-A177-3AD203B41FA5}">
                      <a16:colId xmlns:a16="http://schemas.microsoft.com/office/drawing/2014/main" val="1926798740"/>
                    </a:ext>
                  </a:extLst>
                </a:gridCol>
              </a:tblGrid>
              <a:tr h="474218">
                <a:tc>
                  <a:txBody>
                    <a:bodyPr/>
                    <a:lstStyle/>
                    <a:p>
                      <a:pPr marL="0" algn="l" rtl="0" eaLnBrk="1" latinLnBrk="0" hangingPunct="1">
                        <a:spcBef>
                          <a:spcPts val="0"/>
                        </a:spcBef>
                        <a:spcAft>
                          <a:spcPts val="0"/>
                        </a:spcAft>
                      </a:pPr>
                      <a:r>
                        <a:rPr lang="en-IE" sz="2400" kern="1200">
                          <a:effectLst/>
                        </a:rPr>
                        <a:t>How SMEs can Protect the Planet</a:t>
                      </a:r>
                      <a:endParaRPr lang="en-IE">
                        <a:effectLst/>
                      </a:endParaRPr>
                    </a:p>
                  </a:txBody>
                  <a:tcPr marL="0" marR="0" marT="0" marB="0" anchor="ctr"/>
                </a:tc>
                <a:tc>
                  <a:txBody>
                    <a:bodyPr/>
                    <a:lstStyle/>
                    <a:p>
                      <a:pPr marL="0" algn="l" rtl="0" eaLnBrk="1" latinLnBrk="0" hangingPunct="1">
                        <a:spcBef>
                          <a:spcPts val="0"/>
                        </a:spcBef>
                        <a:spcAft>
                          <a:spcPts val="0"/>
                        </a:spcAft>
                      </a:pPr>
                      <a:r>
                        <a:rPr lang="en-IE" sz="2000" kern="1200">
                          <a:effectLst/>
                        </a:rPr>
                        <a:t>SDG Number</a:t>
                      </a:r>
                      <a:endParaRPr lang="en-IE">
                        <a:effectLst/>
                      </a:endParaRPr>
                    </a:p>
                  </a:txBody>
                  <a:tcPr marL="0" marR="0" marT="0" marB="0" anchor="ctr"/>
                </a:tc>
                <a:extLst>
                  <a:ext uri="{0D108BD9-81ED-4DB2-BD59-A6C34878D82A}">
                    <a16:rowId xmlns:a16="http://schemas.microsoft.com/office/drawing/2014/main" val="2461684262"/>
                  </a:ext>
                </a:extLst>
              </a:tr>
              <a:tr h="377190">
                <a:tc>
                  <a:txBody>
                    <a:bodyPr/>
                    <a:lstStyle/>
                    <a:p>
                      <a:pPr marL="0" algn="l" rtl="0" eaLnBrk="1" latinLnBrk="0" hangingPunct="1">
                        <a:spcBef>
                          <a:spcPts val="0"/>
                        </a:spcBef>
                        <a:spcAft>
                          <a:spcPts val="0"/>
                        </a:spcAft>
                      </a:pPr>
                      <a:r>
                        <a:rPr lang="en-GB" sz="1800" kern="1200">
                          <a:effectLst/>
                        </a:rPr>
                        <a:t>Encourage recycling and the reduction of waste across the business</a:t>
                      </a:r>
                      <a:endParaRPr lang="en-GB">
                        <a:effectLst/>
                      </a:endParaRPr>
                    </a:p>
                  </a:txBody>
                  <a:tcPr marL="0" marR="0" marT="0" marB="0" anchor="ctr"/>
                </a:tc>
                <a:tc>
                  <a:txBody>
                    <a:bodyPr/>
                    <a:lstStyle/>
                    <a:p>
                      <a:pPr marL="0" marR="0" indent="0" algn="ctr" rtl="0" eaLnBrk="1" fontAlgn="auto" latinLnBrk="0" hangingPunct="1">
                        <a:spcBef>
                          <a:spcPts val="0"/>
                        </a:spcBef>
                        <a:spcAft>
                          <a:spcPts val="0"/>
                        </a:spcAft>
                      </a:pPr>
                      <a:r>
                        <a:rPr lang="en-GB" sz="1800" kern="1200">
                          <a:effectLst/>
                        </a:rPr>
                        <a:t>(12, 13, 14, 15) </a:t>
                      </a:r>
                      <a:endParaRPr lang="en-GB">
                        <a:effectLst/>
                      </a:endParaRPr>
                    </a:p>
                  </a:txBody>
                  <a:tcPr marL="0" marR="0" marT="0" marB="0" anchor="ctr"/>
                </a:tc>
                <a:extLst>
                  <a:ext uri="{0D108BD9-81ED-4DB2-BD59-A6C34878D82A}">
                    <a16:rowId xmlns:a16="http://schemas.microsoft.com/office/drawing/2014/main" val="3809421082"/>
                  </a:ext>
                </a:extLst>
              </a:tr>
              <a:tr h="377190">
                <a:tc>
                  <a:txBody>
                    <a:bodyPr/>
                    <a:lstStyle/>
                    <a:p>
                      <a:pPr marL="0" algn="l" rtl="0" eaLnBrk="1" latinLnBrk="0" hangingPunct="1">
                        <a:spcBef>
                          <a:spcPts val="0"/>
                        </a:spcBef>
                        <a:spcAft>
                          <a:spcPts val="0"/>
                        </a:spcAft>
                      </a:pPr>
                      <a:r>
                        <a:rPr lang="en-GB" sz="1800" kern="1200">
                          <a:effectLst/>
                        </a:rPr>
                        <a:t>Get involved with the circular economy movement and find innovative ways to reuse waste materials from your business</a:t>
                      </a:r>
                      <a:endParaRPr lang="en-GB">
                        <a:effectLst/>
                      </a:endParaRPr>
                    </a:p>
                  </a:txBody>
                  <a:tcPr marL="0" marR="0" marT="0" marB="0" anchor="ctr"/>
                </a:tc>
                <a:tc>
                  <a:txBody>
                    <a:bodyPr/>
                    <a:lstStyle/>
                    <a:p>
                      <a:pPr marL="0" algn="ctr" rtl="0" eaLnBrk="1" latinLnBrk="0" hangingPunct="1">
                        <a:spcBef>
                          <a:spcPts val="0"/>
                        </a:spcBef>
                        <a:spcAft>
                          <a:spcPts val="0"/>
                        </a:spcAft>
                      </a:pPr>
                      <a:r>
                        <a:rPr lang="en-GB" sz="1800" kern="1200">
                          <a:effectLst/>
                        </a:rPr>
                        <a:t>(12, 13, 14, 15) </a:t>
                      </a:r>
                      <a:endParaRPr lang="en-GB">
                        <a:effectLst/>
                      </a:endParaRPr>
                    </a:p>
                  </a:txBody>
                  <a:tcPr marL="0" marR="0" marT="0" marB="0" anchor="ctr"/>
                </a:tc>
                <a:extLst>
                  <a:ext uri="{0D108BD9-81ED-4DB2-BD59-A6C34878D82A}">
                    <a16:rowId xmlns:a16="http://schemas.microsoft.com/office/drawing/2014/main" val="484074908"/>
                  </a:ext>
                </a:extLst>
              </a:tr>
              <a:tr h="377190">
                <a:tc>
                  <a:txBody>
                    <a:bodyPr/>
                    <a:lstStyle/>
                    <a:p>
                      <a:pPr marL="0" marR="0" indent="0" algn="l" rtl="0" eaLnBrk="1" fontAlgn="auto" latinLnBrk="0" hangingPunct="1">
                        <a:spcBef>
                          <a:spcPts val="0"/>
                        </a:spcBef>
                        <a:spcAft>
                          <a:spcPts val="0"/>
                        </a:spcAft>
                      </a:pPr>
                      <a:r>
                        <a:rPr lang="en-GB" sz="1800" kern="1200">
                          <a:effectLst/>
                        </a:rPr>
                        <a:t>Source suppliers who use – or request that they use – reusable or biodegradable packaging</a:t>
                      </a:r>
                      <a:endParaRPr lang="en-GB">
                        <a:effectLst/>
                      </a:endParaRPr>
                    </a:p>
                  </a:txBody>
                  <a:tcPr marL="0" marR="0" marT="0" marB="0" anchor="ctr"/>
                </a:tc>
                <a:tc>
                  <a:txBody>
                    <a:bodyPr/>
                    <a:lstStyle/>
                    <a:p>
                      <a:pPr marL="0" marR="0" indent="0" algn="ctr" rtl="0" eaLnBrk="1" fontAlgn="auto" latinLnBrk="0" hangingPunct="1">
                        <a:spcBef>
                          <a:spcPts val="0"/>
                        </a:spcBef>
                        <a:spcAft>
                          <a:spcPts val="0"/>
                        </a:spcAft>
                      </a:pPr>
                      <a:r>
                        <a:rPr lang="en-GB" sz="1800" kern="1200">
                          <a:effectLst/>
                        </a:rPr>
                        <a:t>(12, 13, 14, 15) </a:t>
                      </a:r>
                      <a:endParaRPr lang="en-GB">
                        <a:effectLst/>
                      </a:endParaRPr>
                    </a:p>
                  </a:txBody>
                  <a:tcPr marL="0" marR="0" marT="0" marB="0" anchor="ctr"/>
                </a:tc>
                <a:extLst>
                  <a:ext uri="{0D108BD9-81ED-4DB2-BD59-A6C34878D82A}">
                    <a16:rowId xmlns:a16="http://schemas.microsoft.com/office/drawing/2014/main" val="3786670365"/>
                  </a:ext>
                </a:extLst>
              </a:tr>
              <a:tr h="377190">
                <a:tc>
                  <a:txBody>
                    <a:bodyPr/>
                    <a:lstStyle/>
                    <a:p>
                      <a:pPr marL="0" marR="0" indent="0" algn="l" rtl="0" eaLnBrk="1" fontAlgn="auto" latinLnBrk="0" hangingPunct="1">
                        <a:spcBef>
                          <a:spcPts val="0"/>
                        </a:spcBef>
                        <a:spcAft>
                          <a:spcPts val="0"/>
                        </a:spcAft>
                      </a:pPr>
                      <a:r>
                        <a:rPr lang="en-GB" sz="1800" kern="1200">
                          <a:effectLst/>
                        </a:rPr>
                        <a:t>Remove single-use plastic from the workplace</a:t>
                      </a:r>
                      <a:endParaRPr lang="en-GB">
                        <a:effectLst/>
                      </a:endParaRPr>
                    </a:p>
                  </a:txBody>
                  <a:tcPr marL="0" marR="0" marT="0" marB="0" anchor="ctr"/>
                </a:tc>
                <a:tc>
                  <a:txBody>
                    <a:bodyPr/>
                    <a:lstStyle/>
                    <a:p>
                      <a:pPr marL="0" marR="0" indent="0" algn="ctr" rtl="0" eaLnBrk="1" fontAlgn="auto" latinLnBrk="0" hangingPunct="1">
                        <a:spcBef>
                          <a:spcPts val="0"/>
                        </a:spcBef>
                        <a:spcAft>
                          <a:spcPts val="0"/>
                        </a:spcAft>
                      </a:pPr>
                      <a:r>
                        <a:rPr lang="en-GB" sz="1800" kern="1200">
                          <a:effectLst/>
                        </a:rPr>
                        <a:t>(12, 13, 14, 15)</a:t>
                      </a:r>
                      <a:endParaRPr lang="en-GB">
                        <a:effectLst/>
                      </a:endParaRPr>
                    </a:p>
                  </a:txBody>
                  <a:tcPr marL="0" marR="0" marT="0" marB="0" anchor="ctr"/>
                </a:tc>
                <a:extLst>
                  <a:ext uri="{0D108BD9-81ED-4DB2-BD59-A6C34878D82A}">
                    <a16:rowId xmlns:a16="http://schemas.microsoft.com/office/drawing/2014/main" val="672800235"/>
                  </a:ext>
                </a:extLst>
              </a:tr>
              <a:tr h="390398">
                <a:tc>
                  <a:txBody>
                    <a:bodyPr/>
                    <a:lstStyle/>
                    <a:p>
                      <a:pPr marL="0" marR="0" indent="0" algn="l" rtl="0" eaLnBrk="1" fontAlgn="auto" latinLnBrk="0" hangingPunct="1">
                        <a:spcBef>
                          <a:spcPts val="0"/>
                        </a:spcBef>
                        <a:spcAft>
                          <a:spcPts val="0"/>
                        </a:spcAft>
                      </a:pPr>
                      <a:r>
                        <a:rPr lang="en-GB" sz="1800" kern="1200">
                          <a:effectLst/>
                        </a:rPr>
                        <a:t>Insulate your office building</a:t>
                      </a:r>
                      <a:endParaRPr lang="en-GB">
                        <a:effectLst/>
                      </a:endParaRPr>
                    </a:p>
                  </a:txBody>
                  <a:tcPr marL="0" marR="0" marT="0" marB="0" anchor="ctr"/>
                </a:tc>
                <a:tc>
                  <a:txBody>
                    <a:bodyPr/>
                    <a:lstStyle/>
                    <a:p>
                      <a:pPr marL="0" algn="ctr" rtl="0" eaLnBrk="1" latinLnBrk="0" hangingPunct="1">
                        <a:spcBef>
                          <a:spcPts val="0"/>
                        </a:spcBef>
                        <a:spcAft>
                          <a:spcPts val="0"/>
                        </a:spcAft>
                      </a:pPr>
                      <a:r>
                        <a:rPr lang="en-GB" sz="1800" kern="1200">
                          <a:effectLst/>
                        </a:rPr>
                        <a:t>(7, 12, 13) </a:t>
                      </a:r>
                      <a:endParaRPr lang="en-GB">
                        <a:effectLst/>
                      </a:endParaRPr>
                    </a:p>
                  </a:txBody>
                  <a:tcPr marL="0" marR="0" marT="0" marB="0" anchor="ctr"/>
                </a:tc>
                <a:extLst>
                  <a:ext uri="{0D108BD9-81ED-4DB2-BD59-A6C34878D82A}">
                    <a16:rowId xmlns:a16="http://schemas.microsoft.com/office/drawing/2014/main" val="2175531852"/>
                  </a:ext>
                </a:extLst>
              </a:tr>
              <a:tr h="377190">
                <a:tc>
                  <a:txBody>
                    <a:bodyPr/>
                    <a:lstStyle/>
                    <a:p>
                      <a:pPr marL="0" marR="0" indent="0" algn="l" rtl="0" eaLnBrk="1" fontAlgn="auto" latinLnBrk="0" hangingPunct="1">
                        <a:spcBef>
                          <a:spcPts val="0"/>
                        </a:spcBef>
                        <a:spcAft>
                          <a:spcPts val="0"/>
                        </a:spcAft>
                      </a:pPr>
                      <a:r>
                        <a:rPr lang="en-GB" sz="1800" kern="1200">
                          <a:effectLst/>
                        </a:rPr>
                        <a:t>If using chemicals or harmful substances in your workplace, work with the EPA to find solutions to minimise the negative impact on the environment</a:t>
                      </a:r>
                      <a:endParaRPr lang="en-GB">
                        <a:effectLst/>
                      </a:endParaRPr>
                    </a:p>
                  </a:txBody>
                  <a:tcPr marL="0" marR="0" marT="0" marB="0" anchor="ctr"/>
                </a:tc>
                <a:tc>
                  <a:txBody>
                    <a:bodyPr/>
                    <a:lstStyle/>
                    <a:p>
                      <a:pPr marL="0" marR="0" indent="0" algn="ctr" rtl="0" eaLnBrk="1" fontAlgn="auto" latinLnBrk="0" hangingPunct="1">
                        <a:spcBef>
                          <a:spcPts val="0"/>
                        </a:spcBef>
                        <a:spcAft>
                          <a:spcPts val="0"/>
                        </a:spcAft>
                      </a:pPr>
                      <a:r>
                        <a:rPr lang="en-GB" sz="1800" kern="1200">
                          <a:effectLst/>
                        </a:rPr>
                        <a:t>(12, 13, 14, 15) </a:t>
                      </a:r>
                      <a:endParaRPr lang="en-GB">
                        <a:effectLst/>
                      </a:endParaRPr>
                    </a:p>
                  </a:txBody>
                  <a:tcPr marL="0" marR="0" marT="0" marB="0" anchor="ctr"/>
                </a:tc>
                <a:extLst>
                  <a:ext uri="{0D108BD9-81ED-4DB2-BD59-A6C34878D82A}">
                    <a16:rowId xmlns:a16="http://schemas.microsoft.com/office/drawing/2014/main" val="4186938837"/>
                  </a:ext>
                </a:extLst>
              </a:tr>
              <a:tr h="415417">
                <a:tc>
                  <a:txBody>
                    <a:bodyPr/>
                    <a:lstStyle/>
                    <a:p>
                      <a:pPr marL="0" marR="0" indent="0" algn="l" rtl="0" eaLnBrk="1" fontAlgn="auto" latinLnBrk="0" hangingPunct="1">
                        <a:spcBef>
                          <a:spcPts val="0"/>
                        </a:spcBef>
                        <a:spcAft>
                          <a:spcPts val="0"/>
                        </a:spcAft>
                      </a:pPr>
                      <a:r>
                        <a:rPr lang="en-GB" sz="1800" kern="1200">
                          <a:effectLst/>
                        </a:rPr>
                        <a:t>Arrange car-pool groups to reduce your staff’s carbon emissions</a:t>
                      </a:r>
                      <a:endParaRPr lang="en-GB">
                        <a:effectLst/>
                      </a:endParaRPr>
                    </a:p>
                  </a:txBody>
                  <a:tcPr marL="0" marR="0" marT="0" marB="0" anchor="ctr"/>
                </a:tc>
                <a:tc>
                  <a:txBody>
                    <a:bodyPr/>
                    <a:lstStyle/>
                    <a:p>
                      <a:pPr marL="0" algn="ctr" rtl="0" eaLnBrk="1" latinLnBrk="0" hangingPunct="1">
                        <a:spcBef>
                          <a:spcPts val="0"/>
                        </a:spcBef>
                        <a:spcAft>
                          <a:spcPts val="0"/>
                        </a:spcAft>
                      </a:pPr>
                      <a:r>
                        <a:rPr lang="en-GB" sz="1800" kern="1200">
                          <a:effectLst/>
                        </a:rPr>
                        <a:t>(12, 13) </a:t>
                      </a:r>
                      <a:endParaRPr lang="en-GB">
                        <a:effectLst/>
                      </a:endParaRPr>
                    </a:p>
                  </a:txBody>
                  <a:tcPr marL="0" marR="0" marT="0" marB="0" anchor="ctr"/>
                </a:tc>
                <a:extLst>
                  <a:ext uri="{0D108BD9-81ED-4DB2-BD59-A6C34878D82A}">
                    <a16:rowId xmlns:a16="http://schemas.microsoft.com/office/drawing/2014/main" val="2628408808"/>
                  </a:ext>
                </a:extLst>
              </a:tr>
            </a:tbl>
          </a:graphicData>
        </a:graphic>
      </p:graphicFrame>
      <p:pic>
        <p:nvPicPr>
          <p:cNvPr id="5" name="Picture 5" descr="Graphical user interface, table&#10;&#10;Description automatically generated">
            <a:extLst>
              <a:ext uri="{FF2B5EF4-FFF2-40B4-BE49-F238E27FC236}">
                <a16:creationId xmlns:a16="http://schemas.microsoft.com/office/drawing/2014/main" id="{C8A1DF14-AB48-71DB-70A5-CD4410074DA1}"/>
              </a:ext>
            </a:extLst>
          </p:cNvPr>
          <p:cNvPicPr>
            <a:picLocks noChangeAspect="1"/>
          </p:cNvPicPr>
          <p:nvPr/>
        </p:nvPicPr>
        <p:blipFill>
          <a:blip r:embed="rId3"/>
          <a:stretch>
            <a:fillRect/>
          </a:stretch>
        </p:blipFill>
        <p:spPr>
          <a:xfrm>
            <a:off x="1551710" y="5329611"/>
            <a:ext cx="8215744" cy="1130996"/>
          </a:xfrm>
          <a:prstGeom prst="rect">
            <a:avLst/>
          </a:prstGeom>
        </p:spPr>
      </p:pic>
    </p:spTree>
    <p:extLst>
      <p:ext uri="{BB962C8B-B14F-4D97-AF65-F5344CB8AC3E}">
        <p14:creationId xmlns:p14="http://schemas.microsoft.com/office/powerpoint/2010/main" val="202541614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 name="TextBox 81">
            <a:extLst>
              <a:ext uri="{FF2B5EF4-FFF2-40B4-BE49-F238E27FC236}">
                <a16:creationId xmlns:a16="http://schemas.microsoft.com/office/drawing/2014/main" id="{D00F34B8-AE4A-86CA-341D-F9CD0EFA302C}"/>
              </a:ext>
            </a:extLst>
          </p:cNvPr>
          <p:cNvSpPr txBox="1"/>
          <p:nvPr/>
        </p:nvSpPr>
        <p:spPr>
          <a:xfrm>
            <a:off x="-471378" y="357691"/>
            <a:ext cx="12279403" cy="646331"/>
          </a:xfrm>
          <a:prstGeom prst="rect">
            <a:avLst/>
          </a:prstGeom>
          <a:noFill/>
        </p:spPr>
        <p:txBody>
          <a:bodyPr wrap="square" lIns="91440" tIns="45720" rIns="91440" bIns="45720" rtlCol="0" anchor="t">
            <a:spAutoFit/>
          </a:bodyPr>
          <a:lstStyle/>
          <a:p>
            <a:pPr algn="ctr"/>
            <a:r>
              <a:rPr lang="en-IE" sz="3600" b="1" dirty="0">
                <a:solidFill>
                  <a:srgbClr val="468940"/>
                </a:solidFill>
              </a:rPr>
              <a:t>Practical ways of delivering SDGs in SMEs</a:t>
            </a:r>
            <a:endParaRPr lang="en-US" dirty="0"/>
          </a:p>
        </p:txBody>
      </p:sp>
      <p:sp>
        <p:nvSpPr>
          <p:cNvPr id="3" name="TextBox 2">
            <a:extLst>
              <a:ext uri="{FF2B5EF4-FFF2-40B4-BE49-F238E27FC236}">
                <a16:creationId xmlns:a16="http://schemas.microsoft.com/office/drawing/2014/main" id="{B40BFE2B-7E5A-DB8E-369D-D803FBC152CA}"/>
              </a:ext>
            </a:extLst>
          </p:cNvPr>
          <p:cNvSpPr txBox="1"/>
          <p:nvPr/>
        </p:nvSpPr>
        <p:spPr>
          <a:xfrm>
            <a:off x="394085" y="1276158"/>
            <a:ext cx="11027338" cy="43088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endParaRPr lang="en-US" sz="2200" dirty="0">
              <a:ea typeface="+mn-lt"/>
              <a:cs typeface="+mn-lt"/>
            </a:endParaRPr>
          </a:p>
        </p:txBody>
      </p:sp>
      <p:graphicFrame>
        <p:nvGraphicFramePr>
          <p:cNvPr id="9" name="Table 8">
            <a:extLst>
              <a:ext uri="{FF2B5EF4-FFF2-40B4-BE49-F238E27FC236}">
                <a16:creationId xmlns:a16="http://schemas.microsoft.com/office/drawing/2014/main" id="{12206C5C-DC85-5AC5-4E08-74753E44DF35}"/>
              </a:ext>
            </a:extLst>
          </p:cNvPr>
          <p:cNvGraphicFramePr>
            <a:graphicFrameLocks noGrp="1"/>
          </p:cNvGraphicFramePr>
          <p:nvPr>
            <p:extLst>
              <p:ext uri="{D42A27DB-BD31-4B8C-83A1-F6EECF244321}">
                <p14:modId xmlns:p14="http://schemas.microsoft.com/office/powerpoint/2010/main" val="3460151060"/>
              </p:ext>
            </p:extLst>
          </p:nvPr>
        </p:nvGraphicFramePr>
        <p:xfrm>
          <a:off x="698500" y="1628613"/>
          <a:ext cx="10795000" cy="2908046"/>
        </p:xfrm>
        <a:graphic>
          <a:graphicData uri="http://schemas.openxmlformats.org/drawingml/2006/table">
            <a:tbl>
              <a:tblPr firstRow="1" bandRow="1">
                <a:tableStyleId>{5C22544A-7EE6-4342-B048-85BDC9FD1C3A}</a:tableStyleId>
              </a:tblPr>
              <a:tblGrid>
                <a:gridCol w="9361586">
                  <a:extLst>
                    <a:ext uri="{9D8B030D-6E8A-4147-A177-3AD203B41FA5}">
                      <a16:colId xmlns:a16="http://schemas.microsoft.com/office/drawing/2014/main" val="1712018434"/>
                    </a:ext>
                  </a:extLst>
                </a:gridCol>
                <a:gridCol w="1433414">
                  <a:extLst>
                    <a:ext uri="{9D8B030D-6E8A-4147-A177-3AD203B41FA5}">
                      <a16:colId xmlns:a16="http://schemas.microsoft.com/office/drawing/2014/main" val="691042384"/>
                    </a:ext>
                  </a:extLst>
                </a:gridCol>
              </a:tblGrid>
              <a:tr h="456311">
                <a:tc>
                  <a:txBody>
                    <a:bodyPr/>
                    <a:lstStyle/>
                    <a:p>
                      <a:pPr marL="0" algn="l" rtl="0" eaLnBrk="1" latinLnBrk="0" hangingPunct="1">
                        <a:spcBef>
                          <a:spcPts val="0"/>
                        </a:spcBef>
                        <a:spcAft>
                          <a:spcPts val="0"/>
                        </a:spcAft>
                      </a:pPr>
                      <a:r>
                        <a:rPr lang="en-IE" sz="2400" kern="1200">
                          <a:effectLst/>
                        </a:rPr>
                        <a:t>How SMEs can Support Local Communities</a:t>
                      </a:r>
                      <a:endParaRPr lang="en-IE">
                        <a:effectLst/>
                      </a:endParaRPr>
                    </a:p>
                  </a:txBody>
                  <a:tcPr marL="0" marR="0" marT="0" marB="0" anchor="ctr"/>
                </a:tc>
                <a:tc>
                  <a:txBody>
                    <a:bodyPr/>
                    <a:lstStyle/>
                    <a:p>
                      <a:pPr marL="0" algn="l" rtl="0" eaLnBrk="1" latinLnBrk="0" hangingPunct="1">
                        <a:spcBef>
                          <a:spcPts val="0"/>
                        </a:spcBef>
                        <a:spcAft>
                          <a:spcPts val="0"/>
                        </a:spcAft>
                      </a:pPr>
                      <a:r>
                        <a:rPr lang="en-IE" sz="1800" kern="1200">
                          <a:effectLst/>
                        </a:rPr>
                        <a:t>SDG Number</a:t>
                      </a:r>
                      <a:endParaRPr lang="en-IE">
                        <a:effectLst/>
                      </a:endParaRPr>
                    </a:p>
                  </a:txBody>
                  <a:tcPr marL="0" marR="0" marT="0" marB="0" anchor="ctr"/>
                </a:tc>
                <a:extLst>
                  <a:ext uri="{0D108BD9-81ED-4DB2-BD59-A6C34878D82A}">
                    <a16:rowId xmlns:a16="http://schemas.microsoft.com/office/drawing/2014/main" val="516631310"/>
                  </a:ext>
                </a:extLst>
              </a:tr>
              <a:tr h="362966">
                <a:tc>
                  <a:txBody>
                    <a:bodyPr/>
                    <a:lstStyle/>
                    <a:p>
                      <a:pPr marL="0" marR="0" indent="0" algn="l" rtl="0" eaLnBrk="1" fontAlgn="auto" latinLnBrk="0" hangingPunct="1">
                        <a:spcBef>
                          <a:spcPts val="0"/>
                        </a:spcBef>
                        <a:spcAft>
                          <a:spcPts val="0"/>
                        </a:spcAft>
                      </a:pPr>
                      <a:r>
                        <a:rPr lang="en-GB" sz="1800" kern="1200">
                          <a:effectLst/>
                        </a:rPr>
                        <a:t>Consider moving your business/secondary offices out of cities to support local economies and improve regional development</a:t>
                      </a:r>
                      <a:endParaRPr lang="en-GB">
                        <a:effectLst/>
                      </a:endParaRPr>
                    </a:p>
                  </a:txBody>
                  <a:tcPr marL="0" marR="0" marT="0" marB="0" anchor="ctr"/>
                </a:tc>
                <a:tc>
                  <a:txBody>
                    <a:bodyPr/>
                    <a:lstStyle/>
                    <a:p>
                      <a:pPr marL="0" algn="ctr" rtl="0" eaLnBrk="1" latinLnBrk="0" hangingPunct="1">
                        <a:spcBef>
                          <a:spcPts val="0"/>
                        </a:spcBef>
                        <a:spcAft>
                          <a:spcPts val="0"/>
                        </a:spcAft>
                      </a:pPr>
                      <a:r>
                        <a:rPr lang="en-GB" sz="1800" kern="1200">
                          <a:effectLst/>
                        </a:rPr>
                        <a:t>(9, 11)</a:t>
                      </a:r>
                      <a:endParaRPr lang="en-GB">
                        <a:effectLst/>
                      </a:endParaRPr>
                    </a:p>
                  </a:txBody>
                  <a:tcPr marL="0" marR="0" marT="0" marB="0" anchor="ctr"/>
                </a:tc>
                <a:extLst>
                  <a:ext uri="{0D108BD9-81ED-4DB2-BD59-A6C34878D82A}">
                    <a16:rowId xmlns:a16="http://schemas.microsoft.com/office/drawing/2014/main" val="3430356609"/>
                  </a:ext>
                </a:extLst>
              </a:tr>
              <a:tr h="615823">
                <a:tc>
                  <a:txBody>
                    <a:bodyPr/>
                    <a:lstStyle/>
                    <a:p>
                      <a:pPr marL="0" marR="0" indent="0" algn="l" rtl="0" eaLnBrk="1" fontAlgn="auto" latinLnBrk="0" hangingPunct="1">
                        <a:spcBef>
                          <a:spcPts val="0"/>
                        </a:spcBef>
                        <a:spcAft>
                          <a:spcPts val="0"/>
                        </a:spcAft>
                      </a:pPr>
                      <a:r>
                        <a:rPr lang="en-GB" sz="1800" kern="1200">
                          <a:effectLst/>
                        </a:rPr>
                        <a:t>Encourage employees to get involved with their communities by supporting volunteer work</a:t>
                      </a:r>
                      <a:endParaRPr lang="en-GB">
                        <a:effectLst/>
                      </a:endParaRPr>
                    </a:p>
                  </a:txBody>
                  <a:tcPr marL="0" marR="0" marT="0" marB="0" anchor="ctr"/>
                </a:tc>
                <a:tc>
                  <a:txBody>
                    <a:bodyPr/>
                    <a:lstStyle/>
                    <a:p>
                      <a:pPr marL="0" algn="ctr" rtl="0" eaLnBrk="1" latinLnBrk="0" hangingPunct="1">
                        <a:spcBef>
                          <a:spcPts val="0"/>
                        </a:spcBef>
                        <a:spcAft>
                          <a:spcPts val="0"/>
                        </a:spcAft>
                      </a:pPr>
                      <a:r>
                        <a:rPr lang="en-GB" sz="1800" kern="1200">
                          <a:effectLst/>
                        </a:rPr>
                        <a:t>(8, 11, 17)</a:t>
                      </a:r>
                      <a:endParaRPr lang="en-GB">
                        <a:effectLst/>
                      </a:endParaRPr>
                    </a:p>
                  </a:txBody>
                  <a:tcPr marL="0" marR="0" marT="0" marB="0" anchor="ctr"/>
                </a:tc>
                <a:extLst>
                  <a:ext uri="{0D108BD9-81ED-4DB2-BD59-A6C34878D82A}">
                    <a16:rowId xmlns:a16="http://schemas.microsoft.com/office/drawing/2014/main" val="734652175"/>
                  </a:ext>
                </a:extLst>
              </a:tr>
              <a:tr h="362966">
                <a:tc>
                  <a:txBody>
                    <a:bodyPr/>
                    <a:lstStyle/>
                    <a:p>
                      <a:pPr marL="0" marR="0" indent="0" algn="l" rtl="0" eaLnBrk="1" fontAlgn="auto" latinLnBrk="0" hangingPunct="1">
                        <a:spcBef>
                          <a:spcPts val="0"/>
                        </a:spcBef>
                        <a:spcAft>
                          <a:spcPts val="0"/>
                        </a:spcAft>
                      </a:pPr>
                      <a:r>
                        <a:rPr lang="en-GB" sz="1800" kern="1200">
                          <a:effectLst/>
                        </a:rPr>
                        <a:t>Introduce apprenticeship and traineeship programmes to introduce marginalised groups into your business sector</a:t>
                      </a:r>
                      <a:endParaRPr lang="en-GB">
                        <a:effectLst/>
                      </a:endParaRPr>
                    </a:p>
                  </a:txBody>
                  <a:tcPr marL="0" marR="0" marT="0" marB="0" anchor="ctr"/>
                </a:tc>
                <a:tc>
                  <a:txBody>
                    <a:bodyPr/>
                    <a:lstStyle/>
                    <a:p>
                      <a:pPr marL="0" marR="0" indent="0" algn="ctr" rtl="0" eaLnBrk="1" fontAlgn="auto" latinLnBrk="0" hangingPunct="1">
                        <a:spcBef>
                          <a:spcPts val="0"/>
                        </a:spcBef>
                        <a:spcAft>
                          <a:spcPts val="0"/>
                        </a:spcAft>
                      </a:pPr>
                      <a:r>
                        <a:rPr lang="en-GB" sz="1800" kern="1200">
                          <a:effectLst/>
                        </a:rPr>
                        <a:t>(4, 8, 10)</a:t>
                      </a:r>
                      <a:endParaRPr lang="en-GB">
                        <a:effectLst/>
                      </a:endParaRPr>
                    </a:p>
                  </a:txBody>
                  <a:tcPr marL="0" marR="0" marT="0" marB="0" anchor="ctr"/>
                </a:tc>
                <a:extLst>
                  <a:ext uri="{0D108BD9-81ED-4DB2-BD59-A6C34878D82A}">
                    <a16:rowId xmlns:a16="http://schemas.microsoft.com/office/drawing/2014/main" val="776705365"/>
                  </a:ext>
                </a:extLst>
              </a:tr>
              <a:tr h="362966">
                <a:tc>
                  <a:txBody>
                    <a:bodyPr/>
                    <a:lstStyle/>
                    <a:p>
                      <a:pPr marL="0" marR="0" indent="0" algn="l" rtl="0" eaLnBrk="1" fontAlgn="auto" latinLnBrk="0" hangingPunct="1">
                        <a:spcBef>
                          <a:spcPts val="0"/>
                        </a:spcBef>
                        <a:spcAft>
                          <a:spcPts val="0"/>
                        </a:spcAft>
                      </a:pPr>
                      <a:r>
                        <a:rPr lang="en-GB" sz="1800" kern="1200">
                          <a:effectLst/>
                        </a:rPr>
                        <a:t>Mentor in schools/DEIS schools around pathways to employment</a:t>
                      </a:r>
                      <a:endParaRPr lang="en-GB">
                        <a:effectLst/>
                      </a:endParaRPr>
                    </a:p>
                  </a:txBody>
                  <a:tcPr marL="0" marR="0" marT="0" marB="0" anchor="ctr"/>
                </a:tc>
                <a:tc>
                  <a:txBody>
                    <a:bodyPr/>
                    <a:lstStyle/>
                    <a:p>
                      <a:pPr marL="0" marR="0" indent="0" algn="ctr" rtl="0" eaLnBrk="1" fontAlgn="auto" latinLnBrk="0" hangingPunct="1">
                        <a:spcBef>
                          <a:spcPts val="0"/>
                        </a:spcBef>
                        <a:spcAft>
                          <a:spcPts val="0"/>
                        </a:spcAft>
                      </a:pPr>
                      <a:r>
                        <a:rPr lang="en-GB" sz="1800" kern="1200">
                          <a:effectLst/>
                        </a:rPr>
                        <a:t>(4, 8, 10)</a:t>
                      </a:r>
                      <a:endParaRPr lang="en-GB">
                        <a:effectLst/>
                      </a:endParaRPr>
                    </a:p>
                  </a:txBody>
                  <a:tcPr marL="0" marR="0" marT="0" marB="0" anchor="ctr"/>
                </a:tc>
                <a:extLst>
                  <a:ext uri="{0D108BD9-81ED-4DB2-BD59-A6C34878D82A}">
                    <a16:rowId xmlns:a16="http://schemas.microsoft.com/office/drawing/2014/main" val="2562539901"/>
                  </a:ext>
                </a:extLst>
              </a:tr>
              <a:tr h="375666">
                <a:tc>
                  <a:txBody>
                    <a:bodyPr/>
                    <a:lstStyle/>
                    <a:p>
                      <a:pPr marL="0" marR="0" indent="0" algn="l" rtl="0" eaLnBrk="1" fontAlgn="auto" latinLnBrk="0" hangingPunct="1">
                        <a:spcBef>
                          <a:spcPts val="0"/>
                        </a:spcBef>
                        <a:spcAft>
                          <a:spcPts val="0"/>
                        </a:spcAft>
                      </a:pPr>
                      <a:r>
                        <a:rPr lang="en-GB" sz="1800" kern="1200">
                          <a:effectLst/>
                        </a:rPr>
                        <a:t>Offer paid internships to ensure that this opportunity is accessible to all</a:t>
                      </a:r>
                      <a:endParaRPr lang="en-GB">
                        <a:effectLst/>
                      </a:endParaRPr>
                    </a:p>
                  </a:txBody>
                  <a:tcPr marL="0" marR="0" marT="0" marB="0" anchor="ctr"/>
                </a:tc>
                <a:tc>
                  <a:txBody>
                    <a:bodyPr/>
                    <a:lstStyle/>
                    <a:p>
                      <a:pPr marL="0" algn="ctr" rtl="0" eaLnBrk="1" latinLnBrk="0" hangingPunct="1">
                        <a:spcBef>
                          <a:spcPts val="0"/>
                        </a:spcBef>
                        <a:spcAft>
                          <a:spcPts val="0"/>
                        </a:spcAft>
                      </a:pPr>
                      <a:r>
                        <a:rPr lang="en-GB" sz="1800" kern="1200">
                          <a:effectLst/>
                        </a:rPr>
                        <a:t>(4, 8, 10)</a:t>
                      </a:r>
                      <a:endParaRPr lang="en-GB">
                        <a:effectLst/>
                      </a:endParaRPr>
                    </a:p>
                  </a:txBody>
                  <a:tcPr marL="0" marR="0" marT="0" marB="0" anchor="ctr"/>
                </a:tc>
                <a:extLst>
                  <a:ext uri="{0D108BD9-81ED-4DB2-BD59-A6C34878D82A}">
                    <a16:rowId xmlns:a16="http://schemas.microsoft.com/office/drawing/2014/main" val="1865209156"/>
                  </a:ext>
                </a:extLst>
              </a:tr>
            </a:tbl>
          </a:graphicData>
        </a:graphic>
      </p:graphicFrame>
      <p:pic>
        <p:nvPicPr>
          <p:cNvPr id="10" name="Picture 10" descr="Graphical user interface, application&#10;&#10;Description automatically generated">
            <a:extLst>
              <a:ext uri="{FF2B5EF4-FFF2-40B4-BE49-F238E27FC236}">
                <a16:creationId xmlns:a16="http://schemas.microsoft.com/office/drawing/2014/main" id="{612BA1DA-CFEA-BC12-7D54-FD7573A50BD4}"/>
              </a:ext>
            </a:extLst>
          </p:cNvPr>
          <p:cNvPicPr>
            <a:picLocks noChangeAspect="1"/>
          </p:cNvPicPr>
          <p:nvPr/>
        </p:nvPicPr>
        <p:blipFill>
          <a:blip r:embed="rId3"/>
          <a:stretch>
            <a:fillRect/>
          </a:stretch>
        </p:blipFill>
        <p:spPr>
          <a:xfrm>
            <a:off x="2147454" y="4973887"/>
            <a:ext cx="7897090" cy="1246696"/>
          </a:xfrm>
          <a:prstGeom prst="rect">
            <a:avLst/>
          </a:prstGeom>
        </p:spPr>
      </p:pic>
    </p:spTree>
    <p:extLst>
      <p:ext uri="{BB962C8B-B14F-4D97-AF65-F5344CB8AC3E}">
        <p14:creationId xmlns:p14="http://schemas.microsoft.com/office/powerpoint/2010/main" val="300974609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 name="TextBox 81">
            <a:extLst>
              <a:ext uri="{FF2B5EF4-FFF2-40B4-BE49-F238E27FC236}">
                <a16:creationId xmlns:a16="http://schemas.microsoft.com/office/drawing/2014/main" id="{D00F34B8-AE4A-86CA-341D-F9CD0EFA302C}"/>
              </a:ext>
            </a:extLst>
          </p:cNvPr>
          <p:cNvSpPr txBox="1"/>
          <p:nvPr/>
        </p:nvSpPr>
        <p:spPr>
          <a:xfrm>
            <a:off x="-302045" y="248834"/>
            <a:ext cx="12279403" cy="646331"/>
          </a:xfrm>
          <a:prstGeom prst="rect">
            <a:avLst/>
          </a:prstGeom>
          <a:noFill/>
        </p:spPr>
        <p:txBody>
          <a:bodyPr wrap="square" lIns="91440" tIns="45720" rIns="91440" bIns="45720" rtlCol="0" anchor="t">
            <a:spAutoFit/>
          </a:bodyPr>
          <a:lstStyle/>
          <a:p>
            <a:pPr algn="ctr"/>
            <a:r>
              <a:rPr lang="en-IE" sz="3600" b="1" dirty="0">
                <a:solidFill>
                  <a:srgbClr val="468940"/>
                </a:solidFill>
                <a:cs typeface="Calibri"/>
              </a:rPr>
              <a:t>ENGAGE WITH THIS RESOURCE: SDG COMPASS GUIDE</a:t>
            </a:r>
          </a:p>
        </p:txBody>
      </p:sp>
      <p:sp>
        <p:nvSpPr>
          <p:cNvPr id="3" name="TextBox 2">
            <a:extLst>
              <a:ext uri="{FF2B5EF4-FFF2-40B4-BE49-F238E27FC236}">
                <a16:creationId xmlns:a16="http://schemas.microsoft.com/office/drawing/2014/main" id="{B40BFE2B-7E5A-DB8E-369D-D803FBC152CA}"/>
              </a:ext>
            </a:extLst>
          </p:cNvPr>
          <p:cNvSpPr txBox="1"/>
          <p:nvPr/>
        </p:nvSpPr>
        <p:spPr>
          <a:xfrm>
            <a:off x="394085" y="1276158"/>
            <a:ext cx="11027338" cy="43088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endParaRPr lang="en-US" sz="2200" dirty="0">
              <a:ea typeface="+mn-lt"/>
              <a:cs typeface="+mn-lt"/>
            </a:endParaRPr>
          </a:p>
        </p:txBody>
      </p:sp>
      <p:sp>
        <p:nvSpPr>
          <p:cNvPr id="5" name="TextBox 4">
            <a:extLst>
              <a:ext uri="{FF2B5EF4-FFF2-40B4-BE49-F238E27FC236}">
                <a16:creationId xmlns:a16="http://schemas.microsoft.com/office/drawing/2014/main" id="{5DD04CFF-E5F1-FA95-6194-2C1AE0560774}"/>
              </a:ext>
            </a:extLst>
          </p:cNvPr>
          <p:cNvSpPr txBox="1"/>
          <p:nvPr/>
        </p:nvSpPr>
        <p:spPr>
          <a:xfrm>
            <a:off x="237067" y="890210"/>
            <a:ext cx="7303104" cy="710963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400" dirty="0">
                <a:solidFill>
                  <a:srgbClr val="000000"/>
                </a:solidFill>
                <a:ea typeface="+mn-lt"/>
                <a:cs typeface="+mn-lt"/>
              </a:rPr>
              <a:t>The</a:t>
            </a:r>
            <a:r>
              <a:rPr lang="en-US" sz="2400" dirty="0">
                <a:ea typeface="+mn-lt"/>
                <a:cs typeface="+mn-lt"/>
              </a:rPr>
              <a:t> </a:t>
            </a:r>
            <a:r>
              <a:rPr lang="en-US" sz="2400" b="1" dirty="0">
                <a:ea typeface="+mn-lt"/>
                <a:cs typeface="+mn-lt"/>
                <a:hlinkClick r:id="rId3"/>
              </a:rPr>
              <a:t>SDG Compass Guide</a:t>
            </a:r>
            <a:r>
              <a:rPr lang="en-US" sz="2400" dirty="0">
                <a:ea typeface="+mn-lt"/>
                <a:cs typeface="+mn-lt"/>
                <a:hlinkClick r:id="rId3"/>
              </a:rPr>
              <a:t> </a:t>
            </a:r>
            <a:r>
              <a:rPr lang="en-US" sz="2400" dirty="0">
                <a:ea typeface="+mn-lt"/>
                <a:cs typeface="+mn-lt"/>
              </a:rPr>
              <a:t>p</a:t>
            </a:r>
            <a:r>
              <a:rPr lang="en-US" sz="2400" dirty="0">
                <a:solidFill>
                  <a:srgbClr val="000000"/>
                </a:solidFill>
                <a:ea typeface="+mn-lt"/>
                <a:cs typeface="+mn-lt"/>
              </a:rPr>
              <a:t>rovides guidance for companies on how they can align their strategies as well as measure and manage their contribution to the realization of the SDGs. The guide is </a:t>
            </a:r>
            <a:r>
              <a:rPr lang="en-US" sz="2400" dirty="0" err="1">
                <a:solidFill>
                  <a:srgbClr val="000000"/>
                </a:solidFill>
                <a:ea typeface="+mn-lt"/>
                <a:cs typeface="+mn-lt"/>
              </a:rPr>
              <a:t>organised</a:t>
            </a:r>
            <a:r>
              <a:rPr lang="en-US" sz="2400" dirty="0">
                <a:solidFill>
                  <a:srgbClr val="000000"/>
                </a:solidFill>
                <a:ea typeface="+mn-lt"/>
                <a:cs typeface="+mn-lt"/>
              </a:rPr>
              <a:t> into sections that address each of the five steps-</a:t>
            </a:r>
            <a:endParaRPr lang="en-US" dirty="0">
              <a:solidFill>
                <a:srgbClr val="000000"/>
              </a:solidFill>
              <a:cs typeface="Calibri"/>
            </a:endParaRPr>
          </a:p>
          <a:p>
            <a:endParaRPr lang="en-US" sz="2400" dirty="0">
              <a:solidFill>
                <a:srgbClr val="000000"/>
              </a:solidFill>
              <a:latin typeface="Calibri"/>
              <a:ea typeface="Roboto"/>
              <a:cs typeface="Calibri"/>
            </a:endParaRPr>
          </a:p>
          <a:p>
            <a:pPr algn="ctr"/>
            <a:r>
              <a:rPr lang="en-US" sz="2400" b="1" dirty="0">
                <a:ea typeface="+mn-lt"/>
                <a:cs typeface="+mn-lt"/>
              </a:rPr>
              <a:t>1 Understand the SDGs</a:t>
            </a:r>
            <a:endParaRPr lang="en-US" dirty="0"/>
          </a:p>
          <a:p>
            <a:pPr algn="ctr"/>
            <a:r>
              <a:rPr lang="en-US" sz="2400" dirty="0">
                <a:ea typeface="+mn-lt"/>
                <a:cs typeface="+mn-lt"/>
              </a:rPr>
              <a:t>A</a:t>
            </a:r>
            <a:r>
              <a:rPr lang="en-US" sz="2400" dirty="0">
                <a:solidFill>
                  <a:srgbClr val="000000"/>
                </a:solidFill>
                <a:ea typeface="+mn-lt"/>
                <a:cs typeface="+mn-lt"/>
              </a:rPr>
              <a:t>s a first step, companies need to </a:t>
            </a:r>
            <a:r>
              <a:rPr lang="en-US" sz="2400" dirty="0" err="1">
                <a:solidFill>
                  <a:srgbClr val="000000"/>
                </a:solidFill>
                <a:ea typeface="+mn-lt"/>
                <a:cs typeface="+mn-lt"/>
              </a:rPr>
              <a:t>familiarise</a:t>
            </a:r>
            <a:r>
              <a:rPr lang="en-US" sz="2400" dirty="0">
                <a:solidFill>
                  <a:srgbClr val="000000"/>
                </a:solidFill>
                <a:ea typeface="+mn-lt"/>
                <a:cs typeface="+mn-lt"/>
              </a:rPr>
              <a:t> themselves with the 17 SDGs. Be aware of how your company addresses each of the SDGs and its potential. </a:t>
            </a:r>
            <a:endParaRPr lang="en-US">
              <a:solidFill>
                <a:srgbClr val="000000"/>
              </a:solidFill>
              <a:cs typeface="Calibri"/>
            </a:endParaRPr>
          </a:p>
          <a:p>
            <a:pPr algn="ctr"/>
            <a:endParaRPr lang="en-US" sz="2400" dirty="0">
              <a:ea typeface="+mn-lt"/>
              <a:cs typeface="+mn-lt"/>
            </a:endParaRPr>
          </a:p>
          <a:p>
            <a:pPr algn="ctr"/>
            <a:r>
              <a:rPr lang="en-US" sz="2400" b="1" dirty="0">
                <a:ea typeface="+mn-lt"/>
                <a:cs typeface="+mn-lt"/>
              </a:rPr>
              <a:t>2 Define Priorities</a:t>
            </a:r>
            <a:endParaRPr lang="en-US" dirty="0"/>
          </a:p>
          <a:p>
            <a:pPr algn="ctr"/>
            <a:r>
              <a:rPr lang="en-US" sz="2400" dirty="0">
                <a:ea typeface="+mn-lt"/>
                <a:cs typeface="+mn-lt"/>
              </a:rPr>
              <a:t>S</a:t>
            </a:r>
            <a:r>
              <a:rPr lang="en-US" sz="2400" dirty="0">
                <a:solidFill>
                  <a:srgbClr val="000000"/>
                </a:solidFill>
                <a:ea typeface="+mn-lt"/>
                <a:cs typeface="+mn-lt"/>
              </a:rPr>
              <a:t>MEs must define their priorities based on their current positive and negative current and potential impact on the SDGs across their business value chains. This will open up opportunities and reduce risks. </a:t>
            </a:r>
            <a:endParaRPr lang="en-US">
              <a:solidFill>
                <a:srgbClr val="000000"/>
              </a:solidFill>
              <a:cs typeface="Calibri"/>
            </a:endParaRPr>
          </a:p>
          <a:p>
            <a:endParaRPr lang="en-US" sz="2400" dirty="0">
              <a:solidFill>
                <a:srgbClr val="000000"/>
              </a:solidFill>
              <a:cs typeface="Calibri"/>
            </a:endParaRPr>
          </a:p>
          <a:p>
            <a:endParaRPr lang="en-US" sz="2400" dirty="0">
              <a:solidFill>
                <a:srgbClr val="000000"/>
              </a:solidFill>
              <a:latin typeface="Roboto"/>
              <a:ea typeface="Roboto"/>
              <a:cs typeface="Roboto"/>
            </a:endParaRPr>
          </a:p>
          <a:p>
            <a:endParaRPr lang="en-US" sz="2400" dirty="0">
              <a:cs typeface="Calibri"/>
            </a:endParaRPr>
          </a:p>
        </p:txBody>
      </p:sp>
      <p:pic>
        <p:nvPicPr>
          <p:cNvPr id="2" name="Picture 6" descr="Chart, surface chart&#10;&#10;Description automatically generated">
            <a:extLst>
              <a:ext uri="{FF2B5EF4-FFF2-40B4-BE49-F238E27FC236}">
                <a16:creationId xmlns:a16="http://schemas.microsoft.com/office/drawing/2014/main" id="{9F02B0E1-078C-4802-0858-16B8ED023B4E}"/>
              </a:ext>
            </a:extLst>
          </p:cNvPr>
          <p:cNvPicPr>
            <a:picLocks noChangeAspect="1"/>
          </p:cNvPicPr>
          <p:nvPr/>
        </p:nvPicPr>
        <p:blipFill>
          <a:blip r:embed="rId4"/>
          <a:stretch>
            <a:fillRect/>
          </a:stretch>
        </p:blipFill>
        <p:spPr>
          <a:xfrm>
            <a:off x="8086657" y="781969"/>
            <a:ext cx="3456819" cy="3788533"/>
          </a:xfrm>
          <a:prstGeom prst="rect">
            <a:avLst/>
          </a:prstGeom>
        </p:spPr>
      </p:pic>
      <p:sp>
        <p:nvSpPr>
          <p:cNvPr id="7" name="TextBox 6">
            <a:extLst>
              <a:ext uri="{FF2B5EF4-FFF2-40B4-BE49-F238E27FC236}">
                <a16:creationId xmlns:a16="http://schemas.microsoft.com/office/drawing/2014/main" id="{9D19202F-5724-86FF-87FF-6011F6146948}"/>
              </a:ext>
            </a:extLst>
          </p:cNvPr>
          <p:cNvSpPr txBox="1"/>
          <p:nvPr/>
        </p:nvSpPr>
        <p:spPr>
          <a:xfrm>
            <a:off x="7976808" y="4656667"/>
            <a:ext cx="3664856" cy="1938992"/>
          </a:xfrm>
          <a:prstGeom prst="rect">
            <a:avLst/>
          </a:prstGeom>
          <a:noFill/>
          <a:ln>
            <a:solidFill>
              <a:srgbClr val="468940"/>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sz="2400" b="1" dirty="0">
                <a:cs typeface="Calibri"/>
              </a:rPr>
              <a:t>DOWNLOAD AND START USING  </a:t>
            </a:r>
            <a:r>
              <a:rPr lang="en-GB" sz="2400" dirty="0">
                <a:ea typeface="+mn-lt"/>
                <a:cs typeface="+mn-lt"/>
                <a:hlinkClick r:id="rId3"/>
              </a:rPr>
              <a:t>SDG Compass – A Guide for Business Action to Advance the Sustainable Development Goals</a:t>
            </a:r>
            <a:endParaRPr lang="en-GB" sz="2400" b="1" dirty="0">
              <a:cs typeface="Calibri"/>
            </a:endParaRPr>
          </a:p>
        </p:txBody>
      </p:sp>
    </p:spTree>
    <p:extLst>
      <p:ext uri="{BB962C8B-B14F-4D97-AF65-F5344CB8AC3E}">
        <p14:creationId xmlns:p14="http://schemas.microsoft.com/office/powerpoint/2010/main" val="3289061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539611D9-30D8-9E6E-E85B-791F0080CE3F}"/>
              </a:ext>
            </a:extLst>
          </p:cNvPr>
          <p:cNvSpPr>
            <a:spLocks noGrp="1"/>
          </p:cNvSpPr>
          <p:nvPr>
            <p:ph type="body" sz="quarter" idx="18"/>
          </p:nvPr>
        </p:nvSpPr>
        <p:spPr>
          <a:xfrm>
            <a:off x="6872419" y="1699839"/>
            <a:ext cx="4524109" cy="3631343"/>
          </a:xfrm>
        </p:spPr>
        <p:txBody>
          <a:bodyPr vert="horz" lIns="91440" tIns="45720" rIns="91440" bIns="45720" rtlCol="0" anchor="t">
            <a:noAutofit/>
          </a:bodyPr>
          <a:lstStyle/>
          <a:p>
            <a:pPr marL="0">
              <a:lnSpc>
                <a:spcPct val="100000"/>
              </a:lnSpc>
            </a:pPr>
            <a:r>
              <a:rPr lang="en-US" sz="2200" dirty="0">
                <a:ea typeface="+mn-lt"/>
                <a:cs typeface="+mn-lt"/>
              </a:rPr>
              <a:t>For many SMEs, sustainability is viewed as a nice to have.  In this module,  we lay out the importance of action, the impact SMEs can have on Europe’s sustainability and most importantly, the business case for SME’s adopting more sustainable Business Practices. </a:t>
            </a:r>
            <a:endParaRPr lang="en-US" sz="2200" dirty="0">
              <a:cs typeface="Calibri"/>
            </a:endParaRPr>
          </a:p>
          <a:p>
            <a:pPr marL="0">
              <a:lnSpc>
                <a:spcPct val="100000"/>
              </a:lnSpc>
            </a:pPr>
            <a:r>
              <a:rPr lang="en-US" sz="2200" dirty="0"/>
              <a:t>Module 1 lays down the foundation for the rest of the course bringing learning from a theoretical background to best practice sustainability in SMEs.</a:t>
            </a:r>
            <a:endParaRPr lang="en-US" sz="2200" dirty="0">
              <a:cs typeface="Calibri"/>
            </a:endParaRPr>
          </a:p>
          <a:p>
            <a:pPr marL="0"/>
            <a:endParaRPr lang="en-US" dirty="0"/>
          </a:p>
          <a:p>
            <a:endParaRPr lang="en-IE" dirty="0"/>
          </a:p>
        </p:txBody>
      </p:sp>
      <p:sp>
        <p:nvSpPr>
          <p:cNvPr id="4" name="Text Placeholder 3">
            <a:extLst>
              <a:ext uri="{FF2B5EF4-FFF2-40B4-BE49-F238E27FC236}">
                <a16:creationId xmlns:a16="http://schemas.microsoft.com/office/drawing/2014/main" id="{C105F61F-7629-6339-AFB7-66D3869B5705}"/>
              </a:ext>
            </a:extLst>
          </p:cNvPr>
          <p:cNvSpPr>
            <a:spLocks noGrp="1"/>
          </p:cNvSpPr>
          <p:nvPr>
            <p:ph type="body" sz="quarter" idx="16"/>
          </p:nvPr>
        </p:nvSpPr>
        <p:spPr>
          <a:xfrm>
            <a:off x="6860325" y="244222"/>
            <a:ext cx="4342424" cy="1473164"/>
          </a:xfrm>
        </p:spPr>
        <p:txBody>
          <a:bodyPr/>
          <a:lstStyle/>
          <a:p>
            <a:r>
              <a:rPr lang="en-US" dirty="0"/>
              <a:t>M1: Introduction to Sustainable Business </a:t>
            </a:r>
          </a:p>
        </p:txBody>
      </p:sp>
      <p:sp>
        <p:nvSpPr>
          <p:cNvPr id="6" name="Text Placeholder 5">
            <a:extLst>
              <a:ext uri="{FF2B5EF4-FFF2-40B4-BE49-F238E27FC236}">
                <a16:creationId xmlns:a16="http://schemas.microsoft.com/office/drawing/2014/main" id="{06271E21-A385-57DC-2F4B-50CCE258BD10}"/>
              </a:ext>
            </a:extLst>
          </p:cNvPr>
          <p:cNvSpPr>
            <a:spLocks noGrp="1"/>
          </p:cNvSpPr>
          <p:nvPr>
            <p:ph type="body" sz="quarter" idx="19"/>
          </p:nvPr>
        </p:nvSpPr>
        <p:spPr/>
        <p:txBody>
          <a:bodyPr/>
          <a:lstStyle/>
          <a:p>
            <a:r>
              <a:rPr lang="en-IE" dirty="0"/>
              <a:t>01</a:t>
            </a:r>
          </a:p>
        </p:txBody>
      </p:sp>
      <p:sp>
        <p:nvSpPr>
          <p:cNvPr id="7" name="Text Placeholder 6">
            <a:extLst>
              <a:ext uri="{FF2B5EF4-FFF2-40B4-BE49-F238E27FC236}">
                <a16:creationId xmlns:a16="http://schemas.microsoft.com/office/drawing/2014/main" id="{0ACECE95-33D8-D9B7-FD4F-00F01F958EEB}"/>
              </a:ext>
            </a:extLst>
          </p:cNvPr>
          <p:cNvSpPr>
            <a:spLocks noGrp="1"/>
          </p:cNvSpPr>
          <p:nvPr>
            <p:ph type="body" sz="quarter" idx="20"/>
          </p:nvPr>
        </p:nvSpPr>
        <p:spPr/>
        <p:txBody>
          <a:bodyPr/>
          <a:lstStyle/>
          <a:p>
            <a:r>
              <a:rPr lang="en-US" dirty="0"/>
              <a:t>The Importance of Sustainability and SME’s for Europe’s Future </a:t>
            </a:r>
            <a:endParaRPr lang="en-IE" dirty="0"/>
          </a:p>
        </p:txBody>
      </p:sp>
      <p:sp>
        <p:nvSpPr>
          <p:cNvPr id="8" name="Text Placeholder 7">
            <a:extLst>
              <a:ext uri="{FF2B5EF4-FFF2-40B4-BE49-F238E27FC236}">
                <a16:creationId xmlns:a16="http://schemas.microsoft.com/office/drawing/2014/main" id="{0CFDC19B-0302-66A0-FDE8-AA99E0FE1D8B}"/>
              </a:ext>
            </a:extLst>
          </p:cNvPr>
          <p:cNvSpPr>
            <a:spLocks noGrp="1"/>
          </p:cNvSpPr>
          <p:nvPr>
            <p:ph type="body" sz="quarter" idx="21"/>
          </p:nvPr>
        </p:nvSpPr>
        <p:spPr/>
        <p:txBody>
          <a:bodyPr/>
          <a:lstStyle/>
          <a:p>
            <a:r>
              <a:rPr lang="en-IE" dirty="0"/>
              <a:t>02</a:t>
            </a:r>
          </a:p>
        </p:txBody>
      </p:sp>
      <p:sp>
        <p:nvSpPr>
          <p:cNvPr id="9" name="Text Placeholder 8">
            <a:extLst>
              <a:ext uri="{FF2B5EF4-FFF2-40B4-BE49-F238E27FC236}">
                <a16:creationId xmlns:a16="http://schemas.microsoft.com/office/drawing/2014/main" id="{7EB46176-FA96-4709-4226-81BF27DFB662}"/>
              </a:ext>
            </a:extLst>
          </p:cNvPr>
          <p:cNvSpPr>
            <a:spLocks noGrp="1"/>
          </p:cNvSpPr>
          <p:nvPr>
            <p:ph type="body" sz="quarter" idx="22"/>
          </p:nvPr>
        </p:nvSpPr>
        <p:spPr/>
        <p:txBody>
          <a:bodyPr/>
          <a:lstStyle/>
          <a:p>
            <a:r>
              <a:rPr lang="en-IE" dirty="0"/>
              <a:t>Sustainability In Depth: Environmental </a:t>
            </a:r>
          </a:p>
        </p:txBody>
      </p:sp>
      <p:sp>
        <p:nvSpPr>
          <p:cNvPr id="10" name="Text Placeholder 9">
            <a:extLst>
              <a:ext uri="{FF2B5EF4-FFF2-40B4-BE49-F238E27FC236}">
                <a16:creationId xmlns:a16="http://schemas.microsoft.com/office/drawing/2014/main" id="{855AE5EF-C462-3E7A-1466-696E605A0697}"/>
              </a:ext>
            </a:extLst>
          </p:cNvPr>
          <p:cNvSpPr>
            <a:spLocks noGrp="1"/>
          </p:cNvSpPr>
          <p:nvPr>
            <p:ph type="body" sz="quarter" idx="23"/>
          </p:nvPr>
        </p:nvSpPr>
        <p:spPr/>
        <p:txBody>
          <a:bodyPr/>
          <a:lstStyle/>
          <a:p>
            <a:r>
              <a:rPr lang="en-IE" dirty="0"/>
              <a:t>03</a:t>
            </a:r>
          </a:p>
        </p:txBody>
      </p:sp>
      <p:sp>
        <p:nvSpPr>
          <p:cNvPr id="11" name="Text Placeholder 10">
            <a:extLst>
              <a:ext uri="{FF2B5EF4-FFF2-40B4-BE49-F238E27FC236}">
                <a16:creationId xmlns:a16="http://schemas.microsoft.com/office/drawing/2014/main" id="{E23C6566-508E-1C7F-D88E-E227B857B29B}"/>
              </a:ext>
            </a:extLst>
          </p:cNvPr>
          <p:cNvSpPr>
            <a:spLocks noGrp="1"/>
          </p:cNvSpPr>
          <p:nvPr>
            <p:ph type="body" sz="quarter" idx="24"/>
          </p:nvPr>
        </p:nvSpPr>
        <p:spPr/>
        <p:txBody>
          <a:bodyPr/>
          <a:lstStyle/>
          <a:p>
            <a:r>
              <a:rPr lang="en-IE" dirty="0"/>
              <a:t>Sustainability In Depth: Economic, including Circular Economy  </a:t>
            </a:r>
          </a:p>
        </p:txBody>
      </p:sp>
      <p:sp>
        <p:nvSpPr>
          <p:cNvPr id="12" name="Text Placeholder 11">
            <a:extLst>
              <a:ext uri="{FF2B5EF4-FFF2-40B4-BE49-F238E27FC236}">
                <a16:creationId xmlns:a16="http://schemas.microsoft.com/office/drawing/2014/main" id="{029C300E-5A09-6662-C153-AFCA8108C9AC}"/>
              </a:ext>
            </a:extLst>
          </p:cNvPr>
          <p:cNvSpPr>
            <a:spLocks noGrp="1"/>
          </p:cNvSpPr>
          <p:nvPr>
            <p:ph type="body" sz="quarter" idx="25"/>
          </p:nvPr>
        </p:nvSpPr>
        <p:spPr/>
        <p:txBody>
          <a:bodyPr/>
          <a:lstStyle/>
          <a:p>
            <a:r>
              <a:rPr lang="en-IE" dirty="0"/>
              <a:t>04</a:t>
            </a:r>
          </a:p>
        </p:txBody>
      </p:sp>
      <p:sp>
        <p:nvSpPr>
          <p:cNvPr id="13" name="Text Placeholder 12">
            <a:extLst>
              <a:ext uri="{FF2B5EF4-FFF2-40B4-BE49-F238E27FC236}">
                <a16:creationId xmlns:a16="http://schemas.microsoft.com/office/drawing/2014/main" id="{AD7B88AA-8CE5-ED19-2E81-8A4691BFAAE2}"/>
              </a:ext>
            </a:extLst>
          </p:cNvPr>
          <p:cNvSpPr>
            <a:spLocks noGrp="1"/>
          </p:cNvSpPr>
          <p:nvPr>
            <p:ph type="body" sz="quarter" idx="26"/>
          </p:nvPr>
        </p:nvSpPr>
        <p:spPr/>
        <p:txBody>
          <a:bodyPr/>
          <a:lstStyle/>
          <a:p>
            <a:r>
              <a:rPr lang="en-IE" dirty="0"/>
              <a:t>Sustainability In Depth: Social including CSR – corporate social responsibility</a:t>
            </a:r>
          </a:p>
        </p:txBody>
      </p:sp>
      <p:sp>
        <p:nvSpPr>
          <p:cNvPr id="14" name="Text Placeholder 13">
            <a:extLst>
              <a:ext uri="{FF2B5EF4-FFF2-40B4-BE49-F238E27FC236}">
                <a16:creationId xmlns:a16="http://schemas.microsoft.com/office/drawing/2014/main" id="{7846CA06-82F8-12DF-4BA0-A6439F2B0321}"/>
              </a:ext>
            </a:extLst>
          </p:cNvPr>
          <p:cNvSpPr>
            <a:spLocks noGrp="1"/>
          </p:cNvSpPr>
          <p:nvPr>
            <p:ph type="body" sz="quarter" idx="27"/>
          </p:nvPr>
        </p:nvSpPr>
        <p:spPr/>
        <p:txBody>
          <a:bodyPr/>
          <a:lstStyle/>
          <a:p>
            <a:r>
              <a:rPr lang="en-IE" dirty="0"/>
              <a:t>05</a:t>
            </a:r>
          </a:p>
        </p:txBody>
      </p:sp>
      <p:sp>
        <p:nvSpPr>
          <p:cNvPr id="15" name="Text Placeholder 14">
            <a:extLst>
              <a:ext uri="{FF2B5EF4-FFF2-40B4-BE49-F238E27FC236}">
                <a16:creationId xmlns:a16="http://schemas.microsoft.com/office/drawing/2014/main" id="{B6161510-0CD2-96AE-C343-C62028358D87}"/>
              </a:ext>
            </a:extLst>
          </p:cNvPr>
          <p:cNvSpPr>
            <a:spLocks noGrp="1"/>
          </p:cNvSpPr>
          <p:nvPr>
            <p:ph type="body" sz="quarter" idx="28"/>
          </p:nvPr>
        </p:nvSpPr>
        <p:spPr/>
        <p:txBody>
          <a:bodyPr/>
          <a:lstStyle/>
          <a:p>
            <a:r>
              <a:rPr lang="en-IE" dirty="0"/>
              <a:t>The Business Case for Sustainability </a:t>
            </a:r>
          </a:p>
        </p:txBody>
      </p:sp>
    </p:spTree>
    <p:extLst>
      <p:ext uri="{BB962C8B-B14F-4D97-AF65-F5344CB8AC3E}">
        <p14:creationId xmlns:p14="http://schemas.microsoft.com/office/powerpoint/2010/main" val="300170215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 name="TextBox 81">
            <a:extLst>
              <a:ext uri="{FF2B5EF4-FFF2-40B4-BE49-F238E27FC236}">
                <a16:creationId xmlns:a16="http://schemas.microsoft.com/office/drawing/2014/main" id="{D00F34B8-AE4A-86CA-341D-F9CD0EFA302C}"/>
              </a:ext>
            </a:extLst>
          </p:cNvPr>
          <p:cNvSpPr txBox="1"/>
          <p:nvPr/>
        </p:nvSpPr>
        <p:spPr>
          <a:xfrm>
            <a:off x="-471378" y="357691"/>
            <a:ext cx="12279403" cy="646331"/>
          </a:xfrm>
          <a:prstGeom prst="rect">
            <a:avLst/>
          </a:prstGeom>
          <a:noFill/>
        </p:spPr>
        <p:txBody>
          <a:bodyPr wrap="square" lIns="91440" tIns="45720" rIns="91440" bIns="45720" rtlCol="0" anchor="t">
            <a:spAutoFit/>
          </a:bodyPr>
          <a:lstStyle/>
          <a:p>
            <a:pPr algn="ctr"/>
            <a:r>
              <a:rPr lang="en-IE" sz="3600" b="1" dirty="0">
                <a:solidFill>
                  <a:srgbClr val="468940"/>
                </a:solidFill>
                <a:cs typeface="Calibri"/>
              </a:rPr>
              <a:t>RESOURCE: SDG COMPASS GUIDE</a:t>
            </a:r>
          </a:p>
        </p:txBody>
      </p:sp>
      <p:sp>
        <p:nvSpPr>
          <p:cNvPr id="3" name="TextBox 2">
            <a:extLst>
              <a:ext uri="{FF2B5EF4-FFF2-40B4-BE49-F238E27FC236}">
                <a16:creationId xmlns:a16="http://schemas.microsoft.com/office/drawing/2014/main" id="{B40BFE2B-7E5A-DB8E-369D-D803FBC152CA}"/>
              </a:ext>
            </a:extLst>
          </p:cNvPr>
          <p:cNvSpPr txBox="1"/>
          <p:nvPr/>
        </p:nvSpPr>
        <p:spPr>
          <a:xfrm>
            <a:off x="394085" y="1276158"/>
            <a:ext cx="11027338" cy="43088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endParaRPr lang="en-US" sz="2200" dirty="0">
              <a:ea typeface="+mn-lt"/>
              <a:cs typeface="+mn-lt"/>
            </a:endParaRPr>
          </a:p>
        </p:txBody>
      </p:sp>
      <p:sp>
        <p:nvSpPr>
          <p:cNvPr id="5" name="TextBox 4">
            <a:extLst>
              <a:ext uri="{FF2B5EF4-FFF2-40B4-BE49-F238E27FC236}">
                <a16:creationId xmlns:a16="http://schemas.microsoft.com/office/drawing/2014/main" id="{5DD04CFF-E5F1-FA95-6194-2C1AE0560774}"/>
              </a:ext>
            </a:extLst>
          </p:cNvPr>
          <p:cNvSpPr txBox="1"/>
          <p:nvPr/>
        </p:nvSpPr>
        <p:spPr>
          <a:xfrm>
            <a:off x="503162" y="1180496"/>
            <a:ext cx="11016341" cy="747897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2400" b="1" dirty="0">
                <a:ea typeface="+mn-lt"/>
                <a:cs typeface="+mn-lt"/>
              </a:rPr>
              <a:t>3 Set Goals</a:t>
            </a:r>
            <a:endParaRPr lang="en-US" dirty="0"/>
          </a:p>
          <a:p>
            <a:pPr algn="ctr"/>
            <a:r>
              <a:rPr lang="en-US" sz="2400" dirty="0">
                <a:solidFill>
                  <a:srgbClr val="000000"/>
                </a:solidFill>
                <a:ea typeface="+mn-lt"/>
                <a:cs typeface="+mn-lt"/>
              </a:rPr>
              <a:t>Setting goals will help you put down your priorities in black and white, identify the required actions and make them a reality. Aligning SME company goals with the SDGs will form a leadership that is demonstrated with a commitment to global sustainable development priorities.  </a:t>
            </a:r>
            <a:endParaRPr lang="en-US">
              <a:solidFill>
                <a:srgbClr val="000000"/>
              </a:solidFill>
              <a:cs typeface="Calibri"/>
            </a:endParaRPr>
          </a:p>
          <a:p>
            <a:pPr algn="ctr"/>
            <a:r>
              <a:rPr lang="en-US" sz="2400" b="1" dirty="0">
                <a:ea typeface="+mn-lt"/>
                <a:cs typeface="+mn-lt"/>
              </a:rPr>
              <a:t>4 Integrating</a:t>
            </a:r>
            <a:endParaRPr lang="en-US" dirty="0"/>
          </a:p>
          <a:p>
            <a:pPr algn="ctr"/>
            <a:r>
              <a:rPr lang="en-US" sz="2400" dirty="0">
                <a:ea typeface="+mn-lt"/>
                <a:cs typeface="+mn-lt"/>
              </a:rPr>
              <a:t>In</a:t>
            </a:r>
            <a:r>
              <a:rPr lang="en-US" sz="2400" dirty="0">
                <a:solidFill>
                  <a:srgbClr val="000000"/>
                </a:solidFill>
                <a:ea typeface="+mn-lt"/>
                <a:cs typeface="+mn-lt"/>
              </a:rPr>
              <a:t>tegrating the SDGs into the core business and governance will embed corporate social responsibility (see later in the Module) and sustainability development targets and functions. Objectives to address challenges must engage partnerships across the value chain, across the sector, with the government and civil society communities.</a:t>
            </a:r>
            <a:endParaRPr lang="en-US" sz="2400" dirty="0">
              <a:solidFill>
                <a:srgbClr val="000000"/>
              </a:solidFill>
              <a:cs typeface="Calibri"/>
            </a:endParaRPr>
          </a:p>
          <a:p>
            <a:pPr algn="ctr"/>
            <a:r>
              <a:rPr lang="en-US" sz="2400" b="1" dirty="0">
                <a:ea typeface="+mn-lt"/>
                <a:cs typeface="+mn-lt"/>
              </a:rPr>
              <a:t>5 Reporting &amp; Communicating</a:t>
            </a:r>
            <a:endParaRPr lang="en-US" dirty="0"/>
          </a:p>
          <a:p>
            <a:pPr algn="ctr"/>
            <a:r>
              <a:rPr lang="en-US" sz="2400" dirty="0">
                <a:solidFill>
                  <a:srgbClr val="000000"/>
                </a:solidFill>
                <a:ea typeface="+mn-lt"/>
                <a:cs typeface="+mn-lt"/>
              </a:rPr>
              <a:t>SDGs enable SMEs to report information on sustainable development performance using the common indicators and a shared set of priorities. The SDG Compass encourages to build these SDGs into their communication, reporting and applications with stakeholders and partners.</a:t>
            </a:r>
            <a:endParaRPr lang="en-US" dirty="0">
              <a:solidFill>
                <a:srgbClr val="000000"/>
              </a:solidFill>
              <a:cs typeface="Calibri"/>
            </a:endParaRPr>
          </a:p>
          <a:p>
            <a:pPr algn="ctr"/>
            <a:endParaRPr lang="en-US" sz="2400" dirty="0">
              <a:solidFill>
                <a:srgbClr val="000000"/>
              </a:solidFill>
              <a:cs typeface="Calibri"/>
            </a:endParaRPr>
          </a:p>
          <a:p>
            <a:endParaRPr lang="en-US" sz="2400" dirty="0">
              <a:solidFill>
                <a:srgbClr val="000000"/>
              </a:solidFill>
              <a:latin typeface="Calibri"/>
              <a:ea typeface="Roboto"/>
              <a:cs typeface="Calibri"/>
            </a:endParaRPr>
          </a:p>
          <a:p>
            <a:endParaRPr lang="en-US" sz="2400" dirty="0">
              <a:solidFill>
                <a:srgbClr val="000000"/>
              </a:solidFill>
              <a:latin typeface="Calibri"/>
              <a:ea typeface="Roboto"/>
              <a:cs typeface="Calibri"/>
            </a:endParaRPr>
          </a:p>
          <a:p>
            <a:endParaRPr lang="en-US" sz="2400" dirty="0">
              <a:solidFill>
                <a:srgbClr val="000000"/>
              </a:solidFill>
              <a:latin typeface="Roboto"/>
              <a:ea typeface="Roboto"/>
              <a:cs typeface="Roboto"/>
            </a:endParaRPr>
          </a:p>
          <a:p>
            <a:endParaRPr lang="en-US" sz="2400" dirty="0">
              <a:cs typeface="Calibri"/>
            </a:endParaRPr>
          </a:p>
        </p:txBody>
      </p:sp>
    </p:spTree>
    <p:extLst>
      <p:ext uri="{BB962C8B-B14F-4D97-AF65-F5344CB8AC3E}">
        <p14:creationId xmlns:p14="http://schemas.microsoft.com/office/powerpoint/2010/main" val="396780726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9" name="Group 48">
            <a:extLst>
              <a:ext uri="{FF2B5EF4-FFF2-40B4-BE49-F238E27FC236}">
                <a16:creationId xmlns:a16="http://schemas.microsoft.com/office/drawing/2014/main" id="{879D0F4D-E3ED-3064-AF28-97360C4D590D}"/>
              </a:ext>
            </a:extLst>
          </p:cNvPr>
          <p:cNvGrpSpPr/>
          <p:nvPr/>
        </p:nvGrpSpPr>
        <p:grpSpPr>
          <a:xfrm>
            <a:off x="5525061" y="1535785"/>
            <a:ext cx="4835517" cy="4530000"/>
            <a:chOff x="3696261" y="1163999"/>
            <a:chExt cx="4835517" cy="4530000"/>
          </a:xfrm>
        </p:grpSpPr>
        <p:sp>
          <p:nvSpPr>
            <p:cNvPr id="25" name="Freeform: Shape 24">
              <a:extLst>
                <a:ext uri="{FF2B5EF4-FFF2-40B4-BE49-F238E27FC236}">
                  <a16:creationId xmlns:a16="http://schemas.microsoft.com/office/drawing/2014/main" id="{91072BC0-C7E4-F0A5-979D-E036D60D3813}"/>
                </a:ext>
              </a:extLst>
            </p:cNvPr>
            <p:cNvSpPr/>
            <p:nvPr/>
          </p:nvSpPr>
          <p:spPr>
            <a:xfrm>
              <a:off x="4758477" y="2906307"/>
              <a:ext cx="1337523" cy="1004024"/>
            </a:xfrm>
            <a:custGeom>
              <a:avLst/>
              <a:gdLst>
                <a:gd name="connsiteX0" fmla="*/ 331630 w 1337523"/>
                <a:gd name="connsiteY0" fmla="*/ 0 h 1004024"/>
                <a:gd name="connsiteX1" fmla="*/ 1317228 w 1337523"/>
                <a:gd name="connsiteY1" fmla="*/ 408248 h 1004024"/>
                <a:gd name="connsiteX2" fmla="*/ 1337523 w 1337523"/>
                <a:gd name="connsiteY2" fmla="*/ 430578 h 1004024"/>
                <a:gd name="connsiteX3" fmla="*/ 1267856 w 1337523"/>
                <a:gd name="connsiteY3" fmla="*/ 507230 h 1004024"/>
                <a:gd name="connsiteX4" fmla="*/ 1012234 w 1337523"/>
                <a:gd name="connsiteY4" fmla="*/ 979359 h 1004024"/>
                <a:gd name="connsiteX5" fmla="*/ 1005892 w 1337523"/>
                <a:gd name="connsiteY5" fmla="*/ 1004024 h 1004024"/>
                <a:gd name="connsiteX6" fmla="*/ 923036 w 1337523"/>
                <a:gd name="connsiteY6" fmla="*/ 982719 h 1004024"/>
                <a:gd name="connsiteX7" fmla="*/ 6342 w 1337523"/>
                <a:gd name="connsiteY7" fmla="*/ 66025 h 1004024"/>
                <a:gd name="connsiteX8" fmla="*/ 0 w 1337523"/>
                <a:gd name="connsiteY8" fmla="*/ 41360 h 1004024"/>
                <a:gd name="connsiteX9" fmla="*/ 50721 w 1337523"/>
                <a:gd name="connsiteY9" fmla="*/ 28318 h 1004024"/>
                <a:gd name="connsiteX10" fmla="*/ 331630 w 1337523"/>
                <a:gd name="connsiteY10" fmla="*/ 0 h 10040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337523" h="1004024">
                  <a:moveTo>
                    <a:pt x="331630" y="0"/>
                  </a:moveTo>
                  <a:cubicBezTo>
                    <a:pt x="716530" y="0"/>
                    <a:pt x="1064992" y="156012"/>
                    <a:pt x="1317228" y="408248"/>
                  </a:cubicBezTo>
                  <a:lnTo>
                    <a:pt x="1337523" y="430578"/>
                  </a:lnTo>
                  <a:lnTo>
                    <a:pt x="1267856" y="507230"/>
                  </a:lnTo>
                  <a:cubicBezTo>
                    <a:pt x="1154233" y="644910"/>
                    <a:pt x="1066534" y="804777"/>
                    <a:pt x="1012234" y="979359"/>
                  </a:cubicBezTo>
                  <a:lnTo>
                    <a:pt x="1005892" y="1004024"/>
                  </a:lnTo>
                  <a:lnTo>
                    <a:pt x="923036" y="982719"/>
                  </a:lnTo>
                  <a:cubicBezTo>
                    <a:pt x="486581" y="846968"/>
                    <a:pt x="142093" y="502480"/>
                    <a:pt x="6342" y="66025"/>
                  </a:cubicBezTo>
                  <a:lnTo>
                    <a:pt x="0" y="41360"/>
                  </a:lnTo>
                  <a:lnTo>
                    <a:pt x="50721" y="28318"/>
                  </a:lnTo>
                  <a:cubicBezTo>
                    <a:pt x="141458" y="9751"/>
                    <a:pt x="235405" y="0"/>
                    <a:pt x="331630" y="0"/>
                  </a:cubicBezTo>
                  <a:close/>
                </a:path>
              </a:pathLst>
            </a:custGeom>
            <a:solidFill>
              <a:srgbClr val="559542"/>
            </a:solidFill>
          </p:spPr>
          <p:style>
            <a:lnRef idx="2">
              <a:schemeClr val="lt1">
                <a:hueOff val="0"/>
                <a:satOff val="0"/>
                <a:lumOff val="0"/>
                <a:alphaOff val="0"/>
              </a:schemeClr>
            </a:lnRef>
            <a:fillRef idx="1">
              <a:schemeClr val="accent3">
                <a:alpha val="50000"/>
                <a:hueOff val="-102837"/>
                <a:satOff val="458"/>
                <a:lumOff val="13725"/>
                <a:alphaOff val="0"/>
              </a:schemeClr>
            </a:fillRef>
            <a:effectRef idx="0">
              <a:schemeClr val="accent3">
                <a:alpha val="50000"/>
                <a:hueOff val="-102837"/>
                <a:satOff val="458"/>
                <a:lumOff val="13725"/>
                <a:alphaOff val="0"/>
              </a:schemeClr>
            </a:effectRef>
            <a:fontRef idx="minor">
              <a:schemeClr val="tx1"/>
            </a:fontRef>
          </p:style>
          <p:txBody>
            <a:bodyPr spcFirstLastPara="0" vert="horz" wrap="square" lIns="262508" tIns="720154" rIns="852569" bIns="534308" numCol="1" spcCol="1270" anchor="ctr" anchorCtr="0">
              <a:noAutofit/>
            </a:bodyPr>
            <a:lstStyle/>
            <a:p>
              <a:pPr marL="0" lvl="0" indent="0" algn="ctr" defTabSz="2889250">
                <a:lnSpc>
                  <a:spcPct val="90000"/>
                </a:lnSpc>
                <a:spcBef>
                  <a:spcPct val="0"/>
                </a:spcBef>
                <a:spcAft>
                  <a:spcPct val="35000"/>
                </a:spcAft>
                <a:buNone/>
              </a:pPr>
              <a:endParaRPr lang="en-IE" sz="6500" kern="1200" dirty="0"/>
            </a:p>
          </p:txBody>
        </p:sp>
        <p:sp>
          <p:nvSpPr>
            <p:cNvPr id="24" name="Freeform: Shape 23">
              <a:extLst>
                <a:ext uri="{FF2B5EF4-FFF2-40B4-BE49-F238E27FC236}">
                  <a16:creationId xmlns:a16="http://schemas.microsoft.com/office/drawing/2014/main" id="{68348707-4B2F-7E73-6D4C-12C250F5DFA2}"/>
                </a:ext>
              </a:extLst>
            </p:cNvPr>
            <p:cNvSpPr/>
            <p:nvPr/>
          </p:nvSpPr>
          <p:spPr>
            <a:xfrm>
              <a:off x="6096000" y="2906307"/>
              <a:ext cx="1337523" cy="1004024"/>
            </a:xfrm>
            <a:custGeom>
              <a:avLst/>
              <a:gdLst>
                <a:gd name="connsiteX0" fmla="*/ 1005892 w 1337523"/>
                <a:gd name="connsiteY0" fmla="*/ 0 h 1004024"/>
                <a:gd name="connsiteX1" fmla="*/ 1286801 w 1337523"/>
                <a:gd name="connsiteY1" fmla="*/ 28318 h 1004024"/>
                <a:gd name="connsiteX2" fmla="*/ 1337523 w 1337523"/>
                <a:gd name="connsiteY2" fmla="*/ 41360 h 1004024"/>
                <a:gd name="connsiteX3" fmla="*/ 1331181 w 1337523"/>
                <a:gd name="connsiteY3" fmla="*/ 66025 h 1004024"/>
                <a:gd name="connsiteX4" fmla="*/ 414487 w 1337523"/>
                <a:gd name="connsiteY4" fmla="*/ 982719 h 1004024"/>
                <a:gd name="connsiteX5" fmla="*/ 331630 w 1337523"/>
                <a:gd name="connsiteY5" fmla="*/ 1004024 h 1004024"/>
                <a:gd name="connsiteX6" fmla="*/ 325288 w 1337523"/>
                <a:gd name="connsiteY6" fmla="*/ 979359 h 1004024"/>
                <a:gd name="connsiteX7" fmla="*/ 69666 w 1337523"/>
                <a:gd name="connsiteY7" fmla="*/ 507230 h 1004024"/>
                <a:gd name="connsiteX8" fmla="*/ 0 w 1337523"/>
                <a:gd name="connsiteY8" fmla="*/ 430578 h 1004024"/>
                <a:gd name="connsiteX9" fmla="*/ 20294 w 1337523"/>
                <a:gd name="connsiteY9" fmla="*/ 408248 h 1004024"/>
                <a:gd name="connsiteX10" fmla="*/ 1005892 w 1337523"/>
                <a:gd name="connsiteY10" fmla="*/ 0 h 10040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337523" h="1004024">
                  <a:moveTo>
                    <a:pt x="1005892" y="0"/>
                  </a:moveTo>
                  <a:cubicBezTo>
                    <a:pt x="1102117" y="0"/>
                    <a:pt x="1196065" y="9751"/>
                    <a:pt x="1286801" y="28318"/>
                  </a:cubicBezTo>
                  <a:lnTo>
                    <a:pt x="1337523" y="41360"/>
                  </a:lnTo>
                  <a:lnTo>
                    <a:pt x="1331181" y="66025"/>
                  </a:lnTo>
                  <a:cubicBezTo>
                    <a:pt x="1195430" y="502480"/>
                    <a:pt x="850942" y="846968"/>
                    <a:pt x="414487" y="982719"/>
                  </a:cubicBezTo>
                  <a:lnTo>
                    <a:pt x="331630" y="1004024"/>
                  </a:lnTo>
                  <a:lnTo>
                    <a:pt x="325288" y="979359"/>
                  </a:lnTo>
                  <a:cubicBezTo>
                    <a:pt x="270988" y="804777"/>
                    <a:pt x="183290" y="644910"/>
                    <a:pt x="69666" y="507230"/>
                  </a:cubicBezTo>
                  <a:lnTo>
                    <a:pt x="0" y="430578"/>
                  </a:lnTo>
                  <a:lnTo>
                    <a:pt x="20294" y="408248"/>
                  </a:lnTo>
                  <a:cubicBezTo>
                    <a:pt x="272531" y="156012"/>
                    <a:pt x="620992" y="0"/>
                    <a:pt x="1005892" y="0"/>
                  </a:cubicBezTo>
                  <a:close/>
                </a:path>
              </a:pathLst>
            </a:custGeom>
            <a:solidFill>
              <a:srgbClr val="74AD42"/>
            </a:solidFill>
          </p:spPr>
          <p:style>
            <a:lnRef idx="2">
              <a:schemeClr val="lt1">
                <a:hueOff val="0"/>
                <a:satOff val="0"/>
                <a:lumOff val="0"/>
                <a:alphaOff val="0"/>
              </a:schemeClr>
            </a:lnRef>
            <a:fillRef idx="1">
              <a:schemeClr val="accent3">
                <a:alpha val="50000"/>
                <a:hueOff val="-102837"/>
                <a:satOff val="458"/>
                <a:lumOff val="13725"/>
                <a:alphaOff val="0"/>
              </a:schemeClr>
            </a:fillRef>
            <a:effectRef idx="0">
              <a:schemeClr val="accent3">
                <a:alpha val="50000"/>
                <a:hueOff val="-102837"/>
                <a:satOff val="458"/>
                <a:lumOff val="13725"/>
                <a:alphaOff val="0"/>
              </a:schemeClr>
            </a:effectRef>
            <a:fontRef idx="minor">
              <a:schemeClr val="tx1"/>
            </a:fontRef>
          </p:style>
          <p:txBody>
            <a:bodyPr spcFirstLastPara="0" vert="horz" wrap="square" lIns="262508" tIns="720154" rIns="852569" bIns="534308" numCol="1" spcCol="1270" anchor="ctr" anchorCtr="0">
              <a:noAutofit/>
            </a:bodyPr>
            <a:lstStyle/>
            <a:p>
              <a:pPr marL="0" lvl="0" indent="0" algn="ctr" defTabSz="2889250">
                <a:lnSpc>
                  <a:spcPct val="90000"/>
                </a:lnSpc>
                <a:spcBef>
                  <a:spcPct val="0"/>
                </a:spcBef>
                <a:spcAft>
                  <a:spcPct val="35000"/>
                </a:spcAft>
                <a:buNone/>
              </a:pPr>
              <a:endParaRPr lang="en-IE" sz="6500" kern="1200" dirty="0"/>
            </a:p>
          </p:txBody>
        </p:sp>
        <p:sp>
          <p:nvSpPr>
            <p:cNvPr id="23" name="Freeform: Shape 22">
              <a:extLst>
                <a:ext uri="{FF2B5EF4-FFF2-40B4-BE49-F238E27FC236}">
                  <a16:creationId xmlns:a16="http://schemas.microsoft.com/office/drawing/2014/main" id="{706E775B-F9E0-386C-A7C0-3B3538BD472E}"/>
                </a:ext>
              </a:extLst>
            </p:cNvPr>
            <p:cNvSpPr/>
            <p:nvPr/>
          </p:nvSpPr>
          <p:spPr>
            <a:xfrm>
              <a:off x="5708046" y="3910332"/>
              <a:ext cx="775907" cy="1353091"/>
            </a:xfrm>
            <a:custGeom>
              <a:avLst/>
              <a:gdLst>
                <a:gd name="connsiteX0" fmla="*/ 56323 w 775907"/>
                <a:gd name="connsiteY0" fmla="*/ 0 h 1353091"/>
                <a:gd name="connsiteX1" fmla="*/ 107045 w 775907"/>
                <a:gd name="connsiteY1" fmla="*/ 13042 h 1353091"/>
                <a:gd name="connsiteX2" fmla="*/ 387954 w 775907"/>
                <a:gd name="connsiteY2" fmla="*/ 41360 h 1353091"/>
                <a:gd name="connsiteX3" fmla="*/ 668863 w 775907"/>
                <a:gd name="connsiteY3" fmla="*/ 13042 h 1353091"/>
                <a:gd name="connsiteX4" fmla="*/ 719584 w 775907"/>
                <a:gd name="connsiteY4" fmla="*/ 0 h 1353091"/>
                <a:gd name="connsiteX5" fmla="*/ 747589 w 775907"/>
                <a:gd name="connsiteY5" fmla="*/ 108913 h 1353091"/>
                <a:gd name="connsiteX6" fmla="*/ 775907 w 775907"/>
                <a:gd name="connsiteY6" fmla="*/ 389822 h 1353091"/>
                <a:gd name="connsiteX7" fmla="*/ 457620 w 775907"/>
                <a:gd name="connsiteY7" fmla="*/ 1276438 h 1353091"/>
                <a:gd name="connsiteX8" fmla="*/ 387954 w 775907"/>
                <a:gd name="connsiteY8" fmla="*/ 1353091 h 1353091"/>
                <a:gd name="connsiteX9" fmla="*/ 318287 w 775907"/>
                <a:gd name="connsiteY9" fmla="*/ 1276438 h 1353091"/>
                <a:gd name="connsiteX10" fmla="*/ 0 w 775907"/>
                <a:gd name="connsiteY10" fmla="*/ 389822 h 1353091"/>
                <a:gd name="connsiteX11" fmla="*/ 28318 w 775907"/>
                <a:gd name="connsiteY11" fmla="*/ 108913 h 1353091"/>
                <a:gd name="connsiteX12" fmla="*/ 56323 w 775907"/>
                <a:gd name="connsiteY12" fmla="*/ 0 h 13530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75907" h="1353091">
                  <a:moveTo>
                    <a:pt x="56323" y="0"/>
                  </a:moveTo>
                  <a:lnTo>
                    <a:pt x="107045" y="13042"/>
                  </a:lnTo>
                  <a:cubicBezTo>
                    <a:pt x="197782" y="31609"/>
                    <a:pt x="291729" y="41360"/>
                    <a:pt x="387954" y="41360"/>
                  </a:cubicBezTo>
                  <a:cubicBezTo>
                    <a:pt x="484179" y="41360"/>
                    <a:pt x="578127" y="31609"/>
                    <a:pt x="668863" y="13042"/>
                  </a:cubicBezTo>
                  <a:lnTo>
                    <a:pt x="719584" y="0"/>
                  </a:lnTo>
                  <a:lnTo>
                    <a:pt x="747589" y="108913"/>
                  </a:lnTo>
                  <a:cubicBezTo>
                    <a:pt x="766157" y="199650"/>
                    <a:pt x="775907" y="293597"/>
                    <a:pt x="775907" y="389822"/>
                  </a:cubicBezTo>
                  <a:cubicBezTo>
                    <a:pt x="775907" y="726610"/>
                    <a:pt x="656461" y="1035499"/>
                    <a:pt x="457620" y="1276438"/>
                  </a:cubicBezTo>
                  <a:lnTo>
                    <a:pt x="387954" y="1353091"/>
                  </a:lnTo>
                  <a:lnTo>
                    <a:pt x="318287" y="1276438"/>
                  </a:lnTo>
                  <a:cubicBezTo>
                    <a:pt x="119447" y="1035499"/>
                    <a:pt x="0" y="726610"/>
                    <a:pt x="0" y="389822"/>
                  </a:cubicBezTo>
                  <a:cubicBezTo>
                    <a:pt x="0" y="293597"/>
                    <a:pt x="9751" y="199650"/>
                    <a:pt x="28318" y="108913"/>
                  </a:cubicBezTo>
                  <a:lnTo>
                    <a:pt x="56323" y="0"/>
                  </a:lnTo>
                  <a:close/>
                </a:path>
              </a:pathLst>
            </a:custGeom>
            <a:solidFill>
              <a:srgbClr val="74AD42"/>
            </a:solidFill>
          </p:spPr>
          <p:style>
            <a:lnRef idx="2">
              <a:schemeClr val="lt1">
                <a:hueOff val="0"/>
                <a:satOff val="0"/>
                <a:lumOff val="0"/>
                <a:alphaOff val="0"/>
              </a:schemeClr>
            </a:lnRef>
            <a:fillRef idx="1">
              <a:schemeClr val="accent3">
                <a:alpha val="50000"/>
                <a:hueOff val="-102837"/>
                <a:satOff val="458"/>
                <a:lumOff val="13725"/>
                <a:alphaOff val="0"/>
              </a:schemeClr>
            </a:fillRef>
            <a:effectRef idx="0">
              <a:schemeClr val="accent3">
                <a:alpha val="50000"/>
                <a:hueOff val="-102837"/>
                <a:satOff val="458"/>
                <a:lumOff val="13725"/>
                <a:alphaOff val="0"/>
              </a:schemeClr>
            </a:effectRef>
            <a:fontRef idx="minor">
              <a:schemeClr val="tx1"/>
            </a:fontRef>
          </p:style>
          <p:txBody>
            <a:bodyPr spcFirstLastPara="0" vert="horz" wrap="square" lIns="262508" tIns="720154" rIns="852569" bIns="534308" numCol="1" spcCol="1270" anchor="ctr" anchorCtr="0">
              <a:noAutofit/>
            </a:bodyPr>
            <a:lstStyle/>
            <a:p>
              <a:pPr marL="0" lvl="0" indent="0" algn="ctr" defTabSz="2889250">
                <a:lnSpc>
                  <a:spcPct val="90000"/>
                </a:lnSpc>
                <a:spcBef>
                  <a:spcPct val="0"/>
                </a:spcBef>
                <a:spcAft>
                  <a:spcPct val="35000"/>
                </a:spcAft>
                <a:buNone/>
              </a:pPr>
              <a:endParaRPr lang="en-IE" sz="6500" kern="1200" dirty="0"/>
            </a:p>
          </p:txBody>
        </p:sp>
        <p:sp>
          <p:nvSpPr>
            <p:cNvPr id="22" name="Freeform: Shape 21">
              <a:extLst>
                <a:ext uri="{FF2B5EF4-FFF2-40B4-BE49-F238E27FC236}">
                  <a16:creationId xmlns:a16="http://schemas.microsoft.com/office/drawing/2014/main" id="{236EC81B-F937-E871-EF06-95E264B3AC0E}"/>
                </a:ext>
              </a:extLst>
            </p:cNvPr>
            <p:cNvSpPr/>
            <p:nvPr/>
          </p:nvSpPr>
          <p:spPr>
            <a:xfrm>
              <a:off x="4702153" y="1163999"/>
              <a:ext cx="2787692" cy="2172886"/>
            </a:xfrm>
            <a:custGeom>
              <a:avLst/>
              <a:gdLst>
                <a:gd name="connsiteX0" fmla="*/ 1393846 w 2787692"/>
                <a:gd name="connsiteY0" fmla="*/ 0 h 2172886"/>
                <a:gd name="connsiteX1" fmla="*/ 2787692 w 2787692"/>
                <a:gd name="connsiteY1" fmla="*/ 1393846 h 2172886"/>
                <a:gd name="connsiteX2" fmla="*/ 2759374 w 2787692"/>
                <a:gd name="connsiteY2" fmla="*/ 1674755 h 2172886"/>
                <a:gd name="connsiteX3" fmla="*/ 2731369 w 2787692"/>
                <a:gd name="connsiteY3" fmla="*/ 1783668 h 2172886"/>
                <a:gd name="connsiteX4" fmla="*/ 2680647 w 2787692"/>
                <a:gd name="connsiteY4" fmla="*/ 1770626 h 2172886"/>
                <a:gd name="connsiteX5" fmla="*/ 2399738 w 2787692"/>
                <a:gd name="connsiteY5" fmla="*/ 1742308 h 2172886"/>
                <a:gd name="connsiteX6" fmla="*/ 1414140 w 2787692"/>
                <a:gd name="connsiteY6" fmla="*/ 2150556 h 2172886"/>
                <a:gd name="connsiteX7" fmla="*/ 1393846 w 2787692"/>
                <a:gd name="connsiteY7" fmla="*/ 2172886 h 2172886"/>
                <a:gd name="connsiteX8" fmla="*/ 1373551 w 2787692"/>
                <a:gd name="connsiteY8" fmla="*/ 2150556 h 2172886"/>
                <a:gd name="connsiteX9" fmla="*/ 387953 w 2787692"/>
                <a:gd name="connsiteY9" fmla="*/ 1742308 h 2172886"/>
                <a:gd name="connsiteX10" fmla="*/ 107044 w 2787692"/>
                <a:gd name="connsiteY10" fmla="*/ 1770626 h 2172886"/>
                <a:gd name="connsiteX11" fmla="*/ 56323 w 2787692"/>
                <a:gd name="connsiteY11" fmla="*/ 1783668 h 2172886"/>
                <a:gd name="connsiteX12" fmla="*/ 28318 w 2787692"/>
                <a:gd name="connsiteY12" fmla="*/ 1674755 h 2172886"/>
                <a:gd name="connsiteX13" fmla="*/ 0 w 2787692"/>
                <a:gd name="connsiteY13" fmla="*/ 1393846 h 2172886"/>
                <a:gd name="connsiteX14" fmla="*/ 1393846 w 2787692"/>
                <a:gd name="connsiteY14" fmla="*/ 0 h 21728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787692" h="2172886">
                  <a:moveTo>
                    <a:pt x="1393846" y="0"/>
                  </a:moveTo>
                  <a:cubicBezTo>
                    <a:pt x="2163646" y="0"/>
                    <a:pt x="2787692" y="624046"/>
                    <a:pt x="2787692" y="1393846"/>
                  </a:cubicBezTo>
                  <a:cubicBezTo>
                    <a:pt x="2787692" y="1490071"/>
                    <a:pt x="2777942" y="1584018"/>
                    <a:pt x="2759374" y="1674755"/>
                  </a:cubicBezTo>
                  <a:lnTo>
                    <a:pt x="2731369" y="1783668"/>
                  </a:lnTo>
                  <a:lnTo>
                    <a:pt x="2680647" y="1770626"/>
                  </a:lnTo>
                  <a:cubicBezTo>
                    <a:pt x="2589911" y="1752059"/>
                    <a:pt x="2495963" y="1742308"/>
                    <a:pt x="2399738" y="1742308"/>
                  </a:cubicBezTo>
                  <a:cubicBezTo>
                    <a:pt x="2014838" y="1742308"/>
                    <a:pt x="1666377" y="1898320"/>
                    <a:pt x="1414140" y="2150556"/>
                  </a:cubicBezTo>
                  <a:lnTo>
                    <a:pt x="1393846" y="2172886"/>
                  </a:lnTo>
                  <a:lnTo>
                    <a:pt x="1373551" y="2150556"/>
                  </a:lnTo>
                  <a:cubicBezTo>
                    <a:pt x="1121315" y="1898320"/>
                    <a:pt x="772853" y="1742308"/>
                    <a:pt x="387953" y="1742308"/>
                  </a:cubicBezTo>
                  <a:cubicBezTo>
                    <a:pt x="291728" y="1742308"/>
                    <a:pt x="197781" y="1752059"/>
                    <a:pt x="107044" y="1770626"/>
                  </a:cubicBezTo>
                  <a:lnTo>
                    <a:pt x="56323" y="1783668"/>
                  </a:lnTo>
                  <a:lnTo>
                    <a:pt x="28318" y="1674755"/>
                  </a:lnTo>
                  <a:cubicBezTo>
                    <a:pt x="9751" y="1584018"/>
                    <a:pt x="0" y="1490071"/>
                    <a:pt x="0" y="1393846"/>
                  </a:cubicBezTo>
                  <a:cubicBezTo>
                    <a:pt x="0" y="624046"/>
                    <a:pt x="624046" y="0"/>
                    <a:pt x="1393846" y="0"/>
                  </a:cubicBezTo>
                  <a:close/>
                </a:path>
              </a:pathLst>
            </a:custGeom>
            <a:solidFill>
              <a:srgbClr val="468940"/>
            </a:solidFill>
          </p:spPr>
          <p:style>
            <a:lnRef idx="2">
              <a:schemeClr val="lt1">
                <a:hueOff val="0"/>
                <a:satOff val="0"/>
                <a:lumOff val="0"/>
                <a:alphaOff val="0"/>
              </a:schemeClr>
            </a:lnRef>
            <a:fillRef idx="1">
              <a:schemeClr val="accent3">
                <a:alpha val="50000"/>
                <a:hueOff val="-102837"/>
                <a:satOff val="458"/>
                <a:lumOff val="13725"/>
                <a:alphaOff val="0"/>
              </a:schemeClr>
            </a:fillRef>
            <a:effectRef idx="0">
              <a:schemeClr val="accent3">
                <a:alpha val="50000"/>
                <a:hueOff val="-102837"/>
                <a:satOff val="458"/>
                <a:lumOff val="13725"/>
                <a:alphaOff val="0"/>
              </a:schemeClr>
            </a:effectRef>
            <a:fontRef idx="minor">
              <a:schemeClr val="tx1"/>
            </a:fontRef>
          </p:style>
          <p:txBody>
            <a:bodyPr spcFirstLastPara="0" vert="horz" wrap="square" lIns="262508" tIns="720154" rIns="852569" bIns="534308" numCol="1" spcCol="1270" anchor="ctr" anchorCtr="0">
              <a:noAutofit/>
            </a:bodyPr>
            <a:lstStyle/>
            <a:p>
              <a:pPr marL="0" lvl="0" indent="0" algn="ctr" defTabSz="2889250">
                <a:lnSpc>
                  <a:spcPct val="90000"/>
                </a:lnSpc>
                <a:spcBef>
                  <a:spcPct val="0"/>
                </a:spcBef>
                <a:spcAft>
                  <a:spcPct val="35000"/>
                </a:spcAft>
                <a:buNone/>
              </a:pPr>
              <a:endParaRPr lang="en-IE" sz="6500" kern="1200" dirty="0"/>
            </a:p>
          </p:txBody>
        </p:sp>
        <p:sp>
          <p:nvSpPr>
            <p:cNvPr id="21" name="Freeform: Shape 20">
              <a:extLst>
                <a:ext uri="{FF2B5EF4-FFF2-40B4-BE49-F238E27FC236}">
                  <a16:creationId xmlns:a16="http://schemas.microsoft.com/office/drawing/2014/main" id="{1C01093E-CB04-ED09-F5A9-6696AE5CDC85}"/>
                </a:ext>
              </a:extLst>
            </p:cNvPr>
            <p:cNvSpPr/>
            <p:nvPr/>
          </p:nvSpPr>
          <p:spPr>
            <a:xfrm>
              <a:off x="3696261" y="2947667"/>
              <a:ext cx="2399739" cy="2746332"/>
            </a:xfrm>
            <a:custGeom>
              <a:avLst/>
              <a:gdLst>
                <a:gd name="connsiteX0" fmla="*/ 1062216 w 2399739"/>
                <a:gd name="connsiteY0" fmla="*/ 0 h 2746332"/>
                <a:gd name="connsiteX1" fmla="*/ 1068558 w 2399739"/>
                <a:gd name="connsiteY1" fmla="*/ 24665 h 2746332"/>
                <a:gd name="connsiteX2" fmla="*/ 1985252 w 2399739"/>
                <a:gd name="connsiteY2" fmla="*/ 941359 h 2746332"/>
                <a:gd name="connsiteX3" fmla="*/ 2068108 w 2399739"/>
                <a:gd name="connsiteY3" fmla="*/ 962664 h 2746332"/>
                <a:gd name="connsiteX4" fmla="*/ 2040103 w 2399739"/>
                <a:gd name="connsiteY4" fmla="*/ 1071577 h 2746332"/>
                <a:gd name="connsiteX5" fmla="*/ 2011785 w 2399739"/>
                <a:gd name="connsiteY5" fmla="*/ 1352486 h 2746332"/>
                <a:gd name="connsiteX6" fmla="*/ 2330072 w 2399739"/>
                <a:gd name="connsiteY6" fmla="*/ 2239102 h 2746332"/>
                <a:gd name="connsiteX7" fmla="*/ 2399739 w 2399739"/>
                <a:gd name="connsiteY7" fmla="*/ 2315755 h 2746332"/>
                <a:gd name="connsiteX8" fmla="*/ 2379444 w 2399739"/>
                <a:gd name="connsiteY8" fmla="*/ 2338084 h 2746332"/>
                <a:gd name="connsiteX9" fmla="*/ 1393846 w 2399739"/>
                <a:gd name="connsiteY9" fmla="*/ 2746332 h 2746332"/>
                <a:gd name="connsiteX10" fmla="*/ 0 w 2399739"/>
                <a:gd name="connsiteY10" fmla="*/ 1352486 h 2746332"/>
                <a:gd name="connsiteX11" fmla="*/ 979359 w 2399739"/>
                <a:gd name="connsiteY11" fmla="*/ 21305 h 2746332"/>
                <a:gd name="connsiteX12" fmla="*/ 1062216 w 2399739"/>
                <a:gd name="connsiteY12" fmla="*/ 0 h 27463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399739" h="2746332">
                  <a:moveTo>
                    <a:pt x="1062216" y="0"/>
                  </a:moveTo>
                  <a:lnTo>
                    <a:pt x="1068558" y="24665"/>
                  </a:lnTo>
                  <a:cubicBezTo>
                    <a:pt x="1204309" y="461120"/>
                    <a:pt x="1548797" y="805608"/>
                    <a:pt x="1985252" y="941359"/>
                  </a:cubicBezTo>
                  <a:lnTo>
                    <a:pt x="2068108" y="962664"/>
                  </a:lnTo>
                  <a:lnTo>
                    <a:pt x="2040103" y="1071577"/>
                  </a:lnTo>
                  <a:cubicBezTo>
                    <a:pt x="2021536" y="1162314"/>
                    <a:pt x="2011785" y="1256261"/>
                    <a:pt x="2011785" y="1352486"/>
                  </a:cubicBezTo>
                  <a:cubicBezTo>
                    <a:pt x="2011785" y="1689274"/>
                    <a:pt x="2131232" y="1998163"/>
                    <a:pt x="2330072" y="2239102"/>
                  </a:cubicBezTo>
                  <a:lnTo>
                    <a:pt x="2399739" y="2315755"/>
                  </a:lnTo>
                  <a:lnTo>
                    <a:pt x="2379444" y="2338084"/>
                  </a:lnTo>
                  <a:cubicBezTo>
                    <a:pt x="2127208" y="2590321"/>
                    <a:pt x="1778746" y="2746332"/>
                    <a:pt x="1393846" y="2746332"/>
                  </a:cubicBezTo>
                  <a:cubicBezTo>
                    <a:pt x="624046" y="2746332"/>
                    <a:pt x="0" y="2122286"/>
                    <a:pt x="0" y="1352486"/>
                  </a:cubicBezTo>
                  <a:cubicBezTo>
                    <a:pt x="0" y="727024"/>
                    <a:pt x="411968" y="197782"/>
                    <a:pt x="979359" y="21305"/>
                  </a:cubicBezTo>
                  <a:lnTo>
                    <a:pt x="1062216" y="0"/>
                  </a:lnTo>
                  <a:close/>
                </a:path>
              </a:pathLst>
            </a:custGeom>
            <a:solidFill>
              <a:srgbClr val="63A043"/>
            </a:solidFill>
          </p:spPr>
          <p:style>
            <a:lnRef idx="2">
              <a:schemeClr val="lt1">
                <a:hueOff val="0"/>
                <a:satOff val="0"/>
                <a:lumOff val="0"/>
                <a:alphaOff val="0"/>
              </a:schemeClr>
            </a:lnRef>
            <a:fillRef idx="1">
              <a:schemeClr val="accent3">
                <a:alpha val="50000"/>
                <a:hueOff val="-102837"/>
                <a:satOff val="458"/>
                <a:lumOff val="13725"/>
                <a:alphaOff val="0"/>
              </a:schemeClr>
            </a:fillRef>
            <a:effectRef idx="0">
              <a:schemeClr val="accent3">
                <a:alpha val="50000"/>
                <a:hueOff val="-102837"/>
                <a:satOff val="458"/>
                <a:lumOff val="13725"/>
                <a:alphaOff val="0"/>
              </a:schemeClr>
            </a:effectRef>
            <a:fontRef idx="minor">
              <a:schemeClr val="tx1"/>
            </a:fontRef>
          </p:style>
          <p:txBody>
            <a:bodyPr spcFirstLastPara="0" vert="horz" wrap="square" lIns="262508" tIns="720154" rIns="852569" bIns="534308" numCol="1" spcCol="1270" anchor="ctr" anchorCtr="0">
              <a:noAutofit/>
            </a:bodyPr>
            <a:lstStyle/>
            <a:p>
              <a:pPr marL="0" lvl="0" indent="0" algn="ctr" defTabSz="2889250">
                <a:lnSpc>
                  <a:spcPct val="90000"/>
                </a:lnSpc>
                <a:spcBef>
                  <a:spcPct val="0"/>
                </a:spcBef>
                <a:spcAft>
                  <a:spcPct val="35000"/>
                </a:spcAft>
                <a:buNone/>
              </a:pPr>
              <a:endParaRPr lang="en-IE" sz="6500" kern="1200" dirty="0"/>
            </a:p>
          </p:txBody>
        </p:sp>
        <p:sp>
          <p:nvSpPr>
            <p:cNvPr id="20" name="Freeform: Shape 19">
              <a:extLst>
                <a:ext uri="{FF2B5EF4-FFF2-40B4-BE49-F238E27FC236}">
                  <a16:creationId xmlns:a16="http://schemas.microsoft.com/office/drawing/2014/main" id="{8CE27DF7-F96E-DF43-DCF8-E2BCD770FB92}"/>
                </a:ext>
              </a:extLst>
            </p:cNvPr>
            <p:cNvSpPr/>
            <p:nvPr/>
          </p:nvSpPr>
          <p:spPr>
            <a:xfrm>
              <a:off x="6095999" y="2947667"/>
              <a:ext cx="2399738" cy="2746332"/>
            </a:xfrm>
            <a:custGeom>
              <a:avLst/>
              <a:gdLst>
                <a:gd name="connsiteX0" fmla="*/ 1337523 w 2399738"/>
                <a:gd name="connsiteY0" fmla="*/ 0 h 2746332"/>
                <a:gd name="connsiteX1" fmla="*/ 1420379 w 2399738"/>
                <a:gd name="connsiteY1" fmla="*/ 21305 h 2746332"/>
                <a:gd name="connsiteX2" fmla="*/ 2399738 w 2399738"/>
                <a:gd name="connsiteY2" fmla="*/ 1352486 h 2746332"/>
                <a:gd name="connsiteX3" fmla="*/ 1005892 w 2399738"/>
                <a:gd name="connsiteY3" fmla="*/ 2746332 h 2746332"/>
                <a:gd name="connsiteX4" fmla="*/ 20294 w 2399738"/>
                <a:gd name="connsiteY4" fmla="*/ 2338084 h 2746332"/>
                <a:gd name="connsiteX5" fmla="*/ 0 w 2399738"/>
                <a:gd name="connsiteY5" fmla="*/ 2315755 h 2746332"/>
                <a:gd name="connsiteX6" fmla="*/ 69666 w 2399738"/>
                <a:gd name="connsiteY6" fmla="*/ 2239102 h 2746332"/>
                <a:gd name="connsiteX7" fmla="*/ 387953 w 2399738"/>
                <a:gd name="connsiteY7" fmla="*/ 1352486 h 2746332"/>
                <a:gd name="connsiteX8" fmla="*/ 359635 w 2399738"/>
                <a:gd name="connsiteY8" fmla="*/ 1071577 h 2746332"/>
                <a:gd name="connsiteX9" fmla="*/ 331630 w 2399738"/>
                <a:gd name="connsiteY9" fmla="*/ 962664 h 2746332"/>
                <a:gd name="connsiteX10" fmla="*/ 414487 w 2399738"/>
                <a:gd name="connsiteY10" fmla="*/ 941359 h 2746332"/>
                <a:gd name="connsiteX11" fmla="*/ 1331181 w 2399738"/>
                <a:gd name="connsiteY11" fmla="*/ 24665 h 2746332"/>
                <a:gd name="connsiteX12" fmla="*/ 1337523 w 2399738"/>
                <a:gd name="connsiteY12" fmla="*/ 0 h 27463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399738" h="2746332">
                  <a:moveTo>
                    <a:pt x="1337523" y="0"/>
                  </a:moveTo>
                  <a:lnTo>
                    <a:pt x="1420379" y="21305"/>
                  </a:lnTo>
                  <a:cubicBezTo>
                    <a:pt x="1987770" y="197782"/>
                    <a:pt x="2399738" y="727024"/>
                    <a:pt x="2399738" y="1352486"/>
                  </a:cubicBezTo>
                  <a:cubicBezTo>
                    <a:pt x="2399738" y="2122286"/>
                    <a:pt x="1775692" y="2746332"/>
                    <a:pt x="1005892" y="2746332"/>
                  </a:cubicBezTo>
                  <a:cubicBezTo>
                    <a:pt x="620992" y="2746332"/>
                    <a:pt x="272531" y="2590321"/>
                    <a:pt x="20294" y="2338084"/>
                  </a:cubicBezTo>
                  <a:lnTo>
                    <a:pt x="0" y="2315755"/>
                  </a:lnTo>
                  <a:lnTo>
                    <a:pt x="69666" y="2239102"/>
                  </a:lnTo>
                  <a:cubicBezTo>
                    <a:pt x="268507" y="1998163"/>
                    <a:pt x="387953" y="1689274"/>
                    <a:pt x="387953" y="1352486"/>
                  </a:cubicBezTo>
                  <a:cubicBezTo>
                    <a:pt x="387953" y="1256261"/>
                    <a:pt x="378203" y="1162314"/>
                    <a:pt x="359635" y="1071577"/>
                  </a:cubicBezTo>
                  <a:lnTo>
                    <a:pt x="331630" y="962664"/>
                  </a:lnTo>
                  <a:lnTo>
                    <a:pt x="414487" y="941359"/>
                  </a:lnTo>
                  <a:cubicBezTo>
                    <a:pt x="850942" y="805608"/>
                    <a:pt x="1195430" y="461120"/>
                    <a:pt x="1331181" y="24665"/>
                  </a:cubicBezTo>
                  <a:lnTo>
                    <a:pt x="1337523" y="0"/>
                  </a:lnTo>
                  <a:close/>
                </a:path>
              </a:pathLst>
            </a:custGeom>
            <a:solidFill>
              <a:srgbClr val="84BA41"/>
            </a:solidFill>
          </p:spPr>
          <p:style>
            <a:lnRef idx="2">
              <a:schemeClr val="lt1">
                <a:hueOff val="0"/>
                <a:satOff val="0"/>
                <a:lumOff val="0"/>
                <a:alphaOff val="0"/>
              </a:schemeClr>
            </a:lnRef>
            <a:fillRef idx="1">
              <a:schemeClr val="accent3">
                <a:alpha val="50000"/>
                <a:hueOff val="-102837"/>
                <a:satOff val="458"/>
                <a:lumOff val="13725"/>
                <a:alphaOff val="0"/>
              </a:schemeClr>
            </a:fillRef>
            <a:effectRef idx="0">
              <a:schemeClr val="accent3">
                <a:alpha val="50000"/>
                <a:hueOff val="-102837"/>
                <a:satOff val="458"/>
                <a:lumOff val="13725"/>
                <a:alphaOff val="0"/>
              </a:schemeClr>
            </a:effectRef>
            <a:fontRef idx="minor">
              <a:schemeClr val="tx1"/>
            </a:fontRef>
          </p:style>
          <p:txBody>
            <a:bodyPr spcFirstLastPara="0" vert="horz" wrap="square" lIns="262508" tIns="720154" rIns="852569" bIns="534308" numCol="1" spcCol="1270" anchor="ctr" anchorCtr="0">
              <a:noAutofit/>
            </a:bodyPr>
            <a:lstStyle/>
            <a:p>
              <a:pPr marL="0" lvl="0" indent="0" algn="ctr" defTabSz="2889250">
                <a:lnSpc>
                  <a:spcPct val="90000"/>
                </a:lnSpc>
                <a:spcBef>
                  <a:spcPct val="0"/>
                </a:spcBef>
                <a:spcAft>
                  <a:spcPct val="35000"/>
                </a:spcAft>
                <a:buNone/>
              </a:pPr>
              <a:endParaRPr lang="en-IE" sz="6500" kern="1200" dirty="0"/>
            </a:p>
          </p:txBody>
        </p:sp>
        <p:sp>
          <p:nvSpPr>
            <p:cNvPr id="19" name="Freeform: Shape 18">
              <a:extLst>
                <a:ext uri="{FF2B5EF4-FFF2-40B4-BE49-F238E27FC236}">
                  <a16:creationId xmlns:a16="http://schemas.microsoft.com/office/drawing/2014/main" id="{4C64F651-BCC9-CBB1-51CA-6700376BA3EE}"/>
                </a:ext>
              </a:extLst>
            </p:cNvPr>
            <p:cNvSpPr/>
            <p:nvPr/>
          </p:nvSpPr>
          <p:spPr>
            <a:xfrm>
              <a:off x="5764369" y="3336885"/>
              <a:ext cx="663261" cy="614806"/>
            </a:xfrm>
            <a:custGeom>
              <a:avLst/>
              <a:gdLst>
                <a:gd name="connsiteX0" fmla="*/ 331631 w 663261"/>
                <a:gd name="connsiteY0" fmla="*/ 0 h 614806"/>
                <a:gd name="connsiteX1" fmla="*/ 401297 w 663261"/>
                <a:gd name="connsiteY1" fmla="*/ 76652 h 614806"/>
                <a:gd name="connsiteX2" fmla="*/ 656919 w 663261"/>
                <a:gd name="connsiteY2" fmla="*/ 548781 h 614806"/>
                <a:gd name="connsiteX3" fmla="*/ 663261 w 663261"/>
                <a:gd name="connsiteY3" fmla="*/ 573446 h 614806"/>
                <a:gd name="connsiteX4" fmla="*/ 612540 w 663261"/>
                <a:gd name="connsiteY4" fmla="*/ 586488 h 614806"/>
                <a:gd name="connsiteX5" fmla="*/ 331631 w 663261"/>
                <a:gd name="connsiteY5" fmla="*/ 614806 h 614806"/>
                <a:gd name="connsiteX6" fmla="*/ 50722 w 663261"/>
                <a:gd name="connsiteY6" fmla="*/ 586488 h 614806"/>
                <a:gd name="connsiteX7" fmla="*/ 0 w 663261"/>
                <a:gd name="connsiteY7" fmla="*/ 573446 h 614806"/>
                <a:gd name="connsiteX8" fmla="*/ 6342 w 663261"/>
                <a:gd name="connsiteY8" fmla="*/ 548781 h 614806"/>
                <a:gd name="connsiteX9" fmla="*/ 261964 w 663261"/>
                <a:gd name="connsiteY9" fmla="*/ 76652 h 614806"/>
                <a:gd name="connsiteX10" fmla="*/ 331631 w 663261"/>
                <a:gd name="connsiteY10" fmla="*/ 0 h 6148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63261" h="614806">
                  <a:moveTo>
                    <a:pt x="331631" y="0"/>
                  </a:moveTo>
                  <a:lnTo>
                    <a:pt x="401297" y="76652"/>
                  </a:lnTo>
                  <a:cubicBezTo>
                    <a:pt x="514921" y="214332"/>
                    <a:pt x="602619" y="374199"/>
                    <a:pt x="656919" y="548781"/>
                  </a:cubicBezTo>
                  <a:lnTo>
                    <a:pt x="663261" y="573446"/>
                  </a:lnTo>
                  <a:lnTo>
                    <a:pt x="612540" y="586488"/>
                  </a:lnTo>
                  <a:cubicBezTo>
                    <a:pt x="521804" y="605055"/>
                    <a:pt x="427856" y="614806"/>
                    <a:pt x="331631" y="614806"/>
                  </a:cubicBezTo>
                  <a:cubicBezTo>
                    <a:pt x="235406" y="614806"/>
                    <a:pt x="141459" y="605055"/>
                    <a:pt x="50722" y="586488"/>
                  </a:cubicBezTo>
                  <a:lnTo>
                    <a:pt x="0" y="573446"/>
                  </a:lnTo>
                  <a:lnTo>
                    <a:pt x="6342" y="548781"/>
                  </a:lnTo>
                  <a:cubicBezTo>
                    <a:pt x="60642" y="374199"/>
                    <a:pt x="148341" y="214332"/>
                    <a:pt x="261964" y="76652"/>
                  </a:cubicBezTo>
                  <a:lnTo>
                    <a:pt x="331631" y="0"/>
                  </a:lnTo>
                  <a:close/>
                </a:path>
              </a:pathLst>
            </a:custGeom>
            <a:solidFill>
              <a:srgbClr val="63A043"/>
            </a:solidFill>
          </p:spPr>
          <p:style>
            <a:lnRef idx="2">
              <a:schemeClr val="lt1">
                <a:hueOff val="0"/>
                <a:satOff val="0"/>
                <a:lumOff val="0"/>
                <a:alphaOff val="0"/>
              </a:schemeClr>
            </a:lnRef>
            <a:fillRef idx="1">
              <a:schemeClr val="accent3">
                <a:alpha val="50000"/>
                <a:hueOff val="-102837"/>
                <a:satOff val="458"/>
                <a:lumOff val="13725"/>
                <a:alphaOff val="0"/>
              </a:schemeClr>
            </a:fillRef>
            <a:effectRef idx="0">
              <a:schemeClr val="accent3">
                <a:alpha val="50000"/>
                <a:hueOff val="-102837"/>
                <a:satOff val="458"/>
                <a:lumOff val="13725"/>
                <a:alphaOff val="0"/>
              </a:schemeClr>
            </a:effectRef>
            <a:fontRef idx="minor">
              <a:schemeClr val="tx1"/>
            </a:fontRef>
          </p:style>
          <p:txBody>
            <a:bodyPr spcFirstLastPara="0" vert="horz" wrap="square" lIns="262508" tIns="720154" rIns="852569" bIns="534308" numCol="1" spcCol="1270" anchor="ctr" anchorCtr="0">
              <a:noAutofit/>
            </a:bodyPr>
            <a:lstStyle/>
            <a:p>
              <a:pPr marL="0" lvl="0" indent="0" algn="ctr" defTabSz="2889250">
                <a:lnSpc>
                  <a:spcPct val="90000"/>
                </a:lnSpc>
                <a:spcBef>
                  <a:spcPct val="0"/>
                </a:spcBef>
                <a:spcAft>
                  <a:spcPct val="35000"/>
                </a:spcAft>
                <a:buNone/>
              </a:pPr>
              <a:endParaRPr lang="en-IE" sz="6500" kern="1200" dirty="0"/>
            </a:p>
          </p:txBody>
        </p:sp>
        <p:sp>
          <p:nvSpPr>
            <p:cNvPr id="16" name="Text Placeholder 4">
              <a:extLst>
                <a:ext uri="{FF2B5EF4-FFF2-40B4-BE49-F238E27FC236}">
                  <a16:creationId xmlns:a16="http://schemas.microsoft.com/office/drawing/2014/main" id="{C4490ABC-818B-AC81-214C-7DA112BD04F5}"/>
                </a:ext>
              </a:extLst>
            </p:cNvPr>
            <p:cNvSpPr txBox="1">
              <a:spLocks/>
            </p:cNvSpPr>
            <p:nvPr/>
          </p:nvSpPr>
          <p:spPr>
            <a:xfrm>
              <a:off x="6483953" y="4398691"/>
              <a:ext cx="2047825" cy="68050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IE" sz="1800" b="1" dirty="0">
                  <a:solidFill>
                    <a:schemeClr val="bg1"/>
                  </a:solidFill>
                </a:rPr>
                <a:t>3. Economic Sustainability </a:t>
              </a:r>
            </a:p>
          </p:txBody>
        </p:sp>
        <p:sp>
          <p:nvSpPr>
            <p:cNvPr id="17" name="Text Placeholder 4">
              <a:extLst>
                <a:ext uri="{FF2B5EF4-FFF2-40B4-BE49-F238E27FC236}">
                  <a16:creationId xmlns:a16="http://schemas.microsoft.com/office/drawing/2014/main" id="{1019DD35-A6AD-E812-666C-34D59705D1A7}"/>
                </a:ext>
              </a:extLst>
            </p:cNvPr>
            <p:cNvSpPr txBox="1">
              <a:spLocks/>
            </p:cNvSpPr>
            <p:nvPr/>
          </p:nvSpPr>
          <p:spPr>
            <a:xfrm>
              <a:off x="3696484" y="4398691"/>
              <a:ext cx="2047825" cy="68050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IE" sz="1800" b="1" dirty="0">
                  <a:solidFill>
                    <a:schemeClr val="bg1"/>
                  </a:solidFill>
                </a:rPr>
                <a:t>1. Environmental Sustainability </a:t>
              </a:r>
            </a:p>
          </p:txBody>
        </p:sp>
        <p:sp>
          <p:nvSpPr>
            <p:cNvPr id="18" name="Text Placeholder 4">
              <a:extLst>
                <a:ext uri="{FF2B5EF4-FFF2-40B4-BE49-F238E27FC236}">
                  <a16:creationId xmlns:a16="http://schemas.microsoft.com/office/drawing/2014/main" id="{41B3DDCD-F519-1BD3-3BED-4103F3BCB2A5}"/>
                </a:ext>
              </a:extLst>
            </p:cNvPr>
            <p:cNvSpPr txBox="1">
              <a:spLocks/>
            </p:cNvSpPr>
            <p:nvPr/>
          </p:nvSpPr>
          <p:spPr>
            <a:xfrm>
              <a:off x="5173742" y="2302581"/>
              <a:ext cx="1844515" cy="68050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IE" sz="1800" b="1" dirty="0">
                  <a:solidFill>
                    <a:schemeClr val="bg1"/>
                  </a:solidFill>
                </a:rPr>
                <a:t>2. Social Sustainability </a:t>
              </a:r>
            </a:p>
          </p:txBody>
        </p:sp>
        <p:grpSp>
          <p:nvGrpSpPr>
            <p:cNvPr id="27" name="Group 26">
              <a:extLst>
                <a:ext uri="{FF2B5EF4-FFF2-40B4-BE49-F238E27FC236}">
                  <a16:creationId xmlns:a16="http://schemas.microsoft.com/office/drawing/2014/main" id="{825C0E91-87E0-BB83-E2A5-0792400F2BD3}"/>
                </a:ext>
              </a:extLst>
            </p:cNvPr>
            <p:cNvGrpSpPr/>
            <p:nvPr/>
          </p:nvGrpSpPr>
          <p:grpSpPr>
            <a:xfrm>
              <a:off x="5833591" y="1635935"/>
              <a:ext cx="524816" cy="514446"/>
              <a:chOff x="4422991" y="1951890"/>
              <a:chExt cx="1086135" cy="968195"/>
            </a:xfrm>
            <a:solidFill>
              <a:schemeClr val="bg1"/>
            </a:solidFill>
          </p:grpSpPr>
          <p:sp>
            <p:nvSpPr>
              <p:cNvPr id="28" name="Freeform 1486">
                <a:extLst>
                  <a:ext uri="{FF2B5EF4-FFF2-40B4-BE49-F238E27FC236}">
                    <a16:creationId xmlns:a16="http://schemas.microsoft.com/office/drawing/2014/main" id="{9D9372E7-75C4-1F58-6D1E-D10299A211E6}"/>
                  </a:ext>
                </a:extLst>
              </p:cNvPr>
              <p:cNvSpPr/>
              <p:nvPr/>
            </p:nvSpPr>
            <p:spPr>
              <a:xfrm>
                <a:off x="4422991" y="1951890"/>
                <a:ext cx="1086135" cy="968195"/>
              </a:xfrm>
              <a:custGeom>
                <a:avLst/>
                <a:gdLst>
                  <a:gd name="connsiteX0" fmla="*/ 704891 w 1086135"/>
                  <a:gd name="connsiteY0" fmla="*/ 315418 h 968195"/>
                  <a:gd name="connsiteX1" fmla="*/ 682949 w 1086135"/>
                  <a:gd name="connsiteY1" fmla="*/ 293475 h 968195"/>
                  <a:gd name="connsiteX2" fmla="*/ 614380 w 1086135"/>
                  <a:gd name="connsiteY2" fmla="*/ 296218 h 968195"/>
                  <a:gd name="connsiteX3" fmla="*/ 600666 w 1086135"/>
                  <a:gd name="connsiteY3" fmla="*/ 329131 h 968195"/>
                  <a:gd name="connsiteX4" fmla="*/ 614380 w 1086135"/>
                  <a:gd name="connsiteY4" fmla="*/ 362045 h 968195"/>
                  <a:gd name="connsiteX5" fmla="*/ 633579 w 1086135"/>
                  <a:gd name="connsiteY5" fmla="*/ 381244 h 968195"/>
                  <a:gd name="connsiteX6" fmla="*/ 658265 w 1086135"/>
                  <a:gd name="connsiteY6" fmla="*/ 403186 h 968195"/>
                  <a:gd name="connsiteX7" fmla="*/ 715862 w 1086135"/>
                  <a:gd name="connsiteY7" fmla="*/ 458041 h 968195"/>
                  <a:gd name="connsiteX8" fmla="*/ 748776 w 1086135"/>
                  <a:gd name="connsiteY8" fmla="*/ 471755 h 968195"/>
                  <a:gd name="connsiteX9" fmla="*/ 751519 w 1086135"/>
                  <a:gd name="connsiteY9" fmla="*/ 471755 h 968195"/>
                  <a:gd name="connsiteX10" fmla="*/ 784431 w 1086135"/>
                  <a:gd name="connsiteY10" fmla="*/ 455299 h 968195"/>
                  <a:gd name="connsiteX11" fmla="*/ 795403 w 1086135"/>
                  <a:gd name="connsiteY11" fmla="*/ 441585 h 968195"/>
                  <a:gd name="connsiteX12" fmla="*/ 795403 w 1086135"/>
                  <a:gd name="connsiteY12" fmla="*/ 490955 h 968195"/>
                  <a:gd name="connsiteX13" fmla="*/ 795403 w 1086135"/>
                  <a:gd name="connsiteY13" fmla="*/ 493697 h 968195"/>
                  <a:gd name="connsiteX14" fmla="*/ 809117 w 1086135"/>
                  <a:gd name="connsiteY14" fmla="*/ 562266 h 968195"/>
                  <a:gd name="connsiteX15" fmla="*/ 817345 w 1086135"/>
                  <a:gd name="connsiteY15" fmla="*/ 650035 h 968195"/>
                  <a:gd name="connsiteX16" fmla="*/ 817345 w 1086135"/>
                  <a:gd name="connsiteY16" fmla="*/ 806372 h 968195"/>
                  <a:gd name="connsiteX17" fmla="*/ 767975 w 1086135"/>
                  <a:gd name="connsiteY17" fmla="*/ 863970 h 968195"/>
                  <a:gd name="connsiteX18" fmla="*/ 767975 w 1086135"/>
                  <a:gd name="connsiteY18" fmla="*/ 872198 h 968195"/>
                  <a:gd name="connsiteX19" fmla="*/ 304447 w 1086135"/>
                  <a:gd name="connsiteY19" fmla="*/ 872198 h 968195"/>
                  <a:gd name="connsiteX20" fmla="*/ 304447 w 1086135"/>
                  <a:gd name="connsiteY20" fmla="*/ 863970 h 968195"/>
                  <a:gd name="connsiteX21" fmla="*/ 255077 w 1086135"/>
                  <a:gd name="connsiteY21" fmla="*/ 806372 h 968195"/>
                  <a:gd name="connsiteX22" fmla="*/ 255077 w 1086135"/>
                  <a:gd name="connsiteY22" fmla="*/ 650035 h 968195"/>
                  <a:gd name="connsiteX23" fmla="*/ 263306 w 1086135"/>
                  <a:gd name="connsiteY23" fmla="*/ 562266 h 968195"/>
                  <a:gd name="connsiteX24" fmla="*/ 277020 w 1086135"/>
                  <a:gd name="connsiteY24" fmla="*/ 493697 h 968195"/>
                  <a:gd name="connsiteX25" fmla="*/ 277020 w 1086135"/>
                  <a:gd name="connsiteY25" fmla="*/ 490955 h 968195"/>
                  <a:gd name="connsiteX26" fmla="*/ 277020 w 1086135"/>
                  <a:gd name="connsiteY26" fmla="*/ 441585 h 968195"/>
                  <a:gd name="connsiteX27" fmla="*/ 287991 w 1086135"/>
                  <a:gd name="connsiteY27" fmla="*/ 455299 h 968195"/>
                  <a:gd name="connsiteX28" fmla="*/ 320904 w 1086135"/>
                  <a:gd name="connsiteY28" fmla="*/ 471755 h 968195"/>
                  <a:gd name="connsiteX29" fmla="*/ 323647 w 1086135"/>
                  <a:gd name="connsiteY29" fmla="*/ 471755 h 968195"/>
                  <a:gd name="connsiteX30" fmla="*/ 356560 w 1086135"/>
                  <a:gd name="connsiteY30" fmla="*/ 458041 h 968195"/>
                  <a:gd name="connsiteX31" fmla="*/ 414158 w 1086135"/>
                  <a:gd name="connsiteY31" fmla="*/ 403186 h 968195"/>
                  <a:gd name="connsiteX32" fmla="*/ 438843 w 1086135"/>
                  <a:gd name="connsiteY32" fmla="*/ 381244 h 968195"/>
                  <a:gd name="connsiteX33" fmla="*/ 458042 w 1086135"/>
                  <a:gd name="connsiteY33" fmla="*/ 362045 h 968195"/>
                  <a:gd name="connsiteX34" fmla="*/ 471756 w 1086135"/>
                  <a:gd name="connsiteY34" fmla="*/ 329131 h 968195"/>
                  <a:gd name="connsiteX35" fmla="*/ 458042 w 1086135"/>
                  <a:gd name="connsiteY35" fmla="*/ 296218 h 968195"/>
                  <a:gd name="connsiteX36" fmla="*/ 389473 w 1086135"/>
                  <a:gd name="connsiteY36" fmla="*/ 293475 h 968195"/>
                  <a:gd name="connsiteX37" fmla="*/ 367531 w 1086135"/>
                  <a:gd name="connsiteY37" fmla="*/ 315418 h 968195"/>
                  <a:gd name="connsiteX38" fmla="*/ 345589 w 1086135"/>
                  <a:gd name="connsiteY38" fmla="*/ 337360 h 968195"/>
                  <a:gd name="connsiteX39" fmla="*/ 326390 w 1086135"/>
                  <a:gd name="connsiteY39" fmla="*/ 356559 h 968195"/>
                  <a:gd name="connsiteX40" fmla="*/ 274277 w 1086135"/>
                  <a:gd name="connsiteY40" fmla="*/ 293475 h 968195"/>
                  <a:gd name="connsiteX41" fmla="*/ 252335 w 1086135"/>
                  <a:gd name="connsiteY41" fmla="*/ 252334 h 968195"/>
                  <a:gd name="connsiteX42" fmla="*/ 244107 w 1086135"/>
                  <a:gd name="connsiteY42" fmla="*/ 244106 h 968195"/>
                  <a:gd name="connsiteX43" fmla="*/ 244107 w 1086135"/>
                  <a:gd name="connsiteY43" fmla="*/ 200222 h 968195"/>
                  <a:gd name="connsiteX44" fmla="*/ 277020 w 1086135"/>
                  <a:gd name="connsiteY44" fmla="*/ 137138 h 968195"/>
                  <a:gd name="connsiteX45" fmla="*/ 277020 w 1086135"/>
                  <a:gd name="connsiteY45" fmla="*/ 117939 h 968195"/>
                  <a:gd name="connsiteX46" fmla="*/ 312676 w 1086135"/>
                  <a:gd name="connsiteY46" fmla="*/ 76797 h 968195"/>
                  <a:gd name="connsiteX47" fmla="*/ 235878 w 1086135"/>
                  <a:gd name="connsiteY47" fmla="*/ 0 h 968195"/>
                  <a:gd name="connsiteX48" fmla="*/ 183765 w 1086135"/>
                  <a:gd name="connsiteY48" fmla="*/ 0 h 968195"/>
                  <a:gd name="connsiteX49" fmla="*/ 123425 w 1086135"/>
                  <a:gd name="connsiteY49" fmla="*/ 24685 h 968195"/>
                  <a:gd name="connsiteX50" fmla="*/ 98740 w 1086135"/>
                  <a:gd name="connsiteY50" fmla="*/ 85026 h 968195"/>
                  <a:gd name="connsiteX51" fmla="*/ 98740 w 1086135"/>
                  <a:gd name="connsiteY51" fmla="*/ 145366 h 968195"/>
                  <a:gd name="connsiteX52" fmla="*/ 150852 w 1086135"/>
                  <a:gd name="connsiteY52" fmla="*/ 211193 h 968195"/>
                  <a:gd name="connsiteX53" fmla="*/ 150852 w 1086135"/>
                  <a:gd name="connsiteY53" fmla="*/ 244106 h 968195"/>
                  <a:gd name="connsiteX54" fmla="*/ 120682 w 1086135"/>
                  <a:gd name="connsiteY54" fmla="*/ 307189 h 968195"/>
                  <a:gd name="connsiteX55" fmla="*/ 120682 w 1086135"/>
                  <a:gd name="connsiteY55" fmla="*/ 496440 h 968195"/>
                  <a:gd name="connsiteX56" fmla="*/ 145367 w 1086135"/>
                  <a:gd name="connsiteY56" fmla="*/ 559524 h 968195"/>
                  <a:gd name="connsiteX57" fmla="*/ 156338 w 1086135"/>
                  <a:gd name="connsiteY57" fmla="*/ 581466 h 968195"/>
                  <a:gd name="connsiteX58" fmla="*/ 159081 w 1086135"/>
                  <a:gd name="connsiteY58" fmla="*/ 606151 h 968195"/>
                  <a:gd name="connsiteX59" fmla="*/ 159081 w 1086135"/>
                  <a:gd name="connsiteY59" fmla="*/ 685691 h 968195"/>
                  <a:gd name="connsiteX60" fmla="*/ 175537 w 1086135"/>
                  <a:gd name="connsiteY60" fmla="*/ 702147 h 968195"/>
                  <a:gd name="connsiteX61" fmla="*/ 191994 w 1086135"/>
                  <a:gd name="connsiteY61" fmla="*/ 685691 h 968195"/>
                  <a:gd name="connsiteX62" fmla="*/ 191994 w 1086135"/>
                  <a:gd name="connsiteY62" fmla="*/ 606151 h 968195"/>
                  <a:gd name="connsiteX63" fmla="*/ 186508 w 1086135"/>
                  <a:gd name="connsiteY63" fmla="*/ 573238 h 968195"/>
                  <a:gd name="connsiteX64" fmla="*/ 170051 w 1086135"/>
                  <a:gd name="connsiteY64" fmla="*/ 543067 h 968195"/>
                  <a:gd name="connsiteX65" fmla="*/ 153595 w 1086135"/>
                  <a:gd name="connsiteY65" fmla="*/ 507411 h 968195"/>
                  <a:gd name="connsiteX66" fmla="*/ 244107 w 1086135"/>
                  <a:gd name="connsiteY66" fmla="*/ 507411 h 968195"/>
                  <a:gd name="connsiteX67" fmla="*/ 233135 w 1086135"/>
                  <a:gd name="connsiteY67" fmla="*/ 556781 h 968195"/>
                  <a:gd name="connsiteX68" fmla="*/ 222164 w 1086135"/>
                  <a:gd name="connsiteY68" fmla="*/ 652778 h 968195"/>
                  <a:gd name="connsiteX69" fmla="*/ 222164 w 1086135"/>
                  <a:gd name="connsiteY69" fmla="*/ 809115 h 968195"/>
                  <a:gd name="connsiteX70" fmla="*/ 200222 w 1086135"/>
                  <a:gd name="connsiteY70" fmla="*/ 809115 h 968195"/>
                  <a:gd name="connsiteX71" fmla="*/ 200222 w 1086135"/>
                  <a:gd name="connsiteY71" fmla="*/ 757003 h 968195"/>
                  <a:gd name="connsiteX72" fmla="*/ 183765 w 1086135"/>
                  <a:gd name="connsiteY72" fmla="*/ 740546 h 968195"/>
                  <a:gd name="connsiteX73" fmla="*/ 167309 w 1086135"/>
                  <a:gd name="connsiteY73" fmla="*/ 757003 h 968195"/>
                  <a:gd name="connsiteX74" fmla="*/ 167309 w 1086135"/>
                  <a:gd name="connsiteY74" fmla="*/ 874941 h 968195"/>
                  <a:gd name="connsiteX75" fmla="*/ 46627 w 1086135"/>
                  <a:gd name="connsiteY75" fmla="*/ 874941 h 968195"/>
                  <a:gd name="connsiteX76" fmla="*/ 0 w 1086135"/>
                  <a:gd name="connsiteY76" fmla="*/ 921568 h 968195"/>
                  <a:gd name="connsiteX77" fmla="*/ 46627 w 1086135"/>
                  <a:gd name="connsiteY77" fmla="*/ 968195 h 968195"/>
                  <a:gd name="connsiteX78" fmla="*/ 1039509 w 1086135"/>
                  <a:gd name="connsiteY78" fmla="*/ 968195 h 968195"/>
                  <a:gd name="connsiteX79" fmla="*/ 1086136 w 1086135"/>
                  <a:gd name="connsiteY79" fmla="*/ 921568 h 968195"/>
                  <a:gd name="connsiteX80" fmla="*/ 1039509 w 1086135"/>
                  <a:gd name="connsiteY80" fmla="*/ 874941 h 968195"/>
                  <a:gd name="connsiteX81" fmla="*/ 918828 w 1086135"/>
                  <a:gd name="connsiteY81" fmla="*/ 874941 h 968195"/>
                  <a:gd name="connsiteX82" fmla="*/ 918828 w 1086135"/>
                  <a:gd name="connsiteY82" fmla="*/ 606151 h 968195"/>
                  <a:gd name="connsiteX83" fmla="*/ 921570 w 1086135"/>
                  <a:gd name="connsiteY83" fmla="*/ 581466 h 968195"/>
                  <a:gd name="connsiteX84" fmla="*/ 932541 w 1086135"/>
                  <a:gd name="connsiteY84" fmla="*/ 559524 h 968195"/>
                  <a:gd name="connsiteX85" fmla="*/ 957226 w 1086135"/>
                  <a:gd name="connsiteY85" fmla="*/ 496440 h 968195"/>
                  <a:gd name="connsiteX86" fmla="*/ 957226 w 1086135"/>
                  <a:gd name="connsiteY86" fmla="*/ 414157 h 968195"/>
                  <a:gd name="connsiteX87" fmla="*/ 940769 w 1086135"/>
                  <a:gd name="connsiteY87" fmla="*/ 397701 h 968195"/>
                  <a:gd name="connsiteX88" fmla="*/ 924313 w 1086135"/>
                  <a:gd name="connsiteY88" fmla="*/ 414157 h 968195"/>
                  <a:gd name="connsiteX89" fmla="*/ 924313 w 1086135"/>
                  <a:gd name="connsiteY89" fmla="*/ 474498 h 968195"/>
                  <a:gd name="connsiteX90" fmla="*/ 831059 w 1086135"/>
                  <a:gd name="connsiteY90" fmla="*/ 474498 h 968195"/>
                  <a:gd name="connsiteX91" fmla="*/ 831059 w 1086135"/>
                  <a:gd name="connsiteY91" fmla="*/ 403186 h 968195"/>
                  <a:gd name="connsiteX92" fmla="*/ 880428 w 1086135"/>
                  <a:gd name="connsiteY92" fmla="*/ 345588 h 968195"/>
                  <a:gd name="connsiteX93" fmla="*/ 885914 w 1086135"/>
                  <a:gd name="connsiteY93" fmla="*/ 340103 h 968195"/>
                  <a:gd name="connsiteX94" fmla="*/ 885914 w 1086135"/>
                  <a:gd name="connsiteY94" fmla="*/ 340103 h 968195"/>
                  <a:gd name="connsiteX95" fmla="*/ 880428 w 1086135"/>
                  <a:gd name="connsiteY95" fmla="*/ 274276 h 968195"/>
                  <a:gd name="connsiteX96" fmla="*/ 861229 w 1086135"/>
                  <a:gd name="connsiteY96" fmla="*/ 263305 h 968195"/>
                  <a:gd name="connsiteX97" fmla="*/ 883171 w 1086135"/>
                  <a:gd name="connsiteY97" fmla="*/ 257820 h 968195"/>
                  <a:gd name="connsiteX98" fmla="*/ 929798 w 1086135"/>
                  <a:gd name="connsiteY98" fmla="*/ 304447 h 968195"/>
                  <a:gd name="connsiteX99" fmla="*/ 929798 w 1086135"/>
                  <a:gd name="connsiteY99" fmla="*/ 345588 h 968195"/>
                  <a:gd name="connsiteX100" fmla="*/ 946255 w 1086135"/>
                  <a:gd name="connsiteY100" fmla="*/ 362045 h 968195"/>
                  <a:gd name="connsiteX101" fmla="*/ 962711 w 1086135"/>
                  <a:gd name="connsiteY101" fmla="*/ 345588 h 968195"/>
                  <a:gd name="connsiteX102" fmla="*/ 962711 w 1086135"/>
                  <a:gd name="connsiteY102" fmla="*/ 309932 h 968195"/>
                  <a:gd name="connsiteX103" fmla="*/ 932541 w 1086135"/>
                  <a:gd name="connsiteY103" fmla="*/ 246849 h 968195"/>
                  <a:gd name="connsiteX104" fmla="*/ 932541 w 1086135"/>
                  <a:gd name="connsiteY104" fmla="*/ 200222 h 968195"/>
                  <a:gd name="connsiteX105" fmla="*/ 951740 w 1086135"/>
                  <a:gd name="connsiteY105" fmla="*/ 181022 h 968195"/>
                  <a:gd name="connsiteX106" fmla="*/ 984654 w 1086135"/>
                  <a:gd name="connsiteY106" fmla="*/ 134396 h 968195"/>
                  <a:gd name="connsiteX107" fmla="*/ 984654 w 1086135"/>
                  <a:gd name="connsiteY107" fmla="*/ 63084 h 968195"/>
                  <a:gd name="connsiteX108" fmla="*/ 965454 w 1086135"/>
                  <a:gd name="connsiteY108" fmla="*/ 19199 h 968195"/>
                  <a:gd name="connsiteX109" fmla="*/ 921570 w 1086135"/>
                  <a:gd name="connsiteY109" fmla="*/ 0 h 968195"/>
                  <a:gd name="connsiteX110" fmla="*/ 800888 w 1086135"/>
                  <a:gd name="connsiteY110" fmla="*/ 0 h 968195"/>
                  <a:gd name="connsiteX111" fmla="*/ 767975 w 1086135"/>
                  <a:gd name="connsiteY111" fmla="*/ 32913 h 968195"/>
                  <a:gd name="connsiteX112" fmla="*/ 803631 w 1086135"/>
                  <a:gd name="connsiteY112" fmla="*/ 101482 h 968195"/>
                  <a:gd name="connsiteX113" fmla="*/ 803631 w 1086135"/>
                  <a:gd name="connsiteY113" fmla="*/ 134396 h 968195"/>
                  <a:gd name="connsiteX114" fmla="*/ 836544 w 1086135"/>
                  <a:gd name="connsiteY114" fmla="*/ 197479 h 968195"/>
                  <a:gd name="connsiteX115" fmla="*/ 836544 w 1086135"/>
                  <a:gd name="connsiteY115" fmla="*/ 244106 h 968195"/>
                  <a:gd name="connsiteX116" fmla="*/ 828316 w 1086135"/>
                  <a:gd name="connsiteY116" fmla="*/ 252334 h 968195"/>
                  <a:gd name="connsiteX117" fmla="*/ 806374 w 1086135"/>
                  <a:gd name="connsiteY117" fmla="*/ 293475 h 968195"/>
                  <a:gd name="connsiteX118" fmla="*/ 754261 w 1086135"/>
                  <a:gd name="connsiteY118" fmla="*/ 356559 h 968195"/>
                  <a:gd name="connsiteX119" fmla="*/ 735062 w 1086135"/>
                  <a:gd name="connsiteY119" fmla="*/ 337360 h 968195"/>
                  <a:gd name="connsiteX120" fmla="*/ 927055 w 1086135"/>
                  <a:gd name="connsiteY120" fmla="*/ 507411 h 968195"/>
                  <a:gd name="connsiteX121" fmla="*/ 910599 w 1086135"/>
                  <a:gd name="connsiteY121" fmla="*/ 543067 h 968195"/>
                  <a:gd name="connsiteX122" fmla="*/ 894142 w 1086135"/>
                  <a:gd name="connsiteY122" fmla="*/ 573238 h 968195"/>
                  <a:gd name="connsiteX123" fmla="*/ 888657 w 1086135"/>
                  <a:gd name="connsiteY123" fmla="*/ 606151 h 968195"/>
                  <a:gd name="connsiteX124" fmla="*/ 888657 w 1086135"/>
                  <a:gd name="connsiteY124" fmla="*/ 806372 h 968195"/>
                  <a:gd name="connsiteX125" fmla="*/ 855743 w 1086135"/>
                  <a:gd name="connsiteY125" fmla="*/ 806372 h 968195"/>
                  <a:gd name="connsiteX126" fmla="*/ 855743 w 1086135"/>
                  <a:gd name="connsiteY126" fmla="*/ 650035 h 968195"/>
                  <a:gd name="connsiteX127" fmla="*/ 844772 w 1086135"/>
                  <a:gd name="connsiteY127" fmla="*/ 554038 h 968195"/>
                  <a:gd name="connsiteX128" fmla="*/ 833802 w 1086135"/>
                  <a:gd name="connsiteY128" fmla="*/ 504669 h 968195"/>
                  <a:gd name="connsiteX129" fmla="*/ 927055 w 1086135"/>
                  <a:gd name="connsiteY129" fmla="*/ 504669 h 968195"/>
                  <a:gd name="connsiteX130" fmla="*/ 896885 w 1086135"/>
                  <a:gd name="connsiteY130" fmla="*/ 230392 h 968195"/>
                  <a:gd name="connsiteX131" fmla="*/ 880428 w 1086135"/>
                  <a:gd name="connsiteY131" fmla="*/ 227649 h 968195"/>
                  <a:gd name="connsiteX132" fmla="*/ 863972 w 1086135"/>
                  <a:gd name="connsiteY132" fmla="*/ 230392 h 968195"/>
                  <a:gd name="connsiteX133" fmla="*/ 863972 w 1086135"/>
                  <a:gd name="connsiteY133" fmla="*/ 213936 h 968195"/>
                  <a:gd name="connsiteX134" fmla="*/ 880428 w 1086135"/>
                  <a:gd name="connsiteY134" fmla="*/ 216678 h 968195"/>
                  <a:gd name="connsiteX135" fmla="*/ 896885 w 1086135"/>
                  <a:gd name="connsiteY135" fmla="*/ 213936 h 968195"/>
                  <a:gd name="connsiteX136" fmla="*/ 896885 w 1086135"/>
                  <a:gd name="connsiteY136" fmla="*/ 230392 h 968195"/>
                  <a:gd name="connsiteX137" fmla="*/ 795403 w 1086135"/>
                  <a:gd name="connsiteY137" fmla="*/ 32913 h 968195"/>
                  <a:gd name="connsiteX138" fmla="*/ 916085 w 1086135"/>
                  <a:gd name="connsiteY138" fmla="*/ 32913 h 968195"/>
                  <a:gd name="connsiteX139" fmla="*/ 938026 w 1086135"/>
                  <a:gd name="connsiteY139" fmla="*/ 41141 h 968195"/>
                  <a:gd name="connsiteX140" fmla="*/ 946255 w 1086135"/>
                  <a:gd name="connsiteY140" fmla="*/ 63084 h 968195"/>
                  <a:gd name="connsiteX141" fmla="*/ 946255 w 1086135"/>
                  <a:gd name="connsiteY141" fmla="*/ 134396 h 968195"/>
                  <a:gd name="connsiteX142" fmla="*/ 929798 w 1086135"/>
                  <a:gd name="connsiteY142" fmla="*/ 150852 h 968195"/>
                  <a:gd name="connsiteX143" fmla="*/ 913342 w 1086135"/>
                  <a:gd name="connsiteY143" fmla="*/ 134396 h 968195"/>
                  <a:gd name="connsiteX144" fmla="*/ 866714 w 1086135"/>
                  <a:gd name="connsiteY144" fmla="*/ 87768 h 968195"/>
                  <a:gd name="connsiteX145" fmla="*/ 850258 w 1086135"/>
                  <a:gd name="connsiteY145" fmla="*/ 87768 h 968195"/>
                  <a:gd name="connsiteX146" fmla="*/ 795403 w 1086135"/>
                  <a:gd name="connsiteY146" fmla="*/ 32913 h 968195"/>
                  <a:gd name="connsiteX147" fmla="*/ 831059 w 1086135"/>
                  <a:gd name="connsiteY147" fmla="*/ 134396 h 968195"/>
                  <a:gd name="connsiteX148" fmla="*/ 831059 w 1086135"/>
                  <a:gd name="connsiteY148" fmla="*/ 115196 h 968195"/>
                  <a:gd name="connsiteX149" fmla="*/ 850258 w 1086135"/>
                  <a:gd name="connsiteY149" fmla="*/ 117939 h 968195"/>
                  <a:gd name="connsiteX150" fmla="*/ 866714 w 1086135"/>
                  <a:gd name="connsiteY150" fmla="*/ 117939 h 968195"/>
                  <a:gd name="connsiteX151" fmla="*/ 880428 w 1086135"/>
                  <a:gd name="connsiteY151" fmla="*/ 131653 h 968195"/>
                  <a:gd name="connsiteX152" fmla="*/ 905114 w 1086135"/>
                  <a:gd name="connsiteY152" fmla="*/ 172794 h 968195"/>
                  <a:gd name="connsiteX153" fmla="*/ 877686 w 1086135"/>
                  <a:gd name="connsiteY153" fmla="*/ 181022 h 968195"/>
                  <a:gd name="connsiteX154" fmla="*/ 831059 w 1086135"/>
                  <a:gd name="connsiteY154" fmla="*/ 134396 h 968195"/>
                  <a:gd name="connsiteX155" fmla="*/ 765232 w 1086135"/>
                  <a:gd name="connsiteY155" fmla="*/ 436099 h 968195"/>
                  <a:gd name="connsiteX156" fmla="*/ 765232 w 1086135"/>
                  <a:gd name="connsiteY156" fmla="*/ 436099 h 968195"/>
                  <a:gd name="connsiteX157" fmla="*/ 754261 w 1086135"/>
                  <a:gd name="connsiteY157" fmla="*/ 441585 h 968195"/>
                  <a:gd name="connsiteX158" fmla="*/ 743290 w 1086135"/>
                  <a:gd name="connsiteY158" fmla="*/ 438842 h 968195"/>
                  <a:gd name="connsiteX159" fmla="*/ 743290 w 1086135"/>
                  <a:gd name="connsiteY159" fmla="*/ 438842 h 968195"/>
                  <a:gd name="connsiteX160" fmla="*/ 641808 w 1086135"/>
                  <a:gd name="connsiteY160" fmla="*/ 340103 h 968195"/>
                  <a:gd name="connsiteX161" fmla="*/ 636322 w 1086135"/>
                  <a:gd name="connsiteY161" fmla="*/ 329131 h 968195"/>
                  <a:gd name="connsiteX162" fmla="*/ 641808 w 1086135"/>
                  <a:gd name="connsiteY162" fmla="*/ 318161 h 968195"/>
                  <a:gd name="connsiteX163" fmla="*/ 663750 w 1086135"/>
                  <a:gd name="connsiteY163" fmla="*/ 318161 h 968195"/>
                  <a:gd name="connsiteX164" fmla="*/ 743290 w 1086135"/>
                  <a:gd name="connsiteY164" fmla="*/ 392215 h 968195"/>
                  <a:gd name="connsiteX165" fmla="*/ 754261 w 1086135"/>
                  <a:gd name="connsiteY165" fmla="*/ 397701 h 968195"/>
                  <a:gd name="connsiteX166" fmla="*/ 765232 w 1086135"/>
                  <a:gd name="connsiteY166" fmla="*/ 392215 h 968195"/>
                  <a:gd name="connsiteX167" fmla="*/ 778946 w 1086135"/>
                  <a:gd name="connsiteY167" fmla="*/ 375758 h 968195"/>
                  <a:gd name="connsiteX168" fmla="*/ 803631 w 1086135"/>
                  <a:gd name="connsiteY168" fmla="*/ 397701 h 968195"/>
                  <a:gd name="connsiteX169" fmla="*/ 765232 w 1086135"/>
                  <a:gd name="connsiteY169" fmla="*/ 436099 h 968195"/>
                  <a:gd name="connsiteX170" fmla="*/ 820088 w 1086135"/>
                  <a:gd name="connsiteY170" fmla="*/ 370273 h 968195"/>
                  <a:gd name="connsiteX171" fmla="*/ 795403 w 1086135"/>
                  <a:gd name="connsiteY171" fmla="*/ 348331 h 968195"/>
                  <a:gd name="connsiteX172" fmla="*/ 833802 w 1086135"/>
                  <a:gd name="connsiteY172" fmla="*/ 301704 h 968195"/>
                  <a:gd name="connsiteX173" fmla="*/ 855743 w 1086135"/>
                  <a:gd name="connsiteY173" fmla="*/ 298961 h 968195"/>
                  <a:gd name="connsiteX174" fmla="*/ 858486 w 1086135"/>
                  <a:gd name="connsiteY174" fmla="*/ 320903 h 968195"/>
                  <a:gd name="connsiteX175" fmla="*/ 820088 w 1086135"/>
                  <a:gd name="connsiteY175" fmla="*/ 370273 h 968195"/>
                  <a:gd name="connsiteX176" fmla="*/ 806374 w 1086135"/>
                  <a:gd name="connsiteY176" fmla="*/ 866713 h 968195"/>
                  <a:gd name="connsiteX177" fmla="*/ 833802 w 1086135"/>
                  <a:gd name="connsiteY177" fmla="*/ 839285 h 968195"/>
                  <a:gd name="connsiteX178" fmla="*/ 888657 w 1086135"/>
                  <a:gd name="connsiteY178" fmla="*/ 839285 h 968195"/>
                  <a:gd name="connsiteX179" fmla="*/ 888657 w 1086135"/>
                  <a:gd name="connsiteY179" fmla="*/ 874941 h 968195"/>
                  <a:gd name="connsiteX180" fmla="*/ 809117 w 1086135"/>
                  <a:gd name="connsiteY180" fmla="*/ 874941 h 968195"/>
                  <a:gd name="connsiteX181" fmla="*/ 809117 w 1086135"/>
                  <a:gd name="connsiteY181" fmla="*/ 866713 h 968195"/>
                  <a:gd name="connsiteX182" fmla="*/ 326390 w 1086135"/>
                  <a:gd name="connsiteY182" fmla="*/ 389472 h 968195"/>
                  <a:gd name="connsiteX183" fmla="*/ 337360 w 1086135"/>
                  <a:gd name="connsiteY183" fmla="*/ 394958 h 968195"/>
                  <a:gd name="connsiteX184" fmla="*/ 348331 w 1086135"/>
                  <a:gd name="connsiteY184" fmla="*/ 389472 h 968195"/>
                  <a:gd name="connsiteX185" fmla="*/ 427872 w 1086135"/>
                  <a:gd name="connsiteY185" fmla="*/ 315418 h 968195"/>
                  <a:gd name="connsiteX186" fmla="*/ 449814 w 1086135"/>
                  <a:gd name="connsiteY186" fmla="*/ 315418 h 968195"/>
                  <a:gd name="connsiteX187" fmla="*/ 455300 w 1086135"/>
                  <a:gd name="connsiteY187" fmla="*/ 326389 h 968195"/>
                  <a:gd name="connsiteX188" fmla="*/ 449814 w 1086135"/>
                  <a:gd name="connsiteY188" fmla="*/ 337360 h 968195"/>
                  <a:gd name="connsiteX189" fmla="*/ 348331 w 1086135"/>
                  <a:gd name="connsiteY189" fmla="*/ 436099 h 968195"/>
                  <a:gd name="connsiteX190" fmla="*/ 348331 w 1086135"/>
                  <a:gd name="connsiteY190" fmla="*/ 436099 h 968195"/>
                  <a:gd name="connsiteX191" fmla="*/ 337360 w 1086135"/>
                  <a:gd name="connsiteY191" fmla="*/ 438842 h 968195"/>
                  <a:gd name="connsiteX192" fmla="*/ 326390 w 1086135"/>
                  <a:gd name="connsiteY192" fmla="*/ 433357 h 968195"/>
                  <a:gd name="connsiteX193" fmla="*/ 326390 w 1086135"/>
                  <a:gd name="connsiteY193" fmla="*/ 433357 h 968195"/>
                  <a:gd name="connsiteX194" fmla="*/ 290734 w 1086135"/>
                  <a:gd name="connsiteY194" fmla="*/ 392215 h 968195"/>
                  <a:gd name="connsiteX195" fmla="*/ 315418 w 1086135"/>
                  <a:gd name="connsiteY195" fmla="*/ 370273 h 968195"/>
                  <a:gd name="connsiteX196" fmla="*/ 326390 w 1086135"/>
                  <a:gd name="connsiteY196" fmla="*/ 389472 h 968195"/>
                  <a:gd name="connsiteX197" fmla="*/ 290734 w 1086135"/>
                  <a:gd name="connsiteY197" fmla="*/ 348331 h 968195"/>
                  <a:gd name="connsiteX198" fmla="*/ 266048 w 1086135"/>
                  <a:gd name="connsiteY198" fmla="*/ 370273 h 968195"/>
                  <a:gd name="connsiteX199" fmla="*/ 224907 w 1086135"/>
                  <a:gd name="connsiteY199" fmla="*/ 323646 h 968195"/>
                  <a:gd name="connsiteX200" fmla="*/ 227650 w 1086135"/>
                  <a:gd name="connsiteY200" fmla="*/ 301704 h 968195"/>
                  <a:gd name="connsiteX201" fmla="*/ 249592 w 1086135"/>
                  <a:gd name="connsiteY201" fmla="*/ 304447 h 968195"/>
                  <a:gd name="connsiteX202" fmla="*/ 290734 w 1086135"/>
                  <a:gd name="connsiteY202" fmla="*/ 348331 h 968195"/>
                  <a:gd name="connsiteX203" fmla="*/ 255077 w 1086135"/>
                  <a:gd name="connsiteY203" fmla="*/ 134396 h 968195"/>
                  <a:gd name="connsiteX204" fmla="*/ 208450 w 1086135"/>
                  <a:gd name="connsiteY204" fmla="*/ 181022 h 968195"/>
                  <a:gd name="connsiteX205" fmla="*/ 205708 w 1086135"/>
                  <a:gd name="connsiteY205" fmla="*/ 181022 h 968195"/>
                  <a:gd name="connsiteX206" fmla="*/ 205708 w 1086135"/>
                  <a:gd name="connsiteY206" fmla="*/ 131653 h 968195"/>
                  <a:gd name="connsiteX207" fmla="*/ 222164 w 1086135"/>
                  <a:gd name="connsiteY207" fmla="*/ 115196 h 968195"/>
                  <a:gd name="connsiteX208" fmla="*/ 257820 w 1086135"/>
                  <a:gd name="connsiteY208" fmla="*/ 115196 h 968195"/>
                  <a:gd name="connsiteX209" fmla="*/ 257820 w 1086135"/>
                  <a:gd name="connsiteY209" fmla="*/ 134396 h 968195"/>
                  <a:gd name="connsiteX210" fmla="*/ 222164 w 1086135"/>
                  <a:gd name="connsiteY210" fmla="*/ 213936 h 968195"/>
                  <a:gd name="connsiteX211" fmla="*/ 222164 w 1086135"/>
                  <a:gd name="connsiteY211" fmla="*/ 230392 h 968195"/>
                  <a:gd name="connsiteX212" fmla="*/ 205708 w 1086135"/>
                  <a:gd name="connsiteY212" fmla="*/ 227649 h 968195"/>
                  <a:gd name="connsiteX213" fmla="*/ 189251 w 1086135"/>
                  <a:gd name="connsiteY213" fmla="*/ 230392 h 968195"/>
                  <a:gd name="connsiteX214" fmla="*/ 189251 w 1086135"/>
                  <a:gd name="connsiteY214" fmla="*/ 211193 h 968195"/>
                  <a:gd name="connsiteX215" fmla="*/ 205708 w 1086135"/>
                  <a:gd name="connsiteY215" fmla="*/ 213936 h 968195"/>
                  <a:gd name="connsiteX216" fmla="*/ 222164 w 1086135"/>
                  <a:gd name="connsiteY216" fmla="*/ 213936 h 968195"/>
                  <a:gd name="connsiteX217" fmla="*/ 139881 w 1086135"/>
                  <a:gd name="connsiteY217" fmla="*/ 145366 h 968195"/>
                  <a:gd name="connsiteX218" fmla="*/ 139881 w 1086135"/>
                  <a:gd name="connsiteY218" fmla="*/ 85026 h 968195"/>
                  <a:gd name="connsiteX219" fmla="*/ 156338 w 1086135"/>
                  <a:gd name="connsiteY219" fmla="*/ 46627 h 968195"/>
                  <a:gd name="connsiteX220" fmla="*/ 194737 w 1086135"/>
                  <a:gd name="connsiteY220" fmla="*/ 30171 h 968195"/>
                  <a:gd name="connsiteX221" fmla="*/ 246849 w 1086135"/>
                  <a:gd name="connsiteY221" fmla="*/ 30171 h 968195"/>
                  <a:gd name="connsiteX222" fmla="*/ 293476 w 1086135"/>
                  <a:gd name="connsiteY222" fmla="*/ 76797 h 968195"/>
                  <a:gd name="connsiteX223" fmla="*/ 285248 w 1086135"/>
                  <a:gd name="connsiteY223" fmla="*/ 85026 h 968195"/>
                  <a:gd name="connsiteX224" fmla="*/ 222164 w 1086135"/>
                  <a:gd name="connsiteY224" fmla="*/ 85026 h 968195"/>
                  <a:gd name="connsiteX225" fmla="*/ 175537 w 1086135"/>
                  <a:gd name="connsiteY225" fmla="*/ 131653 h 968195"/>
                  <a:gd name="connsiteX226" fmla="*/ 175537 w 1086135"/>
                  <a:gd name="connsiteY226" fmla="*/ 181022 h 968195"/>
                  <a:gd name="connsiteX227" fmla="*/ 139881 w 1086135"/>
                  <a:gd name="connsiteY227" fmla="*/ 145366 h 968195"/>
                  <a:gd name="connsiteX228" fmla="*/ 159081 w 1086135"/>
                  <a:gd name="connsiteY228" fmla="*/ 477241 h 968195"/>
                  <a:gd name="connsiteX229" fmla="*/ 159081 w 1086135"/>
                  <a:gd name="connsiteY229" fmla="*/ 309932 h 968195"/>
                  <a:gd name="connsiteX230" fmla="*/ 205708 w 1086135"/>
                  <a:gd name="connsiteY230" fmla="*/ 263305 h 968195"/>
                  <a:gd name="connsiteX231" fmla="*/ 227650 w 1086135"/>
                  <a:gd name="connsiteY231" fmla="*/ 268791 h 968195"/>
                  <a:gd name="connsiteX232" fmla="*/ 208450 w 1086135"/>
                  <a:gd name="connsiteY232" fmla="*/ 279762 h 968195"/>
                  <a:gd name="connsiteX233" fmla="*/ 202965 w 1086135"/>
                  <a:gd name="connsiteY233" fmla="*/ 345588 h 968195"/>
                  <a:gd name="connsiteX234" fmla="*/ 202965 w 1086135"/>
                  <a:gd name="connsiteY234" fmla="*/ 345588 h 968195"/>
                  <a:gd name="connsiteX235" fmla="*/ 255077 w 1086135"/>
                  <a:gd name="connsiteY235" fmla="*/ 408672 h 968195"/>
                  <a:gd name="connsiteX236" fmla="*/ 255077 w 1086135"/>
                  <a:gd name="connsiteY236" fmla="*/ 479983 h 968195"/>
                  <a:gd name="connsiteX237" fmla="*/ 159081 w 1086135"/>
                  <a:gd name="connsiteY237" fmla="*/ 479983 h 968195"/>
                  <a:gd name="connsiteX238" fmla="*/ 200222 w 1086135"/>
                  <a:gd name="connsiteY238" fmla="*/ 839285 h 968195"/>
                  <a:gd name="connsiteX239" fmla="*/ 255077 w 1086135"/>
                  <a:gd name="connsiteY239" fmla="*/ 839285 h 968195"/>
                  <a:gd name="connsiteX240" fmla="*/ 282505 w 1086135"/>
                  <a:gd name="connsiteY240" fmla="*/ 866713 h 968195"/>
                  <a:gd name="connsiteX241" fmla="*/ 282505 w 1086135"/>
                  <a:gd name="connsiteY241" fmla="*/ 874941 h 968195"/>
                  <a:gd name="connsiteX242" fmla="*/ 200222 w 1086135"/>
                  <a:gd name="connsiteY242" fmla="*/ 874941 h 968195"/>
                  <a:gd name="connsiteX243" fmla="*/ 200222 w 1086135"/>
                  <a:gd name="connsiteY243" fmla="*/ 839285 h 968195"/>
                  <a:gd name="connsiteX244" fmla="*/ 1039509 w 1086135"/>
                  <a:gd name="connsiteY244" fmla="*/ 940768 h 968195"/>
                  <a:gd name="connsiteX245" fmla="*/ 46627 w 1086135"/>
                  <a:gd name="connsiteY245" fmla="*/ 940768 h 968195"/>
                  <a:gd name="connsiteX246" fmla="*/ 30171 w 1086135"/>
                  <a:gd name="connsiteY246" fmla="*/ 924311 h 968195"/>
                  <a:gd name="connsiteX247" fmla="*/ 46627 w 1086135"/>
                  <a:gd name="connsiteY247" fmla="*/ 907854 h 968195"/>
                  <a:gd name="connsiteX248" fmla="*/ 1039509 w 1086135"/>
                  <a:gd name="connsiteY248" fmla="*/ 907854 h 968195"/>
                  <a:gd name="connsiteX249" fmla="*/ 1055966 w 1086135"/>
                  <a:gd name="connsiteY249" fmla="*/ 924311 h 968195"/>
                  <a:gd name="connsiteX250" fmla="*/ 1039509 w 1086135"/>
                  <a:gd name="connsiteY250" fmla="*/ 940768 h 9681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Lst>
                <a:rect l="l" t="t" r="r" b="b"/>
                <a:pathLst>
                  <a:path w="1086135" h="968195">
                    <a:moveTo>
                      <a:pt x="704891" y="315418"/>
                    </a:moveTo>
                    <a:lnTo>
                      <a:pt x="682949" y="293475"/>
                    </a:lnTo>
                    <a:cubicBezTo>
                      <a:pt x="663750" y="274276"/>
                      <a:pt x="633579" y="277019"/>
                      <a:pt x="614380" y="296218"/>
                    </a:cubicBezTo>
                    <a:cubicBezTo>
                      <a:pt x="606152" y="304447"/>
                      <a:pt x="600666" y="318161"/>
                      <a:pt x="600666" y="329131"/>
                    </a:cubicBezTo>
                    <a:cubicBezTo>
                      <a:pt x="600666" y="342845"/>
                      <a:pt x="606152" y="353817"/>
                      <a:pt x="614380" y="362045"/>
                    </a:cubicBezTo>
                    <a:lnTo>
                      <a:pt x="633579" y="381244"/>
                    </a:lnTo>
                    <a:lnTo>
                      <a:pt x="658265" y="403186"/>
                    </a:lnTo>
                    <a:lnTo>
                      <a:pt x="715862" y="458041"/>
                    </a:lnTo>
                    <a:cubicBezTo>
                      <a:pt x="724091" y="466270"/>
                      <a:pt x="735062" y="471755"/>
                      <a:pt x="748776" y="471755"/>
                    </a:cubicBezTo>
                    <a:cubicBezTo>
                      <a:pt x="748776" y="471755"/>
                      <a:pt x="751519" y="471755"/>
                      <a:pt x="751519" y="471755"/>
                    </a:cubicBezTo>
                    <a:cubicBezTo>
                      <a:pt x="765232" y="471755"/>
                      <a:pt x="776203" y="466270"/>
                      <a:pt x="784431" y="455299"/>
                    </a:cubicBezTo>
                    <a:lnTo>
                      <a:pt x="795403" y="441585"/>
                    </a:lnTo>
                    <a:lnTo>
                      <a:pt x="795403" y="490955"/>
                    </a:lnTo>
                    <a:cubicBezTo>
                      <a:pt x="795403" y="490955"/>
                      <a:pt x="795403" y="493697"/>
                      <a:pt x="795403" y="493697"/>
                    </a:cubicBezTo>
                    <a:lnTo>
                      <a:pt x="809117" y="562266"/>
                    </a:lnTo>
                    <a:cubicBezTo>
                      <a:pt x="814602" y="592437"/>
                      <a:pt x="817345" y="619864"/>
                      <a:pt x="817345" y="650035"/>
                    </a:cubicBezTo>
                    <a:lnTo>
                      <a:pt x="817345" y="806372"/>
                    </a:lnTo>
                    <a:cubicBezTo>
                      <a:pt x="789917" y="811858"/>
                      <a:pt x="767975" y="833800"/>
                      <a:pt x="767975" y="863970"/>
                    </a:cubicBezTo>
                    <a:lnTo>
                      <a:pt x="767975" y="872198"/>
                    </a:lnTo>
                    <a:lnTo>
                      <a:pt x="304447" y="872198"/>
                    </a:lnTo>
                    <a:lnTo>
                      <a:pt x="304447" y="863970"/>
                    </a:lnTo>
                    <a:cubicBezTo>
                      <a:pt x="304447" y="833800"/>
                      <a:pt x="282505" y="811858"/>
                      <a:pt x="255077" y="806372"/>
                    </a:cubicBezTo>
                    <a:lnTo>
                      <a:pt x="255077" y="650035"/>
                    </a:lnTo>
                    <a:cubicBezTo>
                      <a:pt x="255077" y="619864"/>
                      <a:pt x="257820" y="589694"/>
                      <a:pt x="263306" y="562266"/>
                    </a:cubicBezTo>
                    <a:lnTo>
                      <a:pt x="277020" y="493697"/>
                    </a:lnTo>
                    <a:cubicBezTo>
                      <a:pt x="277020" y="493697"/>
                      <a:pt x="277020" y="490955"/>
                      <a:pt x="277020" y="490955"/>
                    </a:cubicBezTo>
                    <a:lnTo>
                      <a:pt x="277020" y="441585"/>
                    </a:lnTo>
                    <a:lnTo>
                      <a:pt x="287991" y="455299"/>
                    </a:lnTo>
                    <a:cubicBezTo>
                      <a:pt x="296219" y="466270"/>
                      <a:pt x="309933" y="471755"/>
                      <a:pt x="320904" y="471755"/>
                    </a:cubicBezTo>
                    <a:cubicBezTo>
                      <a:pt x="320904" y="471755"/>
                      <a:pt x="323647" y="471755"/>
                      <a:pt x="323647" y="471755"/>
                    </a:cubicBezTo>
                    <a:cubicBezTo>
                      <a:pt x="337360" y="471755"/>
                      <a:pt x="348331" y="466270"/>
                      <a:pt x="356560" y="458041"/>
                    </a:cubicBezTo>
                    <a:lnTo>
                      <a:pt x="414158" y="403186"/>
                    </a:lnTo>
                    <a:lnTo>
                      <a:pt x="438843" y="381244"/>
                    </a:lnTo>
                    <a:lnTo>
                      <a:pt x="458042" y="362045"/>
                    </a:lnTo>
                    <a:cubicBezTo>
                      <a:pt x="466270" y="353817"/>
                      <a:pt x="471756" y="340103"/>
                      <a:pt x="471756" y="329131"/>
                    </a:cubicBezTo>
                    <a:cubicBezTo>
                      <a:pt x="471756" y="315418"/>
                      <a:pt x="466270" y="304447"/>
                      <a:pt x="458042" y="296218"/>
                    </a:cubicBezTo>
                    <a:cubicBezTo>
                      <a:pt x="438843" y="277019"/>
                      <a:pt x="408673" y="277019"/>
                      <a:pt x="389473" y="293475"/>
                    </a:cubicBezTo>
                    <a:lnTo>
                      <a:pt x="367531" y="315418"/>
                    </a:lnTo>
                    <a:lnTo>
                      <a:pt x="345589" y="337360"/>
                    </a:lnTo>
                    <a:lnTo>
                      <a:pt x="326390" y="356559"/>
                    </a:lnTo>
                    <a:lnTo>
                      <a:pt x="274277" y="293475"/>
                    </a:lnTo>
                    <a:cubicBezTo>
                      <a:pt x="271534" y="277019"/>
                      <a:pt x="263306" y="263305"/>
                      <a:pt x="252335" y="252334"/>
                    </a:cubicBezTo>
                    <a:cubicBezTo>
                      <a:pt x="249592" y="249592"/>
                      <a:pt x="246849" y="246849"/>
                      <a:pt x="244107" y="244106"/>
                    </a:cubicBezTo>
                    <a:lnTo>
                      <a:pt x="244107" y="200222"/>
                    </a:lnTo>
                    <a:cubicBezTo>
                      <a:pt x="263306" y="186508"/>
                      <a:pt x="277020" y="161823"/>
                      <a:pt x="277020" y="137138"/>
                    </a:cubicBezTo>
                    <a:lnTo>
                      <a:pt x="277020" y="117939"/>
                    </a:lnTo>
                    <a:cubicBezTo>
                      <a:pt x="296219" y="115196"/>
                      <a:pt x="312676" y="98740"/>
                      <a:pt x="312676" y="76797"/>
                    </a:cubicBezTo>
                    <a:cubicBezTo>
                      <a:pt x="312676" y="32913"/>
                      <a:pt x="277020" y="0"/>
                      <a:pt x="235878" y="0"/>
                    </a:cubicBezTo>
                    <a:lnTo>
                      <a:pt x="183765" y="0"/>
                    </a:lnTo>
                    <a:cubicBezTo>
                      <a:pt x="161824" y="0"/>
                      <a:pt x="139881" y="8228"/>
                      <a:pt x="123425" y="24685"/>
                    </a:cubicBezTo>
                    <a:cubicBezTo>
                      <a:pt x="106968" y="41141"/>
                      <a:pt x="98740" y="63084"/>
                      <a:pt x="98740" y="85026"/>
                    </a:cubicBezTo>
                    <a:lnTo>
                      <a:pt x="98740" y="145366"/>
                    </a:lnTo>
                    <a:cubicBezTo>
                      <a:pt x="98740" y="178280"/>
                      <a:pt x="120682" y="202965"/>
                      <a:pt x="150852" y="211193"/>
                    </a:cubicBezTo>
                    <a:lnTo>
                      <a:pt x="150852" y="244106"/>
                    </a:lnTo>
                    <a:cubicBezTo>
                      <a:pt x="131653" y="257820"/>
                      <a:pt x="120682" y="282505"/>
                      <a:pt x="120682" y="307189"/>
                    </a:cubicBezTo>
                    <a:lnTo>
                      <a:pt x="120682" y="496440"/>
                    </a:lnTo>
                    <a:cubicBezTo>
                      <a:pt x="120682" y="521125"/>
                      <a:pt x="128910" y="543067"/>
                      <a:pt x="145367" y="559524"/>
                    </a:cubicBezTo>
                    <a:cubicBezTo>
                      <a:pt x="150852" y="565009"/>
                      <a:pt x="153595" y="573238"/>
                      <a:pt x="156338" y="581466"/>
                    </a:cubicBezTo>
                    <a:cubicBezTo>
                      <a:pt x="159081" y="589694"/>
                      <a:pt x="159081" y="597922"/>
                      <a:pt x="159081" y="606151"/>
                    </a:cubicBezTo>
                    <a:lnTo>
                      <a:pt x="159081" y="685691"/>
                    </a:lnTo>
                    <a:cubicBezTo>
                      <a:pt x="159081" y="693919"/>
                      <a:pt x="167309" y="702147"/>
                      <a:pt x="175537" y="702147"/>
                    </a:cubicBezTo>
                    <a:cubicBezTo>
                      <a:pt x="183765" y="702147"/>
                      <a:pt x="191994" y="693919"/>
                      <a:pt x="191994" y="685691"/>
                    </a:cubicBezTo>
                    <a:lnTo>
                      <a:pt x="191994" y="606151"/>
                    </a:lnTo>
                    <a:cubicBezTo>
                      <a:pt x="191994" y="595179"/>
                      <a:pt x="189251" y="584208"/>
                      <a:pt x="186508" y="573238"/>
                    </a:cubicBezTo>
                    <a:cubicBezTo>
                      <a:pt x="183765" y="562266"/>
                      <a:pt x="175537" y="551295"/>
                      <a:pt x="170051" y="543067"/>
                    </a:cubicBezTo>
                    <a:cubicBezTo>
                      <a:pt x="161824" y="532096"/>
                      <a:pt x="156338" y="521125"/>
                      <a:pt x="153595" y="507411"/>
                    </a:cubicBezTo>
                    <a:lnTo>
                      <a:pt x="244107" y="507411"/>
                    </a:lnTo>
                    <a:lnTo>
                      <a:pt x="233135" y="556781"/>
                    </a:lnTo>
                    <a:cubicBezTo>
                      <a:pt x="227650" y="586951"/>
                      <a:pt x="222164" y="619864"/>
                      <a:pt x="222164" y="652778"/>
                    </a:cubicBezTo>
                    <a:lnTo>
                      <a:pt x="222164" y="809115"/>
                    </a:lnTo>
                    <a:lnTo>
                      <a:pt x="200222" y="809115"/>
                    </a:lnTo>
                    <a:lnTo>
                      <a:pt x="200222" y="757003"/>
                    </a:lnTo>
                    <a:cubicBezTo>
                      <a:pt x="200222" y="748774"/>
                      <a:pt x="191994" y="740546"/>
                      <a:pt x="183765" y="740546"/>
                    </a:cubicBezTo>
                    <a:cubicBezTo>
                      <a:pt x="175537" y="740546"/>
                      <a:pt x="167309" y="748774"/>
                      <a:pt x="167309" y="757003"/>
                    </a:cubicBezTo>
                    <a:lnTo>
                      <a:pt x="167309" y="874941"/>
                    </a:lnTo>
                    <a:lnTo>
                      <a:pt x="46627" y="874941"/>
                    </a:lnTo>
                    <a:cubicBezTo>
                      <a:pt x="19199" y="874941"/>
                      <a:pt x="0" y="896883"/>
                      <a:pt x="0" y="921568"/>
                    </a:cubicBezTo>
                    <a:cubicBezTo>
                      <a:pt x="0" y="946253"/>
                      <a:pt x="21942" y="968195"/>
                      <a:pt x="46627" y="968195"/>
                    </a:cubicBezTo>
                    <a:lnTo>
                      <a:pt x="1039509" y="968195"/>
                    </a:lnTo>
                    <a:cubicBezTo>
                      <a:pt x="1066937" y="968195"/>
                      <a:pt x="1086136" y="946253"/>
                      <a:pt x="1086136" y="921568"/>
                    </a:cubicBezTo>
                    <a:cubicBezTo>
                      <a:pt x="1086136" y="896883"/>
                      <a:pt x="1064194" y="874941"/>
                      <a:pt x="1039509" y="874941"/>
                    </a:cubicBezTo>
                    <a:lnTo>
                      <a:pt x="918828" y="874941"/>
                    </a:lnTo>
                    <a:lnTo>
                      <a:pt x="918828" y="606151"/>
                    </a:lnTo>
                    <a:cubicBezTo>
                      <a:pt x="918828" y="597922"/>
                      <a:pt x="921570" y="589694"/>
                      <a:pt x="921570" y="581466"/>
                    </a:cubicBezTo>
                    <a:cubicBezTo>
                      <a:pt x="924313" y="573238"/>
                      <a:pt x="927055" y="567752"/>
                      <a:pt x="932541" y="559524"/>
                    </a:cubicBezTo>
                    <a:cubicBezTo>
                      <a:pt x="946255" y="540324"/>
                      <a:pt x="957226" y="518382"/>
                      <a:pt x="957226" y="496440"/>
                    </a:cubicBezTo>
                    <a:lnTo>
                      <a:pt x="957226" y="414157"/>
                    </a:lnTo>
                    <a:cubicBezTo>
                      <a:pt x="957226" y="405929"/>
                      <a:pt x="948997" y="397701"/>
                      <a:pt x="940769" y="397701"/>
                    </a:cubicBezTo>
                    <a:cubicBezTo>
                      <a:pt x="932541" y="397701"/>
                      <a:pt x="924313" y="405929"/>
                      <a:pt x="924313" y="414157"/>
                    </a:cubicBezTo>
                    <a:lnTo>
                      <a:pt x="924313" y="474498"/>
                    </a:lnTo>
                    <a:lnTo>
                      <a:pt x="831059" y="474498"/>
                    </a:lnTo>
                    <a:lnTo>
                      <a:pt x="831059" y="403186"/>
                    </a:lnTo>
                    <a:lnTo>
                      <a:pt x="880428" y="345588"/>
                    </a:lnTo>
                    <a:cubicBezTo>
                      <a:pt x="883171" y="342845"/>
                      <a:pt x="883171" y="342845"/>
                      <a:pt x="885914" y="340103"/>
                    </a:cubicBezTo>
                    <a:lnTo>
                      <a:pt x="885914" y="340103"/>
                    </a:lnTo>
                    <a:cubicBezTo>
                      <a:pt x="905114" y="315418"/>
                      <a:pt x="896885" y="287990"/>
                      <a:pt x="880428" y="274276"/>
                    </a:cubicBezTo>
                    <a:cubicBezTo>
                      <a:pt x="874943" y="268791"/>
                      <a:pt x="866714" y="266048"/>
                      <a:pt x="861229" y="263305"/>
                    </a:cubicBezTo>
                    <a:cubicBezTo>
                      <a:pt x="866714" y="260562"/>
                      <a:pt x="874943" y="257820"/>
                      <a:pt x="883171" y="257820"/>
                    </a:cubicBezTo>
                    <a:cubicBezTo>
                      <a:pt x="910599" y="257820"/>
                      <a:pt x="929798" y="279762"/>
                      <a:pt x="929798" y="304447"/>
                    </a:cubicBezTo>
                    <a:lnTo>
                      <a:pt x="929798" y="345588"/>
                    </a:lnTo>
                    <a:cubicBezTo>
                      <a:pt x="929798" y="353817"/>
                      <a:pt x="938026" y="362045"/>
                      <a:pt x="946255" y="362045"/>
                    </a:cubicBezTo>
                    <a:cubicBezTo>
                      <a:pt x="954483" y="362045"/>
                      <a:pt x="962711" y="353817"/>
                      <a:pt x="962711" y="345588"/>
                    </a:cubicBezTo>
                    <a:lnTo>
                      <a:pt x="962711" y="309932"/>
                    </a:lnTo>
                    <a:cubicBezTo>
                      <a:pt x="962711" y="285248"/>
                      <a:pt x="951740" y="260562"/>
                      <a:pt x="932541" y="246849"/>
                    </a:cubicBezTo>
                    <a:lnTo>
                      <a:pt x="932541" y="200222"/>
                    </a:lnTo>
                    <a:cubicBezTo>
                      <a:pt x="940769" y="194736"/>
                      <a:pt x="946255" y="189251"/>
                      <a:pt x="951740" y="181022"/>
                    </a:cubicBezTo>
                    <a:cubicBezTo>
                      <a:pt x="970940" y="175537"/>
                      <a:pt x="984654" y="156337"/>
                      <a:pt x="984654" y="134396"/>
                    </a:cubicBezTo>
                    <a:lnTo>
                      <a:pt x="984654" y="63084"/>
                    </a:lnTo>
                    <a:cubicBezTo>
                      <a:pt x="984654" y="46627"/>
                      <a:pt x="979168" y="30171"/>
                      <a:pt x="965454" y="19199"/>
                    </a:cubicBezTo>
                    <a:cubicBezTo>
                      <a:pt x="954483" y="8228"/>
                      <a:pt x="938026" y="0"/>
                      <a:pt x="921570" y="0"/>
                    </a:cubicBezTo>
                    <a:lnTo>
                      <a:pt x="800888" y="0"/>
                    </a:lnTo>
                    <a:cubicBezTo>
                      <a:pt x="784431" y="0"/>
                      <a:pt x="767975" y="13714"/>
                      <a:pt x="767975" y="32913"/>
                    </a:cubicBezTo>
                    <a:cubicBezTo>
                      <a:pt x="767975" y="60341"/>
                      <a:pt x="781689" y="87768"/>
                      <a:pt x="803631" y="101482"/>
                    </a:cubicBezTo>
                    <a:lnTo>
                      <a:pt x="803631" y="134396"/>
                    </a:lnTo>
                    <a:cubicBezTo>
                      <a:pt x="803631" y="161823"/>
                      <a:pt x="817345" y="183765"/>
                      <a:pt x="836544" y="197479"/>
                    </a:cubicBezTo>
                    <a:lnTo>
                      <a:pt x="836544" y="244106"/>
                    </a:lnTo>
                    <a:cubicBezTo>
                      <a:pt x="833802" y="246849"/>
                      <a:pt x="831059" y="249592"/>
                      <a:pt x="828316" y="252334"/>
                    </a:cubicBezTo>
                    <a:cubicBezTo>
                      <a:pt x="817345" y="263305"/>
                      <a:pt x="809117" y="277019"/>
                      <a:pt x="806374" y="293475"/>
                    </a:cubicBezTo>
                    <a:lnTo>
                      <a:pt x="754261" y="356559"/>
                    </a:lnTo>
                    <a:lnTo>
                      <a:pt x="735062" y="337360"/>
                    </a:lnTo>
                    <a:moveTo>
                      <a:pt x="927055" y="507411"/>
                    </a:moveTo>
                    <a:cubicBezTo>
                      <a:pt x="924313" y="521125"/>
                      <a:pt x="918828" y="532096"/>
                      <a:pt x="910599" y="543067"/>
                    </a:cubicBezTo>
                    <a:cubicBezTo>
                      <a:pt x="902371" y="551295"/>
                      <a:pt x="896885" y="562266"/>
                      <a:pt x="894142" y="573238"/>
                    </a:cubicBezTo>
                    <a:cubicBezTo>
                      <a:pt x="891400" y="584208"/>
                      <a:pt x="888657" y="595179"/>
                      <a:pt x="888657" y="606151"/>
                    </a:cubicBezTo>
                    <a:lnTo>
                      <a:pt x="888657" y="806372"/>
                    </a:lnTo>
                    <a:lnTo>
                      <a:pt x="855743" y="806372"/>
                    </a:lnTo>
                    <a:lnTo>
                      <a:pt x="855743" y="650035"/>
                    </a:lnTo>
                    <a:cubicBezTo>
                      <a:pt x="855743" y="617122"/>
                      <a:pt x="853000" y="586951"/>
                      <a:pt x="844772" y="554038"/>
                    </a:cubicBezTo>
                    <a:lnTo>
                      <a:pt x="833802" y="504669"/>
                    </a:lnTo>
                    <a:lnTo>
                      <a:pt x="927055" y="504669"/>
                    </a:lnTo>
                    <a:close/>
                    <a:moveTo>
                      <a:pt x="896885" y="230392"/>
                    </a:moveTo>
                    <a:cubicBezTo>
                      <a:pt x="891400" y="230392"/>
                      <a:pt x="885914" y="227649"/>
                      <a:pt x="880428" y="227649"/>
                    </a:cubicBezTo>
                    <a:cubicBezTo>
                      <a:pt x="874943" y="227649"/>
                      <a:pt x="869457" y="227649"/>
                      <a:pt x="863972" y="230392"/>
                    </a:cubicBezTo>
                    <a:lnTo>
                      <a:pt x="863972" y="213936"/>
                    </a:lnTo>
                    <a:cubicBezTo>
                      <a:pt x="869457" y="213936"/>
                      <a:pt x="874943" y="216678"/>
                      <a:pt x="880428" y="216678"/>
                    </a:cubicBezTo>
                    <a:cubicBezTo>
                      <a:pt x="885914" y="216678"/>
                      <a:pt x="891400" y="216678"/>
                      <a:pt x="896885" y="213936"/>
                    </a:cubicBezTo>
                    <a:lnTo>
                      <a:pt x="896885" y="230392"/>
                    </a:lnTo>
                    <a:close/>
                    <a:moveTo>
                      <a:pt x="795403" y="32913"/>
                    </a:moveTo>
                    <a:lnTo>
                      <a:pt x="916085" y="32913"/>
                    </a:lnTo>
                    <a:cubicBezTo>
                      <a:pt x="924313" y="32913"/>
                      <a:pt x="932541" y="35656"/>
                      <a:pt x="938026" y="41141"/>
                    </a:cubicBezTo>
                    <a:cubicBezTo>
                      <a:pt x="943512" y="46627"/>
                      <a:pt x="946255" y="54855"/>
                      <a:pt x="946255" y="63084"/>
                    </a:cubicBezTo>
                    <a:lnTo>
                      <a:pt x="946255" y="134396"/>
                    </a:lnTo>
                    <a:cubicBezTo>
                      <a:pt x="946255" y="142624"/>
                      <a:pt x="938026" y="150852"/>
                      <a:pt x="929798" y="150852"/>
                    </a:cubicBezTo>
                    <a:cubicBezTo>
                      <a:pt x="921570" y="150852"/>
                      <a:pt x="913342" y="142624"/>
                      <a:pt x="913342" y="134396"/>
                    </a:cubicBezTo>
                    <a:cubicBezTo>
                      <a:pt x="913342" y="109710"/>
                      <a:pt x="891400" y="87768"/>
                      <a:pt x="866714" y="87768"/>
                    </a:cubicBezTo>
                    <a:lnTo>
                      <a:pt x="850258" y="87768"/>
                    </a:lnTo>
                    <a:cubicBezTo>
                      <a:pt x="820088" y="85026"/>
                      <a:pt x="795403" y="63084"/>
                      <a:pt x="795403" y="32913"/>
                    </a:cubicBezTo>
                    <a:close/>
                    <a:moveTo>
                      <a:pt x="831059" y="134396"/>
                    </a:moveTo>
                    <a:lnTo>
                      <a:pt x="831059" y="115196"/>
                    </a:lnTo>
                    <a:cubicBezTo>
                      <a:pt x="836544" y="117939"/>
                      <a:pt x="844772" y="117939"/>
                      <a:pt x="850258" y="117939"/>
                    </a:cubicBezTo>
                    <a:lnTo>
                      <a:pt x="866714" y="117939"/>
                    </a:lnTo>
                    <a:cubicBezTo>
                      <a:pt x="874943" y="117939"/>
                      <a:pt x="880428" y="123424"/>
                      <a:pt x="880428" y="131653"/>
                    </a:cubicBezTo>
                    <a:cubicBezTo>
                      <a:pt x="880428" y="148109"/>
                      <a:pt x="888657" y="164566"/>
                      <a:pt x="905114" y="172794"/>
                    </a:cubicBezTo>
                    <a:cubicBezTo>
                      <a:pt x="896885" y="178280"/>
                      <a:pt x="888657" y="181022"/>
                      <a:pt x="877686" y="181022"/>
                    </a:cubicBezTo>
                    <a:cubicBezTo>
                      <a:pt x="853000" y="183765"/>
                      <a:pt x="831059" y="161823"/>
                      <a:pt x="831059" y="134396"/>
                    </a:cubicBezTo>
                    <a:close/>
                    <a:moveTo>
                      <a:pt x="765232" y="436099"/>
                    </a:moveTo>
                    <a:cubicBezTo>
                      <a:pt x="762489" y="436099"/>
                      <a:pt x="762489" y="436099"/>
                      <a:pt x="765232" y="436099"/>
                    </a:cubicBezTo>
                    <a:cubicBezTo>
                      <a:pt x="762489" y="438842"/>
                      <a:pt x="757004" y="441585"/>
                      <a:pt x="754261" y="441585"/>
                    </a:cubicBezTo>
                    <a:cubicBezTo>
                      <a:pt x="748776" y="441585"/>
                      <a:pt x="746033" y="441585"/>
                      <a:pt x="743290" y="438842"/>
                    </a:cubicBezTo>
                    <a:cubicBezTo>
                      <a:pt x="743290" y="438842"/>
                      <a:pt x="743290" y="438842"/>
                      <a:pt x="743290" y="438842"/>
                    </a:cubicBezTo>
                    <a:lnTo>
                      <a:pt x="641808" y="340103"/>
                    </a:lnTo>
                    <a:cubicBezTo>
                      <a:pt x="639065" y="337360"/>
                      <a:pt x="636322" y="331874"/>
                      <a:pt x="636322" y="329131"/>
                    </a:cubicBezTo>
                    <a:cubicBezTo>
                      <a:pt x="636322" y="323646"/>
                      <a:pt x="639065" y="320903"/>
                      <a:pt x="641808" y="318161"/>
                    </a:cubicBezTo>
                    <a:cubicBezTo>
                      <a:pt x="647293" y="312675"/>
                      <a:pt x="658265" y="312675"/>
                      <a:pt x="663750" y="318161"/>
                    </a:cubicBezTo>
                    <a:lnTo>
                      <a:pt x="743290" y="392215"/>
                    </a:lnTo>
                    <a:cubicBezTo>
                      <a:pt x="746033" y="394958"/>
                      <a:pt x="751519" y="397701"/>
                      <a:pt x="754261" y="397701"/>
                    </a:cubicBezTo>
                    <a:cubicBezTo>
                      <a:pt x="759746" y="397701"/>
                      <a:pt x="762489" y="394958"/>
                      <a:pt x="765232" y="392215"/>
                    </a:cubicBezTo>
                    <a:lnTo>
                      <a:pt x="778946" y="375758"/>
                    </a:lnTo>
                    <a:cubicBezTo>
                      <a:pt x="787174" y="381244"/>
                      <a:pt x="792660" y="389472"/>
                      <a:pt x="803631" y="397701"/>
                    </a:cubicBezTo>
                    <a:cubicBezTo>
                      <a:pt x="778946" y="416900"/>
                      <a:pt x="765232" y="436099"/>
                      <a:pt x="765232" y="436099"/>
                    </a:cubicBezTo>
                    <a:close/>
                    <a:moveTo>
                      <a:pt x="820088" y="370273"/>
                    </a:moveTo>
                    <a:cubicBezTo>
                      <a:pt x="811859" y="362045"/>
                      <a:pt x="803631" y="353817"/>
                      <a:pt x="795403" y="348331"/>
                    </a:cubicBezTo>
                    <a:lnTo>
                      <a:pt x="833802" y="301704"/>
                    </a:lnTo>
                    <a:cubicBezTo>
                      <a:pt x="844772" y="290733"/>
                      <a:pt x="855743" y="298961"/>
                      <a:pt x="855743" y="298961"/>
                    </a:cubicBezTo>
                    <a:cubicBezTo>
                      <a:pt x="858486" y="301704"/>
                      <a:pt x="866714" y="309932"/>
                      <a:pt x="858486" y="320903"/>
                    </a:cubicBezTo>
                    <a:cubicBezTo>
                      <a:pt x="858486" y="326389"/>
                      <a:pt x="839287" y="345588"/>
                      <a:pt x="820088" y="370273"/>
                    </a:cubicBezTo>
                    <a:close/>
                    <a:moveTo>
                      <a:pt x="806374" y="866713"/>
                    </a:moveTo>
                    <a:cubicBezTo>
                      <a:pt x="806374" y="852999"/>
                      <a:pt x="817345" y="839285"/>
                      <a:pt x="833802" y="839285"/>
                    </a:cubicBezTo>
                    <a:lnTo>
                      <a:pt x="888657" y="839285"/>
                    </a:lnTo>
                    <a:lnTo>
                      <a:pt x="888657" y="874941"/>
                    </a:lnTo>
                    <a:lnTo>
                      <a:pt x="809117" y="874941"/>
                    </a:lnTo>
                    <a:lnTo>
                      <a:pt x="809117" y="866713"/>
                    </a:lnTo>
                    <a:close/>
                    <a:moveTo>
                      <a:pt x="326390" y="389472"/>
                    </a:moveTo>
                    <a:cubicBezTo>
                      <a:pt x="329132" y="392215"/>
                      <a:pt x="334618" y="394958"/>
                      <a:pt x="337360" y="394958"/>
                    </a:cubicBezTo>
                    <a:cubicBezTo>
                      <a:pt x="342846" y="394958"/>
                      <a:pt x="345589" y="394958"/>
                      <a:pt x="348331" y="389472"/>
                    </a:cubicBezTo>
                    <a:lnTo>
                      <a:pt x="427872" y="315418"/>
                    </a:lnTo>
                    <a:cubicBezTo>
                      <a:pt x="433357" y="309932"/>
                      <a:pt x="444328" y="309932"/>
                      <a:pt x="449814" y="315418"/>
                    </a:cubicBezTo>
                    <a:cubicBezTo>
                      <a:pt x="452557" y="318161"/>
                      <a:pt x="455300" y="323646"/>
                      <a:pt x="455300" y="326389"/>
                    </a:cubicBezTo>
                    <a:cubicBezTo>
                      <a:pt x="455300" y="331874"/>
                      <a:pt x="452557" y="334617"/>
                      <a:pt x="449814" y="337360"/>
                    </a:cubicBezTo>
                    <a:lnTo>
                      <a:pt x="348331" y="436099"/>
                    </a:lnTo>
                    <a:cubicBezTo>
                      <a:pt x="348331" y="436099"/>
                      <a:pt x="348331" y="436099"/>
                      <a:pt x="348331" y="436099"/>
                    </a:cubicBezTo>
                    <a:cubicBezTo>
                      <a:pt x="345589" y="438842"/>
                      <a:pt x="340103" y="441585"/>
                      <a:pt x="337360" y="438842"/>
                    </a:cubicBezTo>
                    <a:cubicBezTo>
                      <a:pt x="331875" y="438842"/>
                      <a:pt x="329132" y="436099"/>
                      <a:pt x="326390" y="433357"/>
                    </a:cubicBezTo>
                    <a:cubicBezTo>
                      <a:pt x="326390" y="433357"/>
                      <a:pt x="326390" y="433357"/>
                      <a:pt x="326390" y="433357"/>
                    </a:cubicBezTo>
                    <a:lnTo>
                      <a:pt x="290734" y="392215"/>
                    </a:lnTo>
                    <a:cubicBezTo>
                      <a:pt x="298962" y="383987"/>
                      <a:pt x="307190" y="375758"/>
                      <a:pt x="315418" y="370273"/>
                    </a:cubicBezTo>
                    <a:lnTo>
                      <a:pt x="326390" y="389472"/>
                    </a:lnTo>
                    <a:close/>
                    <a:moveTo>
                      <a:pt x="290734" y="348331"/>
                    </a:moveTo>
                    <a:cubicBezTo>
                      <a:pt x="282505" y="353817"/>
                      <a:pt x="277020" y="362045"/>
                      <a:pt x="266048" y="370273"/>
                    </a:cubicBezTo>
                    <a:lnTo>
                      <a:pt x="224907" y="323646"/>
                    </a:lnTo>
                    <a:cubicBezTo>
                      <a:pt x="216679" y="312675"/>
                      <a:pt x="224907" y="301704"/>
                      <a:pt x="227650" y="301704"/>
                    </a:cubicBezTo>
                    <a:cubicBezTo>
                      <a:pt x="230393" y="298961"/>
                      <a:pt x="238621" y="293475"/>
                      <a:pt x="249592" y="304447"/>
                    </a:cubicBezTo>
                    <a:lnTo>
                      <a:pt x="290734" y="348331"/>
                    </a:lnTo>
                    <a:close/>
                    <a:moveTo>
                      <a:pt x="255077" y="134396"/>
                    </a:moveTo>
                    <a:cubicBezTo>
                      <a:pt x="255077" y="161823"/>
                      <a:pt x="233135" y="181022"/>
                      <a:pt x="208450" y="181022"/>
                    </a:cubicBezTo>
                    <a:cubicBezTo>
                      <a:pt x="208450" y="181022"/>
                      <a:pt x="205708" y="181022"/>
                      <a:pt x="205708" y="181022"/>
                    </a:cubicBezTo>
                    <a:lnTo>
                      <a:pt x="205708" y="131653"/>
                    </a:lnTo>
                    <a:cubicBezTo>
                      <a:pt x="205708" y="123424"/>
                      <a:pt x="211193" y="115196"/>
                      <a:pt x="222164" y="115196"/>
                    </a:cubicBezTo>
                    <a:lnTo>
                      <a:pt x="257820" y="115196"/>
                    </a:lnTo>
                    <a:lnTo>
                      <a:pt x="257820" y="134396"/>
                    </a:lnTo>
                    <a:close/>
                    <a:moveTo>
                      <a:pt x="222164" y="213936"/>
                    </a:moveTo>
                    <a:lnTo>
                      <a:pt x="222164" y="230392"/>
                    </a:lnTo>
                    <a:cubicBezTo>
                      <a:pt x="216679" y="230392"/>
                      <a:pt x="211193" y="227649"/>
                      <a:pt x="205708" y="227649"/>
                    </a:cubicBezTo>
                    <a:cubicBezTo>
                      <a:pt x="200222" y="227649"/>
                      <a:pt x="194737" y="227649"/>
                      <a:pt x="189251" y="230392"/>
                    </a:cubicBezTo>
                    <a:lnTo>
                      <a:pt x="189251" y="211193"/>
                    </a:lnTo>
                    <a:cubicBezTo>
                      <a:pt x="194737" y="211193"/>
                      <a:pt x="200222" y="213936"/>
                      <a:pt x="205708" y="213936"/>
                    </a:cubicBezTo>
                    <a:cubicBezTo>
                      <a:pt x="213936" y="213936"/>
                      <a:pt x="216679" y="213936"/>
                      <a:pt x="222164" y="213936"/>
                    </a:cubicBezTo>
                    <a:close/>
                    <a:moveTo>
                      <a:pt x="139881" y="145366"/>
                    </a:moveTo>
                    <a:lnTo>
                      <a:pt x="139881" y="85026"/>
                    </a:lnTo>
                    <a:cubicBezTo>
                      <a:pt x="139881" y="71312"/>
                      <a:pt x="145367" y="57598"/>
                      <a:pt x="156338" y="46627"/>
                    </a:cubicBezTo>
                    <a:cubicBezTo>
                      <a:pt x="167309" y="35656"/>
                      <a:pt x="181023" y="30171"/>
                      <a:pt x="194737" y="30171"/>
                    </a:cubicBezTo>
                    <a:lnTo>
                      <a:pt x="246849" y="30171"/>
                    </a:lnTo>
                    <a:cubicBezTo>
                      <a:pt x="271534" y="30171"/>
                      <a:pt x="293476" y="49370"/>
                      <a:pt x="293476" y="76797"/>
                    </a:cubicBezTo>
                    <a:cubicBezTo>
                      <a:pt x="293476" y="82283"/>
                      <a:pt x="290734" y="85026"/>
                      <a:pt x="285248" y="85026"/>
                    </a:cubicBezTo>
                    <a:lnTo>
                      <a:pt x="222164" y="85026"/>
                    </a:lnTo>
                    <a:cubicBezTo>
                      <a:pt x="197479" y="85026"/>
                      <a:pt x="175537" y="106968"/>
                      <a:pt x="175537" y="131653"/>
                    </a:cubicBezTo>
                    <a:lnTo>
                      <a:pt x="175537" y="181022"/>
                    </a:lnTo>
                    <a:cubicBezTo>
                      <a:pt x="153595" y="181022"/>
                      <a:pt x="139881" y="164566"/>
                      <a:pt x="139881" y="145366"/>
                    </a:cubicBezTo>
                    <a:close/>
                    <a:moveTo>
                      <a:pt x="159081" y="477241"/>
                    </a:moveTo>
                    <a:lnTo>
                      <a:pt x="159081" y="309932"/>
                    </a:lnTo>
                    <a:cubicBezTo>
                      <a:pt x="159081" y="282505"/>
                      <a:pt x="181023" y="263305"/>
                      <a:pt x="205708" y="263305"/>
                    </a:cubicBezTo>
                    <a:cubicBezTo>
                      <a:pt x="213936" y="263305"/>
                      <a:pt x="219421" y="266048"/>
                      <a:pt x="227650" y="268791"/>
                    </a:cubicBezTo>
                    <a:cubicBezTo>
                      <a:pt x="219421" y="271534"/>
                      <a:pt x="213936" y="274276"/>
                      <a:pt x="208450" y="279762"/>
                    </a:cubicBezTo>
                    <a:cubicBezTo>
                      <a:pt x="191994" y="293475"/>
                      <a:pt x="183765" y="320903"/>
                      <a:pt x="202965" y="345588"/>
                    </a:cubicBezTo>
                    <a:cubicBezTo>
                      <a:pt x="202965" y="345588"/>
                      <a:pt x="202965" y="345588"/>
                      <a:pt x="202965" y="345588"/>
                    </a:cubicBezTo>
                    <a:lnTo>
                      <a:pt x="255077" y="408672"/>
                    </a:lnTo>
                    <a:lnTo>
                      <a:pt x="255077" y="479983"/>
                    </a:lnTo>
                    <a:lnTo>
                      <a:pt x="159081" y="479983"/>
                    </a:lnTo>
                    <a:close/>
                    <a:moveTo>
                      <a:pt x="200222" y="839285"/>
                    </a:moveTo>
                    <a:lnTo>
                      <a:pt x="255077" y="839285"/>
                    </a:lnTo>
                    <a:cubicBezTo>
                      <a:pt x="268791" y="839285"/>
                      <a:pt x="282505" y="850256"/>
                      <a:pt x="282505" y="866713"/>
                    </a:cubicBezTo>
                    <a:lnTo>
                      <a:pt x="282505" y="874941"/>
                    </a:lnTo>
                    <a:lnTo>
                      <a:pt x="200222" y="874941"/>
                    </a:lnTo>
                    <a:lnTo>
                      <a:pt x="200222" y="839285"/>
                    </a:lnTo>
                    <a:close/>
                    <a:moveTo>
                      <a:pt x="1039509" y="940768"/>
                    </a:moveTo>
                    <a:lnTo>
                      <a:pt x="46627" y="940768"/>
                    </a:lnTo>
                    <a:cubicBezTo>
                      <a:pt x="38399" y="940768"/>
                      <a:pt x="30171" y="932539"/>
                      <a:pt x="30171" y="924311"/>
                    </a:cubicBezTo>
                    <a:cubicBezTo>
                      <a:pt x="30171" y="916083"/>
                      <a:pt x="38399" y="907854"/>
                      <a:pt x="46627" y="907854"/>
                    </a:cubicBezTo>
                    <a:lnTo>
                      <a:pt x="1039509" y="907854"/>
                    </a:lnTo>
                    <a:cubicBezTo>
                      <a:pt x="1047737" y="907854"/>
                      <a:pt x="1055966" y="916083"/>
                      <a:pt x="1055966" y="924311"/>
                    </a:cubicBezTo>
                    <a:cubicBezTo>
                      <a:pt x="1055966" y="932539"/>
                      <a:pt x="1047737" y="940768"/>
                      <a:pt x="1039509" y="940768"/>
                    </a:cubicBezTo>
                    <a:close/>
                  </a:path>
                </a:pathLst>
              </a:custGeom>
              <a:grpFill/>
              <a:ln w="27426" cap="flat">
                <a:noFill/>
                <a:prstDash val="solid"/>
                <a:miter/>
              </a:ln>
            </p:spPr>
            <p:txBody>
              <a:bodyPr rtlCol="0" anchor="ctr"/>
              <a:lstStyle/>
              <a:p>
                <a:endParaRPr lang="en-US" dirty="0"/>
              </a:p>
            </p:txBody>
          </p:sp>
          <p:grpSp>
            <p:nvGrpSpPr>
              <p:cNvPr id="29" name="Graphic 3">
                <a:extLst>
                  <a:ext uri="{FF2B5EF4-FFF2-40B4-BE49-F238E27FC236}">
                    <a16:creationId xmlns:a16="http://schemas.microsoft.com/office/drawing/2014/main" id="{24FB94DD-0B81-CEA8-A147-9530BDAD8137}"/>
                  </a:ext>
                </a:extLst>
              </p:cNvPr>
              <p:cNvGrpSpPr/>
              <p:nvPr/>
            </p:nvGrpSpPr>
            <p:grpSpPr>
              <a:xfrm>
                <a:off x="4738409" y="2001259"/>
                <a:ext cx="466270" cy="416899"/>
                <a:chOff x="4738409" y="2001259"/>
                <a:chExt cx="466270" cy="416899"/>
              </a:xfrm>
              <a:grpFill/>
            </p:grpSpPr>
            <p:sp>
              <p:nvSpPr>
                <p:cNvPr id="30" name="Freeform 1488">
                  <a:extLst>
                    <a:ext uri="{FF2B5EF4-FFF2-40B4-BE49-F238E27FC236}">
                      <a16:creationId xmlns:a16="http://schemas.microsoft.com/office/drawing/2014/main" id="{9E22A723-E205-552B-2C0B-2978DEA5C2C6}"/>
                    </a:ext>
                  </a:extLst>
                </p:cNvPr>
                <p:cNvSpPr/>
                <p:nvPr/>
              </p:nvSpPr>
              <p:spPr>
                <a:xfrm>
                  <a:off x="4738409" y="2044063"/>
                  <a:ext cx="69649" cy="247929"/>
                </a:xfrm>
                <a:custGeom>
                  <a:avLst/>
                  <a:gdLst>
                    <a:gd name="connsiteX0" fmla="*/ 43884 w 69649"/>
                    <a:gd name="connsiteY0" fmla="*/ 242443 h 247929"/>
                    <a:gd name="connsiteX1" fmla="*/ 43884 w 69649"/>
                    <a:gd name="connsiteY1" fmla="*/ 242443 h 247929"/>
                    <a:gd name="connsiteX2" fmla="*/ 49370 w 69649"/>
                    <a:gd name="connsiteY2" fmla="*/ 247929 h 247929"/>
                    <a:gd name="connsiteX3" fmla="*/ 68569 w 69649"/>
                    <a:gd name="connsiteY3" fmla="*/ 220501 h 247929"/>
                    <a:gd name="connsiteX4" fmla="*/ 32913 w 69649"/>
                    <a:gd name="connsiteY4" fmla="*/ 116276 h 247929"/>
                    <a:gd name="connsiteX5" fmla="*/ 65827 w 69649"/>
                    <a:gd name="connsiteY5" fmla="*/ 25765 h 247929"/>
                    <a:gd name="connsiteX6" fmla="*/ 63084 w 69649"/>
                    <a:gd name="connsiteY6" fmla="*/ 3823 h 247929"/>
                    <a:gd name="connsiteX7" fmla="*/ 41142 w 69649"/>
                    <a:gd name="connsiteY7" fmla="*/ 6566 h 247929"/>
                    <a:gd name="connsiteX8" fmla="*/ 0 w 69649"/>
                    <a:gd name="connsiteY8" fmla="*/ 119019 h 247929"/>
                    <a:gd name="connsiteX9" fmla="*/ 43884 w 69649"/>
                    <a:gd name="connsiteY9" fmla="*/ 242443 h 2479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9649" h="247929">
                      <a:moveTo>
                        <a:pt x="43884" y="242443"/>
                      </a:moveTo>
                      <a:cubicBezTo>
                        <a:pt x="43884" y="242443"/>
                        <a:pt x="43884" y="242443"/>
                        <a:pt x="43884" y="242443"/>
                      </a:cubicBezTo>
                      <a:cubicBezTo>
                        <a:pt x="46627" y="245186"/>
                        <a:pt x="46627" y="245186"/>
                        <a:pt x="49370" y="247929"/>
                      </a:cubicBezTo>
                      <a:cubicBezTo>
                        <a:pt x="54855" y="239701"/>
                        <a:pt x="60341" y="228729"/>
                        <a:pt x="68569" y="220501"/>
                      </a:cubicBezTo>
                      <a:cubicBezTo>
                        <a:pt x="41142" y="179360"/>
                        <a:pt x="32913" y="140961"/>
                        <a:pt x="32913" y="116276"/>
                      </a:cubicBezTo>
                      <a:cubicBezTo>
                        <a:pt x="32913" y="80620"/>
                        <a:pt x="43884" y="50450"/>
                        <a:pt x="65827" y="25765"/>
                      </a:cubicBezTo>
                      <a:cubicBezTo>
                        <a:pt x="71312" y="20280"/>
                        <a:pt x="71312" y="9308"/>
                        <a:pt x="63084" y="3823"/>
                      </a:cubicBezTo>
                      <a:cubicBezTo>
                        <a:pt x="57598" y="-1662"/>
                        <a:pt x="46627" y="-1662"/>
                        <a:pt x="41142" y="6566"/>
                      </a:cubicBezTo>
                      <a:cubicBezTo>
                        <a:pt x="13714" y="36736"/>
                        <a:pt x="0" y="75135"/>
                        <a:pt x="0" y="119019"/>
                      </a:cubicBezTo>
                      <a:cubicBezTo>
                        <a:pt x="0" y="146447"/>
                        <a:pt x="8228" y="190331"/>
                        <a:pt x="43884" y="242443"/>
                      </a:cubicBezTo>
                      <a:close/>
                    </a:path>
                  </a:pathLst>
                </a:custGeom>
                <a:grpFill/>
                <a:ln w="27426" cap="flat">
                  <a:noFill/>
                  <a:prstDash val="solid"/>
                  <a:miter/>
                </a:ln>
              </p:spPr>
              <p:txBody>
                <a:bodyPr rtlCol="0" anchor="ctr"/>
                <a:lstStyle/>
                <a:p>
                  <a:endParaRPr lang="en-US"/>
                </a:p>
              </p:txBody>
            </p:sp>
            <p:sp>
              <p:nvSpPr>
                <p:cNvPr id="31" name="Freeform 1489">
                  <a:extLst>
                    <a:ext uri="{FF2B5EF4-FFF2-40B4-BE49-F238E27FC236}">
                      <a16:creationId xmlns:a16="http://schemas.microsoft.com/office/drawing/2014/main" id="{AFC01887-4890-7BB8-F738-24AE3128C0C8}"/>
                    </a:ext>
                  </a:extLst>
                </p:cNvPr>
                <p:cNvSpPr/>
                <p:nvPr/>
              </p:nvSpPr>
              <p:spPr>
                <a:xfrm>
                  <a:off x="4848120" y="2330391"/>
                  <a:ext cx="233135" cy="87768"/>
                </a:xfrm>
                <a:custGeom>
                  <a:avLst/>
                  <a:gdLst>
                    <a:gd name="connsiteX0" fmla="*/ 21942 w 233135"/>
                    <a:gd name="connsiteY0" fmla="*/ 5485 h 87768"/>
                    <a:gd name="connsiteX1" fmla="*/ 21942 w 233135"/>
                    <a:gd name="connsiteY1" fmla="*/ 5485 h 87768"/>
                    <a:gd name="connsiteX2" fmla="*/ 0 w 233135"/>
                    <a:gd name="connsiteY2" fmla="*/ 32913 h 87768"/>
                    <a:gd name="connsiteX3" fmla="*/ 5485 w 233135"/>
                    <a:gd name="connsiteY3" fmla="*/ 27428 h 87768"/>
                    <a:gd name="connsiteX4" fmla="*/ 93254 w 233135"/>
                    <a:gd name="connsiteY4" fmla="*/ 82283 h 87768"/>
                    <a:gd name="connsiteX5" fmla="*/ 120682 w 233135"/>
                    <a:gd name="connsiteY5" fmla="*/ 87768 h 87768"/>
                    <a:gd name="connsiteX6" fmla="*/ 148110 w 233135"/>
                    <a:gd name="connsiteY6" fmla="*/ 82283 h 87768"/>
                    <a:gd name="connsiteX7" fmla="*/ 233136 w 233135"/>
                    <a:gd name="connsiteY7" fmla="*/ 30171 h 87768"/>
                    <a:gd name="connsiteX8" fmla="*/ 211193 w 233135"/>
                    <a:gd name="connsiteY8" fmla="*/ 5485 h 87768"/>
                    <a:gd name="connsiteX9" fmla="*/ 134396 w 233135"/>
                    <a:gd name="connsiteY9" fmla="*/ 52112 h 87768"/>
                    <a:gd name="connsiteX10" fmla="*/ 109711 w 233135"/>
                    <a:gd name="connsiteY10" fmla="*/ 52112 h 87768"/>
                    <a:gd name="connsiteX11" fmla="*/ 30171 w 233135"/>
                    <a:gd name="connsiteY11" fmla="*/ 2743 h 87768"/>
                    <a:gd name="connsiteX12" fmla="*/ 32913 w 233135"/>
                    <a:gd name="connsiteY12" fmla="*/ 0 h 87768"/>
                    <a:gd name="connsiteX13" fmla="*/ 21942 w 233135"/>
                    <a:gd name="connsiteY13" fmla="*/ 5485 h 877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33135" h="87768">
                      <a:moveTo>
                        <a:pt x="21942" y="5485"/>
                      </a:moveTo>
                      <a:cubicBezTo>
                        <a:pt x="21942" y="5485"/>
                        <a:pt x="21942" y="5485"/>
                        <a:pt x="21942" y="5485"/>
                      </a:cubicBezTo>
                      <a:cubicBezTo>
                        <a:pt x="13714" y="13714"/>
                        <a:pt x="8228" y="24685"/>
                        <a:pt x="0" y="32913"/>
                      </a:cubicBezTo>
                      <a:lnTo>
                        <a:pt x="5485" y="27428"/>
                      </a:lnTo>
                      <a:cubicBezTo>
                        <a:pt x="30171" y="46627"/>
                        <a:pt x="60341" y="65826"/>
                        <a:pt x="93254" y="82283"/>
                      </a:cubicBezTo>
                      <a:cubicBezTo>
                        <a:pt x="101482" y="87768"/>
                        <a:pt x="109711" y="87768"/>
                        <a:pt x="120682" y="87768"/>
                      </a:cubicBezTo>
                      <a:cubicBezTo>
                        <a:pt x="131653" y="87768"/>
                        <a:pt x="139881" y="85026"/>
                        <a:pt x="148110" y="82283"/>
                      </a:cubicBezTo>
                      <a:cubicBezTo>
                        <a:pt x="181023" y="65826"/>
                        <a:pt x="208450" y="49370"/>
                        <a:pt x="233136" y="30171"/>
                      </a:cubicBezTo>
                      <a:cubicBezTo>
                        <a:pt x="224907" y="21942"/>
                        <a:pt x="216679" y="16457"/>
                        <a:pt x="211193" y="5485"/>
                      </a:cubicBezTo>
                      <a:cubicBezTo>
                        <a:pt x="189251" y="21942"/>
                        <a:pt x="161824" y="38399"/>
                        <a:pt x="134396" y="52112"/>
                      </a:cubicBezTo>
                      <a:cubicBezTo>
                        <a:pt x="126167" y="54855"/>
                        <a:pt x="117939" y="54855"/>
                        <a:pt x="109711" y="52112"/>
                      </a:cubicBezTo>
                      <a:cubicBezTo>
                        <a:pt x="79541" y="35656"/>
                        <a:pt x="52113" y="19199"/>
                        <a:pt x="30171" y="2743"/>
                      </a:cubicBezTo>
                      <a:lnTo>
                        <a:pt x="32913" y="0"/>
                      </a:lnTo>
                      <a:cubicBezTo>
                        <a:pt x="30171" y="5485"/>
                        <a:pt x="24685" y="5485"/>
                        <a:pt x="21942" y="5485"/>
                      </a:cubicBezTo>
                      <a:close/>
                    </a:path>
                  </a:pathLst>
                </a:custGeom>
                <a:grpFill/>
                <a:ln w="27426" cap="flat">
                  <a:noFill/>
                  <a:prstDash val="solid"/>
                  <a:miter/>
                </a:ln>
              </p:spPr>
              <p:txBody>
                <a:bodyPr rtlCol="0" anchor="ctr"/>
                <a:lstStyle/>
                <a:p>
                  <a:endParaRPr lang="en-US"/>
                </a:p>
              </p:txBody>
            </p:sp>
            <p:sp>
              <p:nvSpPr>
                <p:cNvPr id="32" name="Freeform 1490">
                  <a:extLst>
                    <a:ext uri="{FF2B5EF4-FFF2-40B4-BE49-F238E27FC236}">
                      <a16:creationId xmlns:a16="http://schemas.microsoft.com/office/drawing/2014/main" id="{688F0988-83C4-C4A4-72A7-1CB91A7E689F}"/>
                    </a:ext>
                  </a:extLst>
                </p:cNvPr>
                <p:cNvSpPr/>
                <p:nvPr/>
              </p:nvSpPr>
              <p:spPr>
                <a:xfrm>
                  <a:off x="4828207" y="2001259"/>
                  <a:ext cx="376472" cy="290732"/>
                </a:xfrm>
                <a:custGeom>
                  <a:avLst/>
                  <a:gdLst>
                    <a:gd name="connsiteX0" fmla="*/ 22656 w 376472"/>
                    <a:gd name="connsiteY0" fmla="*/ 35656 h 290732"/>
                    <a:gd name="connsiteX1" fmla="*/ 55569 w 376472"/>
                    <a:gd name="connsiteY1" fmla="*/ 30171 h 290732"/>
                    <a:gd name="connsiteX2" fmla="*/ 132366 w 376472"/>
                    <a:gd name="connsiteY2" fmla="*/ 54855 h 290732"/>
                    <a:gd name="connsiteX3" fmla="*/ 151566 w 376472"/>
                    <a:gd name="connsiteY3" fmla="*/ 54855 h 290732"/>
                    <a:gd name="connsiteX4" fmla="*/ 228363 w 376472"/>
                    <a:gd name="connsiteY4" fmla="*/ 30171 h 290732"/>
                    <a:gd name="connsiteX5" fmla="*/ 343559 w 376472"/>
                    <a:gd name="connsiteY5" fmla="*/ 159080 h 290732"/>
                    <a:gd name="connsiteX6" fmla="*/ 302418 w 376472"/>
                    <a:gd name="connsiteY6" fmla="*/ 268791 h 290732"/>
                    <a:gd name="connsiteX7" fmla="*/ 299675 w 376472"/>
                    <a:gd name="connsiteY7" fmla="*/ 266048 h 290732"/>
                    <a:gd name="connsiteX8" fmla="*/ 296932 w 376472"/>
                    <a:gd name="connsiteY8" fmla="*/ 271533 h 290732"/>
                    <a:gd name="connsiteX9" fmla="*/ 310646 w 376472"/>
                    <a:gd name="connsiteY9" fmla="*/ 285247 h 290732"/>
                    <a:gd name="connsiteX10" fmla="*/ 316132 w 376472"/>
                    <a:gd name="connsiteY10" fmla="*/ 290733 h 290732"/>
                    <a:gd name="connsiteX11" fmla="*/ 329846 w 376472"/>
                    <a:gd name="connsiteY11" fmla="*/ 290733 h 290732"/>
                    <a:gd name="connsiteX12" fmla="*/ 329846 w 376472"/>
                    <a:gd name="connsiteY12" fmla="*/ 290733 h 290732"/>
                    <a:gd name="connsiteX13" fmla="*/ 376473 w 376472"/>
                    <a:gd name="connsiteY13" fmla="*/ 161823 h 290732"/>
                    <a:gd name="connsiteX14" fmla="*/ 231106 w 376472"/>
                    <a:gd name="connsiteY14" fmla="*/ 0 h 290732"/>
                    <a:gd name="connsiteX15" fmla="*/ 143337 w 376472"/>
                    <a:gd name="connsiteY15" fmla="*/ 24685 h 290732"/>
                    <a:gd name="connsiteX16" fmla="*/ 55569 w 376472"/>
                    <a:gd name="connsiteY16" fmla="*/ 0 h 290732"/>
                    <a:gd name="connsiteX17" fmla="*/ 11684 w 376472"/>
                    <a:gd name="connsiteY17" fmla="*/ 5485 h 290732"/>
                    <a:gd name="connsiteX18" fmla="*/ 714 w 376472"/>
                    <a:gd name="connsiteY18" fmla="*/ 24685 h 290732"/>
                    <a:gd name="connsiteX19" fmla="*/ 22656 w 376472"/>
                    <a:gd name="connsiteY19" fmla="*/ 35656 h 2907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76472" h="290732">
                      <a:moveTo>
                        <a:pt x="22656" y="35656"/>
                      </a:moveTo>
                      <a:cubicBezTo>
                        <a:pt x="33627" y="32913"/>
                        <a:pt x="44598" y="30171"/>
                        <a:pt x="55569" y="30171"/>
                      </a:cubicBezTo>
                      <a:cubicBezTo>
                        <a:pt x="91225" y="30171"/>
                        <a:pt x="115910" y="43884"/>
                        <a:pt x="132366" y="54855"/>
                      </a:cubicBezTo>
                      <a:cubicBezTo>
                        <a:pt x="137852" y="57598"/>
                        <a:pt x="146080" y="57598"/>
                        <a:pt x="151566" y="54855"/>
                      </a:cubicBezTo>
                      <a:cubicBezTo>
                        <a:pt x="168023" y="43884"/>
                        <a:pt x="195450" y="30171"/>
                        <a:pt x="228363" y="30171"/>
                      </a:cubicBezTo>
                      <a:cubicBezTo>
                        <a:pt x="291447" y="30171"/>
                        <a:pt x="343559" y="87768"/>
                        <a:pt x="343559" y="159080"/>
                      </a:cubicBezTo>
                      <a:cubicBezTo>
                        <a:pt x="343559" y="186508"/>
                        <a:pt x="335331" y="224906"/>
                        <a:pt x="302418" y="268791"/>
                      </a:cubicBezTo>
                      <a:lnTo>
                        <a:pt x="299675" y="266048"/>
                      </a:lnTo>
                      <a:cubicBezTo>
                        <a:pt x="299675" y="268791"/>
                        <a:pt x="299675" y="268791"/>
                        <a:pt x="296932" y="271533"/>
                      </a:cubicBezTo>
                      <a:cubicBezTo>
                        <a:pt x="302418" y="277019"/>
                        <a:pt x="305161" y="282505"/>
                        <a:pt x="310646" y="285247"/>
                      </a:cubicBezTo>
                      <a:cubicBezTo>
                        <a:pt x="313389" y="287990"/>
                        <a:pt x="313389" y="287990"/>
                        <a:pt x="316132" y="290733"/>
                      </a:cubicBezTo>
                      <a:cubicBezTo>
                        <a:pt x="321618" y="290733"/>
                        <a:pt x="327103" y="290733"/>
                        <a:pt x="329846" y="290733"/>
                      </a:cubicBezTo>
                      <a:cubicBezTo>
                        <a:pt x="329846" y="290733"/>
                        <a:pt x="329846" y="290733"/>
                        <a:pt x="329846" y="290733"/>
                      </a:cubicBezTo>
                      <a:cubicBezTo>
                        <a:pt x="368244" y="238620"/>
                        <a:pt x="376473" y="191993"/>
                        <a:pt x="376473" y="161823"/>
                      </a:cubicBezTo>
                      <a:cubicBezTo>
                        <a:pt x="376473" y="71312"/>
                        <a:pt x="313389" y="0"/>
                        <a:pt x="231106" y="0"/>
                      </a:cubicBezTo>
                      <a:cubicBezTo>
                        <a:pt x="192707" y="0"/>
                        <a:pt x="165280" y="13714"/>
                        <a:pt x="143337" y="24685"/>
                      </a:cubicBezTo>
                      <a:cubicBezTo>
                        <a:pt x="124138" y="10971"/>
                        <a:pt x="93967" y="0"/>
                        <a:pt x="55569" y="0"/>
                      </a:cubicBezTo>
                      <a:cubicBezTo>
                        <a:pt x="41855" y="0"/>
                        <a:pt x="25398" y="2743"/>
                        <a:pt x="11684" y="5485"/>
                      </a:cubicBezTo>
                      <a:cubicBezTo>
                        <a:pt x="3456" y="8228"/>
                        <a:pt x="-2029" y="16457"/>
                        <a:pt x="714" y="24685"/>
                      </a:cubicBezTo>
                      <a:cubicBezTo>
                        <a:pt x="6199" y="32913"/>
                        <a:pt x="14427" y="38399"/>
                        <a:pt x="22656" y="35656"/>
                      </a:cubicBezTo>
                      <a:close/>
                    </a:path>
                  </a:pathLst>
                </a:custGeom>
                <a:grpFill/>
                <a:ln w="27426" cap="flat">
                  <a:noFill/>
                  <a:prstDash val="solid"/>
                  <a:miter/>
                </a:ln>
              </p:spPr>
              <p:txBody>
                <a:bodyPr rtlCol="0" anchor="ctr"/>
                <a:lstStyle/>
                <a:p>
                  <a:endParaRPr lang="en-US"/>
                </a:p>
              </p:txBody>
            </p:sp>
          </p:grpSp>
        </p:grpSp>
        <p:grpSp>
          <p:nvGrpSpPr>
            <p:cNvPr id="33" name="Graphic 3">
              <a:extLst>
                <a:ext uri="{FF2B5EF4-FFF2-40B4-BE49-F238E27FC236}">
                  <a16:creationId xmlns:a16="http://schemas.microsoft.com/office/drawing/2014/main" id="{48897E9C-ADC9-17F2-28CF-D12C33F4B79E}"/>
                </a:ext>
              </a:extLst>
            </p:cNvPr>
            <p:cNvGrpSpPr/>
            <p:nvPr/>
          </p:nvGrpSpPr>
          <p:grpSpPr>
            <a:xfrm>
              <a:off x="4457988" y="3792839"/>
              <a:ext cx="524817" cy="551091"/>
              <a:chOff x="10407709" y="5371716"/>
              <a:chExt cx="1086136" cy="1037162"/>
            </a:xfrm>
            <a:solidFill>
              <a:schemeClr val="bg1"/>
            </a:solidFill>
          </p:grpSpPr>
          <p:sp>
            <p:nvSpPr>
              <p:cNvPr id="34" name="Freeform 1249">
                <a:extLst>
                  <a:ext uri="{FF2B5EF4-FFF2-40B4-BE49-F238E27FC236}">
                    <a16:creationId xmlns:a16="http://schemas.microsoft.com/office/drawing/2014/main" id="{0C814A5F-290D-5FBD-5465-6502AE9F4494}"/>
                  </a:ext>
                </a:extLst>
              </p:cNvPr>
              <p:cNvSpPr/>
              <p:nvPr/>
            </p:nvSpPr>
            <p:spPr>
              <a:xfrm>
                <a:off x="11016927" y="5621447"/>
                <a:ext cx="177956" cy="194120"/>
              </a:xfrm>
              <a:custGeom>
                <a:avLst/>
                <a:gdLst>
                  <a:gd name="connsiteX0" fmla="*/ 7905 w 177956"/>
                  <a:gd name="connsiteY0" fmla="*/ 175795 h 194120"/>
                  <a:gd name="connsiteX1" fmla="*/ 117615 w 177956"/>
                  <a:gd name="connsiteY1" fmla="*/ 181281 h 194120"/>
                  <a:gd name="connsiteX2" fmla="*/ 177956 w 177956"/>
                  <a:gd name="connsiteY2" fmla="*/ 259 h 194120"/>
                  <a:gd name="connsiteX3" fmla="*/ 18875 w 177956"/>
                  <a:gd name="connsiteY3" fmla="*/ 52371 h 194120"/>
                  <a:gd name="connsiteX4" fmla="*/ 7905 w 177956"/>
                  <a:gd name="connsiteY4" fmla="*/ 175795 h 194120"/>
                  <a:gd name="connsiteX5" fmla="*/ 7905 w 177956"/>
                  <a:gd name="connsiteY5" fmla="*/ 175795 h 1941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77956" h="194120">
                    <a:moveTo>
                      <a:pt x="7905" y="175795"/>
                    </a:moveTo>
                    <a:cubicBezTo>
                      <a:pt x="54532" y="197738"/>
                      <a:pt x="92930" y="200480"/>
                      <a:pt x="117615" y="181281"/>
                    </a:cubicBezTo>
                    <a:cubicBezTo>
                      <a:pt x="166986" y="148368"/>
                      <a:pt x="177956" y="49628"/>
                      <a:pt x="177956" y="259"/>
                    </a:cubicBezTo>
                    <a:cubicBezTo>
                      <a:pt x="101158" y="-2484"/>
                      <a:pt x="46303" y="16715"/>
                      <a:pt x="18875" y="52371"/>
                    </a:cubicBezTo>
                    <a:cubicBezTo>
                      <a:pt x="-11294" y="96255"/>
                      <a:pt x="2419" y="156596"/>
                      <a:pt x="7905" y="175795"/>
                    </a:cubicBezTo>
                    <a:lnTo>
                      <a:pt x="7905" y="175795"/>
                    </a:lnTo>
                    <a:close/>
                  </a:path>
                </a:pathLst>
              </a:custGeom>
              <a:grpFill/>
              <a:ln w="27426" cap="flat">
                <a:noFill/>
                <a:prstDash val="solid"/>
                <a:miter/>
              </a:ln>
            </p:spPr>
            <p:txBody>
              <a:bodyPr rtlCol="0" anchor="ctr"/>
              <a:lstStyle/>
              <a:p>
                <a:endParaRPr lang="en-US"/>
              </a:p>
            </p:txBody>
          </p:sp>
          <p:sp>
            <p:nvSpPr>
              <p:cNvPr id="35" name="Freeform 1250">
                <a:extLst>
                  <a:ext uri="{FF2B5EF4-FFF2-40B4-BE49-F238E27FC236}">
                    <a16:creationId xmlns:a16="http://schemas.microsoft.com/office/drawing/2014/main" id="{4AE5C0C8-571D-949C-B7C4-67005212C60D}"/>
                  </a:ext>
                </a:extLst>
              </p:cNvPr>
              <p:cNvSpPr/>
              <p:nvPr/>
            </p:nvSpPr>
            <p:spPr>
              <a:xfrm>
                <a:off x="10684499" y="5383085"/>
                <a:ext cx="218072" cy="198850"/>
              </a:xfrm>
              <a:custGeom>
                <a:avLst/>
                <a:gdLst>
                  <a:gd name="connsiteX0" fmla="*/ 230 w 218072"/>
                  <a:gd name="connsiteY0" fmla="*/ 0 h 198850"/>
                  <a:gd name="connsiteX1" fmla="*/ 60571 w 218072"/>
                  <a:gd name="connsiteY1" fmla="*/ 175537 h 198850"/>
                  <a:gd name="connsiteX2" fmla="*/ 197709 w 218072"/>
                  <a:gd name="connsiteY2" fmla="*/ 189251 h 198850"/>
                  <a:gd name="connsiteX3" fmla="*/ 203194 w 218072"/>
                  <a:gd name="connsiteY3" fmla="*/ 65827 h 198850"/>
                  <a:gd name="connsiteX4" fmla="*/ 230 w 218072"/>
                  <a:gd name="connsiteY4" fmla="*/ 0 h 198850"/>
                  <a:gd name="connsiteX5" fmla="*/ 230 w 218072"/>
                  <a:gd name="connsiteY5" fmla="*/ 0 h 1988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18072" h="198850">
                    <a:moveTo>
                      <a:pt x="230" y="0"/>
                    </a:moveTo>
                    <a:cubicBezTo>
                      <a:pt x="-2513" y="87769"/>
                      <a:pt x="19429" y="145367"/>
                      <a:pt x="60571" y="175537"/>
                    </a:cubicBezTo>
                    <a:cubicBezTo>
                      <a:pt x="109940" y="211193"/>
                      <a:pt x="175766" y="197479"/>
                      <a:pt x="197709" y="189251"/>
                    </a:cubicBezTo>
                    <a:cubicBezTo>
                      <a:pt x="222394" y="137138"/>
                      <a:pt x="225137" y="95997"/>
                      <a:pt x="203194" y="65827"/>
                    </a:cubicBezTo>
                    <a:cubicBezTo>
                      <a:pt x="164796" y="10972"/>
                      <a:pt x="55085" y="0"/>
                      <a:pt x="230" y="0"/>
                    </a:cubicBezTo>
                    <a:lnTo>
                      <a:pt x="230" y="0"/>
                    </a:lnTo>
                    <a:close/>
                  </a:path>
                </a:pathLst>
              </a:custGeom>
              <a:grpFill/>
              <a:ln w="27426" cap="flat">
                <a:noFill/>
                <a:prstDash val="solid"/>
                <a:miter/>
              </a:ln>
            </p:spPr>
            <p:txBody>
              <a:bodyPr rtlCol="0" anchor="ctr"/>
              <a:lstStyle/>
              <a:p>
                <a:endParaRPr lang="en-US"/>
              </a:p>
            </p:txBody>
          </p:sp>
          <p:grpSp>
            <p:nvGrpSpPr>
              <p:cNvPr id="36" name="Graphic 3">
                <a:extLst>
                  <a:ext uri="{FF2B5EF4-FFF2-40B4-BE49-F238E27FC236}">
                    <a16:creationId xmlns:a16="http://schemas.microsoft.com/office/drawing/2014/main" id="{56CB8902-5DE5-36BE-EB0C-2A48E868D84D}"/>
                  </a:ext>
                </a:extLst>
              </p:cNvPr>
              <p:cNvGrpSpPr/>
              <p:nvPr/>
            </p:nvGrpSpPr>
            <p:grpSpPr>
              <a:xfrm>
                <a:off x="10407709" y="5371716"/>
                <a:ext cx="1086136" cy="1037162"/>
                <a:chOff x="10407709" y="5371716"/>
                <a:chExt cx="1086136" cy="1037162"/>
              </a:xfrm>
              <a:grpFill/>
            </p:grpSpPr>
            <p:grpSp>
              <p:nvGrpSpPr>
                <p:cNvPr id="37" name="Graphic 3">
                  <a:extLst>
                    <a:ext uri="{FF2B5EF4-FFF2-40B4-BE49-F238E27FC236}">
                      <a16:creationId xmlns:a16="http://schemas.microsoft.com/office/drawing/2014/main" id="{662B1E01-E804-7676-A310-54E820D26913}"/>
                    </a:ext>
                  </a:extLst>
                </p:cNvPr>
                <p:cNvGrpSpPr/>
                <p:nvPr/>
              </p:nvGrpSpPr>
              <p:grpSpPr>
                <a:xfrm>
                  <a:off x="10407709" y="5371716"/>
                  <a:ext cx="1086136" cy="1037162"/>
                  <a:chOff x="10407709" y="5371716"/>
                  <a:chExt cx="1086136" cy="1037162"/>
                </a:xfrm>
                <a:grpFill/>
              </p:grpSpPr>
              <p:sp>
                <p:nvSpPr>
                  <p:cNvPr id="39" name="Freeform 1254">
                    <a:extLst>
                      <a:ext uri="{FF2B5EF4-FFF2-40B4-BE49-F238E27FC236}">
                        <a16:creationId xmlns:a16="http://schemas.microsoft.com/office/drawing/2014/main" id="{555A13C4-0A30-1E2D-DD55-BE62878AA38A}"/>
                      </a:ext>
                    </a:extLst>
                  </p:cNvPr>
                  <p:cNvSpPr/>
                  <p:nvPr/>
                </p:nvSpPr>
                <p:spPr>
                  <a:xfrm>
                    <a:off x="10407709" y="5876782"/>
                    <a:ext cx="1086136" cy="532096"/>
                  </a:xfrm>
                  <a:custGeom>
                    <a:avLst/>
                    <a:gdLst>
                      <a:gd name="connsiteX0" fmla="*/ 540326 w 1086136"/>
                      <a:gd name="connsiteY0" fmla="*/ 532097 h 532096"/>
                      <a:gd name="connsiteX1" fmla="*/ 430615 w 1086136"/>
                      <a:gd name="connsiteY1" fmla="*/ 510154 h 532096"/>
                      <a:gd name="connsiteX2" fmla="*/ 263306 w 1086136"/>
                      <a:gd name="connsiteY2" fmla="*/ 436100 h 532096"/>
                      <a:gd name="connsiteX3" fmla="*/ 71312 w 1086136"/>
                      <a:gd name="connsiteY3" fmla="*/ 386730 h 532096"/>
                      <a:gd name="connsiteX4" fmla="*/ 16457 w 1086136"/>
                      <a:gd name="connsiteY4" fmla="*/ 381245 h 532096"/>
                      <a:gd name="connsiteX5" fmla="*/ 0 w 1086136"/>
                      <a:gd name="connsiteY5" fmla="*/ 364788 h 532096"/>
                      <a:gd name="connsiteX6" fmla="*/ 0 w 1086136"/>
                      <a:gd name="connsiteY6" fmla="*/ 191993 h 532096"/>
                      <a:gd name="connsiteX7" fmla="*/ 2743 w 1086136"/>
                      <a:gd name="connsiteY7" fmla="*/ 181022 h 532096"/>
                      <a:gd name="connsiteX8" fmla="*/ 257820 w 1086136"/>
                      <a:gd name="connsiteY8" fmla="*/ 79541 h 532096"/>
                      <a:gd name="connsiteX9" fmla="*/ 452557 w 1086136"/>
                      <a:gd name="connsiteY9" fmla="*/ 159081 h 532096"/>
                      <a:gd name="connsiteX10" fmla="*/ 556782 w 1086136"/>
                      <a:gd name="connsiteY10" fmla="*/ 189251 h 532096"/>
                      <a:gd name="connsiteX11" fmla="*/ 724090 w 1086136"/>
                      <a:gd name="connsiteY11" fmla="*/ 189251 h 532096"/>
                      <a:gd name="connsiteX12" fmla="*/ 792660 w 1086136"/>
                      <a:gd name="connsiteY12" fmla="*/ 227650 h 532096"/>
                      <a:gd name="connsiteX13" fmla="*/ 938027 w 1086136"/>
                      <a:gd name="connsiteY13" fmla="*/ 60341 h 532096"/>
                      <a:gd name="connsiteX14" fmla="*/ 1058708 w 1086136"/>
                      <a:gd name="connsiteY14" fmla="*/ 0 h 532096"/>
                      <a:gd name="connsiteX15" fmla="*/ 1069679 w 1086136"/>
                      <a:gd name="connsiteY15" fmla="*/ 0 h 532096"/>
                      <a:gd name="connsiteX16" fmla="*/ 1083393 w 1086136"/>
                      <a:gd name="connsiteY16" fmla="*/ 8229 h 532096"/>
                      <a:gd name="connsiteX17" fmla="*/ 1086136 w 1086136"/>
                      <a:gd name="connsiteY17" fmla="*/ 24686 h 532096"/>
                      <a:gd name="connsiteX18" fmla="*/ 954484 w 1086136"/>
                      <a:gd name="connsiteY18" fmla="*/ 320904 h 532096"/>
                      <a:gd name="connsiteX19" fmla="*/ 798145 w 1086136"/>
                      <a:gd name="connsiteY19" fmla="*/ 452556 h 532096"/>
                      <a:gd name="connsiteX20" fmla="*/ 776204 w 1086136"/>
                      <a:gd name="connsiteY20" fmla="*/ 458042 h 532096"/>
                      <a:gd name="connsiteX21" fmla="*/ 641807 w 1086136"/>
                      <a:gd name="connsiteY21" fmla="*/ 512897 h 532096"/>
                      <a:gd name="connsiteX22" fmla="*/ 540326 w 1086136"/>
                      <a:gd name="connsiteY22" fmla="*/ 532097 h 532096"/>
                      <a:gd name="connsiteX23" fmla="*/ 540326 w 1086136"/>
                      <a:gd name="connsiteY23" fmla="*/ 532097 h 532096"/>
                      <a:gd name="connsiteX24" fmla="*/ 35656 w 1086136"/>
                      <a:gd name="connsiteY24" fmla="*/ 348331 h 532096"/>
                      <a:gd name="connsiteX25" fmla="*/ 74055 w 1086136"/>
                      <a:gd name="connsiteY25" fmla="*/ 351074 h 532096"/>
                      <a:gd name="connsiteX26" fmla="*/ 274277 w 1086136"/>
                      <a:gd name="connsiteY26" fmla="*/ 403186 h 532096"/>
                      <a:gd name="connsiteX27" fmla="*/ 441586 w 1086136"/>
                      <a:gd name="connsiteY27" fmla="*/ 477241 h 532096"/>
                      <a:gd name="connsiteX28" fmla="*/ 628094 w 1086136"/>
                      <a:gd name="connsiteY28" fmla="*/ 479983 h 532096"/>
                      <a:gd name="connsiteX29" fmla="*/ 762490 w 1086136"/>
                      <a:gd name="connsiteY29" fmla="*/ 425128 h 532096"/>
                      <a:gd name="connsiteX30" fmla="*/ 765232 w 1086136"/>
                      <a:gd name="connsiteY30" fmla="*/ 425128 h 532096"/>
                      <a:gd name="connsiteX31" fmla="*/ 789918 w 1086136"/>
                      <a:gd name="connsiteY31" fmla="*/ 419643 h 532096"/>
                      <a:gd name="connsiteX32" fmla="*/ 921570 w 1086136"/>
                      <a:gd name="connsiteY32" fmla="*/ 307190 h 532096"/>
                      <a:gd name="connsiteX33" fmla="*/ 1039509 w 1086136"/>
                      <a:gd name="connsiteY33" fmla="*/ 35656 h 532096"/>
                      <a:gd name="connsiteX34" fmla="*/ 962712 w 1086136"/>
                      <a:gd name="connsiteY34" fmla="*/ 82283 h 532096"/>
                      <a:gd name="connsiteX35" fmla="*/ 803631 w 1086136"/>
                      <a:gd name="connsiteY35" fmla="*/ 266048 h 532096"/>
                      <a:gd name="connsiteX36" fmla="*/ 803631 w 1086136"/>
                      <a:gd name="connsiteY36" fmla="*/ 268791 h 532096"/>
                      <a:gd name="connsiteX37" fmla="*/ 724090 w 1086136"/>
                      <a:gd name="connsiteY37" fmla="*/ 348331 h 532096"/>
                      <a:gd name="connsiteX38" fmla="*/ 490955 w 1086136"/>
                      <a:gd name="connsiteY38" fmla="*/ 348331 h 532096"/>
                      <a:gd name="connsiteX39" fmla="*/ 400444 w 1086136"/>
                      <a:gd name="connsiteY39" fmla="*/ 362045 h 532096"/>
                      <a:gd name="connsiteX40" fmla="*/ 394958 w 1086136"/>
                      <a:gd name="connsiteY40" fmla="*/ 345588 h 532096"/>
                      <a:gd name="connsiteX41" fmla="*/ 389473 w 1086136"/>
                      <a:gd name="connsiteY41" fmla="*/ 329131 h 532096"/>
                      <a:gd name="connsiteX42" fmla="*/ 389473 w 1086136"/>
                      <a:gd name="connsiteY42" fmla="*/ 329131 h 532096"/>
                      <a:gd name="connsiteX43" fmla="*/ 490955 w 1086136"/>
                      <a:gd name="connsiteY43" fmla="*/ 312676 h 532096"/>
                      <a:gd name="connsiteX44" fmla="*/ 724090 w 1086136"/>
                      <a:gd name="connsiteY44" fmla="*/ 312676 h 532096"/>
                      <a:gd name="connsiteX45" fmla="*/ 767975 w 1086136"/>
                      <a:gd name="connsiteY45" fmla="*/ 268791 h 532096"/>
                      <a:gd name="connsiteX46" fmla="*/ 724090 w 1086136"/>
                      <a:gd name="connsiteY46" fmla="*/ 224907 h 532096"/>
                      <a:gd name="connsiteX47" fmla="*/ 556782 w 1086136"/>
                      <a:gd name="connsiteY47" fmla="*/ 224907 h 532096"/>
                      <a:gd name="connsiteX48" fmla="*/ 433358 w 1086136"/>
                      <a:gd name="connsiteY48" fmla="*/ 189251 h 532096"/>
                      <a:gd name="connsiteX49" fmla="*/ 249592 w 1086136"/>
                      <a:gd name="connsiteY49" fmla="*/ 112453 h 532096"/>
                      <a:gd name="connsiteX50" fmla="*/ 35656 w 1086136"/>
                      <a:gd name="connsiteY50" fmla="*/ 194736 h 532096"/>
                      <a:gd name="connsiteX51" fmla="*/ 35656 w 1086136"/>
                      <a:gd name="connsiteY51" fmla="*/ 348331 h 532096"/>
                      <a:gd name="connsiteX52" fmla="*/ 35656 w 1086136"/>
                      <a:gd name="connsiteY52" fmla="*/ 348331 h 5320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Lst>
                    <a:rect l="l" t="t" r="r" b="b"/>
                    <a:pathLst>
                      <a:path w="1086136" h="532096">
                        <a:moveTo>
                          <a:pt x="540326" y="532097"/>
                        </a:moveTo>
                        <a:cubicBezTo>
                          <a:pt x="501927" y="532097"/>
                          <a:pt x="463528" y="523868"/>
                          <a:pt x="430615" y="510154"/>
                        </a:cubicBezTo>
                        <a:lnTo>
                          <a:pt x="263306" y="436100"/>
                        </a:lnTo>
                        <a:cubicBezTo>
                          <a:pt x="202965" y="408672"/>
                          <a:pt x="137138" y="392216"/>
                          <a:pt x="71312" y="386730"/>
                        </a:cubicBezTo>
                        <a:lnTo>
                          <a:pt x="16457" y="381245"/>
                        </a:lnTo>
                        <a:cubicBezTo>
                          <a:pt x="8229" y="381245"/>
                          <a:pt x="0" y="373016"/>
                          <a:pt x="0" y="364788"/>
                        </a:cubicBezTo>
                        <a:lnTo>
                          <a:pt x="0" y="191993"/>
                        </a:lnTo>
                        <a:cubicBezTo>
                          <a:pt x="0" y="189251"/>
                          <a:pt x="0" y="183765"/>
                          <a:pt x="2743" y="181022"/>
                        </a:cubicBezTo>
                        <a:cubicBezTo>
                          <a:pt x="8229" y="175537"/>
                          <a:pt x="106968" y="46627"/>
                          <a:pt x="257820" y="79541"/>
                        </a:cubicBezTo>
                        <a:cubicBezTo>
                          <a:pt x="342846" y="98740"/>
                          <a:pt x="411415" y="134396"/>
                          <a:pt x="452557" y="159081"/>
                        </a:cubicBezTo>
                        <a:cubicBezTo>
                          <a:pt x="482727" y="178280"/>
                          <a:pt x="518383" y="189251"/>
                          <a:pt x="556782" y="189251"/>
                        </a:cubicBezTo>
                        <a:lnTo>
                          <a:pt x="724090" y="189251"/>
                        </a:lnTo>
                        <a:cubicBezTo>
                          <a:pt x="754261" y="189251"/>
                          <a:pt x="778946" y="205707"/>
                          <a:pt x="792660" y="227650"/>
                        </a:cubicBezTo>
                        <a:lnTo>
                          <a:pt x="938027" y="60341"/>
                        </a:lnTo>
                        <a:cubicBezTo>
                          <a:pt x="965454" y="21943"/>
                          <a:pt x="1012081" y="0"/>
                          <a:pt x="1058708" y="0"/>
                        </a:cubicBezTo>
                        <a:lnTo>
                          <a:pt x="1069679" y="0"/>
                        </a:lnTo>
                        <a:cubicBezTo>
                          <a:pt x="1075165" y="0"/>
                          <a:pt x="1080650" y="2743"/>
                          <a:pt x="1083393" y="8229"/>
                        </a:cubicBezTo>
                        <a:cubicBezTo>
                          <a:pt x="1086136" y="13714"/>
                          <a:pt x="1086136" y="19200"/>
                          <a:pt x="1086136" y="24686"/>
                        </a:cubicBezTo>
                        <a:lnTo>
                          <a:pt x="954484" y="320904"/>
                        </a:lnTo>
                        <a:cubicBezTo>
                          <a:pt x="927056" y="386730"/>
                          <a:pt x="866715" y="436100"/>
                          <a:pt x="798145" y="452556"/>
                        </a:cubicBezTo>
                        <a:lnTo>
                          <a:pt x="776204" y="458042"/>
                        </a:lnTo>
                        <a:lnTo>
                          <a:pt x="641807" y="512897"/>
                        </a:lnTo>
                        <a:cubicBezTo>
                          <a:pt x="608895" y="526611"/>
                          <a:pt x="575981" y="532097"/>
                          <a:pt x="540326" y="532097"/>
                        </a:cubicBezTo>
                        <a:lnTo>
                          <a:pt x="540326" y="532097"/>
                        </a:lnTo>
                        <a:close/>
                        <a:moveTo>
                          <a:pt x="35656" y="348331"/>
                        </a:moveTo>
                        <a:lnTo>
                          <a:pt x="74055" y="351074"/>
                        </a:lnTo>
                        <a:cubicBezTo>
                          <a:pt x="142624" y="359302"/>
                          <a:pt x="211193" y="375759"/>
                          <a:pt x="274277" y="403186"/>
                        </a:cubicBezTo>
                        <a:lnTo>
                          <a:pt x="441586" y="477241"/>
                        </a:lnTo>
                        <a:cubicBezTo>
                          <a:pt x="501927" y="501926"/>
                          <a:pt x="567753" y="504669"/>
                          <a:pt x="628094" y="479983"/>
                        </a:cubicBezTo>
                        <a:lnTo>
                          <a:pt x="762490" y="425128"/>
                        </a:lnTo>
                        <a:cubicBezTo>
                          <a:pt x="762490" y="425128"/>
                          <a:pt x="765232" y="425128"/>
                          <a:pt x="765232" y="425128"/>
                        </a:cubicBezTo>
                        <a:lnTo>
                          <a:pt x="789918" y="419643"/>
                        </a:lnTo>
                        <a:cubicBezTo>
                          <a:pt x="847515" y="405929"/>
                          <a:pt x="896885" y="364788"/>
                          <a:pt x="921570" y="307190"/>
                        </a:cubicBezTo>
                        <a:lnTo>
                          <a:pt x="1039509" y="35656"/>
                        </a:lnTo>
                        <a:cubicBezTo>
                          <a:pt x="1009339" y="41141"/>
                          <a:pt x="981911" y="57598"/>
                          <a:pt x="962712" y="82283"/>
                        </a:cubicBezTo>
                        <a:lnTo>
                          <a:pt x="803631" y="266048"/>
                        </a:lnTo>
                        <a:cubicBezTo>
                          <a:pt x="803631" y="266048"/>
                          <a:pt x="803631" y="268791"/>
                          <a:pt x="803631" y="268791"/>
                        </a:cubicBezTo>
                        <a:cubicBezTo>
                          <a:pt x="803631" y="312676"/>
                          <a:pt x="767975" y="348331"/>
                          <a:pt x="724090" y="348331"/>
                        </a:cubicBezTo>
                        <a:lnTo>
                          <a:pt x="490955" y="348331"/>
                        </a:lnTo>
                        <a:cubicBezTo>
                          <a:pt x="460785" y="348331"/>
                          <a:pt x="430615" y="353817"/>
                          <a:pt x="400444" y="362045"/>
                        </a:cubicBezTo>
                        <a:lnTo>
                          <a:pt x="394958" y="345588"/>
                        </a:lnTo>
                        <a:lnTo>
                          <a:pt x="389473" y="329131"/>
                        </a:lnTo>
                        <a:lnTo>
                          <a:pt x="389473" y="329131"/>
                        </a:lnTo>
                        <a:cubicBezTo>
                          <a:pt x="422386" y="318161"/>
                          <a:pt x="455300" y="312676"/>
                          <a:pt x="490955" y="312676"/>
                        </a:cubicBezTo>
                        <a:lnTo>
                          <a:pt x="724090" y="312676"/>
                        </a:lnTo>
                        <a:cubicBezTo>
                          <a:pt x="748776" y="312676"/>
                          <a:pt x="767975" y="293476"/>
                          <a:pt x="767975" y="268791"/>
                        </a:cubicBezTo>
                        <a:cubicBezTo>
                          <a:pt x="767975" y="244107"/>
                          <a:pt x="748776" y="224907"/>
                          <a:pt x="724090" y="224907"/>
                        </a:cubicBezTo>
                        <a:lnTo>
                          <a:pt x="556782" y="224907"/>
                        </a:lnTo>
                        <a:cubicBezTo>
                          <a:pt x="512898" y="224907"/>
                          <a:pt x="469013" y="213936"/>
                          <a:pt x="433358" y="189251"/>
                        </a:cubicBezTo>
                        <a:cubicBezTo>
                          <a:pt x="392216" y="164566"/>
                          <a:pt x="329132" y="131653"/>
                          <a:pt x="249592" y="112453"/>
                        </a:cubicBezTo>
                        <a:cubicBezTo>
                          <a:pt x="134395" y="87769"/>
                          <a:pt x="52112" y="175537"/>
                          <a:pt x="35656" y="194736"/>
                        </a:cubicBezTo>
                        <a:lnTo>
                          <a:pt x="35656" y="348331"/>
                        </a:lnTo>
                        <a:lnTo>
                          <a:pt x="35656" y="348331"/>
                        </a:lnTo>
                        <a:close/>
                      </a:path>
                    </a:pathLst>
                  </a:custGeom>
                  <a:grpFill/>
                  <a:ln w="27426" cap="flat">
                    <a:noFill/>
                    <a:prstDash val="solid"/>
                    <a:miter/>
                  </a:ln>
                </p:spPr>
                <p:txBody>
                  <a:bodyPr rtlCol="0" anchor="ctr"/>
                  <a:lstStyle/>
                  <a:p>
                    <a:endParaRPr lang="en-US"/>
                  </a:p>
                </p:txBody>
              </p:sp>
              <p:sp>
                <p:nvSpPr>
                  <p:cNvPr id="40" name="Freeform 1255">
                    <a:extLst>
                      <a:ext uri="{FF2B5EF4-FFF2-40B4-BE49-F238E27FC236}">
                        <a16:creationId xmlns:a16="http://schemas.microsoft.com/office/drawing/2014/main" id="{8FBF09E3-A371-717C-1BCB-43B495CCB853}"/>
                      </a:ext>
                    </a:extLst>
                  </p:cNvPr>
                  <p:cNvSpPr/>
                  <p:nvPr/>
                </p:nvSpPr>
                <p:spPr>
                  <a:xfrm>
                    <a:off x="10994886" y="5609912"/>
                    <a:ext cx="249584" cy="264128"/>
                  </a:xfrm>
                  <a:custGeom>
                    <a:avLst/>
                    <a:gdLst>
                      <a:gd name="connsiteX0" fmla="*/ 109486 w 249584"/>
                      <a:gd name="connsiteY0" fmla="*/ 264128 h 264128"/>
                      <a:gd name="connsiteX1" fmla="*/ 18975 w 249584"/>
                      <a:gd name="connsiteY1" fmla="*/ 239443 h 264128"/>
                      <a:gd name="connsiteX2" fmla="*/ 10747 w 249584"/>
                      <a:gd name="connsiteY2" fmla="*/ 228472 h 264128"/>
                      <a:gd name="connsiteX3" fmla="*/ 27203 w 249584"/>
                      <a:gd name="connsiteY3" fmla="*/ 66649 h 264128"/>
                      <a:gd name="connsiteX4" fmla="*/ 232911 w 249584"/>
                      <a:gd name="connsiteY4" fmla="*/ 823 h 264128"/>
                      <a:gd name="connsiteX5" fmla="*/ 249368 w 249584"/>
                      <a:gd name="connsiteY5" fmla="*/ 17280 h 264128"/>
                      <a:gd name="connsiteX6" fmla="*/ 172571 w 249584"/>
                      <a:gd name="connsiteY6" fmla="*/ 244929 h 264128"/>
                      <a:gd name="connsiteX7" fmla="*/ 109486 w 249584"/>
                      <a:gd name="connsiteY7" fmla="*/ 264128 h 264128"/>
                      <a:gd name="connsiteX8" fmla="*/ 109486 w 249584"/>
                      <a:gd name="connsiteY8" fmla="*/ 264128 h 264128"/>
                      <a:gd name="connsiteX9" fmla="*/ 40917 w 249584"/>
                      <a:gd name="connsiteY9" fmla="*/ 209273 h 264128"/>
                      <a:gd name="connsiteX10" fmla="*/ 150628 w 249584"/>
                      <a:gd name="connsiteY10" fmla="*/ 214758 h 264128"/>
                      <a:gd name="connsiteX11" fmla="*/ 210969 w 249584"/>
                      <a:gd name="connsiteY11" fmla="*/ 33736 h 264128"/>
                      <a:gd name="connsiteX12" fmla="*/ 51889 w 249584"/>
                      <a:gd name="connsiteY12" fmla="*/ 85849 h 264128"/>
                      <a:gd name="connsiteX13" fmla="*/ 40917 w 249584"/>
                      <a:gd name="connsiteY13" fmla="*/ 209273 h 264128"/>
                      <a:gd name="connsiteX14" fmla="*/ 40917 w 249584"/>
                      <a:gd name="connsiteY14" fmla="*/ 209273 h 2641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49584" h="264128">
                        <a:moveTo>
                          <a:pt x="109486" y="264128"/>
                        </a:moveTo>
                        <a:cubicBezTo>
                          <a:pt x="82059" y="264128"/>
                          <a:pt x="51889" y="255899"/>
                          <a:pt x="18975" y="239443"/>
                        </a:cubicBezTo>
                        <a:cubicBezTo>
                          <a:pt x="16232" y="236701"/>
                          <a:pt x="10747" y="233958"/>
                          <a:pt x="10747" y="228472"/>
                        </a:cubicBezTo>
                        <a:cubicBezTo>
                          <a:pt x="10747" y="225729"/>
                          <a:pt x="-22166" y="132475"/>
                          <a:pt x="27203" y="66649"/>
                        </a:cubicBezTo>
                        <a:cubicBezTo>
                          <a:pt x="62860" y="17280"/>
                          <a:pt x="131429" y="-4663"/>
                          <a:pt x="232911" y="823"/>
                        </a:cubicBezTo>
                        <a:cubicBezTo>
                          <a:pt x="241140" y="823"/>
                          <a:pt x="249368" y="9051"/>
                          <a:pt x="249368" y="17280"/>
                        </a:cubicBezTo>
                        <a:cubicBezTo>
                          <a:pt x="249368" y="25508"/>
                          <a:pt x="257597" y="190073"/>
                          <a:pt x="172571" y="244929"/>
                        </a:cubicBezTo>
                        <a:cubicBezTo>
                          <a:pt x="153371" y="258642"/>
                          <a:pt x="134172" y="264128"/>
                          <a:pt x="109486" y="264128"/>
                        </a:cubicBezTo>
                        <a:lnTo>
                          <a:pt x="109486" y="264128"/>
                        </a:lnTo>
                        <a:close/>
                        <a:moveTo>
                          <a:pt x="40917" y="209273"/>
                        </a:moveTo>
                        <a:cubicBezTo>
                          <a:pt x="87545" y="231215"/>
                          <a:pt x="125943" y="233958"/>
                          <a:pt x="150628" y="214758"/>
                        </a:cubicBezTo>
                        <a:cubicBezTo>
                          <a:pt x="199998" y="181845"/>
                          <a:pt x="210969" y="83106"/>
                          <a:pt x="210969" y="33736"/>
                        </a:cubicBezTo>
                        <a:cubicBezTo>
                          <a:pt x="134172" y="30993"/>
                          <a:pt x="79317" y="50192"/>
                          <a:pt x="51889" y="85849"/>
                        </a:cubicBezTo>
                        <a:cubicBezTo>
                          <a:pt x="24461" y="129732"/>
                          <a:pt x="35432" y="190073"/>
                          <a:pt x="40917" y="209273"/>
                        </a:cubicBezTo>
                        <a:lnTo>
                          <a:pt x="40917" y="209273"/>
                        </a:lnTo>
                        <a:close/>
                      </a:path>
                    </a:pathLst>
                  </a:custGeom>
                  <a:grpFill/>
                  <a:ln w="27426" cap="flat">
                    <a:noFill/>
                    <a:prstDash val="solid"/>
                    <a:miter/>
                  </a:ln>
                </p:spPr>
                <p:txBody>
                  <a:bodyPr rtlCol="0" anchor="ctr"/>
                  <a:lstStyle/>
                  <a:p>
                    <a:endParaRPr lang="en-US"/>
                  </a:p>
                </p:txBody>
              </p:sp>
              <p:sp>
                <p:nvSpPr>
                  <p:cNvPr id="41" name="Freeform 1256">
                    <a:extLst>
                      <a:ext uri="{FF2B5EF4-FFF2-40B4-BE49-F238E27FC236}">
                        <a16:creationId xmlns:a16="http://schemas.microsoft.com/office/drawing/2014/main" id="{AD189C98-C034-2B48-0AE5-BD328EA81FA3}"/>
                      </a:ext>
                    </a:extLst>
                  </p:cNvPr>
                  <p:cNvSpPr/>
                  <p:nvPr/>
                </p:nvSpPr>
                <p:spPr>
                  <a:xfrm>
                    <a:off x="10659296" y="5371716"/>
                    <a:ext cx="286439" cy="269189"/>
                  </a:xfrm>
                  <a:custGeom>
                    <a:avLst/>
                    <a:gdLst>
                      <a:gd name="connsiteX0" fmla="*/ 173542 w 286439"/>
                      <a:gd name="connsiteY0" fmla="*/ 269189 h 269189"/>
                      <a:gd name="connsiteX1" fmla="*/ 74802 w 286439"/>
                      <a:gd name="connsiteY1" fmla="*/ 239019 h 269189"/>
                      <a:gd name="connsiteX2" fmla="*/ 748 w 286439"/>
                      <a:gd name="connsiteY2" fmla="*/ 16855 h 269189"/>
                      <a:gd name="connsiteX3" fmla="*/ 17205 w 286439"/>
                      <a:gd name="connsiteY3" fmla="*/ 398 h 269189"/>
                      <a:gd name="connsiteX4" fmla="*/ 266796 w 286439"/>
                      <a:gd name="connsiteY4" fmla="*/ 82681 h 269189"/>
                      <a:gd name="connsiteX5" fmla="*/ 258568 w 286439"/>
                      <a:gd name="connsiteY5" fmla="*/ 249990 h 269189"/>
                      <a:gd name="connsiteX6" fmla="*/ 247597 w 286439"/>
                      <a:gd name="connsiteY6" fmla="*/ 258218 h 269189"/>
                      <a:gd name="connsiteX7" fmla="*/ 173542 w 286439"/>
                      <a:gd name="connsiteY7" fmla="*/ 269189 h 269189"/>
                      <a:gd name="connsiteX8" fmla="*/ 173542 w 286439"/>
                      <a:gd name="connsiteY8" fmla="*/ 269189 h 269189"/>
                      <a:gd name="connsiteX9" fmla="*/ 244854 w 286439"/>
                      <a:gd name="connsiteY9" fmla="*/ 239019 h 269189"/>
                      <a:gd name="connsiteX10" fmla="*/ 244854 w 286439"/>
                      <a:gd name="connsiteY10" fmla="*/ 239019 h 269189"/>
                      <a:gd name="connsiteX11" fmla="*/ 244854 w 286439"/>
                      <a:gd name="connsiteY11" fmla="*/ 239019 h 269189"/>
                      <a:gd name="connsiteX12" fmla="*/ 36404 w 286439"/>
                      <a:gd name="connsiteY12" fmla="*/ 36054 h 269189"/>
                      <a:gd name="connsiteX13" fmla="*/ 96745 w 286439"/>
                      <a:gd name="connsiteY13" fmla="*/ 211591 h 269189"/>
                      <a:gd name="connsiteX14" fmla="*/ 233883 w 286439"/>
                      <a:gd name="connsiteY14" fmla="*/ 225305 h 269189"/>
                      <a:gd name="connsiteX15" fmla="*/ 239368 w 286439"/>
                      <a:gd name="connsiteY15" fmla="*/ 101881 h 269189"/>
                      <a:gd name="connsiteX16" fmla="*/ 36404 w 286439"/>
                      <a:gd name="connsiteY16" fmla="*/ 36054 h 269189"/>
                      <a:gd name="connsiteX17" fmla="*/ 36404 w 286439"/>
                      <a:gd name="connsiteY17" fmla="*/ 36054 h 2691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86439" h="269189">
                        <a:moveTo>
                          <a:pt x="173542" y="269189"/>
                        </a:moveTo>
                        <a:cubicBezTo>
                          <a:pt x="143372" y="269189"/>
                          <a:pt x="104973" y="263703"/>
                          <a:pt x="74802" y="239019"/>
                        </a:cubicBezTo>
                        <a:cubicBezTo>
                          <a:pt x="19947" y="200620"/>
                          <a:pt x="-4738" y="123822"/>
                          <a:pt x="748" y="16855"/>
                        </a:cubicBezTo>
                        <a:cubicBezTo>
                          <a:pt x="748" y="8627"/>
                          <a:pt x="8976" y="398"/>
                          <a:pt x="17205" y="398"/>
                        </a:cubicBezTo>
                        <a:cubicBezTo>
                          <a:pt x="25433" y="398"/>
                          <a:pt x="206456" y="-10573"/>
                          <a:pt x="266796" y="82681"/>
                        </a:cubicBezTo>
                        <a:cubicBezTo>
                          <a:pt x="294224" y="126565"/>
                          <a:pt x="294224" y="181421"/>
                          <a:pt x="258568" y="249990"/>
                        </a:cubicBezTo>
                        <a:cubicBezTo>
                          <a:pt x="255825" y="252732"/>
                          <a:pt x="253082" y="258218"/>
                          <a:pt x="247597" y="258218"/>
                        </a:cubicBezTo>
                        <a:cubicBezTo>
                          <a:pt x="250340" y="258218"/>
                          <a:pt x="217427" y="269189"/>
                          <a:pt x="173542" y="269189"/>
                        </a:cubicBezTo>
                        <a:lnTo>
                          <a:pt x="173542" y="269189"/>
                        </a:lnTo>
                        <a:close/>
                        <a:moveTo>
                          <a:pt x="244854" y="239019"/>
                        </a:moveTo>
                        <a:lnTo>
                          <a:pt x="244854" y="239019"/>
                        </a:lnTo>
                        <a:lnTo>
                          <a:pt x="244854" y="239019"/>
                        </a:lnTo>
                        <a:close/>
                        <a:moveTo>
                          <a:pt x="36404" y="36054"/>
                        </a:moveTo>
                        <a:cubicBezTo>
                          <a:pt x="33661" y="123822"/>
                          <a:pt x="55603" y="181421"/>
                          <a:pt x="96745" y="211591"/>
                        </a:cubicBezTo>
                        <a:cubicBezTo>
                          <a:pt x="146114" y="247247"/>
                          <a:pt x="211941" y="233533"/>
                          <a:pt x="233883" y="225305"/>
                        </a:cubicBezTo>
                        <a:cubicBezTo>
                          <a:pt x="258568" y="173193"/>
                          <a:pt x="261311" y="132051"/>
                          <a:pt x="239368" y="101881"/>
                        </a:cubicBezTo>
                        <a:cubicBezTo>
                          <a:pt x="200970" y="44282"/>
                          <a:pt x="94002" y="33312"/>
                          <a:pt x="36404" y="36054"/>
                        </a:cubicBezTo>
                        <a:lnTo>
                          <a:pt x="36404" y="36054"/>
                        </a:lnTo>
                        <a:close/>
                      </a:path>
                    </a:pathLst>
                  </a:custGeom>
                  <a:grpFill/>
                  <a:ln w="27426" cap="flat">
                    <a:noFill/>
                    <a:prstDash val="solid"/>
                    <a:miter/>
                  </a:ln>
                </p:spPr>
                <p:txBody>
                  <a:bodyPr rtlCol="0" anchor="ctr"/>
                  <a:lstStyle/>
                  <a:p>
                    <a:endParaRPr lang="en-US"/>
                  </a:p>
                </p:txBody>
              </p:sp>
            </p:grpSp>
            <p:sp>
              <p:nvSpPr>
                <p:cNvPr id="38" name="Freeform 1253">
                  <a:extLst>
                    <a:ext uri="{FF2B5EF4-FFF2-40B4-BE49-F238E27FC236}">
                      <a16:creationId xmlns:a16="http://schemas.microsoft.com/office/drawing/2014/main" id="{B0821766-DF0C-513B-D6A3-AF381011D735}"/>
                    </a:ext>
                  </a:extLst>
                </p:cNvPr>
                <p:cNvSpPr/>
                <p:nvPr/>
              </p:nvSpPr>
              <p:spPr>
                <a:xfrm>
                  <a:off x="10770290" y="5482359"/>
                  <a:ext cx="386306" cy="613843"/>
                </a:xfrm>
                <a:custGeom>
                  <a:avLst/>
                  <a:gdLst>
                    <a:gd name="connsiteX0" fmla="*/ 202430 w 386306"/>
                    <a:gd name="connsiteY0" fmla="*/ 613844 h 613843"/>
                    <a:gd name="connsiteX1" fmla="*/ 202430 w 386306"/>
                    <a:gd name="connsiteY1" fmla="*/ 613844 h 613843"/>
                    <a:gd name="connsiteX2" fmla="*/ 185973 w 386306"/>
                    <a:gd name="connsiteY2" fmla="*/ 594645 h 613843"/>
                    <a:gd name="connsiteX3" fmla="*/ 191459 w 386306"/>
                    <a:gd name="connsiteY3" fmla="*/ 534304 h 613843"/>
                    <a:gd name="connsiteX4" fmla="*/ 10436 w 386306"/>
                    <a:gd name="connsiteY4" fmla="*/ 35122 h 613843"/>
                    <a:gd name="connsiteX5" fmla="*/ 2208 w 386306"/>
                    <a:gd name="connsiteY5" fmla="*/ 10436 h 613843"/>
                    <a:gd name="connsiteX6" fmla="*/ 26893 w 386306"/>
                    <a:gd name="connsiteY6" fmla="*/ 2208 h 613843"/>
                    <a:gd name="connsiteX7" fmla="*/ 224372 w 386306"/>
                    <a:gd name="connsiteY7" fmla="*/ 345054 h 613843"/>
                    <a:gd name="connsiteX8" fmla="*/ 229858 w 386306"/>
                    <a:gd name="connsiteY8" fmla="*/ 391681 h 613843"/>
                    <a:gd name="connsiteX9" fmla="*/ 358768 w 386306"/>
                    <a:gd name="connsiteY9" fmla="*/ 221629 h 613843"/>
                    <a:gd name="connsiteX10" fmla="*/ 383453 w 386306"/>
                    <a:gd name="connsiteY10" fmla="*/ 227115 h 613843"/>
                    <a:gd name="connsiteX11" fmla="*/ 377967 w 386306"/>
                    <a:gd name="connsiteY11" fmla="*/ 251800 h 613843"/>
                    <a:gd name="connsiteX12" fmla="*/ 232601 w 386306"/>
                    <a:gd name="connsiteY12" fmla="*/ 531561 h 613843"/>
                    <a:gd name="connsiteX13" fmla="*/ 227115 w 386306"/>
                    <a:gd name="connsiteY13" fmla="*/ 591902 h 613843"/>
                    <a:gd name="connsiteX14" fmla="*/ 202430 w 386306"/>
                    <a:gd name="connsiteY14" fmla="*/ 613844 h 613843"/>
                    <a:gd name="connsiteX15" fmla="*/ 202430 w 386306"/>
                    <a:gd name="connsiteY15" fmla="*/ 613844 h 6138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86306" h="613843">
                      <a:moveTo>
                        <a:pt x="202430" y="613844"/>
                      </a:moveTo>
                      <a:cubicBezTo>
                        <a:pt x="202430" y="613844"/>
                        <a:pt x="202430" y="613844"/>
                        <a:pt x="202430" y="613844"/>
                      </a:cubicBezTo>
                      <a:cubicBezTo>
                        <a:pt x="191459" y="613844"/>
                        <a:pt x="183230" y="605616"/>
                        <a:pt x="185973" y="594645"/>
                      </a:cubicBezTo>
                      <a:cubicBezTo>
                        <a:pt x="185973" y="572702"/>
                        <a:pt x="188716" y="553504"/>
                        <a:pt x="191459" y="534304"/>
                      </a:cubicBezTo>
                      <a:cubicBezTo>
                        <a:pt x="199687" y="408137"/>
                        <a:pt x="194202" y="117405"/>
                        <a:pt x="10436" y="35122"/>
                      </a:cubicBezTo>
                      <a:cubicBezTo>
                        <a:pt x="2208" y="32379"/>
                        <a:pt x="-3278" y="21408"/>
                        <a:pt x="2208" y="10436"/>
                      </a:cubicBezTo>
                      <a:cubicBezTo>
                        <a:pt x="4950" y="2208"/>
                        <a:pt x="15922" y="-3278"/>
                        <a:pt x="26893" y="2208"/>
                      </a:cubicBezTo>
                      <a:cubicBezTo>
                        <a:pt x="136604" y="48836"/>
                        <a:pt x="205173" y="169517"/>
                        <a:pt x="224372" y="345054"/>
                      </a:cubicBezTo>
                      <a:cubicBezTo>
                        <a:pt x="227115" y="361510"/>
                        <a:pt x="227115" y="375224"/>
                        <a:pt x="229858" y="391681"/>
                      </a:cubicBezTo>
                      <a:cubicBezTo>
                        <a:pt x="279227" y="268257"/>
                        <a:pt x="353282" y="224372"/>
                        <a:pt x="358768" y="221629"/>
                      </a:cubicBezTo>
                      <a:cubicBezTo>
                        <a:pt x="366996" y="216143"/>
                        <a:pt x="377967" y="218886"/>
                        <a:pt x="383453" y="227115"/>
                      </a:cubicBezTo>
                      <a:cubicBezTo>
                        <a:pt x="388938" y="235343"/>
                        <a:pt x="386196" y="246314"/>
                        <a:pt x="377967" y="251800"/>
                      </a:cubicBezTo>
                      <a:cubicBezTo>
                        <a:pt x="375224" y="251800"/>
                        <a:pt x="262771" y="320369"/>
                        <a:pt x="232601" y="531561"/>
                      </a:cubicBezTo>
                      <a:cubicBezTo>
                        <a:pt x="229858" y="567217"/>
                        <a:pt x="227115" y="591902"/>
                        <a:pt x="227115" y="591902"/>
                      </a:cubicBezTo>
                      <a:cubicBezTo>
                        <a:pt x="218887" y="605616"/>
                        <a:pt x="210658" y="613844"/>
                        <a:pt x="202430" y="613844"/>
                      </a:cubicBezTo>
                      <a:lnTo>
                        <a:pt x="202430" y="613844"/>
                      </a:lnTo>
                      <a:close/>
                    </a:path>
                  </a:pathLst>
                </a:custGeom>
                <a:grpFill/>
                <a:ln w="27426" cap="flat">
                  <a:noFill/>
                  <a:prstDash val="solid"/>
                  <a:miter/>
                </a:ln>
              </p:spPr>
              <p:txBody>
                <a:bodyPr rtlCol="0" anchor="ctr"/>
                <a:lstStyle/>
                <a:p>
                  <a:endParaRPr lang="en-US"/>
                </a:p>
              </p:txBody>
            </p:sp>
          </p:grpSp>
        </p:grpSp>
        <p:grpSp>
          <p:nvGrpSpPr>
            <p:cNvPr id="42" name="Group 41">
              <a:extLst>
                <a:ext uri="{FF2B5EF4-FFF2-40B4-BE49-F238E27FC236}">
                  <a16:creationId xmlns:a16="http://schemas.microsoft.com/office/drawing/2014/main" id="{336890B7-1299-F689-49AC-3D81D3153642}"/>
                </a:ext>
              </a:extLst>
            </p:cNvPr>
            <p:cNvGrpSpPr/>
            <p:nvPr/>
          </p:nvGrpSpPr>
          <p:grpSpPr>
            <a:xfrm>
              <a:off x="7240619" y="3786312"/>
              <a:ext cx="528792" cy="501330"/>
              <a:chOff x="4417506" y="446113"/>
              <a:chExt cx="1094363" cy="943510"/>
            </a:xfrm>
            <a:solidFill>
              <a:schemeClr val="bg1"/>
            </a:solidFill>
          </p:grpSpPr>
          <p:sp>
            <p:nvSpPr>
              <p:cNvPr id="43" name="Freeform 1341">
                <a:extLst>
                  <a:ext uri="{FF2B5EF4-FFF2-40B4-BE49-F238E27FC236}">
                    <a16:creationId xmlns:a16="http://schemas.microsoft.com/office/drawing/2014/main" id="{E55ED761-89AA-1ED1-94D3-7D704D8C5D1D}"/>
                  </a:ext>
                </a:extLst>
              </p:cNvPr>
              <p:cNvSpPr/>
              <p:nvPr/>
            </p:nvSpPr>
            <p:spPr>
              <a:xfrm>
                <a:off x="5163539" y="720390"/>
                <a:ext cx="348330" cy="663748"/>
              </a:xfrm>
              <a:custGeom>
                <a:avLst/>
                <a:gdLst>
                  <a:gd name="connsiteX0" fmla="*/ 296219 w 348330"/>
                  <a:gd name="connsiteY0" fmla="*/ 0 h 663748"/>
                  <a:gd name="connsiteX1" fmla="*/ 52112 w 348330"/>
                  <a:gd name="connsiteY1" fmla="*/ 0 h 663748"/>
                  <a:gd name="connsiteX2" fmla="*/ 0 w 348330"/>
                  <a:gd name="connsiteY2" fmla="*/ 52112 h 663748"/>
                  <a:gd name="connsiteX3" fmla="*/ 0 w 348330"/>
                  <a:gd name="connsiteY3" fmla="*/ 54855 h 663748"/>
                  <a:gd name="connsiteX4" fmla="*/ 16456 w 348330"/>
                  <a:gd name="connsiteY4" fmla="*/ 93254 h 663748"/>
                  <a:gd name="connsiteX5" fmla="*/ 0 w 348330"/>
                  <a:gd name="connsiteY5" fmla="*/ 131652 h 663748"/>
                  <a:gd name="connsiteX6" fmla="*/ 0 w 348330"/>
                  <a:gd name="connsiteY6" fmla="*/ 134395 h 663748"/>
                  <a:gd name="connsiteX7" fmla="*/ 16456 w 348330"/>
                  <a:gd name="connsiteY7" fmla="*/ 172794 h 663748"/>
                  <a:gd name="connsiteX8" fmla="*/ 0 w 348330"/>
                  <a:gd name="connsiteY8" fmla="*/ 211193 h 663748"/>
                  <a:gd name="connsiteX9" fmla="*/ 0 w 348330"/>
                  <a:gd name="connsiteY9" fmla="*/ 213935 h 663748"/>
                  <a:gd name="connsiteX10" fmla="*/ 16456 w 348330"/>
                  <a:gd name="connsiteY10" fmla="*/ 252334 h 663748"/>
                  <a:gd name="connsiteX11" fmla="*/ 0 w 348330"/>
                  <a:gd name="connsiteY11" fmla="*/ 290733 h 663748"/>
                  <a:gd name="connsiteX12" fmla="*/ 0 w 348330"/>
                  <a:gd name="connsiteY12" fmla="*/ 293475 h 663748"/>
                  <a:gd name="connsiteX13" fmla="*/ 16456 w 348330"/>
                  <a:gd name="connsiteY13" fmla="*/ 331874 h 663748"/>
                  <a:gd name="connsiteX14" fmla="*/ 0 w 348330"/>
                  <a:gd name="connsiteY14" fmla="*/ 370273 h 663748"/>
                  <a:gd name="connsiteX15" fmla="*/ 0 w 348330"/>
                  <a:gd name="connsiteY15" fmla="*/ 373016 h 663748"/>
                  <a:gd name="connsiteX16" fmla="*/ 16456 w 348330"/>
                  <a:gd name="connsiteY16" fmla="*/ 411414 h 663748"/>
                  <a:gd name="connsiteX17" fmla="*/ 0 w 348330"/>
                  <a:gd name="connsiteY17" fmla="*/ 449813 h 663748"/>
                  <a:gd name="connsiteX18" fmla="*/ 0 w 348330"/>
                  <a:gd name="connsiteY18" fmla="*/ 452556 h 663748"/>
                  <a:gd name="connsiteX19" fmla="*/ 16456 w 348330"/>
                  <a:gd name="connsiteY19" fmla="*/ 490954 h 663748"/>
                  <a:gd name="connsiteX20" fmla="*/ 0 w 348330"/>
                  <a:gd name="connsiteY20" fmla="*/ 529353 h 663748"/>
                  <a:gd name="connsiteX21" fmla="*/ 0 w 348330"/>
                  <a:gd name="connsiteY21" fmla="*/ 532096 h 663748"/>
                  <a:gd name="connsiteX22" fmla="*/ 16456 w 348330"/>
                  <a:gd name="connsiteY22" fmla="*/ 570494 h 663748"/>
                  <a:gd name="connsiteX23" fmla="*/ 0 w 348330"/>
                  <a:gd name="connsiteY23" fmla="*/ 608893 h 663748"/>
                  <a:gd name="connsiteX24" fmla="*/ 0 w 348330"/>
                  <a:gd name="connsiteY24" fmla="*/ 611636 h 663748"/>
                  <a:gd name="connsiteX25" fmla="*/ 52112 w 348330"/>
                  <a:gd name="connsiteY25" fmla="*/ 663748 h 663748"/>
                  <a:gd name="connsiteX26" fmla="*/ 296219 w 348330"/>
                  <a:gd name="connsiteY26" fmla="*/ 663748 h 663748"/>
                  <a:gd name="connsiteX27" fmla="*/ 348331 w 348330"/>
                  <a:gd name="connsiteY27" fmla="*/ 611636 h 663748"/>
                  <a:gd name="connsiteX28" fmla="*/ 348331 w 348330"/>
                  <a:gd name="connsiteY28" fmla="*/ 608893 h 663748"/>
                  <a:gd name="connsiteX29" fmla="*/ 331874 w 348330"/>
                  <a:gd name="connsiteY29" fmla="*/ 570494 h 663748"/>
                  <a:gd name="connsiteX30" fmla="*/ 348331 w 348330"/>
                  <a:gd name="connsiteY30" fmla="*/ 532096 h 663748"/>
                  <a:gd name="connsiteX31" fmla="*/ 348331 w 348330"/>
                  <a:gd name="connsiteY31" fmla="*/ 529353 h 663748"/>
                  <a:gd name="connsiteX32" fmla="*/ 331874 w 348330"/>
                  <a:gd name="connsiteY32" fmla="*/ 490954 h 663748"/>
                  <a:gd name="connsiteX33" fmla="*/ 348331 w 348330"/>
                  <a:gd name="connsiteY33" fmla="*/ 452556 h 663748"/>
                  <a:gd name="connsiteX34" fmla="*/ 348331 w 348330"/>
                  <a:gd name="connsiteY34" fmla="*/ 449813 h 663748"/>
                  <a:gd name="connsiteX35" fmla="*/ 331874 w 348330"/>
                  <a:gd name="connsiteY35" fmla="*/ 411414 h 663748"/>
                  <a:gd name="connsiteX36" fmla="*/ 348331 w 348330"/>
                  <a:gd name="connsiteY36" fmla="*/ 373016 h 663748"/>
                  <a:gd name="connsiteX37" fmla="*/ 348331 w 348330"/>
                  <a:gd name="connsiteY37" fmla="*/ 370273 h 663748"/>
                  <a:gd name="connsiteX38" fmla="*/ 331874 w 348330"/>
                  <a:gd name="connsiteY38" fmla="*/ 331874 h 663748"/>
                  <a:gd name="connsiteX39" fmla="*/ 348331 w 348330"/>
                  <a:gd name="connsiteY39" fmla="*/ 293475 h 663748"/>
                  <a:gd name="connsiteX40" fmla="*/ 348331 w 348330"/>
                  <a:gd name="connsiteY40" fmla="*/ 290733 h 663748"/>
                  <a:gd name="connsiteX41" fmla="*/ 331874 w 348330"/>
                  <a:gd name="connsiteY41" fmla="*/ 252334 h 663748"/>
                  <a:gd name="connsiteX42" fmla="*/ 348331 w 348330"/>
                  <a:gd name="connsiteY42" fmla="*/ 213935 h 663748"/>
                  <a:gd name="connsiteX43" fmla="*/ 348331 w 348330"/>
                  <a:gd name="connsiteY43" fmla="*/ 211193 h 663748"/>
                  <a:gd name="connsiteX44" fmla="*/ 331874 w 348330"/>
                  <a:gd name="connsiteY44" fmla="*/ 172794 h 663748"/>
                  <a:gd name="connsiteX45" fmla="*/ 348331 w 348330"/>
                  <a:gd name="connsiteY45" fmla="*/ 134395 h 663748"/>
                  <a:gd name="connsiteX46" fmla="*/ 348331 w 348330"/>
                  <a:gd name="connsiteY46" fmla="*/ 131652 h 663748"/>
                  <a:gd name="connsiteX47" fmla="*/ 331874 w 348330"/>
                  <a:gd name="connsiteY47" fmla="*/ 93254 h 663748"/>
                  <a:gd name="connsiteX48" fmla="*/ 348331 w 348330"/>
                  <a:gd name="connsiteY48" fmla="*/ 54855 h 663748"/>
                  <a:gd name="connsiteX49" fmla="*/ 348331 w 348330"/>
                  <a:gd name="connsiteY49" fmla="*/ 52112 h 663748"/>
                  <a:gd name="connsiteX50" fmla="*/ 296219 w 348330"/>
                  <a:gd name="connsiteY50" fmla="*/ 0 h 663748"/>
                  <a:gd name="connsiteX51" fmla="*/ 296219 w 348330"/>
                  <a:gd name="connsiteY51" fmla="*/ 0 h 663748"/>
                  <a:gd name="connsiteX52" fmla="*/ 320903 w 348330"/>
                  <a:gd name="connsiteY52" fmla="*/ 619864 h 663748"/>
                  <a:gd name="connsiteX53" fmla="*/ 296219 w 348330"/>
                  <a:gd name="connsiteY53" fmla="*/ 644549 h 663748"/>
                  <a:gd name="connsiteX54" fmla="*/ 52112 w 348330"/>
                  <a:gd name="connsiteY54" fmla="*/ 644549 h 663748"/>
                  <a:gd name="connsiteX55" fmla="*/ 27428 w 348330"/>
                  <a:gd name="connsiteY55" fmla="*/ 619864 h 663748"/>
                  <a:gd name="connsiteX56" fmla="*/ 27428 w 348330"/>
                  <a:gd name="connsiteY56" fmla="*/ 617122 h 663748"/>
                  <a:gd name="connsiteX57" fmla="*/ 52112 w 348330"/>
                  <a:gd name="connsiteY57" fmla="*/ 592437 h 663748"/>
                  <a:gd name="connsiteX58" fmla="*/ 296219 w 348330"/>
                  <a:gd name="connsiteY58" fmla="*/ 592437 h 663748"/>
                  <a:gd name="connsiteX59" fmla="*/ 320903 w 348330"/>
                  <a:gd name="connsiteY59" fmla="*/ 617122 h 663748"/>
                  <a:gd name="connsiteX60" fmla="*/ 320903 w 348330"/>
                  <a:gd name="connsiteY60" fmla="*/ 619864 h 663748"/>
                  <a:gd name="connsiteX61" fmla="*/ 320903 w 348330"/>
                  <a:gd name="connsiteY61" fmla="*/ 537581 h 663748"/>
                  <a:gd name="connsiteX62" fmla="*/ 296219 w 348330"/>
                  <a:gd name="connsiteY62" fmla="*/ 562266 h 663748"/>
                  <a:gd name="connsiteX63" fmla="*/ 52112 w 348330"/>
                  <a:gd name="connsiteY63" fmla="*/ 562266 h 663748"/>
                  <a:gd name="connsiteX64" fmla="*/ 27428 w 348330"/>
                  <a:gd name="connsiteY64" fmla="*/ 537581 h 663748"/>
                  <a:gd name="connsiteX65" fmla="*/ 27428 w 348330"/>
                  <a:gd name="connsiteY65" fmla="*/ 534839 h 663748"/>
                  <a:gd name="connsiteX66" fmla="*/ 52112 w 348330"/>
                  <a:gd name="connsiteY66" fmla="*/ 510154 h 663748"/>
                  <a:gd name="connsiteX67" fmla="*/ 298961 w 348330"/>
                  <a:gd name="connsiteY67" fmla="*/ 510154 h 663748"/>
                  <a:gd name="connsiteX68" fmla="*/ 323646 w 348330"/>
                  <a:gd name="connsiteY68" fmla="*/ 534839 h 663748"/>
                  <a:gd name="connsiteX69" fmla="*/ 323646 w 348330"/>
                  <a:gd name="connsiteY69" fmla="*/ 537581 h 663748"/>
                  <a:gd name="connsiteX70" fmla="*/ 320903 w 348330"/>
                  <a:gd name="connsiteY70" fmla="*/ 458041 h 663748"/>
                  <a:gd name="connsiteX71" fmla="*/ 296219 w 348330"/>
                  <a:gd name="connsiteY71" fmla="*/ 482726 h 663748"/>
                  <a:gd name="connsiteX72" fmla="*/ 49369 w 348330"/>
                  <a:gd name="connsiteY72" fmla="*/ 482726 h 663748"/>
                  <a:gd name="connsiteX73" fmla="*/ 24685 w 348330"/>
                  <a:gd name="connsiteY73" fmla="*/ 458041 h 663748"/>
                  <a:gd name="connsiteX74" fmla="*/ 24685 w 348330"/>
                  <a:gd name="connsiteY74" fmla="*/ 455298 h 663748"/>
                  <a:gd name="connsiteX75" fmla="*/ 49369 w 348330"/>
                  <a:gd name="connsiteY75" fmla="*/ 430614 h 663748"/>
                  <a:gd name="connsiteX76" fmla="*/ 293476 w 348330"/>
                  <a:gd name="connsiteY76" fmla="*/ 430614 h 663748"/>
                  <a:gd name="connsiteX77" fmla="*/ 318160 w 348330"/>
                  <a:gd name="connsiteY77" fmla="*/ 455298 h 663748"/>
                  <a:gd name="connsiteX78" fmla="*/ 318160 w 348330"/>
                  <a:gd name="connsiteY78" fmla="*/ 458041 h 663748"/>
                  <a:gd name="connsiteX79" fmla="*/ 320903 w 348330"/>
                  <a:gd name="connsiteY79" fmla="*/ 378501 h 663748"/>
                  <a:gd name="connsiteX80" fmla="*/ 296219 w 348330"/>
                  <a:gd name="connsiteY80" fmla="*/ 403186 h 663748"/>
                  <a:gd name="connsiteX81" fmla="*/ 52112 w 348330"/>
                  <a:gd name="connsiteY81" fmla="*/ 403186 h 663748"/>
                  <a:gd name="connsiteX82" fmla="*/ 27428 w 348330"/>
                  <a:gd name="connsiteY82" fmla="*/ 378501 h 663748"/>
                  <a:gd name="connsiteX83" fmla="*/ 27428 w 348330"/>
                  <a:gd name="connsiteY83" fmla="*/ 375758 h 663748"/>
                  <a:gd name="connsiteX84" fmla="*/ 52112 w 348330"/>
                  <a:gd name="connsiteY84" fmla="*/ 351073 h 663748"/>
                  <a:gd name="connsiteX85" fmla="*/ 298961 w 348330"/>
                  <a:gd name="connsiteY85" fmla="*/ 351073 h 663748"/>
                  <a:gd name="connsiteX86" fmla="*/ 323646 w 348330"/>
                  <a:gd name="connsiteY86" fmla="*/ 375758 h 663748"/>
                  <a:gd name="connsiteX87" fmla="*/ 323646 w 348330"/>
                  <a:gd name="connsiteY87" fmla="*/ 378501 h 663748"/>
                  <a:gd name="connsiteX88" fmla="*/ 320903 w 348330"/>
                  <a:gd name="connsiteY88" fmla="*/ 296218 h 663748"/>
                  <a:gd name="connsiteX89" fmla="*/ 296219 w 348330"/>
                  <a:gd name="connsiteY89" fmla="*/ 320903 h 663748"/>
                  <a:gd name="connsiteX90" fmla="*/ 49369 w 348330"/>
                  <a:gd name="connsiteY90" fmla="*/ 320903 h 663748"/>
                  <a:gd name="connsiteX91" fmla="*/ 24685 w 348330"/>
                  <a:gd name="connsiteY91" fmla="*/ 296218 h 663748"/>
                  <a:gd name="connsiteX92" fmla="*/ 24685 w 348330"/>
                  <a:gd name="connsiteY92" fmla="*/ 293475 h 663748"/>
                  <a:gd name="connsiteX93" fmla="*/ 49369 w 348330"/>
                  <a:gd name="connsiteY93" fmla="*/ 268791 h 663748"/>
                  <a:gd name="connsiteX94" fmla="*/ 296219 w 348330"/>
                  <a:gd name="connsiteY94" fmla="*/ 268791 h 663748"/>
                  <a:gd name="connsiteX95" fmla="*/ 320903 w 348330"/>
                  <a:gd name="connsiteY95" fmla="*/ 293475 h 663748"/>
                  <a:gd name="connsiteX96" fmla="*/ 320903 w 348330"/>
                  <a:gd name="connsiteY96" fmla="*/ 296218 h 663748"/>
                  <a:gd name="connsiteX97" fmla="*/ 320903 w 348330"/>
                  <a:gd name="connsiteY97" fmla="*/ 216678 h 663748"/>
                  <a:gd name="connsiteX98" fmla="*/ 296219 w 348330"/>
                  <a:gd name="connsiteY98" fmla="*/ 241363 h 663748"/>
                  <a:gd name="connsiteX99" fmla="*/ 49369 w 348330"/>
                  <a:gd name="connsiteY99" fmla="*/ 241363 h 663748"/>
                  <a:gd name="connsiteX100" fmla="*/ 24685 w 348330"/>
                  <a:gd name="connsiteY100" fmla="*/ 216678 h 663748"/>
                  <a:gd name="connsiteX101" fmla="*/ 24685 w 348330"/>
                  <a:gd name="connsiteY101" fmla="*/ 213935 h 663748"/>
                  <a:gd name="connsiteX102" fmla="*/ 49369 w 348330"/>
                  <a:gd name="connsiteY102" fmla="*/ 189250 h 663748"/>
                  <a:gd name="connsiteX103" fmla="*/ 296219 w 348330"/>
                  <a:gd name="connsiteY103" fmla="*/ 189250 h 663748"/>
                  <a:gd name="connsiteX104" fmla="*/ 320903 w 348330"/>
                  <a:gd name="connsiteY104" fmla="*/ 213935 h 663748"/>
                  <a:gd name="connsiteX105" fmla="*/ 320903 w 348330"/>
                  <a:gd name="connsiteY105" fmla="*/ 216678 h 663748"/>
                  <a:gd name="connsiteX106" fmla="*/ 320903 w 348330"/>
                  <a:gd name="connsiteY106" fmla="*/ 137138 h 663748"/>
                  <a:gd name="connsiteX107" fmla="*/ 296219 w 348330"/>
                  <a:gd name="connsiteY107" fmla="*/ 161823 h 663748"/>
                  <a:gd name="connsiteX108" fmla="*/ 49369 w 348330"/>
                  <a:gd name="connsiteY108" fmla="*/ 161823 h 663748"/>
                  <a:gd name="connsiteX109" fmla="*/ 24685 w 348330"/>
                  <a:gd name="connsiteY109" fmla="*/ 137138 h 663748"/>
                  <a:gd name="connsiteX110" fmla="*/ 24685 w 348330"/>
                  <a:gd name="connsiteY110" fmla="*/ 134395 h 663748"/>
                  <a:gd name="connsiteX111" fmla="*/ 49369 w 348330"/>
                  <a:gd name="connsiteY111" fmla="*/ 109710 h 663748"/>
                  <a:gd name="connsiteX112" fmla="*/ 293476 w 348330"/>
                  <a:gd name="connsiteY112" fmla="*/ 109710 h 663748"/>
                  <a:gd name="connsiteX113" fmla="*/ 318160 w 348330"/>
                  <a:gd name="connsiteY113" fmla="*/ 134395 h 663748"/>
                  <a:gd name="connsiteX114" fmla="*/ 318160 w 348330"/>
                  <a:gd name="connsiteY114" fmla="*/ 137138 h 663748"/>
                  <a:gd name="connsiteX115" fmla="*/ 320903 w 348330"/>
                  <a:gd name="connsiteY115" fmla="*/ 54855 h 663748"/>
                  <a:gd name="connsiteX116" fmla="*/ 296219 w 348330"/>
                  <a:gd name="connsiteY116" fmla="*/ 79540 h 663748"/>
                  <a:gd name="connsiteX117" fmla="*/ 52112 w 348330"/>
                  <a:gd name="connsiteY117" fmla="*/ 79540 h 663748"/>
                  <a:gd name="connsiteX118" fmla="*/ 27428 w 348330"/>
                  <a:gd name="connsiteY118" fmla="*/ 54855 h 663748"/>
                  <a:gd name="connsiteX119" fmla="*/ 27428 w 348330"/>
                  <a:gd name="connsiteY119" fmla="*/ 52112 h 663748"/>
                  <a:gd name="connsiteX120" fmla="*/ 52112 w 348330"/>
                  <a:gd name="connsiteY120" fmla="*/ 27428 h 663748"/>
                  <a:gd name="connsiteX121" fmla="*/ 296219 w 348330"/>
                  <a:gd name="connsiteY121" fmla="*/ 27428 h 663748"/>
                  <a:gd name="connsiteX122" fmla="*/ 320903 w 348330"/>
                  <a:gd name="connsiteY122" fmla="*/ 52112 h 663748"/>
                  <a:gd name="connsiteX123" fmla="*/ 320903 w 348330"/>
                  <a:gd name="connsiteY123" fmla="*/ 54855 h 6637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Lst>
                <a:rect l="l" t="t" r="r" b="b"/>
                <a:pathLst>
                  <a:path w="348330" h="663748">
                    <a:moveTo>
                      <a:pt x="296219" y="0"/>
                    </a:moveTo>
                    <a:lnTo>
                      <a:pt x="52112" y="0"/>
                    </a:lnTo>
                    <a:cubicBezTo>
                      <a:pt x="24685" y="0"/>
                      <a:pt x="0" y="21942"/>
                      <a:pt x="0" y="52112"/>
                    </a:cubicBezTo>
                    <a:lnTo>
                      <a:pt x="0" y="54855"/>
                    </a:lnTo>
                    <a:cubicBezTo>
                      <a:pt x="0" y="68569"/>
                      <a:pt x="5485" y="85026"/>
                      <a:pt x="16456" y="93254"/>
                    </a:cubicBezTo>
                    <a:cubicBezTo>
                      <a:pt x="5485" y="104225"/>
                      <a:pt x="0" y="117939"/>
                      <a:pt x="0" y="131652"/>
                    </a:cubicBezTo>
                    <a:lnTo>
                      <a:pt x="0" y="134395"/>
                    </a:lnTo>
                    <a:cubicBezTo>
                      <a:pt x="0" y="148109"/>
                      <a:pt x="5485" y="164566"/>
                      <a:pt x="16456" y="172794"/>
                    </a:cubicBezTo>
                    <a:cubicBezTo>
                      <a:pt x="5485" y="183765"/>
                      <a:pt x="0" y="197479"/>
                      <a:pt x="0" y="211193"/>
                    </a:cubicBezTo>
                    <a:lnTo>
                      <a:pt x="0" y="213935"/>
                    </a:lnTo>
                    <a:cubicBezTo>
                      <a:pt x="0" y="227649"/>
                      <a:pt x="5485" y="244106"/>
                      <a:pt x="16456" y="252334"/>
                    </a:cubicBezTo>
                    <a:cubicBezTo>
                      <a:pt x="5485" y="263305"/>
                      <a:pt x="0" y="277019"/>
                      <a:pt x="0" y="290733"/>
                    </a:cubicBezTo>
                    <a:lnTo>
                      <a:pt x="0" y="293475"/>
                    </a:lnTo>
                    <a:cubicBezTo>
                      <a:pt x="0" y="307189"/>
                      <a:pt x="5485" y="323646"/>
                      <a:pt x="16456" y="331874"/>
                    </a:cubicBezTo>
                    <a:cubicBezTo>
                      <a:pt x="5485" y="342845"/>
                      <a:pt x="0" y="356559"/>
                      <a:pt x="0" y="370273"/>
                    </a:cubicBezTo>
                    <a:lnTo>
                      <a:pt x="0" y="373016"/>
                    </a:lnTo>
                    <a:cubicBezTo>
                      <a:pt x="0" y="386729"/>
                      <a:pt x="5485" y="403186"/>
                      <a:pt x="16456" y="411414"/>
                    </a:cubicBezTo>
                    <a:cubicBezTo>
                      <a:pt x="5485" y="422385"/>
                      <a:pt x="0" y="436099"/>
                      <a:pt x="0" y="449813"/>
                    </a:cubicBezTo>
                    <a:lnTo>
                      <a:pt x="0" y="452556"/>
                    </a:lnTo>
                    <a:cubicBezTo>
                      <a:pt x="0" y="466270"/>
                      <a:pt x="5485" y="482726"/>
                      <a:pt x="16456" y="490954"/>
                    </a:cubicBezTo>
                    <a:cubicBezTo>
                      <a:pt x="5485" y="501925"/>
                      <a:pt x="0" y="515639"/>
                      <a:pt x="0" y="529353"/>
                    </a:cubicBezTo>
                    <a:lnTo>
                      <a:pt x="0" y="532096"/>
                    </a:lnTo>
                    <a:cubicBezTo>
                      <a:pt x="0" y="545810"/>
                      <a:pt x="5485" y="562266"/>
                      <a:pt x="16456" y="570494"/>
                    </a:cubicBezTo>
                    <a:cubicBezTo>
                      <a:pt x="5485" y="581466"/>
                      <a:pt x="0" y="595179"/>
                      <a:pt x="0" y="608893"/>
                    </a:cubicBezTo>
                    <a:lnTo>
                      <a:pt x="0" y="611636"/>
                    </a:lnTo>
                    <a:cubicBezTo>
                      <a:pt x="0" y="639063"/>
                      <a:pt x="21942" y="663748"/>
                      <a:pt x="52112" y="663748"/>
                    </a:cubicBezTo>
                    <a:lnTo>
                      <a:pt x="296219" y="663748"/>
                    </a:lnTo>
                    <a:cubicBezTo>
                      <a:pt x="323646" y="663748"/>
                      <a:pt x="348331" y="641806"/>
                      <a:pt x="348331" y="611636"/>
                    </a:cubicBezTo>
                    <a:lnTo>
                      <a:pt x="348331" y="608893"/>
                    </a:lnTo>
                    <a:cubicBezTo>
                      <a:pt x="348331" y="595179"/>
                      <a:pt x="342846" y="578723"/>
                      <a:pt x="331874" y="570494"/>
                    </a:cubicBezTo>
                    <a:cubicBezTo>
                      <a:pt x="342846" y="559523"/>
                      <a:pt x="348331" y="545810"/>
                      <a:pt x="348331" y="532096"/>
                    </a:cubicBezTo>
                    <a:lnTo>
                      <a:pt x="348331" y="529353"/>
                    </a:lnTo>
                    <a:cubicBezTo>
                      <a:pt x="348331" y="515639"/>
                      <a:pt x="342846" y="499183"/>
                      <a:pt x="331874" y="490954"/>
                    </a:cubicBezTo>
                    <a:cubicBezTo>
                      <a:pt x="342846" y="479983"/>
                      <a:pt x="348331" y="466270"/>
                      <a:pt x="348331" y="452556"/>
                    </a:cubicBezTo>
                    <a:lnTo>
                      <a:pt x="348331" y="449813"/>
                    </a:lnTo>
                    <a:cubicBezTo>
                      <a:pt x="348331" y="436099"/>
                      <a:pt x="342846" y="419643"/>
                      <a:pt x="331874" y="411414"/>
                    </a:cubicBezTo>
                    <a:cubicBezTo>
                      <a:pt x="342846" y="400443"/>
                      <a:pt x="348331" y="386729"/>
                      <a:pt x="348331" y="373016"/>
                    </a:cubicBezTo>
                    <a:lnTo>
                      <a:pt x="348331" y="370273"/>
                    </a:lnTo>
                    <a:cubicBezTo>
                      <a:pt x="348331" y="356559"/>
                      <a:pt x="342846" y="340102"/>
                      <a:pt x="331874" y="331874"/>
                    </a:cubicBezTo>
                    <a:cubicBezTo>
                      <a:pt x="342846" y="320903"/>
                      <a:pt x="348331" y="307189"/>
                      <a:pt x="348331" y="293475"/>
                    </a:cubicBezTo>
                    <a:lnTo>
                      <a:pt x="348331" y="290733"/>
                    </a:lnTo>
                    <a:cubicBezTo>
                      <a:pt x="348331" y="277019"/>
                      <a:pt x="342846" y="260562"/>
                      <a:pt x="331874" y="252334"/>
                    </a:cubicBezTo>
                    <a:cubicBezTo>
                      <a:pt x="342846" y="241363"/>
                      <a:pt x="348331" y="227649"/>
                      <a:pt x="348331" y="213935"/>
                    </a:cubicBezTo>
                    <a:lnTo>
                      <a:pt x="348331" y="211193"/>
                    </a:lnTo>
                    <a:cubicBezTo>
                      <a:pt x="348331" y="197479"/>
                      <a:pt x="342846" y="181022"/>
                      <a:pt x="331874" y="172794"/>
                    </a:cubicBezTo>
                    <a:cubicBezTo>
                      <a:pt x="342846" y="161823"/>
                      <a:pt x="348331" y="148109"/>
                      <a:pt x="348331" y="134395"/>
                    </a:cubicBezTo>
                    <a:lnTo>
                      <a:pt x="348331" y="131652"/>
                    </a:lnTo>
                    <a:cubicBezTo>
                      <a:pt x="348331" y="117939"/>
                      <a:pt x="342846" y="101482"/>
                      <a:pt x="331874" y="93254"/>
                    </a:cubicBezTo>
                    <a:cubicBezTo>
                      <a:pt x="342846" y="82283"/>
                      <a:pt x="348331" y="68569"/>
                      <a:pt x="348331" y="54855"/>
                    </a:cubicBezTo>
                    <a:lnTo>
                      <a:pt x="348331" y="52112"/>
                    </a:lnTo>
                    <a:cubicBezTo>
                      <a:pt x="348331" y="24685"/>
                      <a:pt x="323646" y="0"/>
                      <a:pt x="296219" y="0"/>
                    </a:cubicBezTo>
                    <a:lnTo>
                      <a:pt x="296219" y="0"/>
                    </a:lnTo>
                    <a:close/>
                    <a:moveTo>
                      <a:pt x="320903" y="619864"/>
                    </a:moveTo>
                    <a:cubicBezTo>
                      <a:pt x="320903" y="633578"/>
                      <a:pt x="309932" y="644549"/>
                      <a:pt x="296219" y="644549"/>
                    </a:cubicBezTo>
                    <a:lnTo>
                      <a:pt x="52112" y="644549"/>
                    </a:lnTo>
                    <a:cubicBezTo>
                      <a:pt x="38399" y="644549"/>
                      <a:pt x="27428" y="633578"/>
                      <a:pt x="27428" y="619864"/>
                    </a:cubicBezTo>
                    <a:lnTo>
                      <a:pt x="27428" y="617122"/>
                    </a:lnTo>
                    <a:cubicBezTo>
                      <a:pt x="27428" y="603408"/>
                      <a:pt x="38399" y="592437"/>
                      <a:pt x="52112" y="592437"/>
                    </a:cubicBezTo>
                    <a:lnTo>
                      <a:pt x="296219" y="592437"/>
                    </a:lnTo>
                    <a:cubicBezTo>
                      <a:pt x="309932" y="592437"/>
                      <a:pt x="320903" y="603408"/>
                      <a:pt x="320903" y="617122"/>
                    </a:cubicBezTo>
                    <a:lnTo>
                      <a:pt x="320903" y="619864"/>
                    </a:lnTo>
                    <a:close/>
                    <a:moveTo>
                      <a:pt x="320903" y="537581"/>
                    </a:moveTo>
                    <a:cubicBezTo>
                      <a:pt x="320903" y="551295"/>
                      <a:pt x="309932" y="562266"/>
                      <a:pt x="296219" y="562266"/>
                    </a:cubicBezTo>
                    <a:lnTo>
                      <a:pt x="52112" y="562266"/>
                    </a:lnTo>
                    <a:cubicBezTo>
                      <a:pt x="38399" y="562266"/>
                      <a:pt x="27428" y="551295"/>
                      <a:pt x="27428" y="537581"/>
                    </a:cubicBezTo>
                    <a:lnTo>
                      <a:pt x="27428" y="534839"/>
                    </a:lnTo>
                    <a:cubicBezTo>
                      <a:pt x="27428" y="521125"/>
                      <a:pt x="38399" y="510154"/>
                      <a:pt x="52112" y="510154"/>
                    </a:cubicBezTo>
                    <a:lnTo>
                      <a:pt x="298961" y="510154"/>
                    </a:lnTo>
                    <a:cubicBezTo>
                      <a:pt x="312675" y="510154"/>
                      <a:pt x="323646" y="521125"/>
                      <a:pt x="323646" y="534839"/>
                    </a:cubicBezTo>
                    <a:lnTo>
                      <a:pt x="323646" y="537581"/>
                    </a:lnTo>
                    <a:close/>
                    <a:moveTo>
                      <a:pt x="320903" y="458041"/>
                    </a:moveTo>
                    <a:cubicBezTo>
                      <a:pt x="320903" y="471755"/>
                      <a:pt x="309932" y="482726"/>
                      <a:pt x="296219" y="482726"/>
                    </a:cubicBezTo>
                    <a:lnTo>
                      <a:pt x="49369" y="482726"/>
                    </a:lnTo>
                    <a:cubicBezTo>
                      <a:pt x="35656" y="482726"/>
                      <a:pt x="24685" y="471755"/>
                      <a:pt x="24685" y="458041"/>
                    </a:cubicBezTo>
                    <a:lnTo>
                      <a:pt x="24685" y="455298"/>
                    </a:lnTo>
                    <a:cubicBezTo>
                      <a:pt x="24685" y="441585"/>
                      <a:pt x="35656" y="430614"/>
                      <a:pt x="49369" y="430614"/>
                    </a:cubicBezTo>
                    <a:lnTo>
                      <a:pt x="293476" y="430614"/>
                    </a:lnTo>
                    <a:cubicBezTo>
                      <a:pt x="307189" y="430614"/>
                      <a:pt x="318160" y="441585"/>
                      <a:pt x="318160" y="455298"/>
                    </a:cubicBezTo>
                    <a:lnTo>
                      <a:pt x="318160" y="458041"/>
                    </a:lnTo>
                    <a:close/>
                    <a:moveTo>
                      <a:pt x="320903" y="378501"/>
                    </a:moveTo>
                    <a:cubicBezTo>
                      <a:pt x="320903" y="392215"/>
                      <a:pt x="309932" y="403186"/>
                      <a:pt x="296219" y="403186"/>
                    </a:cubicBezTo>
                    <a:lnTo>
                      <a:pt x="52112" y="403186"/>
                    </a:lnTo>
                    <a:cubicBezTo>
                      <a:pt x="38399" y="403186"/>
                      <a:pt x="27428" y="392215"/>
                      <a:pt x="27428" y="378501"/>
                    </a:cubicBezTo>
                    <a:lnTo>
                      <a:pt x="27428" y="375758"/>
                    </a:lnTo>
                    <a:cubicBezTo>
                      <a:pt x="27428" y="362045"/>
                      <a:pt x="38399" y="351073"/>
                      <a:pt x="52112" y="351073"/>
                    </a:cubicBezTo>
                    <a:lnTo>
                      <a:pt x="298961" y="351073"/>
                    </a:lnTo>
                    <a:cubicBezTo>
                      <a:pt x="312675" y="351073"/>
                      <a:pt x="323646" y="362045"/>
                      <a:pt x="323646" y="375758"/>
                    </a:cubicBezTo>
                    <a:lnTo>
                      <a:pt x="323646" y="378501"/>
                    </a:lnTo>
                    <a:close/>
                    <a:moveTo>
                      <a:pt x="320903" y="296218"/>
                    </a:moveTo>
                    <a:cubicBezTo>
                      <a:pt x="320903" y="309932"/>
                      <a:pt x="309932" y="320903"/>
                      <a:pt x="296219" y="320903"/>
                    </a:cubicBezTo>
                    <a:lnTo>
                      <a:pt x="49369" y="320903"/>
                    </a:lnTo>
                    <a:cubicBezTo>
                      <a:pt x="35656" y="320903"/>
                      <a:pt x="24685" y="309932"/>
                      <a:pt x="24685" y="296218"/>
                    </a:cubicBezTo>
                    <a:lnTo>
                      <a:pt x="24685" y="293475"/>
                    </a:lnTo>
                    <a:cubicBezTo>
                      <a:pt x="24685" y="279762"/>
                      <a:pt x="35656" y="268791"/>
                      <a:pt x="49369" y="268791"/>
                    </a:cubicBezTo>
                    <a:lnTo>
                      <a:pt x="296219" y="268791"/>
                    </a:lnTo>
                    <a:cubicBezTo>
                      <a:pt x="309932" y="268791"/>
                      <a:pt x="320903" y="279762"/>
                      <a:pt x="320903" y="293475"/>
                    </a:cubicBezTo>
                    <a:lnTo>
                      <a:pt x="320903" y="296218"/>
                    </a:lnTo>
                    <a:close/>
                    <a:moveTo>
                      <a:pt x="320903" y="216678"/>
                    </a:moveTo>
                    <a:cubicBezTo>
                      <a:pt x="320903" y="230392"/>
                      <a:pt x="309932" y="241363"/>
                      <a:pt x="296219" y="241363"/>
                    </a:cubicBezTo>
                    <a:lnTo>
                      <a:pt x="49369" y="241363"/>
                    </a:lnTo>
                    <a:cubicBezTo>
                      <a:pt x="35656" y="241363"/>
                      <a:pt x="24685" y="230392"/>
                      <a:pt x="24685" y="216678"/>
                    </a:cubicBezTo>
                    <a:lnTo>
                      <a:pt x="24685" y="213935"/>
                    </a:lnTo>
                    <a:cubicBezTo>
                      <a:pt x="24685" y="200222"/>
                      <a:pt x="35656" y="189250"/>
                      <a:pt x="49369" y="189250"/>
                    </a:cubicBezTo>
                    <a:lnTo>
                      <a:pt x="296219" y="189250"/>
                    </a:lnTo>
                    <a:cubicBezTo>
                      <a:pt x="309932" y="189250"/>
                      <a:pt x="320903" y="200222"/>
                      <a:pt x="320903" y="213935"/>
                    </a:cubicBezTo>
                    <a:lnTo>
                      <a:pt x="320903" y="216678"/>
                    </a:lnTo>
                    <a:close/>
                    <a:moveTo>
                      <a:pt x="320903" y="137138"/>
                    </a:moveTo>
                    <a:cubicBezTo>
                      <a:pt x="320903" y="150852"/>
                      <a:pt x="309932" y="161823"/>
                      <a:pt x="296219" y="161823"/>
                    </a:cubicBezTo>
                    <a:lnTo>
                      <a:pt x="49369" y="161823"/>
                    </a:lnTo>
                    <a:cubicBezTo>
                      <a:pt x="35656" y="161823"/>
                      <a:pt x="24685" y="150852"/>
                      <a:pt x="24685" y="137138"/>
                    </a:cubicBezTo>
                    <a:lnTo>
                      <a:pt x="24685" y="134395"/>
                    </a:lnTo>
                    <a:cubicBezTo>
                      <a:pt x="24685" y="120681"/>
                      <a:pt x="35656" y="109710"/>
                      <a:pt x="49369" y="109710"/>
                    </a:cubicBezTo>
                    <a:lnTo>
                      <a:pt x="293476" y="109710"/>
                    </a:lnTo>
                    <a:cubicBezTo>
                      <a:pt x="307189" y="109710"/>
                      <a:pt x="318160" y="120681"/>
                      <a:pt x="318160" y="134395"/>
                    </a:cubicBezTo>
                    <a:lnTo>
                      <a:pt x="318160" y="137138"/>
                    </a:lnTo>
                    <a:close/>
                    <a:moveTo>
                      <a:pt x="320903" y="54855"/>
                    </a:moveTo>
                    <a:cubicBezTo>
                      <a:pt x="320903" y="68569"/>
                      <a:pt x="309932" y="79540"/>
                      <a:pt x="296219" y="79540"/>
                    </a:cubicBezTo>
                    <a:lnTo>
                      <a:pt x="52112" y="79540"/>
                    </a:lnTo>
                    <a:cubicBezTo>
                      <a:pt x="38399" y="79540"/>
                      <a:pt x="27428" y="68569"/>
                      <a:pt x="27428" y="54855"/>
                    </a:cubicBezTo>
                    <a:lnTo>
                      <a:pt x="27428" y="52112"/>
                    </a:lnTo>
                    <a:cubicBezTo>
                      <a:pt x="27428" y="38399"/>
                      <a:pt x="38399" y="27428"/>
                      <a:pt x="52112" y="27428"/>
                    </a:cubicBezTo>
                    <a:lnTo>
                      <a:pt x="296219" y="27428"/>
                    </a:lnTo>
                    <a:cubicBezTo>
                      <a:pt x="309932" y="27428"/>
                      <a:pt x="320903" y="38399"/>
                      <a:pt x="320903" y="52112"/>
                    </a:cubicBezTo>
                    <a:lnTo>
                      <a:pt x="320903" y="54855"/>
                    </a:lnTo>
                    <a:close/>
                  </a:path>
                </a:pathLst>
              </a:custGeom>
              <a:grpFill/>
              <a:ln w="27426" cap="flat">
                <a:noFill/>
                <a:prstDash val="solid"/>
                <a:miter/>
              </a:ln>
            </p:spPr>
            <p:txBody>
              <a:bodyPr rtlCol="0" anchor="ctr"/>
              <a:lstStyle/>
              <a:p>
                <a:endParaRPr lang="en-US"/>
              </a:p>
            </p:txBody>
          </p:sp>
          <p:grpSp>
            <p:nvGrpSpPr>
              <p:cNvPr id="44" name="Graphic 3">
                <a:extLst>
                  <a:ext uri="{FF2B5EF4-FFF2-40B4-BE49-F238E27FC236}">
                    <a16:creationId xmlns:a16="http://schemas.microsoft.com/office/drawing/2014/main" id="{383B995F-E9AF-E072-4047-F09C5D421CE6}"/>
                  </a:ext>
                </a:extLst>
              </p:cNvPr>
              <p:cNvGrpSpPr/>
              <p:nvPr/>
            </p:nvGrpSpPr>
            <p:grpSpPr>
              <a:xfrm>
                <a:off x="4417506" y="446113"/>
                <a:ext cx="1023051" cy="943510"/>
                <a:chOff x="4417506" y="446113"/>
                <a:chExt cx="1023051" cy="943510"/>
              </a:xfrm>
              <a:grpFill/>
            </p:grpSpPr>
            <p:sp>
              <p:nvSpPr>
                <p:cNvPr id="46" name="Freeform 1344">
                  <a:extLst>
                    <a:ext uri="{FF2B5EF4-FFF2-40B4-BE49-F238E27FC236}">
                      <a16:creationId xmlns:a16="http://schemas.microsoft.com/office/drawing/2014/main" id="{A3024F48-3001-1DFD-5EFA-695D8C3B175C}"/>
                    </a:ext>
                  </a:extLst>
                </p:cNvPr>
                <p:cNvSpPr/>
                <p:nvPr/>
              </p:nvSpPr>
              <p:spPr>
                <a:xfrm>
                  <a:off x="4516117" y="446113"/>
                  <a:ext cx="924440" cy="455545"/>
                </a:xfrm>
                <a:custGeom>
                  <a:avLst/>
                  <a:gdLst>
                    <a:gd name="connsiteX0" fmla="*/ 411543 w 924440"/>
                    <a:gd name="connsiteY0" fmla="*/ 156337 h 455545"/>
                    <a:gd name="connsiteX1" fmla="*/ 392344 w 924440"/>
                    <a:gd name="connsiteY1" fmla="*/ 153595 h 455545"/>
                    <a:gd name="connsiteX2" fmla="*/ 5614 w 924440"/>
                    <a:gd name="connsiteY2" fmla="*/ 430614 h 455545"/>
                    <a:gd name="connsiteX3" fmla="*/ 22070 w 924440"/>
                    <a:gd name="connsiteY3" fmla="*/ 452556 h 455545"/>
                    <a:gd name="connsiteX4" fmla="*/ 397829 w 924440"/>
                    <a:gd name="connsiteY4" fmla="*/ 181022 h 455545"/>
                    <a:gd name="connsiteX5" fmla="*/ 523996 w 924440"/>
                    <a:gd name="connsiteY5" fmla="*/ 329131 h 455545"/>
                    <a:gd name="connsiteX6" fmla="*/ 543196 w 924440"/>
                    <a:gd name="connsiteY6" fmla="*/ 331874 h 455545"/>
                    <a:gd name="connsiteX7" fmla="*/ 853129 w 924440"/>
                    <a:gd name="connsiteY7" fmla="*/ 93254 h 455545"/>
                    <a:gd name="connsiteX8" fmla="*/ 894270 w 924440"/>
                    <a:gd name="connsiteY8" fmla="*/ 142624 h 455545"/>
                    <a:gd name="connsiteX9" fmla="*/ 916212 w 924440"/>
                    <a:gd name="connsiteY9" fmla="*/ 134395 h 455545"/>
                    <a:gd name="connsiteX10" fmla="*/ 924440 w 924440"/>
                    <a:gd name="connsiteY10" fmla="*/ 21942 h 455545"/>
                    <a:gd name="connsiteX11" fmla="*/ 913469 w 924440"/>
                    <a:gd name="connsiteY11" fmla="*/ 8228 h 455545"/>
                    <a:gd name="connsiteX12" fmla="*/ 801016 w 924440"/>
                    <a:gd name="connsiteY12" fmla="*/ 0 h 455545"/>
                    <a:gd name="connsiteX13" fmla="*/ 790045 w 924440"/>
                    <a:gd name="connsiteY13" fmla="*/ 21942 h 455545"/>
                    <a:gd name="connsiteX14" fmla="*/ 833929 w 924440"/>
                    <a:gd name="connsiteY14" fmla="*/ 74054 h 455545"/>
                    <a:gd name="connsiteX15" fmla="*/ 534968 w 924440"/>
                    <a:gd name="connsiteY15" fmla="*/ 304447 h 455545"/>
                    <a:gd name="connsiteX16" fmla="*/ 411543 w 924440"/>
                    <a:gd name="connsiteY16" fmla="*/ 156337 h 455545"/>
                    <a:gd name="connsiteX17" fmla="*/ 831186 w 924440"/>
                    <a:gd name="connsiteY17" fmla="*/ 30170 h 455545"/>
                    <a:gd name="connsiteX18" fmla="*/ 899756 w 924440"/>
                    <a:gd name="connsiteY18" fmla="*/ 35656 h 455545"/>
                    <a:gd name="connsiteX19" fmla="*/ 894270 w 924440"/>
                    <a:gd name="connsiteY19" fmla="*/ 104225 h 455545"/>
                    <a:gd name="connsiteX20" fmla="*/ 831186 w 924440"/>
                    <a:gd name="connsiteY20" fmla="*/ 30170 h 4555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924440" h="455545">
                      <a:moveTo>
                        <a:pt x="411543" y="156337"/>
                      </a:moveTo>
                      <a:cubicBezTo>
                        <a:pt x="406057" y="150852"/>
                        <a:pt x="400572" y="150852"/>
                        <a:pt x="392344" y="153595"/>
                      </a:cubicBezTo>
                      <a:lnTo>
                        <a:pt x="5614" y="430614"/>
                      </a:lnTo>
                      <a:cubicBezTo>
                        <a:pt x="-8100" y="441585"/>
                        <a:pt x="5614" y="463527"/>
                        <a:pt x="22070" y="452556"/>
                      </a:cubicBezTo>
                      <a:lnTo>
                        <a:pt x="397829" y="181022"/>
                      </a:lnTo>
                      <a:lnTo>
                        <a:pt x="523996" y="329131"/>
                      </a:lnTo>
                      <a:cubicBezTo>
                        <a:pt x="529482" y="334617"/>
                        <a:pt x="537710" y="334617"/>
                        <a:pt x="543196" y="331874"/>
                      </a:cubicBezTo>
                      <a:lnTo>
                        <a:pt x="853129" y="93254"/>
                      </a:lnTo>
                      <a:lnTo>
                        <a:pt x="894270" y="142624"/>
                      </a:lnTo>
                      <a:cubicBezTo>
                        <a:pt x="902498" y="150852"/>
                        <a:pt x="916212" y="145366"/>
                        <a:pt x="916212" y="134395"/>
                      </a:cubicBezTo>
                      <a:lnTo>
                        <a:pt x="924440" y="21942"/>
                      </a:lnTo>
                      <a:cubicBezTo>
                        <a:pt x="924440" y="13714"/>
                        <a:pt x="918955" y="8228"/>
                        <a:pt x="913469" y="8228"/>
                      </a:cubicBezTo>
                      <a:lnTo>
                        <a:pt x="801016" y="0"/>
                      </a:lnTo>
                      <a:cubicBezTo>
                        <a:pt x="790045" y="0"/>
                        <a:pt x="781817" y="13714"/>
                        <a:pt x="790045" y="21942"/>
                      </a:cubicBezTo>
                      <a:lnTo>
                        <a:pt x="833929" y="74054"/>
                      </a:lnTo>
                      <a:lnTo>
                        <a:pt x="534968" y="304447"/>
                      </a:lnTo>
                      <a:lnTo>
                        <a:pt x="411543" y="156337"/>
                      </a:lnTo>
                      <a:close/>
                      <a:moveTo>
                        <a:pt x="831186" y="30170"/>
                      </a:moveTo>
                      <a:lnTo>
                        <a:pt x="899756" y="35656"/>
                      </a:lnTo>
                      <a:lnTo>
                        <a:pt x="894270" y="104225"/>
                      </a:lnTo>
                      <a:lnTo>
                        <a:pt x="831186" y="30170"/>
                      </a:lnTo>
                      <a:close/>
                    </a:path>
                  </a:pathLst>
                </a:custGeom>
                <a:grpFill/>
                <a:ln w="27426" cap="flat">
                  <a:noFill/>
                  <a:prstDash val="solid"/>
                  <a:miter/>
                </a:ln>
              </p:spPr>
              <p:txBody>
                <a:bodyPr rtlCol="0" anchor="ctr"/>
                <a:lstStyle/>
                <a:p>
                  <a:endParaRPr lang="en-US"/>
                </a:p>
              </p:txBody>
            </p:sp>
            <p:sp>
              <p:nvSpPr>
                <p:cNvPr id="47" name="Freeform 1345">
                  <a:extLst>
                    <a:ext uri="{FF2B5EF4-FFF2-40B4-BE49-F238E27FC236}">
                      <a16:creationId xmlns:a16="http://schemas.microsoft.com/office/drawing/2014/main" id="{DB4EC41A-474B-5174-0C50-8B4A44CD2DFC}"/>
                    </a:ext>
                  </a:extLst>
                </p:cNvPr>
                <p:cNvSpPr/>
                <p:nvPr/>
              </p:nvSpPr>
              <p:spPr>
                <a:xfrm>
                  <a:off x="4417506" y="873984"/>
                  <a:ext cx="721347" cy="515639"/>
                </a:xfrm>
                <a:custGeom>
                  <a:avLst/>
                  <a:gdLst>
                    <a:gd name="connsiteX0" fmla="*/ 57598 w 721347"/>
                    <a:gd name="connsiteY0" fmla="*/ 515639 h 515639"/>
                    <a:gd name="connsiteX1" fmla="*/ 301704 w 721347"/>
                    <a:gd name="connsiteY1" fmla="*/ 515639 h 515639"/>
                    <a:gd name="connsiteX2" fmla="*/ 353817 w 721347"/>
                    <a:gd name="connsiteY2" fmla="*/ 463527 h 515639"/>
                    <a:gd name="connsiteX3" fmla="*/ 353817 w 721347"/>
                    <a:gd name="connsiteY3" fmla="*/ 460784 h 515639"/>
                    <a:gd name="connsiteX4" fmla="*/ 337360 w 721347"/>
                    <a:gd name="connsiteY4" fmla="*/ 422385 h 515639"/>
                    <a:gd name="connsiteX5" fmla="*/ 348331 w 721347"/>
                    <a:gd name="connsiteY5" fmla="*/ 408672 h 515639"/>
                    <a:gd name="connsiteX6" fmla="*/ 381245 w 721347"/>
                    <a:gd name="connsiteY6" fmla="*/ 408672 h 515639"/>
                    <a:gd name="connsiteX7" fmla="*/ 392216 w 721347"/>
                    <a:gd name="connsiteY7" fmla="*/ 422385 h 515639"/>
                    <a:gd name="connsiteX8" fmla="*/ 373017 w 721347"/>
                    <a:gd name="connsiteY8" fmla="*/ 460784 h 515639"/>
                    <a:gd name="connsiteX9" fmla="*/ 373017 w 721347"/>
                    <a:gd name="connsiteY9" fmla="*/ 463527 h 515639"/>
                    <a:gd name="connsiteX10" fmla="*/ 425129 w 721347"/>
                    <a:gd name="connsiteY10" fmla="*/ 515639 h 515639"/>
                    <a:gd name="connsiteX11" fmla="*/ 669235 w 721347"/>
                    <a:gd name="connsiteY11" fmla="*/ 515639 h 515639"/>
                    <a:gd name="connsiteX12" fmla="*/ 721348 w 721347"/>
                    <a:gd name="connsiteY12" fmla="*/ 463527 h 515639"/>
                    <a:gd name="connsiteX13" fmla="*/ 721348 w 721347"/>
                    <a:gd name="connsiteY13" fmla="*/ 460784 h 515639"/>
                    <a:gd name="connsiteX14" fmla="*/ 702149 w 721347"/>
                    <a:gd name="connsiteY14" fmla="*/ 422385 h 515639"/>
                    <a:gd name="connsiteX15" fmla="*/ 721348 w 721347"/>
                    <a:gd name="connsiteY15" fmla="*/ 381244 h 515639"/>
                    <a:gd name="connsiteX16" fmla="*/ 702149 w 721347"/>
                    <a:gd name="connsiteY16" fmla="*/ 340103 h 515639"/>
                    <a:gd name="connsiteX17" fmla="*/ 721348 w 721347"/>
                    <a:gd name="connsiteY17" fmla="*/ 298961 h 515639"/>
                    <a:gd name="connsiteX18" fmla="*/ 702149 w 721347"/>
                    <a:gd name="connsiteY18" fmla="*/ 257820 h 515639"/>
                    <a:gd name="connsiteX19" fmla="*/ 721348 w 721347"/>
                    <a:gd name="connsiteY19" fmla="*/ 216678 h 515639"/>
                    <a:gd name="connsiteX20" fmla="*/ 702149 w 721347"/>
                    <a:gd name="connsiteY20" fmla="*/ 175537 h 515639"/>
                    <a:gd name="connsiteX21" fmla="*/ 721348 w 721347"/>
                    <a:gd name="connsiteY21" fmla="*/ 134395 h 515639"/>
                    <a:gd name="connsiteX22" fmla="*/ 704892 w 721347"/>
                    <a:gd name="connsiteY22" fmla="*/ 93254 h 515639"/>
                    <a:gd name="connsiteX23" fmla="*/ 721348 w 721347"/>
                    <a:gd name="connsiteY23" fmla="*/ 54855 h 515639"/>
                    <a:gd name="connsiteX24" fmla="*/ 721348 w 721347"/>
                    <a:gd name="connsiteY24" fmla="*/ 52113 h 515639"/>
                    <a:gd name="connsiteX25" fmla="*/ 669235 w 721347"/>
                    <a:gd name="connsiteY25" fmla="*/ 0 h 515639"/>
                    <a:gd name="connsiteX26" fmla="*/ 425129 w 721347"/>
                    <a:gd name="connsiteY26" fmla="*/ 0 h 515639"/>
                    <a:gd name="connsiteX27" fmla="*/ 373017 w 721347"/>
                    <a:gd name="connsiteY27" fmla="*/ 52113 h 515639"/>
                    <a:gd name="connsiteX28" fmla="*/ 373017 w 721347"/>
                    <a:gd name="connsiteY28" fmla="*/ 54855 h 515639"/>
                    <a:gd name="connsiteX29" fmla="*/ 389473 w 721347"/>
                    <a:gd name="connsiteY29" fmla="*/ 93254 h 515639"/>
                    <a:gd name="connsiteX30" fmla="*/ 378502 w 721347"/>
                    <a:gd name="connsiteY30" fmla="*/ 106968 h 515639"/>
                    <a:gd name="connsiteX31" fmla="*/ 266048 w 721347"/>
                    <a:gd name="connsiteY31" fmla="*/ 139881 h 515639"/>
                    <a:gd name="connsiteX32" fmla="*/ 211193 w 721347"/>
                    <a:gd name="connsiteY32" fmla="*/ 241363 h 515639"/>
                    <a:gd name="connsiteX33" fmla="*/ 54855 w 721347"/>
                    <a:gd name="connsiteY33" fmla="*/ 241363 h 515639"/>
                    <a:gd name="connsiteX34" fmla="*/ 5485 w 721347"/>
                    <a:gd name="connsiteY34" fmla="*/ 277019 h 515639"/>
                    <a:gd name="connsiteX35" fmla="*/ 19199 w 721347"/>
                    <a:gd name="connsiteY35" fmla="*/ 337360 h 515639"/>
                    <a:gd name="connsiteX36" fmla="*/ 0 w 721347"/>
                    <a:gd name="connsiteY36" fmla="*/ 375758 h 515639"/>
                    <a:gd name="connsiteX37" fmla="*/ 16457 w 721347"/>
                    <a:gd name="connsiteY37" fmla="*/ 416900 h 515639"/>
                    <a:gd name="connsiteX38" fmla="*/ 0 w 721347"/>
                    <a:gd name="connsiteY38" fmla="*/ 455298 h 515639"/>
                    <a:gd name="connsiteX39" fmla="*/ 0 w 721347"/>
                    <a:gd name="connsiteY39" fmla="*/ 458041 h 515639"/>
                    <a:gd name="connsiteX40" fmla="*/ 57598 w 721347"/>
                    <a:gd name="connsiteY40" fmla="*/ 515639 h 515639"/>
                    <a:gd name="connsiteX41" fmla="*/ 57598 w 721347"/>
                    <a:gd name="connsiteY41" fmla="*/ 515639 h 515639"/>
                    <a:gd name="connsiteX42" fmla="*/ 693920 w 721347"/>
                    <a:gd name="connsiteY42" fmla="*/ 466270 h 515639"/>
                    <a:gd name="connsiteX43" fmla="*/ 669235 w 721347"/>
                    <a:gd name="connsiteY43" fmla="*/ 490954 h 515639"/>
                    <a:gd name="connsiteX44" fmla="*/ 425129 w 721347"/>
                    <a:gd name="connsiteY44" fmla="*/ 490954 h 515639"/>
                    <a:gd name="connsiteX45" fmla="*/ 400444 w 721347"/>
                    <a:gd name="connsiteY45" fmla="*/ 466270 h 515639"/>
                    <a:gd name="connsiteX46" fmla="*/ 400444 w 721347"/>
                    <a:gd name="connsiteY46" fmla="*/ 463527 h 515639"/>
                    <a:gd name="connsiteX47" fmla="*/ 425129 w 721347"/>
                    <a:gd name="connsiteY47" fmla="*/ 438842 h 515639"/>
                    <a:gd name="connsiteX48" fmla="*/ 669235 w 721347"/>
                    <a:gd name="connsiteY48" fmla="*/ 438842 h 515639"/>
                    <a:gd name="connsiteX49" fmla="*/ 693920 w 721347"/>
                    <a:gd name="connsiteY49" fmla="*/ 463527 h 515639"/>
                    <a:gd name="connsiteX50" fmla="*/ 693920 w 721347"/>
                    <a:gd name="connsiteY50" fmla="*/ 466270 h 515639"/>
                    <a:gd name="connsiteX51" fmla="*/ 666492 w 721347"/>
                    <a:gd name="connsiteY51" fmla="*/ 408672 h 515639"/>
                    <a:gd name="connsiteX52" fmla="*/ 425129 w 721347"/>
                    <a:gd name="connsiteY52" fmla="*/ 408672 h 515639"/>
                    <a:gd name="connsiteX53" fmla="*/ 408672 w 721347"/>
                    <a:gd name="connsiteY53" fmla="*/ 403186 h 515639"/>
                    <a:gd name="connsiteX54" fmla="*/ 477241 w 721347"/>
                    <a:gd name="connsiteY54" fmla="*/ 356559 h 515639"/>
                    <a:gd name="connsiteX55" fmla="*/ 666492 w 721347"/>
                    <a:gd name="connsiteY55" fmla="*/ 356559 h 515639"/>
                    <a:gd name="connsiteX56" fmla="*/ 693920 w 721347"/>
                    <a:gd name="connsiteY56" fmla="*/ 383987 h 515639"/>
                    <a:gd name="connsiteX57" fmla="*/ 666492 w 721347"/>
                    <a:gd name="connsiteY57" fmla="*/ 408672 h 515639"/>
                    <a:gd name="connsiteX58" fmla="*/ 666492 w 721347"/>
                    <a:gd name="connsiteY58" fmla="*/ 408672 h 515639"/>
                    <a:gd name="connsiteX59" fmla="*/ 666492 w 721347"/>
                    <a:gd name="connsiteY59" fmla="*/ 329131 h 515639"/>
                    <a:gd name="connsiteX60" fmla="*/ 493698 w 721347"/>
                    <a:gd name="connsiteY60" fmla="*/ 329131 h 515639"/>
                    <a:gd name="connsiteX61" fmla="*/ 510155 w 721347"/>
                    <a:gd name="connsiteY61" fmla="*/ 274276 h 515639"/>
                    <a:gd name="connsiteX62" fmla="*/ 666492 w 721347"/>
                    <a:gd name="connsiteY62" fmla="*/ 274276 h 515639"/>
                    <a:gd name="connsiteX63" fmla="*/ 693920 w 721347"/>
                    <a:gd name="connsiteY63" fmla="*/ 301704 h 515639"/>
                    <a:gd name="connsiteX64" fmla="*/ 666492 w 721347"/>
                    <a:gd name="connsiteY64" fmla="*/ 329131 h 515639"/>
                    <a:gd name="connsiteX65" fmla="*/ 666492 w 721347"/>
                    <a:gd name="connsiteY65" fmla="*/ 329131 h 515639"/>
                    <a:gd name="connsiteX66" fmla="*/ 666492 w 721347"/>
                    <a:gd name="connsiteY66" fmla="*/ 246849 h 515639"/>
                    <a:gd name="connsiteX67" fmla="*/ 510155 w 721347"/>
                    <a:gd name="connsiteY67" fmla="*/ 246849 h 515639"/>
                    <a:gd name="connsiteX68" fmla="*/ 493698 w 721347"/>
                    <a:gd name="connsiteY68" fmla="*/ 191993 h 515639"/>
                    <a:gd name="connsiteX69" fmla="*/ 663750 w 721347"/>
                    <a:gd name="connsiteY69" fmla="*/ 191993 h 515639"/>
                    <a:gd name="connsiteX70" fmla="*/ 691178 w 721347"/>
                    <a:gd name="connsiteY70" fmla="*/ 219421 h 515639"/>
                    <a:gd name="connsiteX71" fmla="*/ 666492 w 721347"/>
                    <a:gd name="connsiteY71" fmla="*/ 246849 h 515639"/>
                    <a:gd name="connsiteX72" fmla="*/ 666492 w 721347"/>
                    <a:gd name="connsiteY72" fmla="*/ 246849 h 515639"/>
                    <a:gd name="connsiteX73" fmla="*/ 666492 w 721347"/>
                    <a:gd name="connsiteY73" fmla="*/ 167308 h 515639"/>
                    <a:gd name="connsiteX74" fmla="*/ 479984 w 721347"/>
                    <a:gd name="connsiteY74" fmla="*/ 167308 h 515639"/>
                    <a:gd name="connsiteX75" fmla="*/ 411415 w 721347"/>
                    <a:gd name="connsiteY75" fmla="*/ 117939 h 515639"/>
                    <a:gd name="connsiteX76" fmla="*/ 427872 w 721347"/>
                    <a:gd name="connsiteY76" fmla="*/ 112453 h 515639"/>
                    <a:gd name="connsiteX77" fmla="*/ 669235 w 721347"/>
                    <a:gd name="connsiteY77" fmla="*/ 112453 h 515639"/>
                    <a:gd name="connsiteX78" fmla="*/ 696663 w 721347"/>
                    <a:gd name="connsiteY78" fmla="*/ 139881 h 515639"/>
                    <a:gd name="connsiteX79" fmla="*/ 666492 w 721347"/>
                    <a:gd name="connsiteY79" fmla="*/ 167308 h 515639"/>
                    <a:gd name="connsiteX80" fmla="*/ 666492 w 721347"/>
                    <a:gd name="connsiteY80" fmla="*/ 167308 h 515639"/>
                    <a:gd name="connsiteX81" fmla="*/ 397701 w 721347"/>
                    <a:gd name="connsiteY81" fmla="*/ 57598 h 515639"/>
                    <a:gd name="connsiteX82" fmla="*/ 422386 w 721347"/>
                    <a:gd name="connsiteY82" fmla="*/ 32913 h 515639"/>
                    <a:gd name="connsiteX83" fmla="*/ 666492 w 721347"/>
                    <a:gd name="connsiteY83" fmla="*/ 32913 h 515639"/>
                    <a:gd name="connsiteX84" fmla="*/ 691178 w 721347"/>
                    <a:gd name="connsiteY84" fmla="*/ 57598 h 515639"/>
                    <a:gd name="connsiteX85" fmla="*/ 691178 w 721347"/>
                    <a:gd name="connsiteY85" fmla="*/ 60341 h 515639"/>
                    <a:gd name="connsiteX86" fmla="*/ 666492 w 721347"/>
                    <a:gd name="connsiteY86" fmla="*/ 85026 h 515639"/>
                    <a:gd name="connsiteX87" fmla="*/ 425129 w 721347"/>
                    <a:gd name="connsiteY87" fmla="*/ 85026 h 515639"/>
                    <a:gd name="connsiteX88" fmla="*/ 400444 w 721347"/>
                    <a:gd name="connsiteY88" fmla="*/ 60341 h 515639"/>
                    <a:gd name="connsiteX89" fmla="*/ 400444 w 721347"/>
                    <a:gd name="connsiteY89" fmla="*/ 57598 h 515639"/>
                    <a:gd name="connsiteX90" fmla="*/ 362045 w 721347"/>
                    <a:gd name="connsiteY90" fmla="*/ 139881 h 515639"/>
                    <a:gd name="connsiteX91" fmla="*/ 474499 w 721347"/>
                    <a:gd name="connsiteY91" fmla="*/ 216678 h 515639"/>
                    <a:gd name="connsiteX92" fmla="*/ 447071 w 721347"/>
                    <a:gd name="connsiteY92" fmla="*/ 351073 h 515639"/>
                    <a:gd name="connsiteX93" fmla="*/ 312675 w 721347"/>
                    <a:gd name="connsiteY93" fmla="*/ 378501 h 515639"/>
                    <a:gd name="connsiteX94" fmla="*/ 235878 w 721347"/>
                    <a:gd name="connsiteY94" fmla="*/ 266048 h 515639"/>
                    <a:gd name="connsiteX95" fmla="*/ 362045 w 721347"/>
                    <a:gd name="connsiteY95" fmla="*/ 139881 h 515639"/>
                    <a:gd name="connsiteX96" fmla="*/ 362045 w 721347"/>
                    <a:gd name="connsiteY96" fmla="*/ 139881 h 515639"/>
                    <a:gd name="connsiteX97" fmla="*/ 57598 w 721347"/>
                    <a:gd name="connsiteY97" fmla="*/ 274276 h 515639"/>
                    <a:gd name="connsiteX98" fmla="*/ 213936 w 721347"/>
                    <a:gd name="connsiteY98" fmla="*/ 274276 h 515639"/>
                    <a:gd name="connsiteX99" fmla="*/ 230392 w 721347"/>
                    <a:gd name="connsiteY99" fmla="*/ 329131 h 515639"/>
                    <a:gd name="connsiteX100" fmla="*/ 57598 w 721347"/>
                    <a:gd name="connsiteY100" fmla="*/ 329131 h 515639"/>
                    <a:gd name="connsiteX101" fmla="*/ 30171 w 721347"/>
                    <a:gd name="connsiteY101" fmla="*/ 301704 h 515639"/>
                    <a:gd name="connsiteX102" fmla="*/ 57598 w 721347"/>
                    <a:gd name="connsiteY102" fmla="*/ 274276 h 515639"/>
                    <a:gd name="connsiteX103" fmla="*/ 57598 w 721347"/>
                    <a:gd name="connsiteY103" fmla="*/ 274276 h 515639"/>
                    <a:gd name="connsiteX104" fmla="*/ 57598 w 721347"/>
                    <a:gd name="connsiteY104" fmla="*/ 356559 h 515639"/>
                    <a:gd name="connsiteX105" fmla="*/ 246849 w 721347"/>
                    <a:gd name="connsiteY105" fmla="*/ 356559 h 515639"/>
                    <a:gd name="connsiteX106" fmla="*/ 315418 w 721347"/>
                    <a:gd name="connsiteY106" fmla="*/ 403186 h 515639"/>
                    <a:gd name="connsiteX107" fmla="*/ 304447 w 721347"/>
                    <a:gd name="connsiteY107" fmla="*/ 408672 h 515639"/>
                    <a:gd name="connsiteX108" fmla="*/ 52112 w 721347"/>
                    <a:gd name="connsiteY108" fmla="*/ 408672 h 515639"/>
                    <a:gd name="connsiteX109" fmla="*/ 30171 w 721347"/>
                    <a:gd name="connsiteY109" fmla="*/ 378501 h 515639"/>
                    <a:gd name="connsiteX110" fmla="*/ 57598 w 721347"/>
                    <a:gd name="connsiteY110" fmla="*/ 356559 h 515639"/>
                    <a:gd name="connsiteX111" fmla="*/ 57598 w 721347"/>
                    <a:gd name="connsiteY111" fmla="*/ 356559 h 515639"/>
                    <a:gd name="connsiteX112" fmla="*/ 30171 w 721347"/>
                    <a:gd name="connsiteY112" fmla="*/ 460784 h 515639"/>
                    <a:gd name="connsiteX113" fmla="*/ 52112 w 721347"/>
                    <a:gd name="connsiteY113" fmla="*/ 436099 h 515639"/>
                    <a:gd name="connsiteX114" fmla="*/ 307190 w 721347"/>
                    <a:gd name="connsiteY114" fmla="*/ 436099 h 515639"/>
                    <a:gd name="connsiteX115" fmla="*/ 329132 w 721347"/>
                    <a:gd name="connsiteY115" fmla="*/ 460784 h 515639"/>
                    <a:gd name="connsiteX116" fmla="*/ 329132 w 721347"/>
                    <a:gd name="connsiteY116" fmla="*/ 463527 h 515639"/>
                    <a:gd name="connsiteX117" fmla="*/ 304447 w 721347"/>
                    <a:gd name="connsiteY117" fmla="*/ 488212 h 515639"/>
                    <a:gd name="connsiteX118" fmla="*/ 60341 w 721347"/>
                    <a:gd name="connsiteY118" fmla="*/ 488212 h 515639"/>
                    <a:gd name="connsiteX119" fmla="*/ 35656 w 721347"/>
                    <a:gd name="connsiteY119" fmla="*/ 463527 h 515639"/>
                    <a:gd name="connsiteX120" fmla="*/ 35656 w 721347"/>
                    <a:gd name="connsiteY120" fmla="*/ 460784 h 5156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Lst>
                  <a:rect l="l" t="t" r="r" b="b"/>
                  <a:pathLst>
                    <a:path w="721347" h="515639">
                      <a:moveTo>
                        <a:pt x="57598" y="515639"/>
                      </a:moveTo>
                      <a:lnTo>
                        <a:pt x="301704" y="515639"/>
                      </a:lnTo>
                      <a:cubicBezTo>
                        <a:pt x="329132" y="515639"/>
                        <a:pt x="353817" y="493697"/>
                        <a:pt x="353817" y="463527"/>
                      </a:cubicBezTo>
                      <a:lnTo>
                        <a:pt x="353817" y="460784"/>
                      </a:lnTo>
                      <a:cubicBezTo>
                        <a:pt x="353817" y="447070"/>
                        <a:pt x="348331" y="430614"/>
                        <a:pt x="337360" y="422385"/>
                      </a:cubicBezTo>
                      <a:cubicBezTo>
                        <a:pt x="340103" y="419643"/>
                        <a:pt x="345589" y="414157"/>
                        <a:pt x="348331" y="408672"/>
                      </a:cubicBezTo>
                      <a:cubicBezTo>
                        <a:pt x="359303" y="408672"/>
                        <a:pt x="370274" y="408672"/>
                        <a:pt x="381245" y="408672"/>
                      </a:cubicBezTo>
                      <a:cubicBezTo>
                        <a:pt x="383987" y="414157"/>
                        <a:pt x="386730" y="419643"/>
                        <a:pt x="392216" y="422385"/>
                      </a:cubicBezTo>
                      <a:cubicBezTo>
                        <a:pt x="381245" y="433356"/>
                        <a:pt x="373017" y="447070"/>
                        <a:pt x="373017" y="460784"/>
                      </a:cubicBezTo>
                      <a:lnTo>
                        <a:pt x="373017" y="463527"/>
                      </a:lnTo>
                      <a:cubicBezTo>
                        <a:pt x="373017" y="490954"/>
                        <a:pt x="394958" y="515639"/>
                        <a:pt x="425129" y="515639"/>
                      </a:cubicBezTo>
                      <a:lnTo>
                        <a:pt x="669235" y="515639"/>
                      </a:lnTo>
                      <a:cubicBezTo>
                        <a:pt x="696663" y="515639"/>
                        <a:pt x="721348" y="493697"/>
                        <a:pt x="721348" y="463527"/>
                      </a:cubicBezTo>
                      <a:lnTo>
                        <a:pt x="721348" y="460784"/>
                      </a:lnTo>
                      <a:cubicBezTo>
                        <a:pt x="721348" y="444327"/>
                        <a:pt x="715862" y="430614"/>
                        <a:pt x="702149" y="422385"/>
                      </a:cubicBezTo>
                      <a:cubicBezTo>
                        <a:pt x="713120" y="411414"/>
                        <a:pt x="721348" y="397701"/>
                        <a:pt x="721348" y="381244"/>
                      </a:cubicBezTo>
                      <a:cubicBezTo>
                        <a:pt x="721348" y="364787"/>
                        <a:pt x="715862" y="351073"/>
                        <a:pt x="702149" y="340103"/>
                      </a:cubicBezTo>
                      <a:cubicBezTo>
                        <a:pt x="713120" y="329131"/>
                        <a:pt x="721348" y="315418"/>
                        <a:pt x="721348" y="298961"/>
                      </a:cubicBezTo>
                      <a:cubicBezTo>
                        <a:pt x="721348" y="282504"/>
                        <a:pt x="715862" y="268791"/>
                        <a:pt x="702149" y="257820"/>
                      </a:cubicBezTo>
                      <a:cubicBezTo>
                        <a:pt x="713120" y="246849"/>
                        <a:pt x="721348" y="233135"/>
                        <a:pt x="721348" y="216678"/>
                      </a:cubicBezTo>
                      <a:cubicBezTo>
                        <a:pt x="721348" y="200222"/>
                        <a:pt x="715862" y="186508"/>
                        <a:pt x="702149" y="175537"/>
                      </a:cubicBezTo>
                      <a:cubicBezTo>
                        <a:pt x="713120" y="164566"/>
                        <a:pt x="721348" y="150852"/>
                        <a:pt x="721348" y="134395"/>
                      </a:cubicBezTo>
                      <a:cubicBezTo>
                        <a:pt x="721348" y="117939"/>
                        <a:pt x="715862" y="104225"/>
                        <a:pt x="704892" y="93254"/>
                      </a:cubicBezTo>
                      <a:cubicBezTo>
                        <a:pt x="715862" y="82283"/>
                        <a:pt x="721348" y="68569"/>
                        <a:pt x="721348" y="54855"/>
                      </a:cubicBezTo>
                      <a:lnTo>
                        <a:pt x="721348" y="52113"/>
                      </a:lnTo>
                      <a:cubicBezTo>
                        <a:pt x="721348" y="24685"/>
                        <a:pt x="699406" y="0"/>
                        <a:pt x="669235" y="0"/>
                      </a:cubicBezTo>
                      <a:lnTo>
                        <a:pt x="425129" y="0"/>
                      </a:lnTo>
                      <a:cubicBezTo>
                        <a:pt x="397701" y="0"/>
                        <a:pt x="373017" y="21942"/>
                        <a:pt x="373017" y="52113"/>
                      </a:cubicBezTo>
                      <a:lnTo>
                        <a:pt x="373017" y="54855"/>
                      </a:lnTo>
                      <a:cubicBezTo>
                        <a:pt x="373017" y="68569"/>
                        <a:pt x="378502" y="85026"/>
                        <a:pt x="389473" y="93254"/>
                      </a:cubicBezTo>
                      <a:cubicBezTo>
                        <a:pt x="386730" y="95997"/>
                        <a:pt x="381245" y="101482"/>
                        <a:pt x="378502" y="106968"/>
                      </a:cubicBezTo>
                      <a:cubicBezTo>
                        <a:pt x="337360" y="101482"/>
                        <a:pt x="298961" y="115196"/>
                        <a:pt x="266048" y="139881"/>
                      </a:cubicBezTo>
                      <a:cubicBezTo>
                        <a:pt x="235878" y="164566"/>
                        <a:pt x="213936" y="202964"/>
                        <a:pt x="211193" y="241363"/>
                      </a:cubicBezTo>
                      <a:lnTo>
                        <a:pt x="54855" y="241363"/>
                      </a:lnTo>
                      <a:cubicBezTo>
                        <a:pt x="32913" y="241363"/>
                        <a:pt x="13714" y="255077"/>
                        <a:pt x="5485" y="277019"/>
                      </a:cubicBezTo>
                      <a:cubicBezTo>
                        <a:pt x="-2743" y="298961"/>
                        <a:pt x="2743" y="320903"/>
                        <a:pt x="19199" y="337360"/>
                      </a:cubicBezTo>
                      <a:cubicBezTo>
                        <a:pt x="8228" y="348331"/>
                        <a:pt x="0" y="362045"/>
                        <a:pt x="0" y="375758"/>
                      </a:cubicBezTo>
                      <a:cubicBezTo>
                        <a:pt x="0" y="392215"/>
                        <a:pt x="5485" y="405929"/>
                        <a:pt x="16457" y="416900"/>
                      </a:cubicBezTo>
                      <a:cubicBezTo>
                        <a:pt x="5485" y="427871"/>
                        <a:pt x="0" y="441585"/>
                        <a:pt x="0" y="455298"/>
                      </a:cubicBezTo>
                      <a:lnTo>
                        <a:pt x="0" y="458041"/>
                      </a:lnTo>
                      <a:cubicBezTo>
                        <a:pt x="5485" y="493697"/>
                        <a:pt x="27428" y="515639"/>
                        <a:pt x="57598" y="515639"/>
                      </a:cubicBezTo>
                      <a:lnTo>
                        <a:pt x="57598" y="515639"/>
                      </a:lnTo>
                      <a:close/>
                      <a:moveTo>
                        <a:pt x="693920" y="466270"/>
                      </a:moveTo>
                      <a:cubicBezTo>
                        <a:pt x="693920" y="479983"/>
                        <a:pt x="682949" y="490954"/>
                        <a:pt x="669235" y="490954"/>
                      </a:cubicBezTo>
                      <a:lnTo>
                        <a:pt x="425129" y="490954"/>
                      </a:lnTo>
                      <a:cubicBezTo>
                        <a:pt x="411415" y="490954"/>
                        <a:pt x="400444" y="479983"/>
                        <a:pt x="400444" y="466270"/>
                      </a:cubicBezTo>
                      <a:lnTo>
                        <a:pt x="400444" y="463527"/>
                      </a:lnTo>
                      <a:cubicBezTo>
                        <a:pt x="400444" y="449813"/>
                        <a:pt x="411415" y="438842"/>
                        <a:pt x="425129" y="438842"/>
                      </a:cubicBezTo>
                      <a:lnTo>
                        <a:pt x="669235" y="438842"/>
                      </a:lnTo>
                      <a:cubicBezTo>
                        <a:pt x="682949" y="438842"/>
                        <a:pt x="693920" y="449813"/>
                        <a:pt x="693920" y="463527"/>
                      </a:cubicBezTo>
                      <a:lnTo>
                        <a:pt x="693920" y="466270"/>
                      </a:lnTo>
                      <a:close/>
                      <a:moveTo>
                        <a:pt x="666492" y="408672"/>
                      </a:moveTo>
                      <a:lnTo>
                        <a:pt x="425129" y="408672"/>
                      </a:lnTo>
                      <a:cubicBezTo>
                        <a:pt x="419644" y="408672"/>
                        <a:pt x="411415" y="405929"/>
                        <a:pt x="408672" y="403186"/>
                      </a:cubicBezTo>
                      <a:cubicBezTo>
                        <a:pt x="436100" y="394958"/>
                        <a:pt x="460785" y="378501"/>
                        <a:pt x="477241" y="356559"/>
                      </a:cubicBezTo>
                      <a:lnTo>
                        <a:pt x="666492" y="356559"/>
                      </a:lnTo>
                      <a:cubicBezTo>
                        <a:pt x="680206" y="356559"/>
                        <a:pt x="693920" y="367530"/>
                        <a:pt x="693920" y="383987"/>
                      </a:cubicBezTo>
                      <a:cubicBezTo>
                        <a:pt x="693920" y="397701"/>
                        <a:pt x="682949" y="408672"/>
                        <a:pt x="666492" y="408672"/>
                      </a:cubicBezTo>
                      <a:lnTo>
                        <a:pt x="666492" y="408672"/>
                      </a:lnTo>
                      <a:close/>
                      <a:moveTo>
                        <a:pt x="666492" y="329131"/>
                      </a:moveTo>
                      <a:lnTo>
                        <a:pt x="493698" y="329131"/>
                      </a:lnTo>
                      <a:cubicBezTo>
                        <a:pt x="501927" y="312675"/>
                        <a:pt x="507412" y="293475"/>
                        <a:pt x="510155" y="274276"/>
                      </a:cubicBezTo>
                      <a:lnTo>
                        <a:pt x="666492" y="274276"/>
                      </a:lnTo>
                      <a:cubicBezTo>
                        <a:pt x="680206" y="274276"/>
                        <a:pt x="693920" y="285247"/>
                        <a:pt x="693920" y="301704"/>
                      </a:cubicBezTo>
                      <a:cubicBezTo>
                        <a:pt x="693920" y="315418"/>
                        <a:pt x="682949" y="329131"/>
                        <a:pt x="666492" y="329131"/>
                      </a:cubicBezTo>
                      <a:lnTo>
                        <a:pt x="666492" y="329131"/>
                      </a:lnTo>
                      <a:close/>
                      <a:moveTo>
                        <a:pt x="666492" y="246849"/>
                      </a:moveTo>
                      <a:lnTo>
                        <a:pt x="510155" y="246849"/>
                      </a:lnTo>
                      <a:cubicBezTo>
                        <a:pt x="507412" y="227649"/>
                        <a:pt x="504669" y="208450"/>
                        <a:pt x="493698" y="191993"/>
                      </a:cubicBezTo>
                      <a:lnTo>
                        <a:pt x="663750" y="191993"/>
                      </a:lnTo>
                      <a:cubicBezTo>
                        <a:pt x="677464" y="191993"/>
                        <a:pt x="691178" y="202964"/>
                        <a:pt x="691178" y="219421"/>
                      </a:cubicBezTo>
                      <a:cubicBezTo>
                        <a:pt x="693920" y="235878"/>
                        <a:pt x="682949" y="246849"/>
                        <a:pt x="666492" y="246849"/>
                      </a:cubicBezTo>
                      <a:lnTo>
                        <a:pt x="666492" y="246849"/>
                      </a:lnTo>
                      <a:close/>
                      <a:moveTo>
                        <a:pt x="666492" y="167308"/>
                      </a:moveTo>
                      <a:lnTo>
                        <a:pt x="479984" y="167308"/>
                      </a:lnTo>
                      <a:cubicBezTo>
                        <a:pt x="460785" y="145366"/>
                        <a:pt x="438843" y="128910"/>
                        <a:pt x="411415" y="117939"/>
                      </a:cubicBezTo>
                      <a:cubicBezTo>
                        <a:pt x="416901" y="115196"/>
                        <a:pt x="422386" y="112453"/>
                        <a:pt x="427872" y="112453"/>
                      </a:cubicBezTo>
                      <a:lnTo>
                        <a:pt x="669235" y="112453"/>
                      </a:lnTo>
                      <a:cubicBezTo>
                        <a:pt x="682949" y="112453"/>
                        <a:pt x="696663" y="123424"/>
                        <a:pt x="696663" y="139881"/>
                      </a:cubicBezTo>
                      <a:cubicBezTo>
                        <a:pt x="693920" y="156337"/>
                        <a:pt x="682949" y="167308"/>
                        <a:pt x="666492" y="167308"/>
                      </a:cubicBezTo>
                      <a:lnTo>
                        <a:pt x="666492" y="167308"/>
                      </a:lnTo>
                      <a:close/>
                      <a:moveTo>
                        <a:pt x="397701" y="57598"/>
                      </a:moveTo>
                      <a:cubicBezTo>
                        <a:pt x="397701" y="43884"/>
                        <a:pt x="408672" y="32913"/>
                        <a:pt x="422386" y="32913"/>
                      </a:cubicBezTo>
                      <a:lnTo>
                        <a:pt x="666492" y="32913"/>
                      </a:lnTo>
                      <a:cubicBezTo>
                        <a:pt x="680206" y="32913"/>
                        <a:pt x="691178" y="43884"/>
                        <a:pt x="691178" y="57598"/>
                      </a:cubicBezTo>
                      <a:lnTo>
                        <a:pt x="691178" y="60341"/>
                      </a:lnTo>
                      <a:cubicBezTo>
                        <a:pt x="691178" y="74054"/>
                        <a:pt x="680206" y="85026"/>
                        <a:pt x="666492" y="85026"/>
                      </a:cubicBezTo>
                      <a:lnTo>
                        <a:pt x="425129" y="85026"/>
                      </a:lnTo>
                      <a:cubicBezTo>
                        <a:pt x="411415" y="85026"/>
                        <a:pt x="400444" y="74054"/>
                        <a:pt x="400444" y="60341"/>
                      </a:cubicBezTo>
                      <a:lnTo>
                        <a:pt x="400444" y="57598"/>
                      </a:lnTo>
                      <a:close/>
                      <a:moveTo>
                        <a:pt x="362045" y="139881"/>
                      </a:moveTo>
                      <a:cubicBezTo>
                        <a:pt x="411415" y="139881"/>
                        <a:pt x="455300" y="170051"/>
                        <a:pt x="474499" y="216678"/>
                      </a:cubicBezTo>
                      <a:cubicBezTo>
                        <a:pt x="493698" y="263305"/>
                        <a:pt x="482727" y="315418"/>
                        <a:pt x="447071" y="351073"/>
                      </a:cubicBezTo>
                      <a:cubicBezTo>
                        <a:pt x="411415" y="386729"/>
                        <a:pt x="359303" y="397701"/>
                        <a:pt x="312675" y="378501"/>
                      </a:cubicBezTo>
                      <a:cubicBezTo>
                        <a:pt x="266048" y="359302"/>
                        <a:pt x="235878" y="315418"/>
                        <a:pt x="235878" y="266048"/>
                      </a:cubicBezTo>
                      <a:cubicBezTo>
                        <a:pt x="241364" y="194736"/>
                        <a:pt x="296219" y="139881"/>
                        <a:pt x="362045" y="139881"/>
                      </a:cubicBezTo>
                      <a:lnTo>
                        <a:pt x="362045" y="139881"/>
                      </a:lnTo>
                      <a:close/>
                      <a:moveTo>
                        <a:pt x="57598" y="274276"/>
                      </a:moveTo>
                      <a:lnTo>
                        <a:pt x="213936" y="274276"/>
                      </a:lnTo>
                      <a:cubicBezTo>
                        <a:pt x="216678" y="293475"/>
                        <a:pt x="222164" y="312675"/>
                        <a:pt x="230392" y="329131"/>
                      </a:cubicBezTo>
                      <a:lnTo>
                        <a:pt x="57598" y="329131"/>
                      </a:lnTo>
                      <a:cubicBezTo>
                        <a:pt x="43884" y="329131"/>
                        <a:pt x="30171" y="318160"/>
                        <a:pt x="30171" y="301704"/>
                      </a:cubicBezTo>
                      <a:cubicBezTo>
                        <a:pt x="32913" y="287990"/>
                        <a:pt x="43884" y="274276"/>
                        <a:pt x="57598" y="274276"/>
                      </a:cubicBezTo>
                      <a:lnTo>
                        <a:pt x="57598" y="274276"/>
                      </a:lnTo>
                      <a:close/>
                      <a:moveTo>
                        <a:pt x="57598" y="356559"/>
                      </a:moveTo>
                      <a:lnTo>
                        <a:pt x="246849" y="356559"/>
                      </a:lnTo>
                      <a:cubicBezTo>
                        <a:pt x="266048" y="378501"/>
                        <a:pt x="287991" y="394958"/>
                        <a:pt x="315418" y="403186"/>
                      </a:cubicBezTo>
                      <a:cubicBezTo>
                        <a:pt x="312675" y="405929"/>
                        <a:pt x="307190" y="408672"/>
                        <a:pt x="304447" y="408672"/>
                      </a:cubicBezTo>
                      <a:lnTo>
                        <a:pt x="52112" y="408672"/>
                      </a:lnTo>
                      <a:cubicBezTo>
                        <a:pt x="38399" y="405929"/>
                        <a:pt x="30171" y="392215"/>
                        <a:pt x="30171" y="378501"/>
                      </a:cubicBezTo>
                      <a:cubicBezTo>
                        <a:pt x="32913" y="364787"/>
                        <a:pt x="43884" y="356559"/>
                        <a:pt x="57598" y="356559"/>
                      </a:cubicBezTo>
                      <a:lnTo>
                        <a:pt x="57598" y="356559"/>
                      </a:lnTo>
                      <a:close/>
                      <a:moveTo>
                        <a:pt x="30171" y="460784"/>
                      </a:moveTo>
                      <a:cubicBezTo>
                        <a:pt x="30171" y="449813"/>
                        <a:pt x="38399" y="438842"/>
                        <a:pt x="52112" y="436099"/>
                      </a:cubicBezTo>
                      <a:lnTo>
                        <a:pt x="307190" y="436099"/>
                      </a:lnTo>
                      <a:cubicBezTo>
                        <a:pt x="318161" y="438842"/>
                        <a:pt x="329132" y="449813"/>
                        <a:pt x="329132" y="460784"/>
                      </a:cubicBezTo>
                      <a:lnTo>
                        <a:pt x="329132" y="463527"/>
                      </a:lnTo>
                      <a:cubicBezTo>
                        <a:pt x="329132" y="477241"/>
                        <a:pt x="318161" y="488212"/>
                        <a:pt x="304447" y="488212"/>
                      </a:cubicBezTo>
                      <a:lnTo>
                        <a:pt x="60341" y="488212"/>
                      </a:lnTo>
                      <a:cubicBezTo>
                        <a:pt x="46627" y="488212"/>
                        <a:pt x="35656" y="477241"/>
                        <a:pt x="35656" y="463527"/>
                      </a:cubicBezTo>
                      <a:lnTo>
                        <a:pt x="35656" y="460784"/>
                      </a:lnTo>
                      <a:close/>
                    </a:path>
                  </a:pathLst>
                </a:custGeom>
                <a:grpFill/>
                <a:ln w="27426" cap="flat">
                  <a:noFill/>
                  <a:prstDash val="solid"/>
                  <a:miter/>
                </a:ln>
              </p:spPr>
              <p:txBody>
                <a:bodyPr rtlCol="0" anchor="ctr"/>
                <a:lstStyle/>
                <a:p>
                  <a:endParaRPr lang="en-US"/>
                </a:p>
              </p:txBody>
            </p:sp>
          </p:grpSp>
          <p:sp>
            <p:nvSpPr>
              <p:cNvPr id="45" name="Freeform 1343">
                <a:extLst>
                  <a:ext uri="{FF2B5EF4-FFF2-40B4-BE49-F238E27FC236}">
                    <a16:creationId xmlns:a16="http://schemas.microsoft.com/office/drawing/2014/main" id="{52917C80-BC5C-99E7-2DD0-D2014C3C2D5F}"/>
                  </a:ext>
                </a:extLst>
              </p:cNvPr>
              <p:cNvSpPr/>
              <p:nvPr/>
            </p:nvSpPr>
            <p:spPr>
              <a:xfrm>
                <a:off x="4697268" y="1044035"/>
                <a:ext cx="139881" cy="189250"/>
              </a:xfrm>
              <a:custGeom>
                <a:avLst/>
                <a:gdLst>
                  <a:gd name="connsiteX0" fmla="*/ 0 w 139881"/>
                  <a:gd name="connsiteY0" fmla="*/ 71312 h 189250"/>
                  <a:gd name="connsiteX1" fmla="*/ 21942 w 139881"/>
                  <a:gd name="connsiteY1" fmla="*/ 68569 h 189250"/>
                  <a:gd name="connsiteX2" fmla="*/ 120682 w 139881"/>
                  <a:gd name="connsiteY2" fmla="*/ 68569 h 189250"/>
                  <a:gd name="connsiteX3" fmla="*/ 120682 w 139881"/>
                  <a:gd name="connsiteY3" fmla="*/ 85026 h 189250"/>
                  <a:gd name="connsiteX4" fmla="*/ 0 w 139881"/>
                  <a:gd name="connsiteY4" fmla="*/ 85026 h 189250"/>
                  <a:gd name="connsiteX5" fmla="*/ 0 w 139881"/>
                  <a:gd name="connsiteY5" fmla="*/ 71312 h 189250"/>
                  <a:gd name="connsiteX6" fmla="*/ 0 w 139881"/>
                  <a:gd name="connsiteY6" fmla="*/ 104225 h 189250"/>
                  <a:gd name="connsiteX7" fmla="*/ 21942 w 139881"/>
                  <a:gd name="connsiteY7" fmla="*/ 101482 h 189250"/>
                  <a:gd name="connsiteX8" fmla="*/ 109711 w 139881"/>
                  <a:gd name="connsiteY8" fmla="*/ 101482 h 189250"/>
                  <a:gd name="connsiteX9" fmla="*/ 109711 w 139881"/>
                  <a:gd name="connsiteY9" fmla="*/ 117939 h 189250"/>
                  <a:gd name="connsiteX10" fmla="*/ 2743 w 139881"/>
                  <a:gd name="connsiteY10" fmla="*/ 117939 h 189250"/>
                  <a:gd name="connsiteX11" fmla="*/ 2743 w 139881"/>
                  <a:gd name="connsiteY11" fmla="*/ 104225 h 189250"/>
                  <a:gd name="connsiteX12" fmla="*/ 16457 w 139881"/>
                  <a:gd name="connsiteY12" fmla="*/ 95997 h 189250"/>
                  <a:gd name="connsiteX13" fmla="*/ 93254 w 139881"/>
                  <a:gd name="connsiteY13" fmla="*/ 0 h 189250"/>
                  <a:gd name="connsiteX14" fmla="*/ 137138 w 139881"/>
                  <a:gd name="connsiteY14" fmla="*/ 21942 h 189250"/>
                  <a:gd name="connsiteX15" fmla="*/ 117939 w 139881"/>
                  <a:gd name="connsiteY15" fmla="*/ 41141 h 189250"/>
                  <a:gd name="connsiteX16" fmla="*/ 90511 w 139881"/>
                  <a:gd name="connsiteY16" fmla="*/ 27428 h 189250"/>
                  <a:gd name="connsiteX17" fmla="*/ 49370 w 139881"/>
                  <a:gd name="connsiteY17" fmla="*/ 95997 h 189250"/>
                  <a:gd name="connsiteX18" fmla="*/ 90511 w 139881"/>
                  <a:gd name="connsiteY18" fmla="*/ 164566 h 189250"/>
                  <a:gd name="connsiteX19" fmla="*/ 120682 w 139881"/>
                  <a:gd name="connsiteY19" fmla="*/ 145366 h 189250"/>
                  <a:gd name="connsiteX20" fmla="*/ 139881 w 139881"/>
                  <a:gd name="connsiteY20" fmla="*/ 161823 h 189250"/>
                  <a:gd name="connsiteX21" fmla="*/ 87768 w 139881"/>
                  <a:gd name="connsiteY21" fmla="*/ 189251 h 189250"/>
                  <a:gd name="connsiteX22" fmla="*/ 16457 w 139881"/>
                  <a:gd name="connsiteY22" fmla="*/ 95997 h 189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39881" h="189250">
                    <a:moveTo>
                      <a:pt x="0" y="71312"/>
                    </a:moveTo>
                    <a:lnTo>
                      <a:pt x="21942" y="68569"/>
                    </a:lnTo>
                    <a:lnTo>
                      <a:pt x="120682" y="68569"/>
                    </a:lnTo>
                    <a:lnTo>
                      <a:pt x="120682" y="85026"/>
                    </a:lnTo>
                    <a:lnTo>
                      <a:pt x="0" y="85026"/>
                    </a:lnTo>
                    <a:lnTo>
                      <a:pt x="0" y="71312"/>
                    </a:lnTo>
                    <a:close/>
                    <a:moveTo>
                      <a:pt x="0" y="104225"/>
                    </a:moveTo>
                    <a:lnTo>
                      <a:pt x="21942" y="101482"/>
                    </a:lnTo>
                    <a:lnTo>
                      <a:pt x="109711" y="101482"/>
                    </a:lnTo>
                    <a:lnTo>
                      <a:pt x="109711" y="117939"/>
                    </a:lnTo>
                    <a:lnTo>
                      <a:pt x="2743" y="117939"/>
                    </a:lnTo>
                    <a:lnTo>
                      <a:pt x="2743" y="104225"/>
                    </a:lnTo>
                    <a:close/>
                    <a:moveTo>
                      <a:pt x="16457" y="95997"/>
                    </a:moveTo>
                    <a:cubicBezTo>
                      <a:pt x="16457" y="35656"/>
                      <a:pt x="46627" y="0"/>
                      <a:pt x="93254" y="0"/>
                    </a:cubicBezTo>
                    <a:cubicBezTo>
                      <a:pt x="109711" y="0"/>
                      <a:pt x="126167" y="8228"/>
                      <a:pt x="137138" y="21942"/>
                    </a:cubicBezTo>
                    <a:lnTo>
                      <a:pt x="117939" y="41141"/>
                    </a:lnTo>
                    <a:cubicBezTo>
                      <a:pt x="109711" y="32913"/>
                      <a:pt x="101482" y="27428"/>
                      <a:pt x="90511" y="27428"/>
                    </a:cubicBezTo>
                    <a:cubicBezTo>
                      <a:pt x="63084" y="27428"/>
                      <a:pt x="49370" y="54855"/>
                      <a:pt x="49370" y="95997"/>
                    </a:cubicBezTo>
                    <a:cubicBezTo>
                      <a:pt x="49370" y="139881"/>
                      <a:pt x="63084" y="164566"/>
                      <a:pt x="90511" y="164566"/>
                    </a:cubicBezTo>
                    <a:cubicBezTo>
                      <a:pt x="104225" y="164566"/>
                      <a:pt x="112454" y="159080"/>
                      <a:pt x="120682" y="145366"/>
                    </a:cubicBezTo>
                    <a:lnTo>
                      <a:pt x="139881" y="161823"/>
                    </a:lnTo>
                    <a:cubicBezTo>
                      <a:pt x="126167" y="178280"/>
                      <a:pt x="109711" y="189251"/>
                      <a:pt x="87768" y="189251"/>
                    </a:cubicBezTo>
                    <a:cubicBezTo>
                      <a:pt x="46627" y="189251"/>
                      <a:pt x="16457" y="156338"/>
                      <a:pt x="16457" y="95997"/>
                    </a:cubicBezTo>
                    <a:close/>
                  </a:path>
                </a:pathLst>
              </a:custGeom>
              <a:grpFill/>
              <a:ln w="27426" cap="flat">
                <a:noFill/>
                <a:prstDash val="solid"/>
                <a:miter/>
              </a:ln>
            </p:spPr>
            <p:txBody>
              <a:bodyPr rtlCol="0" anchor="ctr"/>
              <a:lstStyle/>
              <a:p>
                <a:endParaRPr lang="en-US"/>
              </a:p>
            </p:txBody>
          </p:sp>
        </p:grpSp>
      </p:grpSp>
      <p:sp>
        <p:nvSpPr>
          <p:cNvPr id="82" name="TextBox 81">
            <a:extLst>
              <a:ext uri="{FF2B5EF4-FFF2-40B4-BE49-F238E27FC236}">
                <a16:creationId xmlns:a16="http://schemas.microsoft.com/office/drawing/2014/main" id="{D00F34B8-AE4A-86CA-341D-F9CD0EFA302C}"/>
              </a:ext>
            </a:extLst>
          </p:cNvPr>
          <p:cNvSpPr txBox="1"/>
          <p:nvPr/>
        </p:nvSpPr>
        <p:spPr>
          <a:xfrm>
            <a:off x="-132711" y="551215"/>
            <a:ext cx="7388749" cy="646331"/>
          </a:xfrm>
          <a:prstGeom prst="rect">
            <a:avLst/>
          </a:prstGeom>
          <a:noFill/>
        </p:spPr>
        <p:txBody>
          <a:bodyPr wrap="square" rtlCol="0">
            <a:spAutoFit/>
          </a:bodyPr>
          <a:lstStyle/>
          <a:p>
            <a:pPr algn="ctr"/>
            <a:r>
              <a:rPr lang="en-IE" sz="3600" b="1" dirty="0">
                <a:solidFill>
                  <a:srgbClr val="468940"/>
                </a:solidFill>
              </a:rPr>
              <a:t>The Three Pillars of Sustainability </a:t>
            </a:r>
          </a:p>
        </p:txBody>
      </p:sp>
      <p:sp>
        <p:nvSpPr>
          <p:cNvPr id="2" name="Text Placeholder 4">
            <a:extLst>
              <a:ext uri="{FF2B5EF4-FFF2-40B4-BE49-F238E27FC236}">
                <a16:creationId xmlns:a16="http://schemas.microsoft.com/office/drawing/2014/main" id="{7B9783AA-30B5-E62C-7ADC-970C4FF8AAC3}"/>
              </a:ext>
            </a:extLst>
          </p:cNvPr>
          <p:cNvSpPr txBox="1">
            <a:spLocks/>
          </p:cNvSpPr>
          <p:nvPr/>
        </p:nvSpPr>
        <p:spPr>
          <a:xfrm>
            <a:off x="118709" y="1443671"/>
            <a:ext cx="5379565" cy="4530000"/>
          </a:xfrm>
          <a:prstGeom prst="rect">
            <a:avLst/>
          </a:prstGeom>
        </p:spPr>
        <p:txBody>
          <a:bodyPr vert="horz" lIns="91440" tIns="45720" rIns="91440" bIns="45720" rtlCol="0" anchor="ctr">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571500" indent="-342900">
              <a:buFont typeface="Arial" panose="020B0604020202020204" pitchFamily="34" charset="0"/>
              <a:buChar char="•"/>
            </a:pPr>
            <a:r>
              <a:rPr lang="en-IE" sz="2200" dirty="0">
                <a:ea typeface="+mn-lt"/>
                <a:cs typeface="+mn-lt"/>
              </a:rPr>
              <a:t>Based off the three-pillar approach to sustainability, the SDGs recognise that no action exists in isolation, and they all affect each other. </a:t>
            </a:r>
            <a:endParaRPr lang="en-US" dirty="0"/>
          </a:p>
          <a:p>
            <a:pPr marL="571500" indent="-342900">
              <a:buFont typeface="Arial" panose="020B0604020202020204" pitchFamily="34" charset="0"/>
              <a:buChar char="•"/>
            </a:pPr>
            <a:r>
              <a:rPr lang="en-GB" sz="2200" dirty="0">
                <a:solidFill>
                  <a:srgbClr val="404040"/>
                </a:solidFill>
              </a:rPr>
              <a:t>Sustainability issues can be divided between three pillars which were first defined in the </a:t>
            </a:r>
            <a:r>
              <a:rPr lang="en-GB" sz="2200" dirty="0">
                <a:solidFill>
                  <a:srgbClr val="404040"/>
                </a:solidFill>
                <a:hlinkClick r:id="rId3"/>
              </a:rPr>
              <a:t>Brundtland reports’ definition of Sustainability.</a:t>
            </a:r>
            <a:r>
              <a:rPr lang="en-GB" sz="2200" dirty="0">
                <a:solidFill>
                  <a:srgbClr val="404040"/>
                </a:solidFill>
              </a:rPr>
              <a:t> </a:t>
            </a:r>
            <a:endParaRPr lang="en-GB" dirty="0"/>
          </a:p>
          <a:p>
            <a:pPr marL="571500" indent="-342900">
              <a:buFont typeface="Arial" panose="020B0604020202020204" pitchFamily="34" charset="0"/>
              <a:buChar char="•"/>
            </a:pPr>
            <a:r>
              <a:rPr lang="en-GB" sz="2200" dirty="0">
                <a:solidFill>
                  <a:srgbClr val="404040"/>
                </a:solidFill>
              </a:rPr>
              <a:t>In order to achieve an equitable and sustainable world, we all  need to work towards </a:t>
            </a:r>
            <a:r>
              <a:rPr lang="en-GB" sz="2200" b="1" dirty="0">
                <a:solidFill>
                  <a:srgbClr val="404040"/>
                </a:solidFill>
              </a:rPr>
              <a:t>economic growth </a:t>
            </a:r>
            <a:r>
              <a:rPr lang="en-GB" sz="2200" dirty="0">
                <a:solidFill>
                  <a:srgbClr val="404040"/>
                </a:solidFill>
              </a:rPr>
              <a:t>and </a:t>
            </a:r>
            <a:r>
              <a:rPr lang="en-GB" sz="2200" b="1" dirty="0">
                <a:solidFill>
                  <a:srgbClr val="404040"/>
                </a:solidFill>
              </a:rPr>
              <a:t>social progress</a:t>
            </a:r>
            <a:r>
              <a:rPr lang="en-GB" sz="2200" dirty="0">
                <a:solidFill>
                  <a:srgbClr val="404040"/>
                </a:solidFill>
              </a:rPr>
              <a:t> while promoting </a:t>
            </a:r>
            <a:r>
              <a:rPr lang="en-GB" sz="2200" b="1" dirty="0">
                <a:solidFill>
                  <a:srgbClr val="404040"/>
                </a:solidFill>
              </a:rPr>
              <a:t>environmental sustainability.</a:t>
            </a:r>
            <a:r>
              <a:rPr lang="en-GB" sz="2200" dirty="0">
                <a:solidFill>
                  <a:srgbClr val="404040"/>
                </a:solidFill>
              </a:rPr>
              <a:t>  The sequence of this Module follows this flow.</a:t>
            </a:r>
            <a:endParaRPr lang="en-GB" sz="2200" dirty="0">
              <a:solidFill>
                <a:srgbClr val="404040"/>
              </a:solidFill>
              <a:cs typeface="Calibri"/>
            </a:endParaRPr>
          </a:p>
        </p:txBody>
      </p:sp>
    </p:spTree>
    <p:extLst>
      <p:ext uri="{BB962C8B-B14F-4D97-AF65-F5344CB8AC3E}">
        <p14:creationId xmlns:p14="http://schemas.microsoft.com/office/powerpoint/2010/main" val="299853826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3" name="Group 12">
            <a:extLst>
              <a:ext uri="{FF2B5EF4-FFF2-40B4-BE49-F238E27FC236}">
                <a16:creationId xmlns:a16="http://schemas.microsoft.com/office/drawing/2014/main" id="{85FF32AA-937A-F87B-1408-E8FD952F5189}"/>
              </a:ext>
            </a:extLst>
          </p:cNvPr>
          <p:cNvGrpSpPr/>
          <p:nvPr/>
        </p:nvGrpSpPr>
        <p:grpSpPr>
          <a:xfrm>
            <a:off x="1141998" y="1576888"/>
            <a:ext cx="1512000" cy="1512000"/>
            <a:chOff x="243930" y="1876664"/>
            <a:chExt cx="1512000" cy="1512000"/>
          </a:xfrm>
        </p:grpSpPr>
        <p:sp>
          <p:nvSpPr>
            <p:cNvPr id="14" name="Oval 13">
              <a:extLst>
                <a:ext uri="{FF2B5EF4-FFF2-40B4-BE49-F238E27FC236}">
                  <a16:creationId xmlns:a16="http://schemas.microsoft.com/office/drawing/2014/main" id="{59E1342D-A0E1-00F3-3B94-2A0CA2A94D1F}"/>
                </a:ext>
              </a:extLst>
            </p:cNvPr>
            <p:cNvSpPr/>
            <p:nvPr/>
          </p:nvSpPr>
          <p:spPr>
            <a:xfrm>
              <a:off x="243930" y="1876664"/>
              <a:ext cx="1512000" cy="1512000"/>
            </a:xfrm>
            <a:prstGeom prst="ellipse">
              <a:avLst/>
            </a:prstGeom>
            <a:solidFill>
              <a:srgbClr val="63A04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grpSp>
          <p:nvGrpSpPr>
            <p:cNvPr id="15" name="Graphic 3">
              <a:extLst>
                <a:ext uri="{FF2B5EF4-FFF2-40B4-BE49-F238E27FC236}">
                  <a16:creationId xmlns:a16="http://schemas.microsoft.com/office/drawing/2014/main" id="{107B0C09-EE4F-B14E-2504-9FB3EE2A5EE4}"/>
                </a:ext>
              </a:extLst>
            </p:cNvPr>
            <p:cNvGrpSpPr/>
            <p:nvPr/>
          </p:nvGrpSpPr>
          <p:grpSpPr>
            <a:xfrm>
              <a:off x="609086" y="2268176"/>
              <a:ext cx="781689" cy="728977"/>
              <a:chOff x="10407709" y="5371716"/>
              <a:chExt cx="1086136" cy="1037162"/>
            </a:xfrm>
            <a:solidFill>
              <a:schemeClr val="bg1"/>
            </a:solidFill>
          </p:grpSpPr>
          <p:sp>
            <p:nvSpPr>
              <p:cNvPr id="16" name="Freeform 1249">
                <a:extLst>
                  <a:ext uri="{FF2B5EF4-FFF2-40B4-BE49-F238E27FC236}">
                    <a16:creationId xmlns:a16="http://schemas.microsoft.com/office/drawing/2014/main" id="{8769AACE-267A-C7B6-A5D7-36D74EB40344}"/>
                  </a:ext>
                </a:extLst>
              </p:cNvPr>
              <p:cNvSpPr/>
              <p:nvPr/>
            </p:nvSpPr>
            <p:spPr>
              <a:xfrm>
                <a:off x="11016927" y="5621447"/>
                <a:ext cx="177956" cy="194120"/>
              </a:xfrm>
              <a:custGeom>
                <a:avLst/>
                <a:gdLst>
                  <a:gd name="connsiteX0" fmla="*/ 7905 w 177956"/>
                  <a:gd name="connsiteY0" fmla="*/ 175795 h 194120"/>
                  <a:gd name="connsiteX1" fmla="*/ 117615 w 177956"/>
                  <a:gd name="connsiteY1" fmla="*/ 181281 h 194120"/>
                  <a:gd name="connsiteX2" fmla="*/ 177956 w 177956"/>
                  <a:gd name="connsiteY2" fmla="*/ 259 h 194120"/>
                  <a:gd name="connsiteX3" fmla="*/ 18875 w 177956"/>
                  <a:gd name="connsiteY3" fmla="*/ 52371 h 194120"/>
                  <a:gd name="connsiteX4" fmla="*/ 7905 w 177956"/>
                  <a:gd name="connsiteY4" fmla="*/ 175795 h 194120"/>
                  <a:gd name="connsiteX5" fmla="*/ 7905 w 177956"/>
                  <a:gd name="connsiteY5" fmla="*/ 175795 h 1941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77956" h="194120">
                    <a:moveTo>
                      <a:pt x="7905" y="175795"/>
                    </a:moveTo>
                    <a:cubicBezTo>
                      <a:pt x="54532" y="197738"/>
                      <a:pt x="92930" y="200480"/>
                      <a:pt x="117615" y="181281"/>
                    </a:cubicBezTo>
                    <a:cubicBezTo>
                      <a:pt x="166986" y="148368"/>
                      <a:pt x="177956" y="49628"/>
                      <a:pt x="177956" y="259"/>
                    </a:cubicBezTo>
                    <a:cubicBezTo>
                      <a:pt x="101158" y="-2484"/>
                      <a:pt x="46303" y="16715"/>
                      <a:pt x="18875" y="52371"/>
                    </a:cubicBezTo>
                    <a:cubicBezTo>
                      <a:pt x="-11294" y="96255"/>
                      <a:pt x="2419" y="156596"/>
                      <a:pt x="7905" y="175795"/>
                    </a:cubicBezTo>
                    <a:lnTo>
                      <a:pt x="7905" y="175795"/>
                    </a:lnTo>
                    <a:close/>
                  </a:path>
                </a:pathLst>
              </a:custGeom>
              <a:grpFill/>
              <a:ln w="27426" cap="flat">
                <a:noFill/>
                <a:prstDash val="solid"/>
                <a:miter/>
              </a:ln>
            </p:spPr>
            <p:txBody>
              <a:bodyPr rtlCol="0" anchor="ctr"/>
              <a:lstStyle/>
              <a:p>
                <a:endParaRPr lang="en-US"/>
              </a:p>
            </p:txBody>
          </p:sp>
          <p:sp>
            <p:nvSpPr>
              <p:cNvPr id="17" name="Freeform 1250">
                <a:extLst>
                  <a:ext uri="{FF2B5EF4-FFF2-40B4-BE49-F238E27FC236}">
                    <a16:creationId xmlns:a16="http://schemas.microsoft.com/office/drawing/2014/main" id="{B616B90B-7390-34A0-BC0C-C1B4A368F4AD}"/>
                  </a:ext>
                </a:extLst>
              </p:cNvPr>
              <p:cNvSpPr/>
              <p:nvPr/>
            </p:nvSpPr>
            <p:spPr>
              <a:xfrm>
                <a:off x="10684499" y="5383085"/>
                <a:ext cx="218072" cy="198850"/>
              </a:xfrm>
              <a:custGeom>
                <a:avLst/>
                <a:gdLst>
                  <a:gd name="connsiteX0" fmla="*/ 230 w 218072"/>
                  <a:gd name="connsiteY0" fmla="*/ 0 h 198850"/>
                  <a:gd name="connsiteX1" fmla="*/ 60571 w 218072"/>
                  <a:gd name="connsiteY1" fmla="*/ 175537 h 198850"/>
                  <a:gd name="connsiteX2" fmla="*/ 197709 w 218072"/>
                  <a:gd name="connsiteY2" fmla="*/ 189251 h 198850"/>
                  <a:gd name="connsiteX3" fmla="*/ 203194 w 218072"/>
                  <a:gd name="connsiteY3" fmla="*/ 65827 h 198850"/>
                  <a:gd name="connsiteX4" fmla="*/ 230 w 218072"/>
                  <a:gd name="connsiteY4" fmla="*/ 0 h 198850"/>
                  <a:gd name="connsiteX5" fmla="*/ 230 w 218072"/>
                  <a:gd name="connsiteY5" fmla="*/ 0 h 1988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18072" h="198850">
                    <a:moveTo>
                      <a:pt x="230" y="0"/>
                    </a:moveTo>
                    <a:cubicBezTo>
                      <a:pt x="-2513" y="87769"/>
                      <a:pt x="19429" y="145367"/>
                      <a:pt x="60571" y="175537"/>
                    </a:cubicBezTo>
                    <a:cubicBezTo>
                      <a:pt x="109940" y="211193"/>
                      <a:pt x="175766" y="197479"/>
                      <a:pt x="197709" y="189251"/>
                    </a:cubicBezTo>
                    <a:cubicBezTo>
                      <a:pt x="222394" y="137138"/>
                      <a:pt x="225137" y="95997"/>
                      <a:pt x="203194" y="65827"/>
                    </a:cubicBezTo>
                    <a:cubicBezTo>
                      <a:pt x="164796" y="10972"/>
                      <a:pt x="55085" y="0"/>
                      <a:pt x="230" y="0"/>
                    </a:cubicBezTo>
                    <a:lnTo>
                      <a:pt x="230" y="0"/>
                    </a:lnTo>
                    <a:close/>
                  </a:path>
                </a:pathLst>
              </a:custGeom>
              <a:grpFill/>
              <a:ln w="27426" cap="flat">
                <a:noFill/>
                <a:prstDash val="solid"/>
                <a:miter/>
              </a:ln>
            </p:spPr>
            <p:txBody>
              <a:bodyPr rtlCol="0" anchor="ctr"/>
              <a:lstStyle/>
              <a:p>
                <a:endParaRPr lang="en-US"/>
              </a:p>
            </p:txBody>
          </p:sp>
          <p:grpSp>
            <p:nvGrpSpPr>
              <p:cNvPr id="18" name="Graphic 3">
                <a:extLst>
                  <a:ext uri="{FF2B5EF4-FFF2-40B4-BE49-F238E27FC236}">
                    <a16:creationId xmlns:a16="http://schemas.microsoft.com/office/drawing/2014/main" id="{57FD85FA-44EC-098C-AD86-D3AD58C7FB81}"/>
                  </a:ext>
                </a:extLst>
              </p:cNvPr>
              <p:cNvGrpSpPr/>
              <p:nvPr/>
            </p:nvGrpSpPr>
            <p:grpSpPr>
              <a:xfrm>
                <a:off x="10407709" y="5371716"/>
                <a:ext cx="1086136" cy="1037162"/>
                <a:chOff x="10407709" y="5371716"/>
                <a:chExt cx="1086136" cy="1037162"/>
              </a:xfrm>
              <a:grpFill/>
            </p:grpSpPr>
            <p:grpSp>
              <p:nvGrpSpPr>
                <p:cNvPr id="19" name="Graphic 3">
                  <a:extLst>
                    <a:ext uri="{FF2B5EF4-FFF2-40B4-BE49-F238E27FC236}">
                      <a16:creationId xmlns:a16="http://schemas.microsoft.com/office/drawing/2014/main" id="{590F5B07-E7C8-FDEF-7FC9-FB39511D23AE}"/>
                    </a:ext>
                  </a:extLst>
                </p:cNvPr>
                <p:cNvGrpSpPr/>
                <p:nvPr/>
              </p:nvGrpSpPr>
              <p:grpSpPr>
                <a:xfrm>
                  <a:off x="10407709" y="5371716"/>
                  <a:ext cx="1086136" cy="1037162"/>
                  <a:chOff x="10407709" y="5371716"/>
                  <a:chExt cx="1086136" cy="1037162"/>
                </a:xfrm>
                <a:grpFill/>
              </p:grpSpPr>
              <p:sp>
                <p:nvSpPr>
                  <p:cNvPr id="21" name="Freeform 1254">
                    <a:extLst>
                      <a:ext uri="{FF2B5EF4-FFF2-40B4-BE49-F238E27FC236}">
                        <a16:creationId xmlns:a16="http://schemas.microsoft.com/office/drawing/2014/main" id="{543A6E69-EAC0-B665-6C67-82A06D7F2B32}"/>
                      </a:ext>
                    </a:extLst>
                  </p:cNvPr>
                  <p:cNvSpPr/>
                  <p:nvPr/>
                </p:nvSpPr>
                <p:spPr>
                  <a:xfrm>
                    <a:off x="10407709" y="5876782"/>
                    <a:ext cx="1086136" cy="532096"/>
                  </a:xfrm>
                  <a:custGeom>
                    <a:avLst/>
                    <a:gdLst>
                      <a:gd name="connsiteX0" fmla="*/ 540326 w 1086136"/>
                      <a:gd name="connsiteY0" fmla="*/ 532097 h 532096"/>
                      <a:gd name="connsiteX1" fmla="*/ 430615 w 1086136"/>
                      <a:gd name="connsiteY1" fmla="*/ 510154 h 532096"/>
                      <a:gd name="connsiteX2" fmla="*/ 263306 w 1086136"/>
                      <a:gd name="connsiteY2" fmla="*/ 436100 h 532096"/>
                      <a:gd name="connsiteX3" fmla="*/ 71312 w 1086136"/>
                      <a:gd name="connsiteY3" fmla="*/ 386730 h 532096"/>
                      <a:gd name="connsiteX4" fmla="*/ 16457 w 1086136"/>
                      <a:gd name="connsiteY4" fmla="*/ 381245 h 532096"/>
                      <a:gd name="connsiteX5" fmla="*/ 0 w 1086136"/>
                      <a:gd name="connsiteY5" fmla="*/ 364788 h 532096"/>
                      <a:gd name="connsiteX6" fmla="*/ 0 w 1086136"/>
                      <a:gd name="connsiteY6" fmla="*/ 191993 h 532096"/>
                      <a:gd name="connsiteX7" fmla="*/ 2743 w 1086136"/>
                      <a:gd name="connsiteY7" fmla="*/ 181022 h 532096"/>
                      <a:gd name="connsiteX8" fmla="*/ 257820 w 1086136"/>
                      <a:gd name="connsiteY8" fmla="*/ 79541 h 532096"/>
                      <a:gd name="connsiteX9" fmla="*/ 452557 w 1086136"/>
                      <a:gd name="connsiteY9" fmla="*/ 159081 h 532096"/>
                      <a:gd name="connsiteX10" fmla="*/ 556782 w 1086136"/>
                      <a:gd name="connsiteY10" fmla="*/ 189251 h 532096"/>
                      <a:gd name="connsiteX11" fmla="*/ 724090 w 1086136"/>
                      <a:gd name="connsiteY11" fmla="*/ 189251 h 532096"/>
                      <a:gd name="connsiteX12" fmla="*/ 792660 w 1086136"/>
                      <a:gd name="connsiteY12" fmla="*/ 227650 h 532096"/>
                      <a:gd name="connsiteX13" fmla="*/ 938027 w 1086136"/>
                      <a:gd name="connsiteY13" fmla="*/ 60341 h 532096"/>
                      <a:gd name="connsiteX14" fmla="*/ 1058708 w 1086136"/>
                      <a:gd name="connsiteY14" fmla="*/ 0 h 532096"/>
                      <a:gd name="connsiteX15" fmla="*/ 1069679 w 1086136"/>
                      <a:gd name="connsiteY15" fmla="*/ 0 h 532096"/>
                      <a:gd name="connsiteX16" fmla="*/ 1083393 w 1086136"/>
                      <a:gd name="connsiteY16" fmla="*/ 8229 h 532096"/>
                      <a:gd name="connsiteX17" fmla="*/ 1086136 w 1086136"/>
                      <a:gd name="connsiteY17" fmla="*/ 24686 h 532096"/>
                      <a:gd name="connsiteX18" fmla="*/ 954484 w 1086136"/>
                      <a:gd name="connsiteY18" fmla="*/ 320904 h 532096"/>
                      <a:gd name="connsiteX19" fmla="*/ 798145 w 1086136"/>
                      <a:gd name="connsiteY19" fmla="*/ 452556 h 532096"/>
                      <a:gd name="connsiteX20" fmla="*/ 776204 w 1086136"/>
                      <a:gd name="connsiteY20" fmla="*/ 458042 h 532096"/>
                      <a:gd name="connsiteX21" fmla="*/ 641807 w 1086136"/>
                      <a:gd name="connsiteY21" fmla="*/ 512897 h 532096"/>
                      <a:gd name="connsiteX22" fmla="*/ 540326 w 1086136"/>
                      <a:gd name="connsiteY22" fmla="*/ 532097 h 532096"/>
                      <a:gd name="connsiteX23" fmla="*/ 540326 w 1086136"/>
                      <a:gd name="connsiteY23" fmla="*/ 532097 h 532096"/>
                      <a:gd name="connsiteX24" fmla="*/ 35656 w 1086136"/>
                      <a:gd name="connsiteY24" fmla="*/ 348331 h 532096"/>
                      <a:gd name="connsiteX25" fmla="*/ 74055 w 1086136"/>
                      <a:gd name="connsiteY25" fmla="*/ 351074 h 532096"/>
                      <a:gd name="connsiteX26" fmla="*/ 274277 w 1086136"/>
                      <a:gd name="connsiteY26" fmla="*/ 403186 h 532096"/>
                      <a:gd name="connsiteX27" fmla="*/ 441586 w 1086136"/>
                      <a:gd name="connsiteY27" fmla="*/ 477241 h 532096"/>
                      <a:gd name="connsiteX28" fmla="*/ 628094 w 1086136"/>
                      <a:gd name="connsiteY28" fmla="*/ 479983 h 532096"/>
                      <a:gd name="connsiteX29" fmla="*/ 762490 w 1086136"/>
                      <a:gd name="connsiteY29" fmla="*/ 425128 h 532096"/>
                      <a:gd name="connsiteX30" fmla="*/ 765232 w 1086136"/>
                      <a:gd name="connsiteY30" fmla="*/ 425128 h 532096"/>
                      <a:gd name="connsiteX31" fmla="*/ 789918 w 1086136"/>
                      <a:gd name="connsiteY31" fmla="*/ 419643 h 532096"/>
                      <a:gd name="connsiteX32" fmla="*/ 921570 w 1086136"/>
                      <a:gd name="connsiteY32" fmla="*/ 307190 h 532096"/>
                      <a:gd name="connsiteX33" fmla="*/ 1039509 w 1086136"/>
                      <a:gd name="connsiteY33" fmla="*/ 35656 h 532096"/>
                      <a:gd name="connsiteX34" fmla="*/ 962712 w 1086136"/>
                      <a:gd name="connsiteY34" fmla="*/ 82283 h 532096"/>
                      <a:gd name="connsiteX35" fmla="*/ 803631 w 1086136"/>
                      <a:gd name="connsiteY35" fmla="*/ 266048 h 532096"/>
                      <a:gd name="connsiteX36" fmla="*/ 803631 w 1086136"/>
                      <a:gd name="connsiteY36" fmla="*/ 268791 h 532096"/>
                      <a:gd name="connsiteX37" fmla="*/ 724090 w 1086136"/>
                      <a:gd name="connsiteY37" fmla="*/ 348331 h 532096"/>
                      <a:gd name="connsiteX38" fmla="*/ 490955 w 1086136"/>
                      <a:gd name="connsiteY38" fmla="*/ 348331 h 532096"/>
                      <a:gd name="connsiteX39" fmla="*/ 400444 w 1086136"/>
                      <a:gd name="connsiteY39" fmla="*/ 362045 h 532096"/>
                      <a:gd name="connsiteX40" fmla="*/ 394958 w 1086136"/>
                      <a:gd name="connsiteY40" fmla="*/ 345588 h 532096"/>
                      <a:gd name="connsiteX41" fmla="*/ 389473 w 1086136"/>
                      <a:gd name="connsiteY41" fmla="*/ 329131 h 532096"/>
                      <a:gd name="connsiteX42" fmla="*/ 389473 w 1086136"/>
                      <a:gd name="connsiteY42" fmla="*/ 329131 h 532096"/>
                      <a:gd name="connsiteX43" fmla="*/ 490955 w 1086136"/>
                      <a:gd name="connsiteY43" fmla="*/ 312676 h 532096"/>
                      <a:gd name="connsiteX44" fmla="*/ 724090 w 1086136"/>
                      <a:gd name="connsiteY44" fmla="*/ 312676 h 532096"/>
                      <a:gd name="connsiteX45" fmla="*/ 767975 w 1086136"/>
                      <a:gd name="connsiteY45" fmla="*/ 268791 h 532096"/>
                      <a:gd name="connsiteX46" fmla="*/ 724090 w 1086136"/>
                      <a:gd name="connsiteY46" fmla="*/ 224907 h 532096"/>
                      <a:gd name="connsiteX47" fmla="*/ 556782 w 1086136"/>
                      <a:gd name="connsiteY47" fmla="*/ 224907 h 532096"/>
                      <a:gd name="connsiteX48" fmla="*/ 433358 w 1086136"/>
                      <a:gd name="connsiteY48" fmla="*/ 189251 h 532096"/>
                      <a:gd name="connsiteX49" fmla="*/ 249592 w 1086136"/>
                      <a:gd name="connsiteY49" fmla="*/ 112453 h 532096"/>
                      <a:gd name="connsiteX50" fmla="*/ 35656 w 1086136"/>
                      <a:gd name="connsiteY50" fmla="*/ 194736 h 532096"/>
                      <a:gd name="connsiteX51" fmla="*/ 35656 w 1086136"/>
                      <a:gd name="connsiteY51" fmla="*/ 348331 h 532096"/>
                      <a:gd name="connsiteX52" fmla="*/ 35656 w 1086136"/>
                      <a:gd name="connsiteY52" fmla="*/ 348331 h 5320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Lst>
                    <a:rect l="l" t="t" r="r" b="b"/>
                    <a:pathLst>
                      <a:path w="1086136" h="532096">
                        <a:moveTo>
                          <a:pt x="540326" y="532097"/>
                        </a:moveTo>
                        <a:cubicBezTo>
                          <a:pt x="501927" y="532097"/>
                          <a:pt x="463528" y="523868"/>
                          <a:pt x="430615" y="510154"/>
                        </a:cubicBezTo>
                        <a:lnTo>
                          <a:pt x="263306" y="436100"/>
                        </a:lnTo>
                        <a:cubicBezTo>
                          <a:pt x="202965" y="408672"/>
                          <a:pt x="137138" y="392216"/>
                          <a:pt x="71312" y="386730"/>
                        </a:cubicBezTo>
                        <a:lnTo>
                          <a:pt x="16457" y="381245"/>
                        </a:lnTo>
                        <a:cubicBezTo>
                          <a:pt x="8229" y="381245"/>
                          <a:pt x="0" y="373016"/>
                          <a:pt x="0" y="364788"/>
                        </a:cubicBezTo>
                        <a:lnTo>
                          <a:pt x="0" y="191993"/>
                        </a:lnTo>
                        <a:cubicBezTo>
                          <a:pt x="0" y="189251"/>
                          <a:pt x="0" y="183765"/>
                          <a:pt x="2743" y="181022"/>
                        </a:cubicBezTo>
                        <a:cubicBezTo>
                          <a:pt x="8229" y="175537"/>
                          <a:pt x="106968" y="46627"/>
                          <a:pt x="257820" y="79541"/>
                        </a:cubicBezTo>
                        <a:cubicBezTo>
                          <a:pt x="342846" y="98740"/>
                          <a:pt x="411415" y="134396"/>
                          <a:pt x="452557" y="159081"/>
                        </a:cubicBezTo>
                        <a:cubicBezTo>
                          <a:pt x="482727" y="178280"/>
                          <a:pt x="518383" y="189251"/>
                          <a:pt x="556782" y="189251"/>
                        </a:cubicBezTo>
                        <a:lnTo>
                          <a:pt x="724090" y="189251"/>
                        </a:lnTo>
                        <a:cubicBezTo>
                          <a:pt x="754261" y="189251"/>
                          <a:pt x="778946" y="205707"/>
                          <a:pt x="792660" y="227650"/>
                        </a:cubicBezTo>
                        <a:lnTo>
                          <a:pt x="938027" y="60341"/>
                        </a:lnTo>
                        <a:cubicBezTo>
                          <a:pt x="965454" y="21943"/>
                          <a:pt x="1012081" y="0"/>
                          <a:pt x="1058708" y="0"/>
                        </a:cubicBezTo>
                        <a:lnTo>
                          <a:pt x="1069679" y="0"/>
                        </a:lnTo>
                        <a:cubicBezTo>
                          <a:pt x="1075165" y="0"/>
                          <a:pt x="1080650" y="2743"/>
                          <a:pt x="1083393" y="8229"/>
                        </a:cubicBezTo>
                        <a:cubicBezTo>
                          <a:pt x="1086136" y="13714"/>
                          <a:pt x="1086136" y="19200"/>
                          <a:pt x="1086136" y="24686"/>
                        </a:cubicBezTo>
                        <a:lnTo>
                          <a:pt x="954484" y="320904"/>
                        </a:lnTo>
                        <a:cubicBezTo>
                          <a:pt x="927056" y="386730"/>
                          <a:pt x="866715" y="436100"/>
                          <a:pt x="798145" y="452556"/>
                        </a:cubicBezTo>
                        <a:lnTo>
                          <a:pt x="776204" y="458042"/>
                        </a:lnTo>
                        <a:lnTo>
                          <a:pt x="641807" y="512897"/>
                        </a:lnTo>
                        <a:cubicBezTo>
                          <a:pt x="608895" y="526611"/>
                          <a:pt x="575981" y="532097"/>
                          <a:pt x="540326" y="532097"/>
                        </a:cubicBezTo>
                        <a:lnTo>
                          <a:pt x="540326" y="532097"/>
                        </a:lnTo>
                        <a:close/>
                        <a:moveTo>
                          <a:pt x="35656" y="348331"/>
                        </a:moveTo>
                        <a:lnTo>
                          <a:pt x="74055" y="351074"/>
                        </a:lnTo>
                        <a:cubicBezTo>
                          <a:pt x="142624" y="359302"/>
                          <a:pt x="211193" y="375759"/>
                          <a:pt x="274277" y="403186"/>
                        </a:cubicBezTo>
                        <a:lnTo>
                          <a:pt x="441586" y="477241"/>
                        </a:lnTo>
                        <a:cubicBezTo>
                          <a:pt x="501927" y="501926"/>
                          <a:pt x="567753" y="504669"/>
                          <a:pt x="628094" y="479983"/>
                        </a:cubicBezTo>
                        <a:lnTo>
                          <a:pt x="762490" y="425128"/>
                        </a:lnTo>
                        <a:cubicBezTo>
                          <a:pt x="762490" y="425128"/>
                          <a:pt x="765232" y="425128"/>
                          <a:pt x="765232" y="425128"/>
                        </a:cubicBezTo>
                        <a:lnTo>
                          <a:pt x="789918" y="419643"/>
                        </a:lnTo>
                        <a:cubicBezTo>
                          <a:pt x="847515" y="405929"/>
                          <a:pt x="896885" y="364788"/>
                          <a:pt x="921570" y="307190"/>
                        </a:cubicBezTo>
                        <a:lnTo>
                          <a:pt x="1039509" y="35656"/>
                        </a:lnTo>
                        <a:cubicBezTo>
                          <a:pt x="1009339" y="41141"/>
                          <a:pt x="981911" y="57598"/>
                          <a:pt x="962712" y="82283"/>
                        </a:cubicBezTo>
                        <a:lnTo>
                          <a:pt x="803631" y="266048"/>
                        </a:lnTo>
                        <a:cubicBezTo>
                          <a:pt x="803631" y="266048"/>
                          <a:pt x="803631" y="268791"/>
                          <a:pt x="803631" y="268791"/>
                        </a:cubicBezTo>
                        <a:cubicBezTo>
                          <a:pt x="803631" y="312676"/>
                          <a:pt x="767975" y="348331"/>
                          <a:pt x="724090" y="348331"/>
                        </a:cubicBezTo>
                        <a:lnTo>
                          <a:pt x="490955" y="348331"/>
                        </a:lnTo>
                        <a:cubicBezTo>
                          <a:pt x="460785" y="348331"/>
                          <a:pt x="430615" y="353817"/>
                          <a:pt x="400444" y="362045"/>
                        </a:cubicBezTo>
                        <a:lnTo>
                          <a:pt x="394958" y="345588"/>
                        </a:lnTo>
                        <a:lnTo>
                          <a:pt x="389473" y="329131"/>
                        </a:lnTo>
                        <a:lnTo>
                          <a:pt x="389473" y="329131"/>
                        </a:lnTo>
                        <a:cubicBezTo>
                          <a:pt x="422386" y="318161"/>
                          <a:pt x="455300" y="312676"/>
                          <a:pt x="490955" y="312676"/>
                        </a:cubicBezTo>
                        <a:lnTo>
                          <a:pt x="724090" y="312676"/>
                        </a:lnTo>
                        <a:cubicBezTo>
                          <a:pt x="748776" y="312676"/>
                          <a:pt x="767975" y="293476"/>
                          <a:pt x="767975" y="268791"/>
                        </a:cubicBezTo>
                        <a:cubicBezTo>
                          <a:pt x="767975" y="244107"/>
                          <a:pt x="748776" y="224907"/>
                          <a:pt x="724090" y="224907"/>
                        </a:cubicBezTo>
                        <a:lnTo>
                          <a:pt x="556782" y="224907"/>
                        </a:lnTo>
                        <a:cubicBezTo>
                          <a:pt x="512898" y="224907"/>
                          <a:pt x="469013" y="213936"/>
                          <a:pt x="433358" y="189251"/>
                        </a:cubicBezTo>
                        <a:cubicBezTo>
                          <a:pt x="392216" y="164566"/>
                          <a:pt x="329132" y="131653"/>
                          <a:pt x="249592" y="112453"/>
                        </a:cubicBezTo>
                        <a:cubicBezTo>
                          <a:pt x="134395" y="87769"/>
                          <a:pt x="52112" y="175537"/>
                          <a:pt x="35656" y="194736"/>
                        </a:cubicBezTo>
                        <a:lnTo>
                          <a:pt x="35656" y="348331"/>
                        </a:lnTo>
                        <a:lnTo>
                          <a:pt x="35656" y="348331"/>
                        </a:lnTo>
                        <a:close/>
                      </a:path>
                    </a:pathLst>
                  </a:custGeom>
                  <a:grpFill/>
                  <a:ln w="27426" cap="flat">
                    <a:noFill/>
                    <a:prstDash val="solid"/>
                    <a:miter/>
                  </a:ln>
                </p:spPr>
                <p:txBody>
                  <a:bodyPr rtlCol="0" anchor="ctr"/>
                  <a:lstStyle/>
                  <a:p>
                    <a:endParaRPr lang="en-US"/>
                  </a:p>
                </p:txBody>
              </p:sp>
              <p:sp>
                <p:nvSpPr>
                  <p:cNvPr id="22" name="Freeform 1255">
                    <a:extLst>
                      <a:ext uri="{FF2B5EF4-FFF2-40B4-BE49-F238E27FC236}">
                        <a16:creationId xmlns:a16="http://schemas.microsoft.com/office/drawing/2014/main" id="{93BC7013-D03F-65B8-BFFD-FAFB073CE070}"/>
                      </a:ext>
                    </a:extLst>
                  </p:cNvPr>
                  <p:cNvSpPr/>
                  <p:nvPr/>
                </p:nvSpPr>
                <p:spPr>
                  <a:xfrm>
                    <a:off x="10994886" y="5609912"/>
                    <a:ext cx="249584" cy="264128"/>
                  </a:xfrm>
                  <a:custGeom>
                    <a:avLst/>
                    <a:gdLst>
                      <a:gd name="connsiteX0" fmla="*/ 109486 w 249584"/>
                      <a:gd name="connsiteY0" fmla="*/ 264128 h 264128"/>
                      <a:gd name="connsiteX1" fmla="*/ 18975 w 249584"/>
                      <a:gd name="connsiteY1" fmla="*/ 239443 h 264128"/>
                      <a:gd name="connsiteX2" fmla="*/ 10747 w 249584"/>
                      <a:gd name="connsiteY2" fmla="*/ 228472 h 264128"/>
                      <a:gd name="connsiteX3" fmla="*/ 27203 w 249584"/>
                      <a:gd name="connsiteY3" fmla="*/ 66649 h 264128"/>
                      <a:gd name="connsiteX4" fmla="*/ 232911 w 249584"/>
                      <a:gd name="connsiteY4" fmla="*/ 823 h 264128"/>
                      <a:gd name="connsiteX5" fmla="*/ 249368 w 249584"/>
                      <a:gd name="connsiteY5" fmla="*/ 17280 h 264128"/>
                      <a:gd name="connsiteX6" fmla="*/ 172571 w 249584"/>
                      <a:gd name="connsiteY6" fmla="*/ 244929 h 264128"/>
                      <a:gd name="connsiteX7" fmla="*/ 109486 w 249584"/>
                      <a:gd name="connsiteY7" fmla="*/ 264128 h 264128"/>
                      <a:gd name="connsiteX8" fmla="*/ 109486 w 249584"/>
                      <a:gd name="connsiteY8" fmla="*/ 264128 h 264128"/>
                      <a:gd name="connsiteX9" fmla="*/ 40917 w 249584"/>
                      <a:gd name="connsiteY9" fmla="*/ 209273 h 264128"/>
                      <a:gd name="connsiteX10" fmla="*/ 150628 w 249584"/>
                      <a:gd name="connsiteY10" fmla="*/ 214758 h 264128"/>
                      <a:gd name="connsiteX11" fmla="*/ 210969 w 249584"/>
                      <a:gd name="connsiteY11" fmla="*/ 33736 h 264128"/>
                      <a:gd name="connsiteX12" fmla="*/ 51889 w 249584"/>
                      <a:gd name="connsiteY12" fmla="*/ 85849 h 264128"/>
                      <a:gd name="connsiteX13" fmla="*/ 40917 w 249584"/>
                      <a:gd name="connsiteY13" fmla="*/ 209273 h 264128"/>
                      <a:gd name="connsiteX14" fmla="*/ 40917 w 249584"/>
                      <a:gd name="connsiteY14" fmla="*/ 209273 h 2641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49584" h="264128">
                        <a:moveTo>
                          <a:pt x="109486" y="264128"/>
                        </a:moveTo>
                        <a:cubicBezTo>
                          <a:pt x="82059" y="264128"/>
                          <a:pt x="51889" y="255899"/>
                          <a:pt x="18975" y="239443"/>
                        </a:cubicBezTo>
                        <a:cubicBezTo>
                          <a:pt x="16232" y="236701"/>
                          <a:pt x="10747" y="233958"/>
                          <a:pt x="10747" y="228472"/>
                        </a:cubicBezTo>
                        <a:cubicBezTo>
                          <a:pt x="10747" y="225729"/>
                          <a:pt x="-22166" y="132475"/>
                          <a:pt x="27203" y="66649"/>
                        </a:cubicBezTo>
                        <a:cubicBezTo>
                          <a:pt x="62860" y="17280"/>
                          <a:pt x="131429" y="-4663"/>
                          <a:pt x="232911" y="823"/>
                        </a:cubicBezTo>
                        <a:cubicBezTo>
                          <a:pt x="241140" y="823"/>
                          <a:pt x="249368" y="9051"/>
                          <a:pt x="249368" y="17280"/>
                        </a:cubicBezTo>
                        <a:cubicBezTo>
                          <a:pt x="249368" y="25508"/>
                          <a:pt x="257597" y="190073"/>
                          <a:pt x="172571" y="244929"/>
                        </a:cubicBezTo>
                        <a:cubicBezTo>
                          <a:pt x="153371" y="258642"/>
                          <a:pt x="134172" y="264128"/>
                          <a:pt x="109486" y="264128"/>
                        </a:cubicBezTo>
                        <a:lnTo>
                          <a:pt x="109486" y="264128"/>
                        </a:lnTo>
                        <a:close/>
                        <a:moveTo>
                          <a:pt x="40917" y="209273"/>
                        </a:moveTo>
                        <a:cubicBezTo>
                          <a:pt x="87545" y="231215"/>
                          <a:pt x="125943" y="233958"/>
                          <a:pt x="150628" y="214758"/>
                        </a:cubicBezTo>
                        <a:cubicBezTo>
                          <a:pt x="199998" y="181845"/>
                          <a:pt x="210969" y="83106"/>
                          <a:pt x="210969" y="33736"/>
                        </a:cubicBezTo>
                        <a:cubicBezTo>
                          <a:pt x="134172" y="30993"/>
                          <a:pt x="79317" y="50192"/>
                          <a:pt x="51889" y="85849"/>
                        </a:cubicBezTo>
                        <a:cubicBezTo>
                          <a:pt x="24461" y="129732"/>
                          <a:pt x="35432" y="190073"/>
                          <a:pt x="40917" y="209273"/>
                        </a:cubicBezTo>
                        <a:lnTo>
                          <a:pt x="40917" y="209273"/>
                        </a:lnTo>
                        <a:close/>
                      </a:path>
                    </a:pathLst>
                  </a:custGeom>
                  <a:grpFill/>
                  <a:ln w="27426" cap="flat">
                    <a:noFill/>
                    <a:prstDash val="solid"/>
                    <a:miter/>
                  </a:ln>
                </p:spPr>
                <p:txBody>
                  <a:bodyPr rtlCol="0" anchor="ctr"/>
                  <a:lstStyle/>
                  <a:p>
                    <a:endParaRPr lang="en-US"/>
                  </a:p>
                </p:txBody>
              </p:sp>
              <p:sp>
                <p:nvSpPr>
                  <p:cNvPr id="23" name="Freeform 1256">
                    <a:extLst>
                      <a:ext uri="{FF2B5EF4-FFF2-40B4-BE49-F238E27FC236}">
                        <a16:creationId xmlns:a16="http://schemas.microsoft.com/office/drawing/2014/main" id="{842BEA28-5B01-B8DD-1EEC-B668D216F88C}"/>
                      </a:ext>
                    </a:extLst>
                  </p:cNvPr>
                  <p:cNvSpPr/>
                  <p:nvPr/>
                </p:nvSpPr>
                <p:spPr>
                  <a:xfrm>
                    <a:off x="10659296" y="5371716"/>
                    <a:ext cx="286439" cy="269189"/>
                  </a:xfrm>
                  <a:custGeom>
                    <a:avLst/>
                    <a:gdLst>
                      <a:gd name="connsiteX0" fmla="*/ 173542 w 286439"/>
                      <a:gd name="connsiteY0" fmla="*/ 269189 h 269189"/>
                      <a:gd name="connsiteX1" fmla="*/ 74802 w 286439"/>
                      <a:gd name="connsiteY1" fmla="*/ 239019 h 269189"/>
                      <a:gd name="connsiteX2" fmla="*/ 748 w 286439"/>
                      <a:gd name="connsiteY2" fmla="*/ 16855 h 269189"/>
                      <a:gd name="connsiteX3" fmla="*/ 17205 w 286439"/>
                      <a:gd name="connsiteY3" fmla="*/ 398 h 269189"/>
                      <a:gd name="connsiteX4" fmla="*/ 266796 w 286439"/>
                      <a:gd name="connsiteY4" fmla="*/ 82681 h 269189"/>
                      <a:gd name="connsiteX5" fmla="*/ 258568 w 286439"/>
                      <a:gd name="connsiteY5" fmla="*/ 249990 h 269189"/>
                      <a:gd name="connsiteX6" fmla="*/ 247597 w 286439"/>
                      <a:gd name="connsiteY6" fmla="*/ 258218 h 269189"/>
                      <a:gd name="connsiteX7" fmla="*/ 173542 w 286439"/>
                      <a:gd name="connsiteY7" fmla="*/ 269189 h 269189"/>
                      <a:gd name="connsiteX8" fmla="*/ 173542 w 286439"/>
                      <a:gd name="connsiteY8" fmla="*/ 269189 h 269189"/>
                      <a:gd name="connsiteX9" fmla="*/ 244854 w 286439"/>
                      <a:gd name="connsiteY9" fmla="*/ 239019 h 269189"/>
                      <a:gd name="connsiteX10" fmla="*/ 244854 w 286439"/>
                      <a:gd name="connsiteY10" fmla="*/ 239019 h 269189"/>
                      <a:gd name="connsiteX11" fmla="*/ 244854 w 286439"/>
                      <a:gd name="connsiteY11" fmla="*/ 239019 h 269189"/>
                      <a:gd name="connsiteX12" fmla="*/ 36404 w 286439"/>
                      <a:gd name="connsiteY12" fmla="*/ 36054 h 269189"/>
                      <a:gd name="connsiteX13" fmla="*/ 96745 w 286439"/>
                      <a:gd name="connsiteY13" fmla="*/ 211591 h 269189"/>
                      <a:gd name="connsiteX14" fmla="*/ 233883 w 286439"/>
                      <a:gd name="connsiteY14" fmla="*/ 225305 h 269189"/>
                      <a:gd name="connsiteX15" fmla="*/ 239368 w 286439"/>
                      <a:gd name="connsiteY15" fmla="*/ 101881 h 269189"/>
                      <a:gd name="connsiteX16" fmla="*/ 36404 w 286439"/>
                      <a:gd name="connsiteY16" fmla="*/ 36054 h 269189"/>
                      <a:gd name="connsiteX17" fmla="*/ 36404 w 286439"/>
                      <a:gd name="connsiteY17" fmla="*/ 36054 h 2691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86439" h="269189">
                        <a:moveTo>
                          <a:pt x="173542" y="269189"/>
                        </a:moveTo>
                        <a:cubicBezTo>
                          <a:pt x="143372" y="269189"/>
                          <a:pt x="104973" y="263703"/>
                          <a:pt x="74802" y="239019"/>
                        </a:cubicBezTo>
                        <a:cubicBezTo>
                          <a:pt x="19947" y="200620"/>
                          <a:pt x="-4738" y="123822"/>
                          <a:pt x="748" y="16855"/>
                        </a:cubicBezTo>
                        <a:cubicBezTo>
                          <a:pt x="748" y="8627"/>
                          <a:pt x="8976" y="398"/>
                          <a:pt x="17205" y="398"/>
                        </a:cubicBezTo>
                        <a:cubicBezTo>
                          <a:pt x="25433" y="398"/>
                          <a:pt x="206456" y="-10573"/>
                          <a:pt x="266796" y="82681"/>
                        </a:cubicBezTo>
                        <a:cubicBezTo>
                          <a:pt x="294224" y="126565"/>
                          <a:pt x="294224" y="181421"/>
                          <a:pt x="258568" y="249990"/>
                        </a:cubicBezTo>
                        <a:cubicBezTo>
                          <a:pt x="255825" y="252732"/>
                          <a:pt x="253082" y="258218"/>
                          <a:pt x="247597" y="258218"/>
                        </a:cubicBezTo>
                        <a:cubicBezTo>
                          <a:pt x="250340" y="258218"/>
                          <a:pt x="217427" y="269189"/>
                          <a:pt x="173542" y="269189"/>
                        </a:cubicBezTo>
                        <a:lnTo>
                          <a:pt x="173542" y="269189"/>
                        </a:lnTo>
                        <a:close/>
                        <a:moveTo>
                          <a:pt x="244854" y="239019"/>
                        </a:moveTo>
                        <a:lnTo>
                          <a:pt x="244854" y="239019"/>
                        </a:lnTo>
                        <a:lnTo>
                          <a:pt x="244854" y="239019"/>
                        </a:lnTo>
                        <a:close/>
                        <a:moveTo>
                          <a:pt x="36404" y="36054"/>
                        </a:moveTo>
                        <a:cubicBezTo>
                          <a:pt x="33661" y="123822"/>
                          <a:pt x="55603" y="181421"/>
                          <a:pt x="96745" y="211591"/>
                        </a:cubicBezTo>
                        <a:cubicBezTo>
                          <a:pt x="146114" y="247247"/>
                          <a:pt x="211941" y="233533"/>
                          <a:pt x="233883" y="225305"/>
                        </a:cubicBezTo>
                        <a:cubicBezTo>
                          <a:pt x="258568" y="173193"/>
                          <a:pt x="261311" y="132051"/>
                          <a:pt x="239368" y="101881"/>
                        </a:cubicBezTo>
                        <a:cubicBezTo>
                          <a:pt x="200970" y="44282"/>
                          <a:pt x="94002" y="33312"/>
                          <a:pt x="36404" y="36054"/>
                        </a:cubicBezTo>
                        <a:lnTo>
                          <a:pt x="36404" y="36054"/>
                        </a:lnTo>
                        <a:close/>
                      </a:path>
                    </a:pathLst>
                  </a:custGeom>
                  <a:grpFill/>
                  <a:ln w="27426" cap="flat">
                    <a:noFill/>
                    <a:prstDash val="solid"/>
                    <a:miter/>
                  </a:ln>
                </p:spPr>
                <p:txBody>
                  <a:bodyPr rtlCol="0" anchor="ctr"/>
                  <a:lstStyle/>
                  <a:p>
                    <a:endParaRPr lang="en-US"/>
                  </a:p>
                </p:txBody>
              </p:sp>
            </p:grpSp>
            <p:sp>
              <p:nvSpPr>
                <p:cNvPr id="20" name="Freeform 1253">
                  <a:extLst>
                    <a:ext uri="{FF2B5EF4-FFF2-40B4-BE49-F238E27FC236}">
                      <a16:creationId xmlns:a16="http://schemas.microsoft.com/office/drawing/2014/main" id="{1FD2175D-9D1E-7B9A-4232-C3192B31F450}"/>
                    </a:ext>
                  </a:extLst>
                </p:cNvPr>
                <p:cNvSpPr/>
                <p:nvPr/>
              </p:nvSpPr>
              <p:spPr>
                <a:xfrm>
                  <a:off x="10770290" y="5482359"/>
                  <a:ext cx="386306" cy="613843"/>
                </a:xfrm>
                <a:custGeom>
                  <a:avLst/>
                  <a:gdLst>
                    <a:gd name="connsiteX0" fmla="*/ 202430 w 386306"/>
                    <a:gd name="connsiteY0" fmla="*/ 613844 h 613843"/>
                    <a:gd name="connsiteX1" fmla="*/ 202430 w 386306"/>
                    <a:gd name="connsiteY1" fmla="*/ 613844 h 613843"/>
                    <a:gd name="connsiteX2" fmla="*/ 185973 w 386306"/>
                    <a:gd name="connsiteY2" fmla="*/ 594645 h 613843"/>
                    <a:gd name="connsiteX3" fmla="*/ 191459 w 386306"/>
                    <a:gd name="connsiteY3" fmla="*/ 534304 h 613843"/>
                    <a:gd name="connsiteX4" fmla="*/ 10436 w 386306"/>
                    <a:gd name="connsiteY4" fmla="*/ 35122 h 613843"/>
                    <a:gd name="connsiteX5" fmla="*/ 2208 w 386306"/>
                    <a:gd name="connsiteY5" fmla="*/ 10436 h 613843"/>
                    <a:gd name="connsiteX6" fmla="*/ 26893 w 386306"/>
                    <a:gd name="connsiteY6" fmla="*/ 2208 h 613843"/>
                    <a:gd name="connsiteX7" fmla="*/ 224372 w 386306"/>
                    <a:gd name="connsiteY7" fmla="*/ 345054 h 613843"/>
                    <a:gd name="connsiteX8" fmla="*/ 229858 w 386306"/>
                    <a:gd name="connsiteY8" fmla="*/ 391681 h 613843"/>
                    <a:gd name="connsiteX9" fmla="*/ 358768 w 386306"/>
                    <a:gd name="connsiteY9" fmla="*/ 221629 h 613843"/>
                    <a:gd name="connsiteX10" fmla="*/ 383453 w 386306"/>
                    <a:gd name="connsiteY10" fmla="*/ 227115 h 613843"/>
                    <a:gd name="connsiteX11" fmla="*/ 377967 w 386306"/>
                    <a:gd name="connsiteY11" fmla="*/ 251800 h 613843"/>
                    <a:gd name="connsiteX12" fmla="*/ 232601 w 386306"/>
                    <a:gd name="connsiteY12" fmla="*/ 531561 h 613843"/>
                    <a:gd name="connsiteX13" fmla="*/ 227115 w 386306"/>
                    <a:gd name="connsiteY13" fmla="*/ 591902 h 613843"/>
                    <a:gd name="connsiteX14" fmla="*/ 202430 w 386306"/>
                    <a:gd name="connsiteY14" fmla="*/ 613844 h 613843"/>
                    <a:gd name="connsiteX15" fmla="*/ 202430 w 386306"/>
                    <a:gd name="connsiteY15" fmla="*/ 613844 h 6138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86306" h="613843">
                      <a:moveTo>
                        <a:pt x="202430" y="613844"/>
                      </a:moveTo>
                      <a:cubicBezTo>
                        <a:pt x="202430" y="613844"/>
                        <a:pt x="202430" y="613844"/>
                        <a:pt x="202430" y="613844"/>
                      </a:cubicBezTo>
                      <a:cubicBezTo>
                        <a:pt x="191459" y="613844"/>
                        <a:pt x="183230" y="605616"/>
                        <a:pt x="185973" y="594645"/>
                      </a:cubicBezTo>
                      <a:cubicBezTo>
                        <a:pt x="185973" y="572702"/>
                        <a:pt x="188716" y="553504"/>
                        <a:pt x="191459" y="534304"/>
                      </a:cubicBezTo>
                      <a:cubicBezTo>
                        <a:pt x="199687" y="408137"/>
                        <a:pt x="194202" y="117405"/>
                        <a:pt x="10436" y="35122"/>
                      </a:cubicBezTo>
                      <a:cubicBezTo>
                        <a:pt x="2208" y="32379"/>
                        <a:pt x="-3278" y="21408"/>
                        <a:pt x="2208" y="10436"/>
                      </a:cubicBezTo>
                      <a:cubicBezTo>
                        <a:pt x="4950" y="2208"/>
                        <a:pt x="15922" y="-3278"/>
                        <a:pt x="26893" y="2208"/>
                      </a:cubicBezTo>
                      <a:cubicBezTo>
                        <a:pt x="136604" y="48836"/>
                        <a:pt x="205173" y="169517"/>
                        <a:pt x="224372" y="345054"/>
                      </a:cubicBezTo>
                      <a:cubicBezTo>
                        <a:pt x="227115" y="361510"/>
                        <a:pt x="227115" y="375224"/>
                        <a:pt x="229858" y="391681"/>
                      </a:cubicBezTo>
                      <a:cubicBezTo>
                        <a:pt x="279227" y="268257"/>
                        <a:pt x="353282" y="224372"/>
                        <a:pt x="358768" y="221629"/>
                      </a:cubicBezTo>
                      <a:cubicBezTo>
                        <a:pt x="366996" y="216143"/>
                        <a:pt x="377967" y="218886"/>
                        <a:pt x="383453" y="227115"/>
                      </a:cubicBezTo>
                      <a:cubicBezTo>
                        <a:pt x="388938" y="235343"/>
                        <a:pt x="386196" y="246314"/>
                        <a:pt x="377967" y="251800"/>
                      </a:cubicBezTo>
                      <a:cubicBezTo>
                        <a:pt x="375224" y="251800"/>
                        <a:pt x="262771" y="320369"/>
                        <a:pt x="232601" y="531561"/>
                      </a:cubicBezTo>
                      <a:cubicBezTo>
                        <a:pt x="229858" y="567217"/>
                        <a:pt x="227115" y="591902"/>
                        <a:pt x="227115" y="591902"/>
                      </a:cubicBezTo>
                      <a:cubicBezTo>
                        <a:pt x="218887" y="605616"/>
                        <a:pt x="210658" y="613844"/>
                        <a:pt x="202430" y="613844"/>
                      </a:cubicBezTo>
                      <a:lnTo>
                        <a:pt x="202430" y="613844"/>
                      </a:lnTo>
                      <a:close/>
                    </a:path>
                  </a:pathLst>
                </a:custGeom>
                <a:grpFill/>
                <a:ln w="27426" cap="flat">
                  <a:noFill/>
                  <a:prstDash val="solid"/>
                  <a:miter/>
                </a:ln>
              </p:spPr>
              <p:txBody>
                <a:bodyPr rtlCol="0" anchor="ctr"/>
                <a:lstStyle/>
                <a:p>
                  <a:endParaRPr lang="en-US"/>
                </a:p>
              </p:txBody>
            </p:sp>
          </p:grpSp>
        </p:grpSp>
      </p:grpSp>
      <p:sp>
        <p:nvSpPr>
          <p:cNvPr id="25" name="Text Placeholder 4">
            <a:extLst>
              <a:ext uri="{FF2B5EF4-FFF2-40B4-BE49-F238E27FC236}">
                <a16:creationId xmlns:a16="http://schemas.microsoft.com/office/drawing/2014/main" id="{40AC2081-2C4D-6C45-F378-E7F0580DC954}"/>
              </a:ext>
            </a:extLst>
          </p:cNvPr>
          <p:cNvSpPr txBox="1">
            <a:spLocks/>
          </p:cNvSpPr>
          <p:nvPr/>
        </p:nvSpPr>
        <p:spPr>
          <a:xfrm>
            <a:off x="-118144" y="3126206"/>
            <a:ext cx="4127500" cy="680502"/>
          </a:xfrm>
          <a:prstGeom prst="rect">
            <a:avLst/>
          </a:prstGeom>
        </p:spPr>
        <p:txBody>
          <a:bodyPr vert="horz" lIns="91440" tIns="45720" rIns="91440" bIns="45720" rtlCol="0">
            <a:noAutofit/>
          </a:bodyPr>
          <a:lstStyle>
            <a:lvl1pPr marL="228600" indent="-228600" algn="ctr" defTabSz="914400" rtl="0" eaLnBrk="1" latinLnBrk="0" hangingPunct="1">
              <a:lnSpc>
                <a:spcPct val="90000"/>
              </a:lnSpc>
              <a:spcBef>
                <a:spcPts val="1000"/>
              </a:spcBef>
              <a:buFont typeface="Arial" panose="020B0604020202020204" pitchFamily="34" charset="0"/>
              <a:buNone/>
              <a:defRPr sz="2000" b="0" i="0" kern="1200" spc="0">
                <a:solidFill>
                  <a:srgbClr val="84BA41"/>
                </a:solidFill>
                <a:latin typeface="Montserrat" pitchFamily="2" charset="77"/>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IE" sz="3600" b="1" dirty="0">
                <a:solidFill>
                  <a:srgbClr val="63A043"/>
                </a:solidFill>
                <a:latin typeface="+mn-lt"/>
              </a:rPr>
              <a:t>1. Environmental Sustainability </a:t>
            </a:r>
          </a:p>
        </p:txBody>
      </p:sp>
      <p:sp>
        <p:nvSpPr>
          <p:cNvPr id="2" name="Text Placeholder 4">
            <a:extLst>
              <a:ext uri="{FF2B5EF4-FFF2-40B4-BE49-F238E27FC236}">
                <a16:creationId xmlns:a16="http://schemas.microsoft.com/office/drawing/2014/main" id="{8CB3038F-C626-B1C2-D155-9D76ADD0054A}"/>
              </a:ext>
            </a:extLst>
          </p:cNvPr>
          <p:cNvSpPr txBox="1">
            <a:spLocks/>
          </p:cNvSpPr>
          <p:nvPr/>
        </p:nvSpPr>
        <p:spPr>
          <a:xfrm>
            <a:off x="4936143" y="421833"/>
            <a:ext cx="6608157" cy="5775219"/>
          </a:xfrm>
          <a:prstGeom prst="rect">
            <a:avLst/>
          </a:prstGeom>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indent="0"/>
            <a:r>
              <a:rPr lang="en-GB" dirty="0"/>
              <a:t>The environmental pillar often gets the most attention. Many companies are focused on reducing their carbon footprints, packaging waste, water usage, or other damage to the environment. Besides helping the planet, these practices can also have a positive financial impact. For example, reducing the use of packaging materials means lower spending, and improved fuel efficiency also helps with the SME budget.</a:t>
            </a:r>
          </a:p>
          <a:p>
            <a:pPr indent="0"/>
            <a:r>
              <a:rPr lang="en-GB" dirty="0"/>
              <a:t>In a recent example, Walmart keyed in on packaging through their zero-waste initiative, pushing for less packaging throughout their supply chain and for more of that packaging to be sourced from recycled or reused materials.</a:t>
            </a:r>
          </a:p>
        </p:txBody>
      </p:sp>
    </p:spTree>
    <p:extLst>
      <p:ext uri="{BB962C8B-B14F-4D97-AF65-F5344CB8AC3E}">
        <p14:creationId xmlns:p14="http://schemas.microsoft.com/office/powerpoint/2010/main" val="235466919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4">
            <a:extLst>
              <a:ext uri="{FF2B5EF4-FFF2-40B4-BE49-F238E27FC236}">
                <a16:creationId xmlns:a16="http://schemas.microsoft.com/office/drawing/2014/main" id="{7B9783AA-30B5-E62C-7ADC-970C4FF8AAC3}"/>
              </a:ext>
            </a:extLst>
          </p:cNvPr>
          <p:cNvSpPr txBox="1">
            <a:spLocks/>
          </p:cNvSpPr>
          <p:nvPr/>
        </p:nvSpPr>
        <p:spPr>
          <a:xfrm>
            <a:off x="0" y="757871"/>
            <a:ext cx="11772900" cy="5630230"/>
          </a:xfrm>
          <a:prstGeom prst="rect">
            <a:avLst/>
          </a:prstGeom>
        </p:spPr>
        <p:txBody>
          <a:bodyPr vert="horz" lIns="91440" tIns="45720" rIns="91440" bIns="45720" rtlCol="0" anchor="ctr">
            <a:normAutofit fontScale="85000" lnSpcReduction="20000"/>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indent="0">
              <a:lnSpc>
                <a:spcPct val="120000"/>
              </a:lnSpc>
            </a:pPr>
            <a:r>
              <a:rPr lang="en-US" sz="2800" dirty="0"/>
              <a:t>Due to the climate crisis we are now facing, it is important that all businesses, big and small are aware of their environmental impacts and work to reduce them. Environmental sustainability and climate change are typically the first things we think of when we consider sustainability. </a:t>
            </a:r>
          </a:p>
          <a:p>
            <a:pPr indent="0">
              <a:lnSpc>
                <a:spcPct val="120000"/>
              </a:lnSpc>
            </a:pPr>
            <a:r>
              <a:rPr lang="en-GB" sz="2800" dirty="0"/>
              <a:t>One of the challenges with the environmental pillar is that a business's impact is often not fully costed, meaning that there are externalities that are not reflected in consumer prices. The all-in costs of wastewater, carbon dioxide, land reclamation, and waste in general are not easy to calculate. This is where benchmarking comes in to try and quantify those external costs, so that progress in reducing them can be tracked in a meaningful way.</a:t>
            </a:r>
          </a:p>
          <a:p>
            <a:pPr indent="0">
              <a:lnSpc>
                <a:spcPct val="120000"/>
              </a:lnSpc>
            </a:pPr>
            <a:r>
              <a:rPr lang="en-US" sz="2800" dirty="0"/>
              <a:t>At the environmental level, sustainability prevents nature from being used as an inexhaustible source of resources and ensures its protection and rational use</a:t>
            </a:r>
            <a:r>
              <a:rPr lang="en-US" sz="2800" b="1" dirty="0"/>
              <a:t>. </a:t>
            </a:r>
            <a:r>
              <a:rPr lang="en-US" sz="2800" dirty="0"/>
              <a:t>While it is only one of three pillars of sustainability, it is vital that businesses focus their resources towards minimizing their impact and so a large component of these resources will be targeted towards environmental considerations. </a:t>
            </a:r>
          </a:p>
          <a:p>
            <a:pPr indent="0">
              <a:lnSpc>
                <a:spcPct val="120000"/>
              </a:lnSpc>
            </a:pPr>
            <a:endParaRPr lang="en-US" sz="1600" dirty="0">
              <a:solidFill>
                <a:srgbClr val="0B582E"/>
              </a:solidFill>
            </a:endParaRPr>
          </a:p>
          <a:p>
            <a:pPr indent="0"/>
            <a:endParaRPr lang="en-GB" sz="1600" dirty="0">
              <a:solidFill>
                <a:srgbClr val="63A043"/>
              </a:solidFill>
            </a:endParaRPr>
          </a:p>
        </p:txBody>
      </p:sp>
    </p:spTree>
    <p:extLst>
      <p:ext uri="{BB962C8B-B14F-4D97-AF65-F5344CB8AC3E}">
        <p14:creationId xmlns:p14="http://schemas.microsoft.com/office/powerpoint/2010/main" val="374072912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4">
            <a:extLst>
              <a:ext uri="{FF2B5EF4-FFF2-40B4-BE49-F238E27FC236}">
                <a16:creationId xmlns:a16="http://schemas.microsoft.com/office/drawing/2014/main" id="{7B9783AA-30B5-E62C-7ADC-970C4FF8AAC3}"/>
              </a:ext>
            </a:extLst>
          </p:cNvPr>
          <p:cNvSpPr txBox="1">
            <a:spLocks/>
          </p:cNvSpPr>
          <p:nvPr/>
        </p:nvSpPr>
        <p:spPr>
          <a:xfrm>
            <a:off x="5588000" y="338771"/>
            <a:ext cx="6096000" cy="6519229"/>
          </a:xfrm>
          <a:prstGeom prst="rect">
            <a:avLst/>
          </a:prstGeom>
        </p:spPr>
        <p:txBody>
          <a:bodyPr vert="horz" lIns="91440" tIns="45720" rIns="91440" bIns="45720" rtlCol="0" anchor="ctr">
            <a:normAutofit/>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indent="0">
              <a:lnSpc>
                <a:spcPct val="100000"/>
              </a:lnSpc>
            </a:pPr>
            <a:r>
              <a:rPr lang="en-US" dirty="0"/>
              <a:t>Throughout this course, we will be learning how businesses can reduce their impact on the planet by focusing on a range of subjects from carbon reduction through sustainability plans, supply chain engagement, greening products and services among others.   </a:t>
            </a:r>
          </a:p>
          <a:p>
            <a:pPr indent="0">
              <a:lnSpc>
                <a:spcPct val="100000"/>
              </a:lnSpc>
            </a:pPr>
            <a:r>
              <a:rPr lang="en-US" b="1" dirty="0">
                <a:solidFill>
                  <a:srgbClr val="63A043"/>
                </a:solidFill>
              </a:rPr>
              <a:t>Read more: </a:t>
            </a:r>
            <a:r>
              <a:rPr lang="en-US" b="0" i="0" dirty="0">
                <a:effectLst/>
              </a:rPr>
              <a:t>https://www.acciona.com/sustainable-development/?_adin=02021864894</a:t>
            </a:r>
          </a:p>
          <a:p>
            <a:pPr indent="0">
              <a:lnSpc>
                <a:spcPct val="120000"/>
              </a:lnSpc>
            </a:pPr>
            <a:endParaRPr lang="en-US" sz="1600" dirty="0">
              <a:solidFill>
                <a:srgbClr val="0B582E"/>
              </a:solidFill>
            </a:endParaRPr>
          </a:p>
          <a:p>
            <a:pPr indent="0"/>
            <a:endParaRPr lang="en-GB" sz="1600" dirty="0">
              <a:solidFill>
                <a:srgbClr val="63A043"/>
              </a:solidFill>
            </a:endParaRPr>
          </a:p>
        </p:txBody>
      </p:sp>
      <p:pic>
        <p:nvPicPr>
          <p:cNvPr id="4" name="Picture 3" descr="Hand holding plant">
            <a:extLst>
              <a:ext uri="{FF2B5EF4-FFF2-40B4-BE49-F238E27FC236}">
                <a16:creationId xmlns:a16="http://schemas.microsoft.com/office/drawing/2014/main" id="{DA6DA5D9-E43D-1B4F-F725-618353417B28}"/>
              </a:ext>
            </a:extLst>
          </p:cNvPr>
          <p:cNvPicPr>
            <a:picLocks noChangeAspect="1"/>
          </p:cNvPicPr>
          <p:nvPr/>
        </p:nvPicPr>
        <p:blipFill>
          <a:blip r:embed="rId3"/>
          <a:stretch>
            <a:fillRect/>
          </a:stretch>
        </p:blipFill>
        <p:spPr>
          <a:xfrm>
            <a:off x="115948" y="1231900"/>
            <a:ext cx="5367717" cy="3835400"/>
          </a:xfrm>
          <a:prstGeom prst="rect">
            <a:avLst/>
          </a:prstGeom>
        </p:spPr>
      </p:pic>
    </p:spTree>
    <p:extLst>
      <p:ext uri="{BB962C8B-B14F-4D97-AF65-F5344CB8AC3E}">
        <p14:creationId xmlns:p14="http://schemas.microsoft.com/office/powerpoint/2010/main" val="44777871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ext Placeholder 4">
            <a:extLst>
              <a:ext uri="{FF2B5EF4-FFF2-40B4-BE49-F238E27FC236}">
                <a16:creationId xmlns:a16="http://schemas.microsoft.com/office/drawing/2014/main" id="{1EC2EE88-3E3D-3737-571A-1ED19FB6799D}"/>
              </a:ext>
            </a:extLst>
          </p:cNvPr>
          <p:cNvSpPr txBox="1">
            <a:spLocks/>
          </p:cNvSpPr>
          <p:nvPr/>
        </p:nvSpPr>
        <p:spPr>
          <a:xfrm>
            <a:off x="0" y="3309443"/>
            <a:ext cx="3811053" cy="680502"/>
          </a:xfrm>
          <a:prstGeom prst="rect">
            <a:avLst/>
          </a:prstGeom>
        </p:spPr>
        <p:txBody>
          <a:bodyPr vert="horz" lIns="91440" tIns="45720" rIns="91440" bIns="45720" rtlCol="0">
            <a:noAutofit/>
          </a:bodyPr>
          <a:lstStyle>
            <a:lvl1pPr marL="228600" indent="-228600" algn="ctr" defTabSz="914400" rtl="0" eaLnBrk="1" latinLnBrk="0" hangingPunct="1">
              <a:lnSpc>
                <a:spcPct val="90000"/>
              </a:lnSpc>
              <a:spcBef>
                <a:spcPts val="1000"/>
              </a:spcBef>
              <a:buFont typeface="Arial" panose="020B0604020202020204" pitchFamily="34" charset="0"/>
              <a:buNone/>
              <a:defRPr sz="2000" b="0" i="0" kern="1200" spc="0">
                <a:solidFill>
                  <a:srgbClr val="84BA41"/>
                </a:solidFill>
                <a:latin typeface="Montserrat" pitchFamily="2" charset="77"/>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IE" sz="3600" b="1" dirty="0">
                <a:solidFill>
                  <a:srgbClr val="468940"/>
                </a:solidFill>
                <a:latin typeface="+mn-lt"/>
              </a:rPr>
              <a:t>2. Social Sustainability </a:t>
            </a:r>
          </a:p>
        </p:txBody>
      </p:sp>
      <p:grpSp>
        <p:nvGrpSpPr>
          <p:cNvPr id="23" name="Group 22">
            <a:extLst>
              <a:ext uri="{FF2B5EF4-FFF2-40B4-BE49-F238E27FC236}">
                <a16:creationId xmlns:a16="http://schemas.microsoft.com/office/drawing/2014/main" id="{99FAC5F6-1C8A-9B68-8AEA-ECE4C39AA0B4}"/>
              </a:ext>
            </a:extLst>
          </p:cNvPr>
          <p:cNvGrpSpPr/>
          <p:nvPr/>
        </p:nvGrpSpPr>
        <p:grpSpPr>
          <a:xfrm>
            <a:off x="1149526" y="1565145"/>
            <a:ext cx="1512000" cy="1512000"/>
            <a:chOff x="243930" y="3480905"/>
            <a:chExt cx="1512000" cy="1512000"/>
          </a:xfrm>
        </p:grpSpPr>
        <p:sp>
          <p:nvSpPr>
            <p:cNvPr id="24" name="Oval 23">
              <a:extLst>
                <a:ext uri="{FF2B5EF4-FFF2-40B4-BE49-F238E27FC236}">
                  <a16:creationId xmlns:a16="http://schemas.microsoft.com/office/drawing/2014/main" id="{F81E05D9-F836-7310-48CD-2A7DBD7488A2}"/>
                </a:ext>
              </a:extLst>
            </p:cNvPr>
            <p:cNvSpPr/>
            <p:nvPr/>
          </p:nvSpPr>
          <p:spPr>
            <a:xfrm>
              <a:off x="243930" y="3480905"/>
              <a:ext cx="1512000" cy="1512000"/>
            </a:xfrm>
            <a:prstGeom prst="ellipse">
              <a:avLst/>
            </a:prstGeom>
            <a:solidFill>
              <a:srgbClr val="4689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grpSp>
          <p:nvGrpSpPr>
            <p:cNvPr id="25" name="Group 24">
              <a:extLst>
                <a:ext uri="{FF2B5EF4-FFF2-40B4-BE49-F238E27FC236}">
                  <a16:creationId xmlns:a16="http://schemas.microsoft.com/office/drawing/2014/main" id="{987518C0-2B77-38D6-DE4A-2273A563DECD}"/>
                </a:ext>
              </a:extLst>
            </p:cNvPr>
            <p:cNvGrpSpPr/>
            <p:nvPr/>
          </p:nvGrpSpPr>
          <p:grpSpPr>
            <a:xfrm>
              <a:off x="609086" y="3896654"/>
              <a:ext cx="781688" cy="680503"/>
              <a:chOff x="4422991" y="1951890"/>
              <a:chExt cx="1086135" cy="968195"/>
            </a:xfrm>
            <a:solidFill>
              <a:schemeClr val="bg1"/>
            </a:solidFill>
          </p:grpSpPr>
          <p:sp>
            <p:nvSpPr>
              <p:cNvPr id="26" name="Freeform 1486">
                <a:extLst>
                  <a:ext uri="{FF2B5EF4-FFF2-40B4-BE49-F238E27FC236}">
                    <a16:creationId xmlns:a16="http://schemas.microsoft.com/office/drawing/2014/main" id="{B32E6C95-C11D-8AF5-E1A8-04443ED96FB0}"/>
                  </a:ext>
                </a:extLst>
              </p:cNvPr>
              <p:cNvSpPr/>
              <p:nvPr/>
            </p:nvSpPr>
            <p:spPr>
              <a:xfrm>
                <a:off x="4422991" y="1951890"/>
                <a:ext cx="1086135" cy="968195"/>
              </a:xfrm>
              <a:custGeom>
                <a:avLst/>
                <a:gdLst>
                  <a:gd name="connsiteX0" fmla="*/ 704891 w 1086135"/>
                  <a:gd name="connsiteY0" fmla="*/ 315418 h 968195"/>
                  <a:gd name="connsiteX1" fmla="*/ 682949 w 1086135"/>
                  <a:gd name="connsiteY1" fmla="*/ 293475 h 968195"/>
                  <a:gd name="connsiteX2" fmla="*/ 614380 w 1086135"/>
                  <a:gd name="connsiteY2" fmla="*/ 296218 h 968195"/>
                  <a:gd name="connsiteX3" fmla="*/ 600666 w 1086135"/>
                  <a:gd name="connsiteY3" fmla="*/ 329131 h 968195"/>
                  <a:gd name="connsiteX4" fmla="*/ 614380 w 1086135"/>
                  <a:gd name="connsiteY4" fmla="*/ 362045 h 968195"/>
                  <a:gd name="connsiteX5" fmla="*/ 633579 w 1086135"/>
                  <a:gd name="connsiteY5" fmla="*/ 381244 h 968195"/>
                  <a:gd name="connsiteX6" fmla="*/ 658265 w 1086135"/>
                  <a:gd name="connsiteY6" fmla="*/ 403186 h 968195"/>
                  <a:gd name="connsiteX7" fmla="*/ 715862 w 1086135"/>
                  <a:gd name="connsiteY7" fmla="*/ 458041 h 968195"/>
                  <a:gd name="connsiteX8" fmla="*/ 748776 w 1086135"/>
                  <a:gd name="connsiteY8" fmla="*/ 471755 h 968195"/>
                  <a:gd name="connsiteX9" fmla="*/ 751519 w 1086135"/>
                  <a:gd name="connsiteY9" fmla="*/ 471755 h 968195"/>
                  <a:gd name="connsiteX10" fmla="*/ 784431 w 1086135"/>
                  <a:gd name="connsiteY10" fmla="*/ 455299 h 968195"/>
                  <a:gd name="connsiteX11" fmla="*/ 795403 w 1086135"/>
                  <a:gd name="connsiteY11" fmla="*/ 441585 h 968195"/>
                  <a:gd name="connsiteX12" fmla="*/ 795403 w 1086135"/>
                  <a:gd name="connsiteY12" fmla="*/ 490955 h 968195"/>
                  <a:gd name="connsiteX13" fmla="*/ 795403 w 1086135"/>
                  <a:gd name="connsiteY13" fmla="*/ 493697 h 968195"/>
                  <a:gd name="connsiteX14" fmla="*/ 809117 w 1086135"/>
                  <a:gd name="connsiteY14" fmla="*/ 562266 h 968195"/>
                  <a:gd name="connsiteX15" fmla="*/ 817345 w 1086135"/>
                  <a:gd name="connsiteY15" fmla="*/ 650035 h 968195"/>
                  <a:gd name="connsiteX16" fmla="*/ 817345 w 1086135"/>
                  <a:gd name="connsiteY16" fmla="*/ 806372 h 968195"/>
                  <a:gd name="connsiteX17" fmla="*/ 767975 w 1086135"/>
                  <a:gd name="connsiteY17" fmla="*/ 863970 h 968195"/>
                  <a:gd name="connsiteX18" fmla="*/ 767975 w 1086135"/>
                  <a:gd name="connsiteY18" fmla="*/ 872198 h 968195"/>
                  <a:gd name="connsiteX19" fmla="*/ 304447 w 1086135"/>
                  <a:gd name="connsiteY19" fmla="*/ 872198 h 968195"/>
                  <a:gd name="connsiteX20" fmla="*/ 304447 w 1086135"/>
                  <a:gd name="connsiteY20" fmla="*/ 863970 h 968195"/>
                  <a:gd name="connsiteX21" fmla="*/ 255077 w 1086135"/>
                  <a:gd name="connsiteY21" fmla="*/ 806372 h 968195"/>
                  <a:gd name="connsiteX22" fmla="*/ 255077 w 1086135"/>
                  <a:gd name="connsiteY22" fmla="*/ 650035 h 968195"/>
                  <a:gd name="connsiteX23" fmla="*/ 263306 w 1086135"/>
                  <a:gd name="connsiteY23" fmla="*/ 562266 h 968195"/>
                  <a:gd name="connsiteX24" fmla="*/ 277020 w 1086135"/>
                  <a:gd name="connsiteY24" fmla="*/ 493697 h 968195"/>
                  <a:gd name="connsiteX25" fmla="*/ 277020 w 1086135"/>
                  <a:gd name="connsiteY25" fmla="*/ 490955 h 968195"/>
                  <a:gd name="connsiteX26" fmla="*/ 277020 w 1086135"/>
                  <a:gd name="connsiteY26" fmla="*/ 441585 h 968195"/>
                  <a:gd name="connsiteX27" fmla="*/ 287991 w 1086135"/>
                  <a:gd name="connsiteY27" fmla="*/ 455299 h 968195"/>
                  <a:gd name="connsiteX28" fmla="*/ 320904 w 1086135"/>
                  <a:gd name="connsiteY28" fmla="*/ 471755 h 968195"/>
                  <a:gd name="connsiteX29" fmla="*/ 323647 w 1086135"/>
                  <a:gd name="connsiteY29" fmla="*/ 471755 h 968195"/>
                  <a:gd name="connsiteX30" fmla="*/ 356560 w 1086135"/>
                  <a:gd name="connsiteY30" fmla="*/ 458041 h 968195"/>
                  <a:gd name="connsiteX31" fmla="*/ 414158 w 1086135"/>
                  <a:gd name="connsiteY31" fmla="*/ 403186 h 968195"/>
                  <a:gd name="connsiteX32" fmla="*/ 438843 w 1086135"/>
                  <a:gd name="connsiteY32" fmla="*/ 381244 h 968195"/>
                  <a:gd name="connsiteX33" fmla="*/ 458042 w 1086135"/>
                  <a:gd name="connsiteY33" fmla="*/ 362045 h 968195"/>
                  <a:gd name="connsiteX34" fmla="*/ 471756 w 1086135"/>
                  <a:gd name="connsiteY34" fmla="*/ 329131 h 968195"/>
                  <a:gd name="connsiteX35" fmla="*/ 458042 w 1086135"/>
                  <a:gd name="connsiteY35" fmla="*/ 296218 h 968195"/>
                  <a:gd name="connsiteX36" fmla="*/ 389473 w 1086135"/>
                  <a:gd name="connsiteY36" fmla="*/ 293475 h 968195"/>
                  <a:gd name="connsiteX37" fmla="*/ 367531 w 1086135"/>
                  <a:gd name="connsiteY37" fmla="*/ 315418 h 968195"/>
                  <a:gd name="connsiteX38" fmla="*/ 345589 w 1086135"/>
                  <a:gd name="connsiteY38" fmla="*/ 337360 h 968195"/>
                  <a:gd name="connsiteX39" fmla="*/ 326390 w 1086135"/>
                  <a:gd name="connsiteY39" fmla="*/ 356559 h 968195"/>
                  <a:gd name="connsiteX40" fmla="*/ 274277 w 1086135"/>
                  <a:gd name="connsiteY40" fmla="*/ 293475 h 968195"/>
                  <a:gd name="connsiteX41" fmla="*/ 252335 w 1086135"/>
                  <a:gd name="connsiteY41" fmla="*/ 252334 h 968195"/>
                  <a:gd name="connsiteX42" fmla="*/ 244107 w 1086135"/>
                  <a:gd name="connsiteY42" fmla="*/ 244106 h 968195"/>
                  <a:gd name="connsiteX43" fmla="*/ 244107 w 1086135"/>
                  <a:gd name="connsiteY43" fmla="*/ 200222 h 968195"/>
                  <a:gd name="connsiteX44" fmla="*/ 277020 w 1086135"/>
                  <a:gd name="connsiteY44" fmla="*/ 137138 h 968195"/>
                  <a:gd name="connsiteX45" fmla="*/ 277020 w 1086135"/>
                  <a:gd name="connsiteY45" fmla="*/ 117939 h 968195"/>
                  <a:gd name="connsiteX46" fmla="*/ 312676 w 1086135"/>
                  <a:gd name="connsiteY46" fmla="*/ 76797 h 968195"/>
                  <a:gd name="connsiteX47" fmla="*/ 235878 w 1086135"/>
                  <a:gd name="connsiteY47" fmla="*/ 0 h 968195"/>
                  <a:gd name="connsiteX48" fmla="*/ 183765 w 1086135"/>
                  <a:gd name="connsiteY48" fmla="*/ 0 h 968195"/>
                  <a:gd name="connsiteX49" fmla="*/ 123425 w 1086135"/>
                  <a:gd name="connsiteY49" fmla="*/ 24685 h 968195"/>
                  <a:gd name="connsiteX50" fmla="*/ 98740 w 1086135"/>
                  <a:gd name="connsiteY50" fmla="*/ 85026 h 968195"/>
                  <a:gd name="connsiteX51" fmla="*/ 98740 w 1086135"/>
                  <a:gd name="connsiteY51" fmla="*/ 145366 h 968195"/>
                  <a:gd name="connsiteX52" fmla="*/ 150852 w 1086135"/>
                  <a:gd name="connsiteY52" fmla="*/ 211193 h 968195"/>
                  <a:gd name="connsiteX53" fmla="*/ 150852 w 1086135"/>
                  <a:gd name="connsiteY53" fmla="*/ 244106 h 968195"/>
                  <a:gd name="connsiteX54" fmla="*/ 120682 w 1086135"/>
                  <a:gd name="connsiteY54" fmla="*/ 307189 h 968195"/>
                  <a:gd name="connsiteX55" fmla="*/ 120682 w 1086135"/>
                  <a:gd name="connsiteY55" fmla="*/ 496440 h 968195"/>
                  <a:gd name="connsiteX56" fmla="*/ 145367 w 1086135"/>
                  <a:gd name="connsiteY56" fmla="*/ 559524 h 968195"/>
                  <a:gd name="connsiteX57" fmla="*/ 156338 w 1086135"/>
                  <a:gd name="connsiteY57" fmla="*/ 581466 h 968195"/>
                  <a:gd name="connsiteX58" fmla="*/ 159081 w 1086135"/>
                  <a:gd name="connsiteY58" fmla="*/ 606151 h 968195"/>
                  <a:gd name="connsiteX59" fmla="*/ 159081 w 1086135"/>
                  <a:gd name="connsiteY59" fmla="*/ 685691 h 968195"/>
                  <a:gd name="connsiteX60" fmla="*/ 175537 w 1086135"/>
                  <a:gd name="connsiteY60" fmla="*/ 702147 h 968195"/>
                  <a:gd name="connsiteX61" fmla="*/ 191994 w 1086135"/>
                  <a:gd name="connsiteY61" fmla="*/ 685691 h 968195"/>
                  <a:gd name="connsiteX62" fmla="*/ 191994 w 1086135"/>
                  <a:gd name="connsiteY62" fmla="*/ 606151 h 968195"/>
                  <a:gd name="connsiteX63" fmla="*/ 186508 w 1086135"/>
                  <a:gd name="connsiteY63" fmla="*/ 573238 h 968195"/>
                  <a:gd name="connsiteX64" fmla="*/ 170051 w 1086135"/>
                  <a:gd name="connsiteY64" fmla="*/ 543067 h 968195"/>
                  <a:gd name="connsiteX65" fmla="*/ 153595 w 1086135"/>
                  <a:gd name="connsiteY65" fmla="*/ 507411 h 968195"/>
                  <a:gd name="connsiteX66" fmla="*/ 244107 w 1086135"/>
                  <a:gd name="connsiteY66" fmla="*/ 507411 h 968195"/>
                  <a:gd name="connsiteX67" fmla="*/ 233135 w 1086135"/>
                  <a:gd name="connsiteY67" fmla="*/ 556781 h 968195"/>
                  <a:gd name="connsiteX68" fmla="*/ 222164 w 1086135"/>
                  <a:gd name="connsiteY68" fmla="*/ 652778 h 968195"/>
                  <a:gd name="connsiteX69" fmla="*/ 222164 w 1086135"/>
                  <a:gd name="connsiteY69" fmla="*/ 809115 h 968195"/>
                  <a:gd name="connsiteX70" fmla="*/ 200222 w 1086135"/>
                  <a:gd name="connsiteY70" fmla="*/ 809115 h 968195"/>
                  <a:gd name="connsiteX71" fmla="*/ 200222 w 1086135"/>
                  <a:gd name="connsiteY71" fmla="*/ 757003 h 968195"/>
                  <a:gd name="connsiteX72" fmla="*/ 183765 w 1086135"/>
                  <a:gd name="connsiteY72" fmla="*/ 740546 h 968195"/>
                  <a:gd name="connsiteX73" fmla="*/ 167309 w 1086135"/>
                  <a:gd name="connsiteY73" fmla="*/ 757003 h 968195"/>
                  <a:gd name="connsiteX74" fmla="*/ 167309 w 1086135"/>
                  <a:gd name="connsiteY74" fmla="*/ 874941 h 968195"/>
                  <a:gd name="connsiteX75" fmla="*/ 46627 w 1086135"/>
                  <a:gd name="connsiteY75" fmla="*/ 874941 h 968195"/>
                  <a:gd name="connsiteX76" fmla="*/ 0 w 1086135"/>
                  <a:gd name="connsiteY76" fmla="*/ 921568 h 968195"/>
                  <a:gd name="connsiteX77" fmla="*/ 46627 w 1086135"/>
                  <a:gd name="connsiteY77" fmla="*/ 968195 h 968195"/>
                  <a:gd name="connsiteX78" fmla="*/ 1039509 w 1086135"/>
                  <a:gd name="connsiteY78" fmla="*/ 968195 h 968195"/>
                  <a:gd name="connsiteX79" fmla="*/ 1086136 w 1086135"/>
                  <a:gd name="connsiteY79" fmla="*/ 921568 h 968195"/>
                  <a:gd name="connsiteX80" fmla="*/ 1039509 w 1086135"/>
                  <a:gd name="connsiteY80" fmla="*/ 874941 h 968195"/>
                  <a:gd name="connsiteX81" fmla="*/ 918828 w 1086135"/>
                  <a:gd name="connsiteY81" fmla="*/ 874941 h 968195"/>
                  <a:gd name="connsiteX82" fmla="*/ 918828 w 1086135"/>
                  <a:gd name="connsiteY82" fmla="*/ 606151 h 968195"/>
                  <a:gd name="connsiteX83" fmla="*/ 921570 w 1086135"/>
                  <a:gd name="connsiteY83" fmla="*/ 581466 h 968195"/>
                  <a:gd name="connsiteX84" fmla="*/ 932541 w 1086135"/>
                  <a:gd name="connsiteY84" fmla="*/ 559524 h 968195"/>
                  <a:gd name="connsiteX85" fmla="*/ 957226 w 1086135"/>
                  <a:gd name="connsiteY85" fmla="*/ 496440 h 968195"/>
                  <a:gd name="connsiteX86" fmla="*/ 957226 w 1086135"/>
                  <a:gd name="connsiteY86" fmla="*/ 414157 h 968195"/>
                  <a:gd name="connsiteX87" fmla="*/ 940769 w 1086135"/>
                  <a:gd name="connsiteY87" fmla="*/ 397701 h 968195"/>
                  <a:gd name="connsiteX88" fmla="*/ 924313 w 1086135"/>
                  <a:gd name="connsiteY88" fmla="*/ 414157 h 968195"/>
                  <a:gd name="connsiteX89" fmla="*/ 924313 w 1086135"/>
                  <a:gd name="connsiteY89" fmla="*/ 474498 h 968195"/>
                  <a:gd name="connsiteX90" fmla="*/ 831059 w 1086135"/>
                  <a:gd name="connsiteY90" fmla="*/ 474498 h 968195"/>
                  <a:gd name="connsiteX91" fmla="*/ 831059 w 1086135"/>
                  <a:gd name="connsiteY91" fmla="*/ 403186 h 968195"/>
                  <a:gd name="connsiteX92" fmla="*/ 880428 w 1086135"/>
                  <a:gd name="connsiteY92" fmla="*/ 345588 h 968195"/>
                  <a:gd name="connsiteX93" fmla="*/ 885914 w 1086135"/>
                  <a:gd name="connsiteY93" fmla="*/ 340103 h 968195"/>
                  <a:gd name="connsiteX94" fmla="*/ 885914 w 1086135"/>
                  <a:gd name="connsiteY94" fmla="*/ 340103 h 968195"/>
                  <a:gd name="connsiteX95" fmla="*/ 880428 w 1086135"/>
                  <a:gd name="connsiteY95" fmla="*/ 274276 h 968195"/>
                  <a:gd name="connsiteX96" fmla="*/ 861229 w 1086135"/>
                  <a:gd name="connsiteY96" fmla="*/ 263305 h 968195"/>
                  <a:gd name="connsiteX97" fmla="*/ 883171 w 1086135"/>
                  <a:gd name="connsiteY97" fmla="*/ 257820 h 968195"/>
                  <a:gd name="connsiteX98" fmla="*/ 929798 w 1086135"/>
                  <a:gd name="connsiteY98" fmla="*/ 304447 h 968195"/>
                  <a:gd name="connsiteX99" fmla="*/ 929798 w 1086135"/>
                  <a:gd name="connsiteY99" fmla="*/ 345588 h 968195"/>
                  <a:gd name="connsiteX100" fmla="*/ 946255 w 1086135"/>
                  <a:gd name="connsiteY100" fmla="*/ 362045 h 968195"/>
                  <a:gd name="connsiteX101" fmla="*/ 962711 w 1086135"/>
                  <a:gd name="connsiteY101" fmla="*/ 345588 h 968195"/>
                  <a:gd name="connsiteX102" fmla="*/ 962711 w 1086135"/>
                  <a:gd name="connsiteY102" fmla="*/ 309932 h 968195"/>
                  <a:gd name="connsiteX103" fmla="*/ 932541 w 1086135"/>
                  <a:gd name="connsiteY103" fmla="*/ 246849 h 968195"/>
                  <a:gd name="connsiteX104" fmla="*/ 932541 w 1086135"/>
                  <a:gd name="connsiteY104" fmla="*/ 200222 h 968195"/>
                  <a:gd name="connsiteX105" fmla="*/ 951740 w 1086135"/>
                  <a:gd name="connsiteY105" fmla="*/ 181022 h 968195"/>
                  <a:gd name="connsiteX106" fmla="*/ 984654 w 1086135"/>
                  <a:gd name="connsiteY106" fmla="*/ 134396 h 968195"/>
                  <a:gd name="connsiteX107" fmla="*/ 984654 w 1086135"/>
                  <a:gd name="connsiteY107" fmla="*/ 63084 h 968195"/>
                  <a:gd name="connsiteX108" fmla="*/ 965454 w 1086135"/>
                  <a:gd name="connsiteY108" fmla="*/ 19199 h 968195"/>
                  <a:gd name="connsiteX109" fmla="*/ 921570 w 1086135"/>
                  <a:gd name="connsiteY109" fmla="*/ 0 h 968195"/>
                  <a:gd name="connsiteX110" fmla="*/ 800888 w 1086135"/>
                  <a:gd name="connsiteY110" fmla="*/ 0 h 968195"/>
                  <a:gd name="connsiteX111" fmla="*/ 767975 w 1086135"/>
                  <a:gd name="connsiteY111" fmla="*/ 32913 h 968195"/>
                  <a:gd name="connsiteX112" fmla="*/ 803631 w 1086135"/>
                  <a:gd name="connsiteY112" fmla="*/ 101482 h 968195"/>
                  <a:gd name="connsiteX113" fmla="*/ 803631 w 1086135"/>
                  <a:gd name="connsiteY113" fmla="*/ 134396 h 968195"/>
                  <a:gd name="connsiteX114" fmla="*/ 836544 w 1086135"/>
                  <a:gd name="connsiteY114" fmla="*/ 197479 h 968195"/>
                  <a:gd name="connsiteX115" fmla="*/ 836544 w 1086135"/>
                  <a:gd name="connsiteY115" fmla="*/ 244106 h 968195"/>
                  <a:gd name="connsiteX116" fmla="*/ 828316 w 1086135"/>
                  <a:gd name="connsiteY116" fmla="*/ 252334 h 968195"/>
                  <a:gd name="connsiteX117" fmla="*/ 806374 w 1086135"/>
                  <a:gd name="connsiteY117" fmla="*/ 293475 h 968195"/>
                  <a:gd name="connsiteX118" fmla="*/ 754261 w 1086135"/>
                  <a:gd name="connsiteY118" fmla="*/ 356559 h 968195"/>
                  <a:gd name="connsiteX119" fmla="*/ 735062 w 1086135"/>
                  <a:gd name="connsiteY119" fmla="*/ 337360 h 968195"/>
                  <a:gd name="connsiteX120" fmla="*/ 927055 w 1086135"/>
                  <a:gd name="connsiteY120" fmla="*/ 507411 h 968195"/>
                  <a:gd name="connsiteX121" fmla="*/ 910599 w 1086135"/>
                  <a:gd name="connsiteY121" fmla="*/ 543067 h 968195"/>
                  <a:gd name="connsiteX122" fmla="*/ 894142 w 1086135"/>
                  <a:gd name="connsiteY122" fmla="*/ 573238 h 968195"/>
                  <a:gd name="connsiteX123" fmla="*/ 888657 w 1086135"/>
                  <a:gd name="connsiteY123" fmla="*/ 606151 h 968195"/>
                  <a:gd name="connsiteX124" fmla="*/ 888657 w 1086135"/>
                  <a:gd name="connsiteY124" fmla="*/ 806372 h 968195"/>
                  <a:gd name="connsiteX125" fmla="*/ 855743 w 1086135"/>
                  <a:gd name="connsiteY125" fmla="*/ 806372 h 968195"/>
                  <a:gd name="connsiteX126" fmla="*/ 855743 w 1086135"/>
                  <a:gd name="connsiteY126" fmla="*/ 650035 h 968195"/>
                  <a:gd name="connsiteX127" fmla="*/ 844772 w 1086135"/>
                  <a:gd name="connsiteY127" fmla="*/ 554038 h 968195"/>
                  <a:gd name="connsiteX128" fmla="*/ 833802 w 1086135"/>
                  <a:gd name="connsiteY128" fmla="*/ 504669 h 968195"/>
                  <a:gd name="connsiteX129" fmla="*/ 927055 w 1086135"/>
                  <a:gd name="connsiteY129" fmla="*/ 504669 h 968195"/>
                  <a:gd name="connsiteX130" fmla="*/ 896885 w 1086135"/>
                  <a:gd name="connsiteY130" fmla="*/ 230392 h 968195"/>
                  <a:gd name="connsiteX131" fmla="*/ 880428 w 1086135"/>
                  <a:gd name="connsiteY131" fmla="*/ 227649 h 968195"/>
                  <a:gd name="connsiteX132" fmla="*/ 863972 w 1086135"/>
                  <a:gd name="connsiteY132" fmla="*/ 230392 h 968195"/>
                  <a:gd name="connsiteX133" fmla="*/ 863972 w 1086135"/>
                  <a:gd name="connsiteY133" fmla="*/ 213936 h 968195"/>
                  <a:gd name="connsiteX134" fmla="*/ 880428 w 1086135"/>
                  <a:gd name="connsiteY134" fmla="*/ 216678 h 968195"/>
                  <a:gd name="connsiteX135" fmla="*/ 896885 w 1086135"/>
                  <a:gd name="connsiteY135" fmla="*/ 213936 h 968195"/>
                  <a:gd name="connsiteX136" fmla="*/ 896885 w 1086135"/>
                  <a:gd name="connsiteY136" fmla="*/ 230392 h 968195"/>
                  <a:gd name="connsiteX137" fmla="*/ 795403 w 1086135"/>
                  <a:gd name="connsiteY137" fmla="*/ 32913 h 968195"/>
                  <a:gd name="connsiteX138" fmla="*/ 916085 w 1086135"/>
                  <a:gd name="connsiteY138" fmla="*/ 32913 h 968195"/>
                  <a:gd name="connsiteX139" fmla="*/ 938026 w 1086135"/>
                  <a:gd name="connsiteY139" fmla="*/ 41141 h 968195"/>
                  <a:gd name="connsiteX140" fmla="*/ 946255 w 1086135"/>
                  <a:gd name="connsiteY140" fmla="*/ 63084 h 968195"/>
                  <a:gd name="connsiteX141" fmla="*/ 946255 w 1086135"/>
                  <a:gd name="connsiteY141" fmla="*/ 134396 h 968195"/>
                  <a:gd name="connsiteX142" fmla="*/ 929798 w 1086135"/>
                  <a:gd name="connsiteY142" fmla="*/ 150852 h 968195"/>
                  <a:gd name="connsiteX143" fmla="*/ 913342 w 1086135"/>
                  <a:gd name="connsiteY143" fmla="*/ 134396 h 968195"/>
                  <a:gd name="connsiteX144" fmla="*/ 866714 w 1086135"/>
                  <a:gd name="connsiteY144" fmla="*/ 87768 h 968195"/>
                  <a:gd name="connsiteX145" fmla="*/ 850258 w 1086135"/>
                  <a:gd name="connsiteY145" fmla="*/ 87768 h 968195"/>
                  <a:gd name="connsiteX146" fmla="*/ 795403 w 1086135"/>
                  <a:gd name="connsiteY146" fmla="*/ 32913 h 968195"/>
                  <a:gd name="connsiteX147" fmla="*/ 831059 w 1086135"/>
                  <a:gd name="connsiteY147" fmla="*/ 134396 h 968195"/>
                  <a:gd name="connsiteX148" fmla="*/ 831059 w 1086135"/>
                  <a:gd name="connsiteY148" fmla="*/ 115196 h 968195"/>
                  <a:gd name="connsiteX149" fmla="*/ 850258 w 1086135"/>
                  <a:gd name="connsiteY149" fmla="*/ 117939 h 968195"/>
                  <a:gd name="connsiteX150" fmla="*/ 866714 w 1086135"/>
                  <a:gd name="connsiteY150" fmla="*/ 117939 h 968195"/>
                  <a:gd name="connsiteX151" fmla="*/ 880428 w 1086135"/>
                  <a:gd name="connsiteY151" fmla="*/ 131653 h 968195"/>
                  <a:gd name="connsiteX152" fmla="*/ 905114 w 1086135"/>
                  <a:gd name="connsiteY152" fmla="*/ 172794 h 968195"/>
                  <a:gd name="connsiteX153" fmla="*/ 877686 w 1086135"/>
                  <a:gd name="connsiteY153" fmla="*/ 181022 h 968195"/>
                  <a:gd name="connsiteX154" fmla="*/ 831059 w 1086135"/>
                  <a:gd name="connsiteY154" fmla="*/ 134396 h 968195"/>
                  <a:gd name="connsiteX155" fmla="*/ 765232 w 1086135"/>
                  <a:gd name="connsiteY155" fmla="*/ 436099 h 968195"/>
                  <a:gd name="connsiteX156" fmla="*/ 765232 w 1086135"/>
                  <a:gd name="connsiteY156" fmla="*/ 436099 h 968195"/>
                  <a:gd name="connsiteX157" fmla="*/ 754261 w 1086135"/>
                  <a:gd name="connsiteY157" fmla="*/ 441585 h 968195"/>
                  <a:gd name="connsiteX158" fmla="*/ 743290 w 1086135"/>
                  <a:gd name="connsiteY158" fmla="*/ 438842 h 968195"/>
                  <a:gd name="connsiteX159" fmla="*/ 743290 w 1086135"/>
                  <a:gd name="connsiteY159" fmla="*/ 438842 h 968195"/>
                  <a:gd name="connsiteX160" fmla="*/ 641808 w 1086135"/>
                  <a:gd name="connsiteY160" fmla="*/ 340103 h 968195"/>
                  <a:gd name="connsiteX161" fmla="*/ 636322 w 1086135"/>
                  <a:gd name="connsiteY161" fmla="*/ 329131 h 968195"/>
                  <a:gd name="connsiteX162" fmla="*/ 641808 w 1086135"/>
                  <a:gd name="connsiteY162" fmla="*/ 318161 h 968195"/>
                  <a:gd name="connsiteX163" fmla="*/ 663750 w 1086135"/>
                  <a:gd name="connsiteY163" fmla="*/ 318161 h 968195"/>
                  <a:gd name="connsiteX164" fmla="*/ 743290 w 1086135"/>
                  <a:gd name="connsiteY164" fmla="*/ 392215 h 968195"/>
                  <a:gd name="connsiteX165" fmla="*/ 754261 w 1086135"/>
                  <a:gd name="connsiteY165" fmla="*/ 397701 h 968195"/>
                  <a:gd name="connsiteX166" fmla="*/ 765232 w 1086135"/>
                  <a:gd name="connsiteY166" fmla="*/ 392215 h 968195"/>
                  <a:gd name="connsiteX167" fmla="*/ 778946 w 1086135"/>
                  <a:gd name="connsiteY167" fmla="*/ 375758 h 968195"/>
                  <a:gd name="connsiteX168" fmla="*/ 803631 w 1086135"/>
                  <a:gd name="connsiteY168" fmla="*/ 397701 h 968195"/>
                  <a:gd name="connsiteX169" fmla="*/ 765232 w 1086135"/>
                  <a:gd name="connsiteY169" fmla="*/ 436099 h 968195"/>
                  <a:gd name="connsiteX170" fmla="*/ 820088 w 1086135"/>
                  <a:gd name="connsiteY170" fmla="*/ 370273 h 968195"/>
                  <a:gd name="connsiteX171" fmla="*/ 795403 w 1086135"/>
                  <a:gd name="connsiteY171" fmla="*/ 348331 h 968195"/>
                  <a:gd name="connsiteX172" fmla="*/ 833802 w 1086135"/>
                  <a:gd name="connsiteY172" fmla="*/ 301704 h 968195"/>
                  <a:gd name="connsiteX173" fmla="*/ 855743 w 1086135"/>
                  <a:gd name="connsiteY173" fmla="*/ 298961 h 968195"/>
                  <a:gd name="connsiteX174" fmla="*/ 858486 w 1086135"/>
                  <a:gd name="connsiteY174" fmla="*/ 320903 h 968195"/>
                  <a:gd name="connsiteX175" fmla="*/ 820088 w 1086135"/>
                  <a:gd name="connsiteY175" fmla="*/ 370273 h 968195"/>
                  <a:gd name="connsiteX176" fmla="*/ 806374 w 1086135"/>
                  <a:gd name="connsiteY176" fmla="*/ 866713 h 968195"/>
                  <a:gd name="connsiteX177" fmla="*/ 833802 w 1086135"/>
                  <a:gd name="connsiteY177" fmla="*/ 839285 h 968195"/>
                  <a:gd name="connsiteX178" fmla="*/ 888657 w 1086135"/>
                  <a:gd name="connsiteY178" fmla="*/ 839285 h 968195"/>
                  <a:gd name="connsiteX179" fmla="*/ 888657 w 1086135"/>
                  <a:gd name="connsiteY179" fmla="*/ 874941 h 968195"/>
                  <a:gd name="connsiteX180" fmla="*/ 809117 w 1086135"/>
                  <a:gd name="connsiteY180" fmla="*/ 874941 h 968195"/>
                  <a:gd name="connsiteX181" fmla="*/ 809117 w 1086135"/>
                  <a:gd name="connsiteY181" fmla="*/ 866713 h 968195"/>
                  <a:gd name="connsiteX182" fmla="*/ 326390 w 1086135"/>
                  <a:gd name="connsiteY182" fmla="*/ 389472 h 968195"/>
                  <a:gd name="connsiteX183" fmla="*/ 337360 w 1086135"/>
                  <a:gd name="connsiteY183" fmla="*/ 394958 h 968195"/>
                  <a:gd name="connsiteX184" fmla="*/ 348331 w 1086135"/>
                  <a:gd name="connsiteY184" fmla="*/ 389472 h 968195"/>
                  <a:gd name="connsiteX185" fmla="*/ 427872 w 1086135"/>
                  <a:gd name="connsiteY185" fmla="*/ 315418 h 968195"/>
                  <a:gd name="connsiteX186" fmla="*/ 449814 w 1086135"/>
                  <a:gd name="connsiteY186" fmla="*/ 315418 h 968195"/>
                  <a:gd name="connsiteX187" fmla="*/ 455300 w 1086135"/>
                  <a:gd name="connsiteY187" fmla="*/ 326389 h 968195"/>
                  <a:gd name="connsiteX188" fmla="*/ 449814 w 1086135"/>
                  <a:gd name="connsiteY188" fmla="*/ 337360 h 968195"/>
                  <a:gd name="connsiteX189" fmla="*/ 348331 w 1086135"/>
                  <a:gd name="connsiteY189" fmla="*/ 436099 h 968195"/>
                  <a:gd name="connsiteX190" fmla="*/ 348331 w 1086135"/>
                  <a:gd name="connsiteY190" fmla="*/ 436099 h 968195"/>
                  <a:gd name="connsiteX191" fmla="*/ 337360 w 1086135"/>
                  <a:gd name="connsiteY191" fmla="*/ 438842 h 968195"/>
                  <a:gd name="connsiteX192" fmla="*/ 326390 w 1086135"/>
                  <a:gd name="connsiteY192" fmla="*/ 433357 h 968195"/>
                  <a:gd name="connsiteX193" fmla="*/ 326390 w 1086135"/>
                  <a:gd name="connsiteY193" fmla="*/ 433357 h 968195"/>
                  <a:gd name="connsiteX194" fmla="*/ 290734 w 1086135"/>
                  <a:gd name="connsiteY194" fmla="*/ 392215 h 968195"/>
                  <a:gd name="connsiteX195" fmla="*/ 315418 w 1086135"/>
                  <a:gd name="connsiteY195" fmla="*/ 370273 h 968195"/>
                  <a:gd name="connsiteX196" fmla="*/ 326390 w 1086135"/>
                  <a:gd name="connsiteY196" fmla="*/ 389472 h 968195"/>
                  <a:gd name="connsiteX197" fmla="*/ 290734 w 1086135"/>
                  <a:gd name="connsiteY197" fmla="*/ 348331 h 968195"/>
                  <a:gd name="connsiteX198" fmla="*/ 266048 w 1086135"/>
                  <a:gd name="connsiteY198" fmla="*/ 370273 h 968195"/>
                  <a:gd name="connsiteX199" fmla="*/ 224907 w 1086135"/>
                  <a:gd name="connsiteY199" fmla="*/ 323646 h 968195"/>
                  <a:gd name="connsiteX200" fmla="*/ 227650 w 1086135"/>
                  <a:gd name="connsiteY200" fmla="*/ 301704 h 968195"/>
                  <a:gd name="connsiteX201" fmla="*/ 249592 w 1086135"/>
                  <a:gd name="connsiteY201" fmla="*/ 304447 h 968195"/>
                  <a:gd name="connsiteX202" fmla="*/ 290734 w 1086135"/>
                  <a:gd name="connsiteY202" fmla="*/ 348331 h 968195"/>
                  <a:gd name="connsiteX203" fmla="*/ 255077 w 1086135"/>
                  <a:gd name="connsiteY203" fmla="*/ 134396 h 968195"/>
                  <a:gd name="connsiteX204" fmla="*/ 208450 w 1086135"/>
                  <a:gd name="connsiteY204" fmla="*/ 181022 h 968195"/>
                  <a:gd name="connsiteX205" fmla="*/ 205708 w 1086135"/>
                  <a:gd name="connsiteY205" fmla="*/ 181022 h 968195"/>
                  <a:gd name="connsiteX206" fmla="*/ 205708 w 1086135"/>
                  <a:gd name="connsiteY206" fmla="*/ 131653 h 968195"/>
                  <a:gd name="connsiteX207" fmla="*/ 222164 w 1086135"/>
                  <a:gd name="connsiteY207" fmla="*/ 115196 h 968195"/>
                  <a:gd name="connsiteX208" fmla="*/ 257820 w 1086135"/>
                  <a:gd name="connsiteY208" fmla="*/ 115196 h 968195"/>
                  <a:gd name="connsiteX209" fmla="*/ 257820 w 1086135"/>
                  <a:gd name="connsiteY209" fmla="*/ 134396 h 968195"/>
                  <a:gd name="connsiteX210" fmla="*/ 222164 w 1086135"/>
                  <a:gd name="connsiteY210" fmla="*/ 213936 h 968195"/>
                  <a:gd name="connsiteX211" fmla="*/ 222164 w 1086135"/>
                  <a:gd name="connsiteY211" fmla="*/ 230392 h 968195"/>
                  <a:gd name="connsiteX212" fmla="*/ 205708 w 1086135"/>
                  <a:gd name="connsiteY212" fmla="*/ 227649 h 968195"/>
                  <a:gd name="connsiteX213" fmla="*/ 189251 w 1086135"/>
                  <a:gd name="connsiteY213" fmla="*/ 230392 h 968195"/>
                  <a:gd name="connsiteX214" fmla="*/ 189251 w 1086135"/>
                  <a:gd name="connsiteY214" fmla="*/ 211193 h 968195"/>
                  <a:gd name="connsiteX215" fmla="*/ 205708 w 1086135"/>
                  <a:gd name="connsiteY215" fmla="*/ 213936 h 968195"/>
                  <a:gd name="connsiteX216" fmla="*/ 222164 w 1086135"/>
                  <a:gd name="connsiteY216" fmla="*/ 213936 h 968195"/>
                  <a:gd name="connsiteX217" fmla="*/ 139881 w 1086135"/>
                  <a:gd name="connsiteY217" fmla="*/ 145366 h 968195"/>
                  <a:gd name="connsiteX218" fmla="*/ 139881 w 1086135"/>
                  <a:gd name="connsiteY218" fmla="*/ 85026 h 968195"/>
                  <a:gd name="connsiteX219" fmla="*/ 156338 w 1086135"/>
                  <a:gd name="connsiteY219" fmla="*/ 46627 h 968195"/>
                  <a:gd name="connsiteX220" fmla="*/ 194737 w 1086135"/>
                  <a:gd name="connsiteY220" fmla="*/ 30171 h 968195"/>
                  <a:gd name="connsiteX221" fmla="*/ 246849 w 1086135"/>
                  <a:gd name="connsiteY221" fmla="*/ 30171 h 968195"/>
                  <a:gd name="connsiteX222" fmla="*/ 293476 w 1086135"/>
                  <a:gd name="connsiteY222" fmla="*/ 76797 h 968195"/>
                  <a:gd name="connsiteX223" fmla="*/ 285248 w 1086135"/>
                  <a:gd name="connsiteY223" fmla="*/ 85026 h 968195"/>
                  <a:gd name="connsiteX224" fmla="*/ 222164 w 1086135"/>
                  <a:gd name="connsiteY224" fmla="*/ 85026 h 968195"/>
                  <a:gd name="connsiteX225" fmla="*/ 175537 w 1086135"/>
                  <a:gd name="connsiteY225" fmla="*/ 131653 h 968195"/>
                  <a:gd name="connsiteX226" fmla="*/ 175537 w 1086135"/>
                  <a:gd name="connsiteY226" fmla="*/ 181022 h 968195"/>
                  <a:gd name="connsiteX227" fmla="*/ 139881 w 1086135"/>
                  <a:gd name="connsiteY227" fmla="*/ 145366 h 968195"/>
                  <a:gd name="connsiteX228" fmla="*/ 159081 w 1086135"/>
                  <a:gd name="connsiteY228" fmla="*/ 477241 h 968195"/>
                  <a:gd name="connsiteX229" fmla="*/ 159081 w 1086135"/>
                  <a:gd name="connsiteY229" fmla="*/ 309932 h 968195"/>
                  <a:gd name="connsiteX230" fmla="*/ 205708 w 1086135"/>
                  <a:gd name="connsiteY230" fmla="*/ 263305 h 968195"/>
                  <a:gd name="connsiteX231" fmla="*/ 227650 w 1086135"/>
                  <a:gd name="connsiteY231" fmla="*/ 268791 h 968195"/>
                  <a:gd name="connsiteX232" fmla="*/ 208450 w 1086135"/>
                  <a:gd name="connsiteY232" fmla="*/ 279762 h 968195"/>
                  <a:gd name="connsiteX233" fmla="*/ 202965 w 1086135"/>
                  <a:gd name="connsiteY233" fmla="*/ 345588 h 968195"/>
                  <a:gd name="connsiteX234" fmla="*/ 202965 w 1086135"/>
                  <a:gd name="connsiteY234" fmla="*/ 345588 h 968195"/>
                  <a:gd name="connsiteX235" fmla="*/ 255077 w 1086135"/>
                  <a:gd name="connsiteY235" fmla="*/ 408672 h 968195"/>
                  <a:gd name="connsiteX236" fmla="*/ 255077 w 1086135"/>
                  <a:gd name="connsiteY236" fmla="*/ 479983 h 968195"/>
                  <a:gd name="connsiteX237" fmla="*/ 159081 w 1086135"/>
                  <a:gd name="connsiteY237" fmla="*/ 479983 h 968195"/>
                  <a:gd name="connsiteX238" fmla="*/ 200222 w 1086135"/>
                  <a:gd name="connsiteY238" fmla="*/ 839285 h 968195"/>
                  <a:gd name="connsiteX239" fmla="*/ 255077 w 1086135"/>
                  <a:gd name="connsiteY239" fmla="*/ 839285 h 968195"/>
                  <a:gd name="connsiteX240" fmla="*/ 282505 w 1086135"/>
                  <a:gd name="connsiteY240" fmla="*/ 866713 h 968195"/>
                  <a:gd name="connsiteX241" fmla="*/ 282505 w 1086135"/>
                  <a:gd name="connsiteY241" fmla="*/ 874941 h 968195"/>
                  <a:gd name="connsiteX242" fmla="*/ 200222 w 1086135"/>
                  <a:gd name="connsiteY242" fmla="*/ 874941 h 968195"/>
                  <a:gd name="connsiteX243" fmla="*/ 200222 w 1086135"/>
                  <a:gd name="connsiteY243" fmla="*/ 839285 h 968195"/>
                  <a:gd name="connsiteX244" fmla="*/ 1039509 w 1086135"/>
                  <a:gd name="connsiteY244" fmla="*/ 940768 h 968195"/>
                  <a:gd name="connsiteX245" fmla="*/ 46627 w 1086135"/>
                  <a:gd name="connsiteY245" fmla="*/ 940768 h 968195"/>
                  <a:gd name="connsiteX246" fmla="*/ 30171 w 1086135"/>
                  <a:gd name="connsiteY246" fmla="*/ 924311 h 968195"/>
                  <a:gd name="connsiteX247" fmla="*/ 46627 w 1086135"/>
                  <a:gd name="connsiteY247" fmla="*/ 907854 h 968195"/>
                  <a:gd name="connsiteX248" fmla="*/ 1039509 w 1086135"/>
                  <a:gd name="connsiteY248" fmla="*/ 907854 h 968195"/>
                  <a:gd name="connsiteX249" fmla="*/ 1055966 w 1086135"/>
                  <a:gd name="connsiteY249" fmla="*/ 924311 h 968195"/>
                  <a:gd name="connsiteX250" fmla="*/ 1039509 w 1086135"/>
                  <a:gd name="connsiteY250" fmla="*/ 940768 h 9681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Lst>
                <a:rect l="l" t="t" r="r" b="b"/>
                <a:pathLst>
                  <a:path w="1086135" h="968195">
                    <a:moveTo>
                      <a:pt x="704891" y="315418"/>
                    </a:moveTo>
                    <a:lnTo>
                      <a:pt x="682949" y="293475"/>
                    </a:lnTo>
                    <a:cubicBezTo>
                      <a:pt x="663750" y="274276"/>
                      <a:pt x="633579" y="277019"/>
                      <a:pt x="614380" y="296218"/>
                    </a:cubicBezTo>
                    <a:cubicBezTo>
                      <a:pt x="606152" y="304447"/>
                      <a:pt x="600666" y="318161"/>
                      <a:pt x="600666" y="329131"/>
                    </a:cubicBezTo>
                    <a:cubicBezTo>
                      <a:pt x="600666" y="342845"/>
                      <a:pt x="606152" y="353817"/>
                      <a:pt x="614380" y="362045"/>
                    </a:cubicBezTo>
                    <a:lnTo>
                      <a:pt x="633579" y="381244"/>
                    </a:lnTo>
                    <a:lnTo>
                      <a:pt x="658265" y="403186"/>
                    </a:lnTo>
                    <a:lnTo>
                      <a:pt x="715862" y="458041"/>
                    </a:lnTo>
                    <a:cubicBezTo>
                      <a:pt x="724091" y="466270"/>
                      <a:pt x="735062" y="471755"/>
                      <a:pt x="748776" y="471755"/>
                    </a:cubicBezTo>
                    <a:cubicBezTo>
                      <a:pt x="748776" y="471755"/>
                      <a:pt x="751519" y="471755"/>
                      <a:pt x="751519" y="471755"/>
                    </a:cubicBezTo>
                    <a:cubicBezTo>
                      <a:pt x="765232" y="471755"/>
                      <a:pt x="776203" y="466270"/>
                      <a:pt x="784431" y="455299"/>
                    </a:cubicBezTo>
                    <a:lnTo>
                      <a:pt x="795403" y="441585"/>
                    </a:lnTo>
                    <a:lnTo>
                      <a:pt x="795403" y="490955"/>
                    </a:lnTo>
                    <a:cubicBezTo>
                      <a:pt x="795403" y="490955"/>
                      <a:pt x="795403" y="493697"/>
                      <a:pt x="795403" y="493697"/>
                    </a:cubicBezTo>
                    <a:lnTo>
                      <a:pt x="809117" y="562266"/>
                    </a:lnTo>
                    <a:cubicBezTo>
                      <a:pt x="814602" y="592437"/>
                      <a:pt x="817345" y="619864"/>
                      <a:pt x="817345" y="650035"/>
                    </a:cubicBezTo>
                    <a:lnTo>
                      <a:pt x="817345" y="806372"/>
                    </a:lnTo>
                    <a:cubicBezTo>
                      <a:pt x="789917" y="811858"/>
                      <a:pt x="767975" y="833800"/>
                      <a:pt x="767975" y="863970"/>
                    </a:cubicBezTo>
                    <a:lnTo>
                      <a:pt x="767975" y="872198"/>
                    </a:lnTo>
                    <a:lnTo>
                      <a:pt x="304447" y="872198"/>
                    </a:lnTo>
                    <a:lnTo>
                      <a:pt x="304447" y="863970"/>
                    </a:lnTo>
                    <a:cubicBezTo>
                      <a:pt x="304447" y="833800"/>
                      <a:pt x="282505" y="811858"/>
                      <a:pt x="255077" y="806372"/>
                    </a:cubicBezTo>
                    <a:lnTo>
                      <a:pt x="255077" y="650035"/>
                    </a:lnTo>
                    <a:cubicBezTo>
                      <a:pt x="255077" y="619864"/>
                      <a:pt x="257820" y="589694"/>
                      <a:pt x="263306" y="562266"/>
                    </a:cubicBezTo>
                    <a:lnTo>
                      <a:pt x="277020" y="493697"/>
                    </a:lnTo>
                    <a:cubicBezTo>
                      <a:pt x="277020" y="493697"/>
                      <a:pt x="277020" y="490955"/>
                      <a:pt x="277020" y="490955"/>
                    </a:cubicBezTo>
                    <a:lnTo>
                      <a:pt x="277020" y="441585"/>
                    </a:lnTo>
                    <a:lnTo>
                      <a:pt x="287991" y="455299"/>
                    </a:lnTo>
                    <a:cubicBezTo>
                      <a:pt x="296219" y="466270"/>
                      <a:pt x="309933" y="471755"/>
                      <a:pt x="320904" y="471755"/>
                    </a:cubicBezTo>
                    <a:cubicBezTo>
                      <a:pt x="320904" y="471755"/>
                      <a:pt x="323647" y="471755"/>
                      <a:pt x="323647" y="471755"/>
                    </a:cubicBezTo>
                    <a:cubicBezTo>
                      <a:pt x="337360" y="471755"/>
                      <a:pt x="348331" y="466270"/>
                      <a:pt x="356560" y="458041"/>
                    </a:cubicBezTo>
                    <a:lnTo>
                      <a:pt x="414158" y="403186"/>
                    </a:lnTo>
                    <a:lnTo>
                      <a:pt x="438843" y="381244"/>
                    </a:lnTo>
                    <a:lnTo>
                      <a:pt x="458042" y="362045"/>
                    </a:lnTo>
                    <a:cubicBezTo>
                      <a:pt x="466270" y="353817"/>
                      <a:pt x="471756" y="340103"/>
                      <a:pt x="471756" y="329131"/>
                    </a:cubicBezTo>
                    <a:cubicBezTo>
                      <a:pt x="471756" y="315418"/>
                      <a:pt x="466270" y="304447"/>
                      <a:pt x="458042" y="296218"/>
                    </a:cubicBezTo>
                    <a:cubicBezTo>
                      <a:pt x="438843" y="277019"/>
                      <a:pt x="408673" y="277019"/>
                      <a:pt x="389473" y="293475"/>
                    </a:cubicBezTo>
                    <a:lnTo>
                      <a:pt x="367531" y="315418"/>
                    </a:lnTo>
                    <a:lnTo>
                      <a:pt x="345589" y="337360"/>
                    </a:lnTo>
                    <a:lnTo>
                      <a:pt x="326390" y="356559"/>
                    </a:lnTo>
                    <a:lnTo>
                      <a:pt x="274277" y="293475"/>
                    </a:lnTo>
                    <a:cubicBezTo>
                      <a:pt x="271534" y="277019"/>
                      <a:pt x="263306" y="263305"/>
                      <a:pt x="252335" y="252334"/>
                    </a:cubicBezTo>
                    <a:cubicBezTo>
                      <a:pt x="249592" y="249592"/>
                      <a:pt x="246849" y="246849"/>
                      <a:pt x="244107" y="244106"/>
                    </a:cubicBezTo>
                    <a:lnTo>
                      <a:pt x="244107" y="200222"/>
                    </a:lnTo>
                    <a:cubicBezTo>
                      <a:pt x="263306" y="186508"/>
                      <a:pt x="277020" y="161823"/>
                      <a:pt x="277020" y="137138"/>
                    </a:cubicBezTo>
                    <a:lnTo>
                      <a:pt x="277020" y="117939"/>
                    </a:lnTo>
                    <a:cubicBezTo>
                      <a:pt x="296219" y="115196"/>
                      <a:pt x="312676" y="98740"/>
                      <a:pt x="312676" y="76797"/>
                    </a:cubicBezTo>
                    <a:cubicBezTo>
                      <a:pt x="312676" y="32913"/>
                      <a:pt x="277020" y="0"/>
                      <a:pt x="235878" y="0"/>
                    </a:cubicBezTo>
                    <a:lnTo>
                      <a:pt x="183765" y="0"/>
                    </a:lnTo>
                    <a:cubicBezTo>
                      <a:pt x="161824" y="0"/>
                      <a:pt x="139881" y="8228"/>
                      <a:pt x="123425" y="24685"/>
                    </a:cubicBezTo>
                    <a:cubicBezTo>
                      <a:pt x="106968" y="41141"/>
                      <a:pt x="98740" y="63084"/>
                      <a:pt x="98740" y="85026"/>
                    </a:cubicBezTo>
                    <a:lnTo>
                      <a:pt x="98740" y="145366"/>
                    </a:lnTo>
                    <a:cubicBezTo>
                      <a:pt x="98740" y="178280"/>
                      <a:pt x="120682" y="202965"/>
                      <a:pt x="150852" y="211193"/>
                    </a:cubicBezTo>
                    <a:lnTo>
                      <a:pt x="150852" y="244106"/>
                    </a:lnTo>
                    <a:cubicBezTo>
                      <a:pt x="131653" y="257820"/>
                      <a:pt x="120682" y="282505"/>
                      <a:pt x="120682" y="307189"/>
                    </a:cubicBezTo>
                    <a:lnTo>
                      <a:pt x="120682" y="496440"/>
                    </a:lnTo>
                    <a:cubicBezTo>
                      <a:pt x="120682" y="521125"/>
                      <a:pt x="128910" y="543067"/>
                      <a:pt x="145367" y="559524"/>
                    </a:cubicBezTo>
                    <a:cubicBezTo>
                      <a:pt x="150852" y="565009"/>
                      <a:pt x="153595" y="573238"/>
                      <a:pt x="156338" y="581466"/>
                    </a:cubicBezTo>
                    <a:cubicBezTo>
                      <a:pt x="159081" y="589694"/>
                      <a:pt x="159081" y="597922"/>
                      <a:pt x="159081" y="606151"/>
                    </a:cubicBezTo>
                    <a:lnTo>
                      <a:pt x="159081" y="685691"/>
                    </a:lnTo>
                    <a:cubicBezTo>
                      <a:pt x="159081" y="693919"/>
                      <a:pt x="167309" y="702147"/>
                      <a:pt x="175537" y="702147"/>
                    </a:cubicBezTo>
                    <a:cubicBezTo>
                      <a:pt x="183765" y="702147"/>
                      <a:pt x="191994" y="693919"/>
                      <a:pt x="191994" y="685691"/>
                    </a:cubicBezTo>
                    <a:lnTo>
                      <a:pt x="191994" y="606151"/>
                    </a:lnTo>
                    <a:cubicBezTo>
                      <a:pt x="191994" y="595179"/>
                      <a:pt x="189251" y="584208"/>
                      <a:pt x="186508" y="573238"/>
                    </a:cubicBezTo>
                    <a:cubicBezTo>
                      <a:pt x="183765" y="562266"/>
                      <a:pt x="175537" y="551295"/>
                      <a:pt x="170051" y="543067"/>
                    </a:cubicBezTo>
                    <a:cubicBezTo>
                      <a:pt x="161824" y="532096"/>
                      <a:pt x="156338" y="521125"/>
                      <a:pt x="153595" y="507411"/>
                    </a:cubicBezTo>
                    <a:lnTo>
                      <a:pt x="244107" y="507411"/>
                    </a:lnTo>
                    <a:lnTo>
                      <a:pt x="233135" y="556781"/>
                    </a:lnTo>
                    <a:cubicBezTo>
                      <a:pt x="227650" y="586951"/>
                      <a:pt x="222164" y="619864"/>
                      <a:pt x="222164" y="652778"/>
                    </a:cubicBezTo>
                    <a:lnTo>
                      <a:pt x="222164" y="809115"/>
                    </a:lnTo>
                    <a:lnTo>
                      <a:pt x="200222" y="809115"/>
                    </a:lnTo>
                    <a:lnTo>
                      <a:pt x="200222" y="757003"/>
                    </a:lnTo>
                    <a:cubicBezTo>
                      <a:pt x="200222" y="748774"/>
                      <a:pt x="191994" y="740546"/>
                      <a:pt x="183765" y="740546"/>
                    </a:cubicBezTo>
                    <a:cubicBezTo>
                      <a:pt x="175537" y="740546"/>
                      <a:pt x="167309" y="748774"/>
                      <a:pt x="167309" y="757003"/>
                    </a:cubicBezTo>
                    <a:lnTo>
                      <a:pt x="167309" y="874941"/>
                    </a:lnTo>
                    <a:lnTo>
                      <a:pt x="46627" y="874941"/>
                    </a:lnTo>
                    <a:cubicBezTo>
                      <a:pt x="19199" y="874941"/>
                      <a:pt x="0" y="896883"/>
                      <a:pt x="0" y="921568"/>
                    </a:cubicBezTo>
                    <a:cubicBezTo>
                      <a:pt x="0" y="946253"/>
                      <a:pt x="21942" y="968195"/>
                      <a:pt x="46627" y="968195"/>
                    </a:cubicBezTo>
                    <a:lnTo>
                      <a:pt x="1039509" y="968195"/>
                    </a:lnTo>
                    <a:cubicBezTo>
                      <a:pt x="1066937" y="968195"/>
                      <a:pt x="1086136" y="946253"/>
                      <a:pt x="1086136" y="921568"/>
                    </a:cubicBezTo>
                    <a:cubicBezTo>
                      <a:pt x="1086136" y="896883"/>
                      <a:pt x="1064194" y="874941"/>
                      <a:pt x="1039509" y="874941"/>
                    </a:cubicBezTo>
                    <a:lnTo>
                      <a:pt x="918828" y="874941"/>
                    </a:lnTo>
                    <a:lnTo>
                      <a:pt x="918828" y="606151"/>
                    </a:lnTo>
                    <a:cubicBezTo>
                      <a:pt x="918828" y="597922"/>
                      <a:pt x="921570" y="589694"/>
                      <a:pt x="921570" y="581466"/>
                    </a:cubicBezTo>
                    <a:cubicBezTo>
                      <a:pt x="924313" y="573238"/>
                      <a:pt x="927055" y="567752"/>
                      <a:pt x="932541" y="559524"/>
                    </a:cubicBezTo>
                    <a:cubicBezTo>
                      <a:pt x="946255" y="540324"/>
                      <a:pt x="957226" y="518382"/>
                      <a:pt x="957226" y="496440"/>
                    </a:cubicBezTo>
                    <a:lnTo>
                      <a:pt x="957226" y="414157"/>
                    </a:lnTo>
                    <a:cubicBezTo>
                      <a:pt x="957226" y="405929"/>
                      <a:pt x="948997" y="397701"/>
                      <a:pt x="940769" y="397701"/>
                    </a:cubicBezTo>
                    <a:cubicBezTo>
                      <a:pt x="932541" y="397701"/>
                      <a:pt x="924313" y="405929"/>
                      <a:pt x="924313" y="414157"/>
                    </a:cubicBezTo>
                    <a:lnTo>
                      <a:pt x="924313" y="474498"/>
                    </a:lnTo>
                    <a:lnTo>
                      <a:pt x="831059" y="474498"/>
                    </a:lnTo>
                    <a:lnTo>
                      <a:pt x="831059" y="403186"/>
                    </a:lnTo>
                    <a:lnTo>
                      <a:pt x="880428" y="345588"/>
                    </a:lnTo>
                    <a:cubicBezTo>
                      <a:pt x="883171" y="342845"/>
                      <a:pt x="883171" y="342845"/>
                      <a:pt x="885914" y="340103"/>
                    </a:cubicBezTo>
                    <a:lnTo>
                      <a:pt x="885914" y="340103"/>
                    </a:lnTo>
                    <a:cubicBezTo>
                      <a:pt x="905114" y="315418"/>
                      <a:pt x="896885" y="287990"/>
                      <a:pt x="880428" y="274276"/>
                    </a:cubicBezTo>
                    <a:cubicBezTo>
                      <a:pt x="874943" y="268791"/>
                      <a:pt x="866714" y="266048"/>
                      <a:pt x="861229" y="263305"/>
                    </a:cubicBezTo>
                    <a:cubicBezTo>
                      <a:pt x="866714" y="260562"/>
                      <a:pt x="874943" y="257820"/>
                      <a:pt x="883171" y="257820"/>
                    </a:cubicBezTo>
                    <a:cubicBezTo>
                      <a:pt x="910599" y="257820"/>
                      <a:pt x="929798" y="279762"/>
                      <a:pt x="929798" y="304447"/>
                    </a:cubicBezTo>
                    <a:lnTo>
                      <a:pt x="929798" y="345588"/>
                    </a:lnTo>
                    <a:cubicBezTo>
                      <a:pt x="929798" y="353817"/>
                      <a:pt x="938026" y="362045"/>
                      <a:pt x="946255" y="362045"/>
                    </a:cubicBezTo>
                    <a:cubicBezTo>
                      <a:pt x="954483" y="362045"/>
                      <a:pt x="962711" y="353817"/>
                      <a:pt x="962711" y="345588"/>
                    </a:cubicBezTo>
                    <a:lnTo>
                      <a:pt x="962711" y="309932"/>
                    </a:lnTo>
                    <a:cubicBezTo>
                      <a:pt x="962711" y="285248"/>
                      <a:pt x="951740" y="260562"/>
                      <a:pt x="932541" y="246849"/>
                    </a:cubicBezTo>
                    <a:lnTo>
                      <a:pt x="932541" y="200222"/>
                    </a:lnTo>
                    <a:cubicBezTo>
                      <a:pt x="940769" y="194736"/>
                      <a:pt x="946255" y="189251"/>
                      <a:pt x="951740" y="181022"/>
                    </a:cubicBezTo>
                    <a:cubicBezTo>
                      <a:pt x="970940" y="175537"/>
                      <a:pt x="984654" y="156337"/>
                      <a:pt x="984654" y="134396"/>
                    </a:cubicBezTo>
                    <a:lnTo>
                      <a:pt x="984654" y="63084"/>
                    </a:lnTo>
                    <a:cubicBezTo>
                      <a:pt x="984654" y="46627"/>
                      <a:pt x="979168" y="30171"/>
                      <a:pt x="965454" y="19199"/>
                    </a:cubicBezTo>
                    <a:cubicBezTo>
                      <a:pt x="954483" y="8228"/>
                      <a:pt x="938026" y="0"/>
                      <a:pt x="921570" y="0"/>
                    </a:cubicBezTo>
                    <a:lnTo>
                      <a:pt x="800888" y="0"/>
                    </a:lnTo>
                    <a:cubicBezTo>
                      <a:pt x="784431" y="0"/>
                      <a:pt x="767975" y="13714"/>
                      <a:pt x="767975" y="32913"/>
                    </a:cubicBezTo>
                    <a:cubicBezTo>
                      <a:pt x="767975" y="60341"/>
                      <a:pt x="781689" y="87768"/>
                      <a:pt x="803631" y="101482"/>
                    </a:cubicBezTo>
                    <a:lnTo>
                      <a:pt x="803631" y="134396"/>
                    </a:lnTo>
                    <a:cubicBezTo>
                      <a:pt x="803631" y="161823"/>
                      <a:pt x="817345" y="183765"/>
                      <a:pt x="836544" y="197479"/>
                    </a:cubicBezTo>
                    <a:lnTo>
                      <a:pt x="836544" y="244106"/>
                    </a:lnTo>
                    <a:cubicBezTo>
                      <a:pt x="833802" y="246849"/>
                      <a:pt x="831059" y="249592"/>
                      <a:pt x="828316" y="252334"/>
                    </a:cubicBezTo>
                    <a:cubicBezTo>
                      <a:pt x="817345" y="263305"/>
                      <a:pt x="809117" y="277019"/>
                      <a:pt x="806374" y="293475"/>
                    </a:cubicBezTo>
                    <a:lnTo>
                      <a:pt x="754261" y="356559"/>
                    </a:lnTo>
                    <a:lnTo>
                      <a:pt x="735062" y="337360"/>
                    </a:lnTo>
                    <a:moveTo>
                      <a:pt x="927055" y="507411"/>
                    </a:moveTo>
                    <a:cubicBezTo>
                      <a:pt x="924313" y="521125"/>
                      <a:pt x="918828" y="532096"/>
                      <a:pt x="910599" y="543067"/>
                    </a:cubicBezTo>
                    <a:cubicBezTo>
                      <a:pt x="902371" y="551295"/>
                      <a:pt x="896885" y="562266"/>
                      <a:pt x="894142" y="573238"/>
                    </a:cubicBezTo>
                    <a:cubicBezTo>
                      <a:pt x="891400" y="584208"/>
                      <a:pt x="888657" y="595179"/>
                      <a:pt x="888657" y="606151"/>
                    </a:cubicBezTo>
                    <a:lnTo>
                      <a:pt x="888657" y="806372"/>
                    </a:lnTo>
                    <a:lnTo>
                      <a:pt x="855743" y="806372"/>
                    </a:lnTo>
                    <a:lnTo>
                      <a:pt x="855743" y="650035"/>
                    </a:lnTo>
                    <a:cubicBezTo>
                      <a:pt x="855743" y="617122"/>
                      <a:pt x="853000" y="586951"/>
                      <a:pt x="844772" y="554038"/>
                    </a:cubicBezTo>
                    <a:lnTo>
                      <a:pt x="833802" y="504669"/>
                    </a:lnTo>
                    <a:lnTo>
                      <a:pt x="927055" y="504669"/>
                    </a:lnTo>
                    <a:close/>
                    <a:moveTo>
                      <a:pt x="896885" y="230392"/>
                    </a:moveTo>
                    <a:cubicBezTo>
                      <a:pt x="891400" y="230392"/>
                      <a:pt x="885914" y="227649"/>
                      <a:pt x="880428" y="227649"/>
                    </a:cubicBezTo>
                    <a:cubicBezTo>
                      <a:pt x="874943" y="227649"/>
                      <a:pt x="869457" y="227649"/>
                      <a:pt x="863972" y="230392"/>
                    </a:cubicBezTo>
                    <a:lnTo>
                      <a:pt x="863972" y="213936"/>
                    </a:lnTo>
                    <a:cubicBezTo>
                      <a:pt x="869457" y="213936"/>
                      <a:pt x="874943" y="216678"/>
                      <a:pt x="880428" y="216678"/>
                    </a:cubicBezTo>
                    <a:cubicBezTo>
                      <a:pt x="885914" y="216678"/>
                      <a:pt x="891400" y="216678"/>
                      <a:pt x="896885" y="213936"/>
                    </a:cubicBezTo>
                    <a:lnTo>
                      <a:pt x="896885" y="230392"/>
                    </a:lnTo>
                    <a:close/>
                    <a:moveTo>
                      <a:pt x="795403" y="32913"/>
                    </a:moveTo>
                    <a:lnTo>
                      <a:pt x="916085" y="32913"/>
                    </a:lnTo>
                    <a:cubicBezTo>
                      <a:pt x="924313" y="32913"/>
                      <a:pt x="932541" y="35656"/>
                      <a:pt x="938026" y="41141"/>
                    </a:cubicBezTo>
                    <a:cubicBezTo>
                      <a:pt x="943512" y="46627"/>
                      <a:pt x="946255" y="54855"/>
                      <a:pt x="946255" y="63084"/>
                    </a:cubicBezTo>
                    <a:lnTo>
                      <a:pt x="946255" y="134396"/>
                    </a:lnTo>
                    <a:cubicBezTo>
                      <a:pt x="946255" y="142624"/>
                      <a:pt x="938026" y="150852"/>
                      <a:pt x="929798" y="150852"/>
                    </a:cubicBezTo>
                    <a:cubicBezTo>
                      <a:pt x="921570" y="150852"/>
                      <a:pt x="913342" y="142624"/>
                      <a:pt x="913342" y="134396"/>
                    </a:cubicBezTo>
                    <a:cubicBezTo>
                      <a:pt x="913342" y="109710"/>
                      <a:pt x="891400" y="87768"/>
                      <a:pt x="866714" y="87768"/>
                    </a:cubicBezTo>
                    <a:lnTo>
                      <a:pt x="850258" y="87768"/>
                    </a:lnTo>
                    <a:cubicBezTo>
                      <a:pt x="820088" y="85026"/>
                      <a:pt x="795403" y="63084"/>
                      <a:pt x="795403" y="32913"/>
                    </a:cubicBezTo>
                    <a:close/>
                    <a:moveTo>
                      <a:pt x="831059" y="134396"/>
                    </a:moveTo>
                    <a:lnTo>
                      <a:pt x="831059" y="115196"/>
                    </a:lnTo>
                    <a:cubicBezTo>
                      <a:pt x="836544" y="117939"/>
                      <a:pt x="844772" y="117939"/>
                      <a:pt x="850258" y="117939"/>
                    </a:cubicBezTo>
                    <a:lnTo>
                      <a:pt x="866714" y="117939"/>
                    </a:lnTo>
                    <a:cubicBezTo>
                      <a:pt x="874943" y="117939"/>
                      <a:pt x="880428" y="123424"/>
                      <a:pt x="880428" y="131653"/>
                    </a:cubicBezTo>
                    <a:cubicBezTo>
                      <a:pt x="880428" y="148109"/>
                      <a:pt x="888657" y="164566"/>
                      <a:pt x="905114" y="172794"/>
                    </a:cubicBezTo>
                    <a:cubicBezTo>
                      <a:pt x="896885" y="178280"/>
                      <a:pt x="888657" y="181022"/>
                      <a:pt x="877686" y="181022"/>
                    </a:cubicBezTo>
                    <a:cubicBezTo>
                      <a:pt x="853000" y="183765"/>
                      <a:pt x="831059" y="161823"/>
                      <a:pt x="831059" y="134396"/>
                    </a:cubicBezTo>
                    <a:close/>
                    <a:moveTo>
                      <a:pt x="765232" y="436099"/>
                    </a:moveTo>
                    <a:cubicBezTo>
                      <a:pt x="762489" y="436099"/>
                      <a:pt x="762489" y="436099"/>
                      <a:pt x="765232" y="436099"/>
                    </a:cubicBezTo>
                    <a:cubicBezTo>
                      <a:pt x="762489" y="438842"/>
                      <a:pt x="757004" y="441585"/>
                      <a:pt x="754261" y="441585"/>
                    </a:cubicBezTo>
                    <a:cubicBezTo>
                      <a:pt x="748776" y="441585"/>
                      <a:pt x="746033" y="441585"/>
                      <a:pt x="743290" y="438842"/>
                    </a:cubicBezTo>
                    <a:cubicBezTo>
                      <a:pt x="743290" y="438842"/>
                      <a:pt x="743290" y="438842"/>
                      <a:pt x="743290" y="438842"/>
                    </a:cubicBezTo>
                    <a:lnTo>
                      <a:pt x="641808" y="340103"/>
                    </a:lnTo>
                    <a:cubicBezTo>
                      <a:pt x="639065" y="337360"/>
                      <a:pt x="636322" y="331874"/>
                      <a:pt x="636322" y="329131"/>
                    </a:cubicBezTo>
                    <a:cubicBezTo>
                      <a:pt x="636322" y="323646"/>
                      <a:pt x="639065" y="320903"/>
                      <a:pt x="641808" y="318161"/>
                    </a:cubicBezTo>
                    <a:cubicBezTo>
                      <a:pt x="647293" y="312675"/>
                      <a:pt x="658265" y="312675"/>
                      <a:pt x="663750" y="318161"/>
                    </a:cubicBezTo>
                    <a:lnTo>
                      <a:pt x="743290" y="392215"/>
                    </a:lnTo>
                    <a:cubicBezTo>
                      <a:pt x="746033" y="394958"/>
                      <a:pt x="751519" y="397701"/>
                      <a:pt x="754261" y="397701"/>
                    </a:cubicBezTo>
                    <a:cubicBezTo>
                      <a:pt x="759746" y="397701"/>
                      <a:pt x="762489" y="394958"/>
                      <a:pt x="765232" y="392215"/>
                    </a:cubicBezTo>
                    <a:lnTo>
                      <a:pt x="778946" y="375758"/>
                    </a:lnTo>
                    <a:cubicBezTo>
                      <a:pt x="787174" y="381244"/>
                      <a:pt x="792660" y="389472"/>
                      <a:pt x="803631" y="397701"/>
                    </a:cubicBezTo>
                    <a:cubicBezTo>
                      <a:pt x="778946" y="416900"/>
                      <a:pt x="765232" y="436099"/>
                      <a:pt x="765232" y="436099"/>
                    </a:cubicBezTo>
                    <a:close/>
                    <a:moveTo>
                      <a:pt x="820088" y="370273"/>
                    </a:moveTo>
                    <a:cubicBezTo>
                      <a:pt x="811859" y="362045"/>
                      <a:pt x="803631" y="353817"/>
                      <a:pt x="795403" y="348331"/>
                    </a:cubicBezTo>
                    <a:lnTo>
                      <a:pt x="833802" y="301704"/>
                    </a:lnTo>
                    <a:cubicBezTo>
                      <a:pt x="844772" y="290733"/>
                      <a:pt x="855743" y="298961"/>
                      <a:pt x="855743" y="298961"/>
                    </a:cubicBezTo>
                    <a:cubicBezTo>
                      <a:pt x="858486" y="301704"/>
                      <a:pt x="866714" y="309932"/>
                      <a:pt x="858486" y="320903"/>
                    </a:cubicBezTo>
                    <a:cubicBezTo>
                      <a:pt x="858486" y="326389"/>
                      <a:pt x="839287" y="345588"/>
                      <a:pt x="820088" y="370273"/>
                    </a:cubicBezTo>
                    <a:close/>
                    <a:moveTo>
                      <a:pt x="806374" y="866713"/>
                    </a:moveTo>
                    <a:cubicBezTo>
                      <a:pt x="806374" y="852999"/>
                      <a:pt x="817345" y="839285"/>
                      <a:pt x="833802" y="839285"/>
                    </a:cubicBezTo>
                    <a:lnTo>
                      <a:pt x="888657" y="839285"/>
                    </a:lnTo>
                    <a:lnTo>
                      <a:pt x="888657" y="874941"/>
                    </a:lnTo>
                    <a:lnTo>
                      <a:pt x="809117" y="874941"/>
                    </a:lnTo>
                    <a:lnTo>
                      <a:pt x="809117" y="866713"/>
                    </a:lnTo>
                    <a:close/>
                    <a:moveTo>
                      <a:pt x="326390" y="389472"/>
                    </a:moveTo>
                    <a:cubicBezTo>
                      <a:pt x="329132" y="392215"/>
                      <a:pt x="334618" y="394958"/>
                      <a:pt x="337360" y="394958"/>
                    </a:cubicBezTo>
                    <a:cubicBezTo>
                      <a:pt x="342846" y="394958"/>
                      <a:pt x="345589" y="394958"/>
                      <a:pt x="348331" y="389472"/>
                    </a:cubicBezTo>
                    <a:lnTo>
                      <a:pt x="427872" y="315418"/>
                    </a:lnTo>
                    <a:cubicBezTo>
                      <a:pt x="433357" y="309932"/>
                      <a:pt x="444328" y="309932"/>
                      <a:pt x="449814" y="315418"/>
                    </a:cubicBezTo>
                    <a:cubicBezTo>
                      <a:pt x="452557" y="318161"/>
                      <a:pt x="455300" y="323646"/>
                      <a:pt x="455300" y="326389"/>
                    </a:cubicBezTo>
                    <a:cubicBezTo>
                      <a:pt x="455300" y="331874"/>
                      <a:pt x="452557" y="334617"/>
                      <a:pt x="449814" y="337360"/>
                    </a:cubicBezTo>
                    <a:lnTo>
                      <a:pt x="348331" y="436099"/>
                    </a:lnTo>
                    <a:cubicBezTo>
                      <a:pt x="348331" y="436099"/>
                      <a:pt x="348331" y="436099"/>
                      <a:pt x="348331" y="436099"/>
                    </a:cubicBezTo>
                    <a:cubicBezTo>
                      <a:pt x="345589" y="438842"/>
                      <a:pt x="340103" y="441585"/>
                      <a:pt x="337360" y="438842"/>
                    </a:cubicBezTo>
                    <a:cubicBezTo>
                      <a:pt x="331875" y="438842"/>
                      <a:pt x="329132" y="436099"/>
                      <a:pt x="326390" y="433357"/>
                    </a:cubicBezTo>
                    <a:cubicBezTo>
                      <a:pt x="326390" y="433357"/>
                      <a:pt x="326390" y="433357"/>
                      <a:pt x="326390" y="433357"/>
                    </a:cubicBezTo>
                    <a:lnTo>
                      <a:pt x="290734" y="392215"/>
                    </a:lnTo>
                    <a:cubicBezTo>
                      <a:pt x="298962" y="383987"/>
                      <a:pt x="307190" y="375758"/>
                      <a:pt x="315418" y="370273"/>
                    </a:cubicBezTo>
                    <a:lnTo>
                      <a:pt x="326390" y="389472"/>
                    </a:lnTo>
                    <a:close/>
                    <a:moveTo>
                      <a:pt x="290734" y="348331"/>
                    </a:moveTo>
                    <a:cubicBezTo>
                      <a:pt x="282505" y="353817"/>
                      <a:pt x="277020" y="362045"/>
                      <a:pt x="266048" y="370273"/>
                    </a:cubicBezTo>
                    <a:lnTo>
                      <a:pt x="224907" y="323646"/>
                    </a:lnTo>
                    <a:cubicBezTo>
                      <a:pt x="216679" y="312675"/>
                      <a:pt x="224907" y="301704"/>
                      <a:pt x="227650" y="301704"/>
                    </a:cubicBezTo>
                    <a:cubicBezTo>
                      <a:pt x="230393" y="298961"/>
                      <a:pt x="238621" y="293475"/>
                      <a:pt x="249592" y="304447"/>
                    </a:cubicBezTo>
                    <a:lnTo>
                      <a:pt x="290734" y="348331"/>
                    </a:lnTo>
                    <a:close/>
                    <a:moveTo>
                      <a:pt x="255077" y="134396"/>
                    </a:moveTo>
                    <a:cubicBezTo>
                      <a:pt x="255077" y="161823"/>
                      <a:pt x="233135" y="181022"/>
                      <a:pt x="208450" y="181022"/>
                    </a:cubicBezTo>
                    <a:cubicBezTo>
                      <a:pt x="208450" y="181022"/>
                      <a:pt x="205708" y="181022"/>
                      <a:pt x="205708" y="181022"/>
                    </a:cubicBezTo>
                    <a:lnTo>
                      <a:pt x="205708" y="131653"/>
                    </a:lnTo>
                    <a:cubicBezTo>
                      <a:pt x="205708" y="123424"/>
                      <a:pt x="211193" y="115196"/>
                      <a:pt x="222164" y="115196"/>
                    </a:cubicBezTo>
                    <a:lnTo>
                      <a:pt x="257820" y="115196"/>
                    </a:lnTo>
                    <a:lnTo>
                      <a:pt x="257820" y="134396"/>
                    </a:lnTo>
                    <a:close/>
                    <a:moveTo>
                      <a:pt x="222164" y="213936"/>
                    </a:moveTo>
                    <a:lnTo>
                      <a:pt x="222164" y="230392"/>
                    </a:lnTo>
                    <a:cubicBezTo>
                      <a:pt x="216679" y="230392"/>
                      <a:pt x="211193" y="227649"/>
                      <a:pt x="205708" y="227649"/>
                    </a:cubicBezTo>
                    <a:cubicBezTo>
                      <a:pt x="200222" y="227649"/>
                      <a:pt x="194737" y="227649"/>
                      <a:pt x="189251" y="230392"/>
                    </a:cubicBezTo>
                    <a:lnTo>
                      <a:pt x="189251" y="211193"/>
                    </a:lnTo>
                    <a:cubicBezTo>
                      <a:pt x="194737" y="211193"/>
                      <a:pt x="200222" y="213936"/>
                      <a:pt x="205708" y="213936"/>
                    </a:cubicBezTo>
                    <a:cubicBezTo>
                      <a:pt x="213936" y="213936"/>
                      <a:pt x="216679" y="213936"/>
                      <a:pt x="222164" y="213936"/>
                    </a:cubicBezTo>
                    <a:close/>
                    <a:moveTo>
                      <a:pt x="139881" y="145366"/>
                    </a:moveTo>
                    <a:lnTo>
                      <a:pt x="139881" y="85026"/>
                    </a:lnTo>
                    <a:cubicBezTo>
                      <a:pt x="139881" y="71312"/>
                      <a:pt x="145367" y="57598"/>
                      <a:pt x="156338" y="46627"/>
                    </a:cubicBezTo>
                    <a:cubicBezTo>
                      <a:pt x="167309" y="35656"/>
                      <a:pt x="181023" y="30171"/>
                      <a:pt x="194737" y="30171"/>
                    </a:cubicBezTo>
                    <a:lnTo>
                      <a:pt x="246849" y="30171"/>
                    </a:lnTo>
                    <a:cubicBezTo>
                      <a:pt x="271534" y="30171"/>
                      <a:pt x="293476" y="49370"/>
                      <a:pt x="293476" y="76797"/>
                    </a:cubicBezTo>
                    <a:cubicBezTo>
                      <a:pt x="293476" y="82283"/>
                      <a:pt x="290734" y="85026"/>
                      <a:pt x="285248" y="85026"/>
                    </a:cubicBezTo>
                    <a:lnTo>
                      <a:pt x="222164" y="85026"/>
                    </a:lnTo>
                    <a:cubicBezTo>
                      <a:pt x="197479" y="85026"/>
                      <a:pt x="175537" y="106968"/>
                      <a:pt x="175537" y="131653"/>
                    </a:cubicBezTo>
                    <a:lnTo>
                      <a:pt x="175537" y="181022"/>
                    </a:lnTo>
                    <a:cubicBezTo>
                      <a:pt x="153595" y="181022"/>
                      <a:pt x="139881" y="164566"/>
                      <a:pt x="139881" y="145366"/>
                    </a:cubicBezTo>
                    <a:close/>
                    <a:moveTo>
                      <a:pt x="159081" y="477241"/>
                    </a:moveTo>
                    <a:lnTo>
                      <a:pt x="159081" y="309932"/>
                    </a:lnTo>
                    <a:cubicBezTo>
                      <a:pt x="159081" y="282505"/>
                      <a:pt x="181023" y="263305"/>
                      <a:pt x="205708" y="263305"/>
                    </a:cubicBezTo>
                    <a:cubicBezTo>
                      <a:pt x="213936" y="263305"/>
                      <a:pt x="219421" y="266048"/>
                      <a:pt x="227650" y="268791"/>
                    </a:cubicBezTo>
                    <a:cubicBezTo>
                      <a:pt x="219421" y="271534"/>
                      <a:pt x="213936" y="274276"/>
                      <a:pt x="208450" y="279762"/>
                    </a:cubicBezTo>
                    <a:cubicBezTo>
                      <a:pt x="191994" y="293475"/>
                      <a:pt x="183765" y="320903"/>
                      <a:pt x="202965" y="345588"/>
                    </a:cubicBezTo>
                    <a:cubicBezTo>
                      <a:pt x="202965" y="345588"/>
                      <a:pt x="202965" y="345588"/>
                      <a:pt x="202965" y="345588"/>
                    </a:cubicBezTo>
                    <a:lnTo>
                      <a:pt x="255077" y="408672"/>
                    </a:lnTo>
                    <a:lnTo>
                      <a:pt x="255077" y="479983"/>
                    </a:lnTo>
                    <a:lnTo>
                      <a:pt x="159081" y="479983"/>
                    </a:lnTo>
                    <a:close/>
                    <a:moveTo>
                      <a:pt x="200222" y="839285"/>
                    </a:moveTo>
                    <a:lnTo>
                      <a:pt x="255077" y="839285"/>
                    </a:lnTo>
                    <a:cubicBezTo>
                      <a:pt x="268791" y="839285"/>
                      <a:pt x="282505" y="850256"/>
                      <a:pt x="282505" y="866713"/>
                    </a:cubicBezTo>
                    <a:lnTo>
                      <a:pt x="282505" y="874941"/>
                    </a:lnTo>
                    <a:lnTo>
                      <a:pt x="200222" y="874941"/>
                    </a:lnTo>
                    <a:lnTo>
                      <a:pt x="200222" y="839285"/>
                    </a:lnTo>
                    <a:close/>
                    <a:moveTo>
                      <a:pt x="1039509" y="940768"/>
                    </a:moveTo>
                    <a:lnTo>
                      <a:pt x="46627" y="940768"/>
                    </a:lnTo>
                    <a:cubicBezTo>
                      <a:pt x="38399" y="940768"/>
                      <a:pt x="30171" y="932539"/>
                      <a:pt x="30171" y="924311"/>
                    </a:cubicBezTo>
                    <a:cubicBezTo>
                      <a:pt x="30171" y="916083"/>
                      <a:pt x="38399" y="907854"/>
                      <a:pt x="46627" y="907854"/>
                    </a:cubicBezTo>
                    <a:lnTo>
                      <a:pt x="1039509" y="907854"/>
                    </a:lnTo>
                    <a:cubicBezTo>
                      <a:pt x="1047737" y="907854"/>
                      <a:pt x="1055966" y="916083"/>
                      <a:pt x="1055966" y="924311"/>
                    </a:cubicBezTo>
                    <a:cubicBezTo>
                      <a:pt x="1055966" y="932539"/>
                      <a:pt x="1047737" y="940768"/>
                      <a:pt x="1039509" y="940768"/>
                    </a:cubicBezTo>
                    <a:close/>
                  </a:path>
                </a:pathLst>
              </a:custGeom>
              <a:grpFill/>
              <a:ln w="27426" cap="flat">
                <a:noFill/>
                <a:prstDash val="solid"/>
                <a:miter/>
              </a:ln>
            </p:spPr>
            <p:txBody>
              <a:bodyPr rtlCol="0" anchor="ctr"/>
              <a:lstStyle/>
              <a:p>
                <a:endParaRPr lang="en-US" dirty="0"/>
              </a:p>
            </p:txBody>
          </p:sp>
          <p:grpSp>
            <p:nvGrpSpPr>
              <p:cNvPr id="27" name="Graphic 3">
                <a:extLst>
                  <a:ext uri="{FF2B5EF4-FFF2-40B4-BE49-F238E27FC236}">
                    <a16:creationId xmlns:a16="http://schemas.microsoft.com/office/drawing/2014/main" id="{DB2070B5-5D3A-5AA5-1B3E-D338BE8C5FB5}"/>
                  </a:ext>
                </a:extLst>
              </p:cNvPr>
              <p:cNvGrpSpPr/>
              <p:nvPr/>
            </p:nvGrpSpPr>
            <p:grpSpPr>
              <a:xfrm>
                <a:off x="4738409" y="2001259"/>
                <a:ext cx="466270" cy="416899"/>
                <a:chOff x="4738409" y="2001259"/>
                <a:chExt cx="466270" cy="416899"/>
              </a:xfrm>
              <a:grpFill/>
            </p:grpSpPr>
            <p:sp>
              <p:nvSpPr>
                <p:cNvPr id="29" name="Freeform 1488">
                  <a:extLst>
                    <a:ext uri="{FF2B5EF4-FFF2-40B4-BE49-F238E27FC236}">
                      <a16:creationId xmlns:a16="http://schemas.microsoft.com/office/drawing/2014/main" id="{FA233B6B-1A13-9B76-B4A6-83C8BE52CE68}"/>
                    </a:ext>
                  </a:extLst>
                </p:cNvPr>
                <p:cNvSpPr/>
                <p:nvPr/>
              </p:nvSpPr>
              <p:spPr>
                <a:xfrm>
                  <a:off x="4738409" y="2044063"/>
                  <a:ext cx="69649" cy="247929"/>
                </a:xfrm>
                <a:custGeom>
                  <a:avLst/>
                  <a:gdLst>
                    <a:gd name="connsiteX0" fmla="*/ 43884 w 69649"/>
                    <a:gd name="connsiteY0" fmla="*/ 242443 h 247929"/>
                    <a:gd name="connsiteX1" fmla="*/ 43884 w 69649"/>
                    <a:gd name="connsiteY1" fmla="*/ 242443 h 247929"/>
                    <a:gd name="connsiteX2" fmla="*/ 49370 w 69649"/>
                    <a:gd name="connsiteY2" fmla="*/ 247929 h 247929"/>
                    <a:gd name="connsiteX3" fmla="*/ 68569 w 69649"/>
                    <a:gd name="connsiteY3" fmla="*/ 220501 h 247929"/>
                    <a:gd name="connsiteX4" fmla="*/ 32913 w 69649"/>
                    <a:gd name="connsiteY4" fmla="*/ 116276 h 247929"/>
                    <a:gd name="connsiteX5" fmla="*/ 65827 w 69649"/>
                    <a:gd name="connsiteY5" fmla="*/ 25765 h 247929"/>
                    <a:gd name="connsiteX6" fmla="*/ 63084 w 69649"/>
                    <a:gd name="connsiteY6" fmla="*/ 3823 h 247929"/>
                    <a:gd name="connsiteX7" fmla="*/ 41142 w 69649"/>
                    <a:gd name="connsiteY7" fmla="*/ 6566 h 247929"/>
                    <a:gd name="connsiteX8" fmla="*/ 0 w 69649"/>
                    <a:gd name="connsiteY8" fmla="*/ 119019 h 247929"/>
                    <a:gd name="connsiteX9" fmla="*/ 43884 w 69649"/>
                    <a:gd name="connsiteY9" fmla="*/ 242443 h 2479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9649" h="247929">
                      <a:moveTo>
                        <a:pt x="43884" y="242443"/>
                      </a:moveTo>
                      <a:cubicBezTo>
                        <a:pt x="43884" y="242443"/>
                        <a:pt x="43884" y="242443"/>
                        <a:pt x="43884" y="242443"/>
                      </a:cubicBezTo>
                      <a:cubicBezTo>
                        <a:pt x="46627" y="245186"/>
                        <a:pt x="46627" y="245186"/>
                        <a:pt x="49370" y="247929"/>
                      </a:cubicBezTo>
                      <a:cubicBezTo>
                        <a:pt x="54855" y="239701"/>
                        <a:pt x="60341" y="228729"/>
                        <a:pt x="68569" y="220501"/>
                      </a:cubicBezTo>
                      <a:cubicBezTo>
                        <a:pt x="41142" y="179360"/>
                        <a:pt x="32913" y="140961"/>
                        <a:pt x="32913" y="116276"/>
                      </a:cubicBezTo>
                      <a:cubicBezTo>
                        <a:pt x="32913" y="80620"/>
                        <a:pt x="43884" y="50450"/>
                        <a:pt x="65827" y="25765"/>
                      </a:cubicBezTo>
                      <a:cubicBezTo>
                        <a:pt x="71312" y="20280"/>
                        <a:pt x="71312" y="9308"/>
                        <a:pt x="63084" y="3823"/>
                      </a:cubicBezTo>
                      <a:cubicBezTo>
                        <a:pt x="57598" y="-1662"/>
                        <a:pt x="46627" y="-1662"/>
                        <a:pt x="41142" y="6566"/>
                      </a:cubicBezTo>
                      <a:cubicBezTo>
                        <a:pt x="13714" y="36736"/>
                        <a:pt x="0" y="75135"/>
                        <a:pt x="0" y="119019"/>
                      </a:cubicBezTo>
                      <a:cubicBezTo>
                        <a:pt x="0" y="146447"/>
                        <a:pt x="8228" y="190331"/>
                        <a:pt x="43884" y="242443"/>
                      </a:cubicBezTo>
                      <a:close/>
                    </a:path>
                  </a:pathLst>
                </a:custGeom>
                <a:grpFill/>
                <a:ln w="27426" cap="flat">
                  <a:noFill/>
                  <a:prstDash val="solid"/>
                  <a:miter/>
                </a:ln>
              </p:spPr>
              <p:txBody>
                <a:bodyPr rtlCol="0" anchor="ctr"/>
                <a:lstStyle/>
                <a:p>
                  <a:endParaRPr lang="en-US"/>
                </a:p>
              </p:txBody>
            </p:sp>
            <p:sp>
              <p:nvSpPr>
                <p:cNvPr id="30" name="Freeform 1489">
                  <a:extLst>
                    <a:ext uri="{FF2B5EF4-FFF2-40B4-BE49-F238E27FC236}">
                      <a16:creationId xmlns:a16="http://schemas.microsoft.com/office/drawing/2014/main" id="{B530E0AC-15E9-1FDF-CC21-0C5EE4E40D56}"/>
                    </a:ext>
                  </a:extLst>
                </p:cNvPr>
                <p:cNvSpPr/>
                <p:nvPr/>
              </p:nvSpPr>
              <p:spPr>
                <a:xfrm>
                  <a:off x="4848120" y="2330391"/>
                  <a:ext cx="233135" cy="87768"/>
                </a:xfrm>
                <a:custGeom>
                  <a:avLst/>
                  <a:gdLst>
                    <a:gd name="connsiteX0" fmla="*/ 21942 w 233135"/>
                    <a:gd name="connsiteY0" fmla="*/ 5485 h 87768"/>
                    <a:gd name="connsiteX1" fmla="*/ 21942 w 233135"/>
                    <a:gd name="connsiteY1" fmla="*/ 5485 h 87768"/>
                    <a:gd name="connsiteX2" fmla="*/ 0 w 233135"/>
                    <a:gd name="connsiteY2" fmla="*/ 32913 h 87768"/>
                    <a:gd name="connsiteX3" fmla="*/ 5485 w 233135"/>
                    <a:gd name="connsiteY3" fmla="*/ 27428 h 87768"/>
                    <a:gd name="connsiteX4" fmla="*/ 93254 w 233135"/>
                    <a:gd name="connsiteY4" fmla="*/ 82283 h 87768"/>
                    <a:gd name="connsiteX5" fmla="*/ 120682 w 233135"/>
                    <a:gd name="connsiteY5" fmla="*/ 87768 h 87768"/>
                    <a:gd name="connsiteX6" fmla="*/ 148110 w 233135"/>
                    <a:gd name="connsiteY6" fmla="*/ 82283 h 87768"/>
                    <a:gd name="connsiteX7" fmla="*/ 233136 w 233135"/>
                    <a:gd name="connsiteY7" fmla="*/ 30171 h 87768"/>
                    <a:gd name="connsiteX8" fmla="*/ 211193 w 233135"/>
                    <a:gd name="connsiteY8" fmla="*/ 5485 h 87768"/>
                    <a:gd name="connsiteX9" fmla="*/ 134396 w 233135"/>
                    <a:gd name="connsiteY9" fmla="*/ 52112 h 87768"/>
                    <a:gd name="connsiteX10" fmla="*/ 109711 w 233135"/>
                    <a:gd name="connsiteY10" fmla="*/ 52112 h 87768"/>
                    <a:gd name="connsiteX11" fmla="*/ 30171 w 233135"/>
                    <a:gd name="connsiteY11" fmla="*/ 2743 h 87768"/>
                    <a:gd name="connsiteX12" fmla="*/ 32913 w 233135"/>
                    <a:gd name="connsiteY12" fmla="*/ 0 h 87768"/>
                    <a:gd name="connsiteX13" fmla="*/ 21942 w 233135"/>
                    <a:gd name="connsiteY13" fmla="*/ 5485 h 877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33135" h="87768">
                      <a:moveTo>
                        <a:pt x="21942" y="5485"/>
                      </a:moveTo>
                      <a:cubicBezTo>
                        <a:pt x="21942" y="5485"/>
                        <a:pt x="21942" y="5485"/>
                        <a:pt x="21942" y="5485"/>
                      </a:cubicBezTo>
                      <a:cubicBezTo>
                        <a:pt x="13714" y="13714"/>
                        <a:pt x="8228" y="24685"/>
                        <a:pt x="0" y="32913"/>
                      </a:cubicBezTo>
                      <a:lnTo>
                        <a:pt x="5485" y="27428"/>
                      </a:lnTo>
                      <a:cubicBezTo>
                        <a:pt x="30171" y="46627"/>
                        <a:pt x="60341" y="65826"/>
                        <a:pt x="93254" y="82283"/>
                      </a:cubicBezTo>
                      <a:cubicBezTo>
                        <a:pt x="101482" y="87768"/>
                        <a:pt x="109711" y="87768"/>
                        <a:pt x="120682" y="87768"/>
                      </a:cubicBezTo>
                      <a:cubicBezTo>
                        <a:pt x="131653" y="87768"/>
                        <a:pt x="139881" y="85026"/>
                        <a:pt x="148110" y="82283"/>
                      </a:cubicBezTo>
                      <a:cubicBezTo>
                        <a:pt x="181023" y="65826"/>
                        <a:pt x="208450" y="49370"/>
                        <a:pt x="233136" y="30171"/>
                      </a:cubicBezTo>
                      <a:cubicBezTo>
                        <a:pt x="224907" y="21942"/>
                        <a:pt x="216679" y="16457"/>
                        <a:pt x="211193" y="5485"/>
                      </a:cubicBezTo>
                      <a:cubicBezTo>
                        <a:pt x="189251" y="21942"/>
                        <a:pt x="161824" y="38399"/>
                        <a:pt x="134396" y="52112"/>
                      </a:cubicBezTo>
                      <a:cubicBezTo>
                        <a:pt x="126167" y="54855"/>
                        <a:pt x="117939" y="54855"/>
                        <a:pt x="109711" y="52112"/>
                      </a:cubicBezTo>
                      <a:cubicBezTo>
                        <a:pt x="79541" y="35656"/>
                        <a:pt x="52113" y="19199"/>
                        <a:pt x="30171" y="2743"/>
                      </a:cubicBezTo>
                      <a:lnTo>
                        <a:pt x="32913" y="0"/>
                      </a:lnTo>
                      <a:cubicBezTo>
                        <a:pt x="30171" y="5485"/>
                        <a:pt x="24685" y="5485"/>
                        <a:pt x="21942" y="5485"/>
                      </a:cubicBezTo>
                      <a:close/>
                    </a:path>
                  </a:pathLst>
                </a:custGeom>
                <a:grpFill/>
                <a:ln w="27426" cap="flat">
                  <a:noFill/>
                  <a:prstDash val="solid"/>
                  <a:miter/>
                </a:ln>
              </p:spPr>
              <p:txBody>
                <a:bodyPr rtlCol="0" anchor="ctr"/>
                <a:lstStyle/>
                <a:p>
                  <a:endParaRPr lang="en-US"/>
                </a:p>
              </p:txBody>
            </p:sp>
            <p:sp>
              <p:nvSpPr>
                <p:cNvPr id="31" name="Freeform 1490">
                  <a:extLst>
                    <a:ext uri="{FF2B5EF4-FFF2-40B4-BE49-F238E27FC236}">
                      <a16:creationId xmlns:a16="http://schemas.microsoft.com/office/drawing/2014/main" id="{CA0DE7DF-0F57-4DA6-70D9-D1106CA6C6EF}"/>
                    </a:ext>
                  </a:extLst>
                </p:cNvPr>
                <p:cNvSpPr/>
                <p:nvPr/>
              </p:nvSpPr>
              <p:spPr>
                <a:xfrm>
                  <a:off x="4828207" y="2001259"/>
                  <a:ext cx="376472" cy="290732"/>
                </a:xfrm>
                <a:custGeom>
                  <a:avLst/>
                  <a:gdLst>
                    <a:gd name="connsiteX0" fmla="*/ 22656 w 376472"/>
                    <a:gd name="connsiteY0" fmla="*/ 35656 h 290732"/>
                    <a:gd name="connsiteX1" fmla="*/ 55569 w 376472"/>
                    <a:gd name="connsiteY1" fmla="*/ 30171 h 290732"/>
                    <a:gd name="connsiteX2" fmla="*/ 132366 w 376472"/>
                    <a:gd name="connsiteY2" fmla="*/ 54855 h 290732"/>
                    <a:gd name="connsiteX3" fmla="*/ 151566 w 376472"/>
                    <a:gd name="connsiteY3" fmla="*/ 54855 h 290732"/>
                    <a:gd name="connsiteX4" fmla="*/ 228363 w 376472"/>
                    <a:gd name="connsiteY4" fmla="*/ 30171 h 290732"/>
                    <a:gd name="connsiteX5" fmla="*/ 343559 w 376472"/>
                    <a:gd name="connsiteY5" fmla="*/ 159080 h 290732"/>
                    <a:gd name="connsiteX6" fmla="*/ 302418 w 376472"/>
                    <a:gd name="connsiteY6" fmla="*/ 268791 h 290732"/>
                    <a:gd name="connsiteX7" fmla="*/ 299675 w 376472"/>
                    <a:gd name="connsiteY7" fmla="*/ 266048 h 290732"/>
                    <a:gd name="connsiteX8" fmla="*/ 296932 w 376472"/>
                    <a:gd name="connsiteY8" fmla="*/ 271533 h 290732"/>
                    <a:gd name="connsiteX9" fmla="*/ 310646 w 376472"/>
                    <a:gd name="connsiteY9" fmla="*/ 285247 h 290732"/>
                    <a:gd name="connsiteX10" fmla="*/ 316132 w 376472"/>
                    <a:gd name="connsiteY10" fmla="*/ 290733 h 290732"/>
                    <a:gd name="connsiteX11" fmla="*/ 329846 w 376472"/>
                    <a:gd name="connsiteY11" fmla="*/ 290733 h 290732"/>
                    <a:gd name="connsiteX12" fmla="*/ 329846 w 376472"/>
                    <a:gd name="connsiteY12" fmla="*/ 290733 h 290732"/>
                    <a:gd name="connsiteX13" fmla="*/ 376473 w 376472"/>
                    <a:gd name="connsiteY13" fmla="*/ 161823 h 290732"/>
                    <a:gd name="connsiteX14" fmla="*/ 231106 w 376472"/>
                    <a:gd name="connsiteY14" fmla="*/ 0 h 290732"/>
                    <a:gd name="connsiteX15" fmla="*/ 143337 w 376472"/>
                    <a:gd name="connsiteY15" fmla="*/ 24685 h 290732"/>
                    <a:gd name="connsiteX16" fmla="*/ 55569 w 376472"/>
                    <a:gd name="connsiteY16" fmla="*/ 0 h 290732"/>
                    <a:gd name="connsiteX17" fmla="*/ 11684 w 376472"/>
                    <a:gd name="connsiteY17" fmla="*/ 5485 h 290732"/>
                    <a:gd name="connsiteX18" fmla="*/ 714 w 376472"/>
                    <a:gd name="connsiteY18" fmla="*/ 24685 h 290732"/>
                    <a:gd name="connsiteX19" fmla="*/ 22656 w 376472"/>
                    <a:gd name="connsiteY19" fmla="*/ 35656 h 2907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76472" h="290732">
                      <a:moveTo>
                        <a:pt x="22656" y="35656"/>
                      </a:moveTo>
                      <a:cubicBezTo>
                        <a:pt x="33627" y="32913"/>
                        <a:pt x="44598" y="30171"/>
                        <a:pt x="55569" y="30171"/>
                      </a:cubicBezTo>
                      <a:cubicBezTo>
                        <a:pt x="91225" y="30171"/>
                        <a:pt x="115910" y="43884"/>
                        <a:pt x="132366" y="54855"/>
                      </a:cubicBezTo>
                      <a:cubicBezTo>
                        <a:pt x="137852" y="57598"/>
                        <a:pt x="146080" y="57598"/>
                        <a:pt x="151566" y="54855"/>
                      </a:cubicBezTo>
                      <a:cubicBezTo>
                        <a:pt x="168023" y="43884"/>
                        <a:pt x="195450" y="30171"/>
                        <a:pt x="228363" y="30171"/>
                      </a:cubicBezTo>
                      <a:cubicBezTo>
                        <a:pt x="291447" y="30171"/>
                        <a:pt x="343559" y="87768"/>
                        <a:pt x="343559" y="159080"/>
                      </a:cubicBezTo>
                      <a:cubicBezTo>
                        <a:pt x="343559" y="186508"/>
                        <a:pt x="335331" y="224906"/>
                        <a:pt x="302418" y="268791"/>
                      </a:cubicBezTo>
                      <a:lnTo>
                        <a:pt x="299675" y="266048"/>
                      </a:lnTo>
                      <a:cubicBezTo>
                        <a:pt x="299675" y="268791"/>
                        <a:pt x="299675" y="268791"/>
                        <a:pt x="296932" y="271533"/>
                      </a:cubicBezTo>
                      <a:cubicBezTo>
                        <a:pt x="302418" y="277019"/>
                        <a:pt x="305161" y="282505"/>
                        <a:pt x="310646" y="285247"/>
                      </a:cubicBezTo>
                      <a:cubicBezTo>
                        <a:pt x="313389" y="287990"/>
                        <a:pt x="313389" y="287990"/>
                        <a:pt x="316132" y="290733"/>
                      </a:cubicBezTo>
                      <a:cubicBezTo>
                        <a:pt x="321618" y="290733"/>
                        <a:pt x="327103" y="290733"/>
                        <a:pt x="329846" y="290733"/>
                      </a:cubicBezTo>
                      <a:cubicBezTo>
                        <a:pt x="329846" y="290733"/>
                        <a:pt x="329846" y="290733"/>
                        <a:pt x="329846" y="290733"/>
                      </a:cubicBezTo>
                      <a:cubicBezTo>
                        <a:pt x="368244" y="238620"/>
                        <a:pt x="376473" y="191993"/>
                        <a:pt x="376473" y="161823"/>
                      </a:cubicBezTo>
                      <a:cubicBezTo>
                        <a:pt x="376473" y="71312"/>
                        <a:pt x="313389" y="0"/>
                        <a:pt x="231106" y="0"/>
                      </a:cubicBezTo>
                      <a:cubicBezTo>
                        <a:pt x="192707" y="0"/>
                        <a:pt x="165280" y="13714"/>
                        <a:pt x="143337" y="24685"/>
                      </a:cubicBezTo>
                      <a:cubicBezTo>
                        <a:pt x="124138" y="10971"/>
                        <a:pt x="93967" y="0"/>
                        <a:pt x="55569" y="0"/>
                      </a:cubicBezTo>
                      <a:cubicBezTo>
                        <a:pt x="41855" y="0"/>
                        <a:pt x="25398" y="2743"/>
                        <a:pt x="11684" y="5485"/>
                      </a:cubicBezTo>
                      <a:cubicBezTo>
                        <a:pt x="3456" y="8228"/>
                        <a:pt x="-2029" y="16457"/>
                        <a:pt x="714" y="24685"/>
                      </a:cubicBezTo>
                      <a:cubicBezTo>
                        <a:pt x="6199" y="32913"/>
                        <a:pt x="14427" y="38399"/>
                        <a:pt x="22656" y="35656"/>
                      </a:cubicBezTo>
                      <a:close/>
                    </a:path>
                  </a:pathLst>
                </a:custGeom>
                <a:grpFill/>
                <a:ln w="27426" cap="flat">
                  <a:noFill/>
                  <a:prstDash val="solid"/>
                  <a:miter/>
                </a:ln>
              </p:spPr>
              <p:txBody>
                <a:bodyPr rtlCol="0" anchor="ctr"/>
                <a:lstStyle/>
                <a:p>
                  <a:endParaRPr lang="en-US"/>
                </a:p>
              </p:txBody>
            </p:sp>
          </p:grpSp>
        </p:grpSp>
      </p:grpSp>
      <p:sp>
        <p:nvSpPr>
          <p:cNvPr id="2" name="Text Placeholder 4">
            <a:extLst>
              <a:ext uri="{FF2B5EF4-FFF2-40B4-BE49-F238E27FC236}">
                <a16:creationId xmlns:a16="http://schemas.microsoft.com/office/drawing/2014/main" id="{F4681692-891D-D5A9-809F-C035514F656A}"/>
              </a:ext>
            </a:extLst>
          </p:cNvPr>
          <p:cNvSpPr txBox="1">
            <a:spLocks/>
          </p:cNvSpPr>
          <p:nvPr/>
        </p:nvSpPr>
        <p:spPr>
          <a:xfrm>
            <a:off x="5050443" y="210916"/>
            <a:ext cx="6417657" cy="6436167"/>
          </a:xfrm>
          <a:prstGeom prst="rect">
            <a:avLst/>
          </a:prstGeom>
        </p:spPr>
        <p:txBody>
          <a:bodyPr vert="horz" lIns="91440" tIns="45720" rIns="91440" bIns="45720" rtlCol="0" anchor="ctr">
            <a:normAutofit/>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indent="0">
              <a:lnSpc>
                <a:spcPct val="100000"/>
              </a:lnSpc>
            </a:pPr>
            <a:r>
              <a:rPr lang="en-US" sz="2600" b="1" dirty="0"/>
              <a:t>Social sustainability </a:t>
            </a:r>
            <a:r>
              <a:rPr lang="en-US" sz="2600" dirty="0"/>
              <a:t>is about identifying and managing business impacts, both positive and negative, on people. The quality of a company’s relationships and engagement with its stakeholders is critical. Directly or indirectly, SMEs affect what happens to employees, workers in the value chain, customers and local communities, and it is important to manage impacts proactively.</a:t>
            </a:r>
            <a:r>
              <a:rPr lang="en-GB" sz="2600" dirty="0"/>
              <a:t>  For businesses, social sustainability ties in closely with the concept of a social license to operate which</a:t>
            </a:r>
            <a:r>
              <a:rPr lang="en-GB" sz="2600" b="1" dirty="0"/>
              <a:t> </a:t>
            </a:r>
            <a:r>
              <a:rPr lang="en-GB" sz="2600" dirty="0"/>
              <a:t>refers to the perception of a companies or organisations operations by their employees, stakeholders and wider community it operates in. </a:t>
            </a:r>
          </a:p>
          <a:p>
            <a:pPr indent="0"/>
            <a:endParaRPr lang="en-US" dirty="0">
              <a:solidFill>
                <a:srgbClr val="0B582E"/>
              </a:solidFill>
            </a:endParaRPr>
          </a:p>
        </p:txBody>
      </p:sp>
    </p:spTree>
    <p:extLst>
      <p:ext uri="{BB962C8B-B14F-4D97-AF65-F5344CB8AC3E}">
        <p14:creationId xmlns:p14="http://schemas.microsoft.com/office/powerpoint/2010/main" val="360513972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Text Placeholder 4">
            <a:extLst>
              <a:ext uri="{FF2B5EF4-FFF2-40B4-BE49-F238E27FC236}">
                <a16:creationId xmlns:a16="http://schemas.microsoft.com/office/drawing/2014/main" id="{33F1A16A-152F-046F-22EA-7A9CA5EC0F76}"/>
              </a:ext>
            </a:extLst>
          </p:cNvPr>
          <p:cNvSpPr txBox="1">
            <a:spLocks/>
          </p:cNvSpPr>
          <p:nvPr/>
        </p:nvSpPr>
        <p:spPr>
          <a:xfrm>
            <a:off x="4930820" y="190006"/>
            <a:ext cx="6417657" cy="6919375"/>
          </a:xfrm>
          <a:prstGeom prst="rect">
            <a:avLst/>
          </a:prstGeom>
        </p:spPr>
        <p:txBody>
          <a:bodyPr vert="horz" lIns="91440" tIns="45720" rIns="91440" bIns="45720" rtlCol="0" anchor="ctr">
            <a:normAutofit/>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indent="0"/>
            <a:r>
              <a:rPr lang="en-GB" dirty="0"/>
              <a:t>For SMEs, economic sustainability is an area where most feel they already work towards as all businesses need to remain profitable to operate.  </a:t>
            </a:r>
          </a:p>
          <a:p>
            <a:pPr indent="0"/>
            <a:r>
              <a:rPr lang="en-GB" dirty="0"/>
              <a:t>Economic sustainability addresses more than profit and loss, but also takes into consideration good business practices such as compliance, maintaining honest and transparent accounting practices as well as ensuring business practices reflect the interests of shareholders and the wider stakeholders, which ties in the other two pillars as well.  </a:t>
            </a:r>
          </a:p>
          <a:p>
            <a:pPr indent="0"/>
            <a:r>
              <a:rPr lang="en-GB" dirty="0"/>
              <a:t>Later this module, we dive deeper into some of the issues surrounding economic sustainability for SME’s</a:t>
            </a:r>
          </a:p>
          <a:p>
            <a:pPr indent="0"/>
            <a:endParaRPr lang="en-US" dirty="0">
              <a:solidFill>
                <a:srgbClr val="0B582E"/>
              </a:solidFill>
            </a:endParaRPr>
          </a:p>
        </p:txBody>
      </p:sp>
      <p:grpSp>
        <p:nvGrpSpPr>
          <p:cNvPr id="4" name="Group 3">
            <a:extLst>
              <a:ext uri="{FF2B5EF4-FFF2-40B4-BE49-F238E27FC236}">
                <a16:creationId xmlns:a16="http://schemas.microsoft.com/office/drawing/2014/main" id="{9844395F-22B2-C998-AF5F-728C536096B0}"/>
              </a:ext>
            </a:extLst>
          </p:cNvPr>
          <p:cNvGrpSpPr/>
          <p:nvPr/>
        </p:nvGrpSpPr>
        <p:grpSpPr>
          <a:xfrm>
            <a:off x="1139478" y="1444660"/>
            <a:ext cx="1512000" cy="1512000"/>
            <a:chOff x="163773" y="101376"/>
            <a:chExt cx="1512000" cy="1512000"/>
          </a:xfrm>
        </p:grpSpPr>
        <p:sp>
          <p:nvSpPr>
            <p:cNvPr id="5" name="Oval 4">
              <a:extLst>
                <a:ext uri="{FF2B5EF4-FFF2-40B4-BE49-F238E27FC236}">
                  <a16:creationId xmlns:a16="http://schemas.microsoft.com/office/drawing/2014/main" id="{8E6E77A6-2969-EEE4-953C-299C1A45DBDA}"/>
                </a:ext>
              </a:extLst>
            </p:cNvPr>
            <p:cNvSpPr/>
            <p:nvPr/>
          </p:nvSpPr>
          <p:spPr>
            <a:xfrm>
              <a:off x="163773" y="101376"/>
              <a:ext cx="1512000" cy="1512000"/>
            </a:xfrm>
            <a:prstGeom prst="ellipse">
              <a:avLst/>
            </a:prstGeom>
            <a:solidFill>
              <a:srgbClr val="84BA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grpSp>
          <p:nvGrpSpPr>
            <p:cNvPr id="6" name="Group 5">
              <a:extLst>
                <a:ext uri="{FF2B5EF4-FFF2-40B4-BE49-F238E27FC236}">
                  <a16:creationId xmlns:a16="http://schemas.microsoft.com/office/drawing/2014/main" id="{FCB1BB00-7A3A-FD94-F3F6-A54F06235917}"/>
                </a:ext>
              </a:extLst>
            </p:cNvPr>
            <p:cNvGrpSpPr/>
            <p:nvPr/>
          </p:nvGrpSpPr>
          <p:grpSpPr>
            <a:xfrm>
              <a:off x="525968" y="525800"/>
              <a:ext cx="787610" cy="663153"/>
              <a:chOff x="4417506" y="446113"/>
              <a:chExt cx="1094363" cy="943510"/>
            </a:xfrm>
            <a:solidFill>
              <a:schemeClr val="bg1"/>
            </a:solidFill>
          </p:grpSpPr>
          <p:sp>
            <p:nvSpPr>
              <p:cNvPr id="7" name="Freeform 1341">
                <a:extLst>
                  <a:ext uri="{FF2B5EF4-FFF2-40B4-BE49-F238E27FC236}">
                    <a16:creationId xmlns:a16="http://schemas.microsoft.com/office/drawing/2014/main" id="{71D5B93A-DE78-3647-646A-7750FE36C470}"/>
                  </a:ext>
                </a:extLst>
              </p:cNvPr>
              <p:cNvSpPr/>
              <p:nvPr/>
            </p:nvSpPr>
            <p:spPr>
              <a:xfrm>
                <a:off x="5163539" y="720390"/>
                <a:ext cx="348330" cy="663748"/>
              </a:xfrm>
              <a:custGeom>
                <a:avLst/>
                <a:gdLst>
                  <a:gd name="connsiteX0" fmla="*/ 296219 w 348330"/>
                  <a:gd name="connsiteY0" fmla="*/ 0 h 663748"/>
                  <a:gd name="connsiteX1" fmla="*/ 52112 w 348330"/>
                  <a:gd name="connsiteY1" fmla="*/ 0 h 663748"/>
                  <a:gd name="connsiteX2" fmla="*/ 0 w 348330"/>
                  <a:gd name="connsiteY2" fmla="*/ 52112 h 663748"/>
                  <a:gd name="connsiteX3" fmla="*/ 0 w 348330"/>
                  <a:gd name="connsiteY3" fmla="*/ 54855 h 663748"/>
                  <a:gd name="connsiteX4" fmla="*/ 16456 w 348330"/>
                  <a:gd name="connsiteY4" fmla="*/ 93254 h 663748"/>
                  <a:gd name="connsiteX5" fmla="*/ 0 w 348330"/>
                  <a:gd name="connsiteY5" fmla="*/ 131652 h 663748"/>
                  <a:gd name="connsiteX6" fmla="*/ 0 w 348330"/>
                  <a:gd name="connsiteY6" fmla="*/ 134395 h 663748"/>
                  <a:gd name="connsiteX7" fmla="*/ 16456 w 348330"/>
                  <a:gd name="connsiteY7" fmla="*/ 172794 h 663748"/>
                  <a:gd name="connsiteX8" fmla="*/ 0 w 348330"/>
                  <a:gd name="connsiteY8" fmla="*/ 211193 h 663748"/>
                  <a:gd name="connsiteX9" fmla="*/ 0 w 348330"/>
                  <a:gd name="connsiteY9" fmla="*/ 213935 h 663748"/>
                  <a:gd name="connsiteX10" fmla="*/ 16456 w 348330"/>
                  <a:gd name="connsiteY10" fmla="*/ 252334 h 663748"/>
                  <a:gd name="connsiteX11" fmla="*/ 0 w 348330"/>
                  <a:gd name="connsiteY11" fmla="*/ 290733 h 663748"/>
                  <a:gd name="connsiteX12" fmla="*/ 0 w 348330"/>
                  <a:gd name="connsiteY12" fmla="*/ 293475 h 663748"/>
                  <a:gd name="connsiteX13" fmla="*/ 16456 w 348330"/>
                  <a:gd name="connsiteY13" fmla="*/ 331874 h 663748"/>
                  <a:gd name="connsiteX14" fmla="*/ 0 w 348330"/>
                  <a:gd name="connsiteY14" fmla="*/ 370273 h 663748"/>
                  <a:gd name="connsiteX15" fmla="*/ 0 w 348330"/>
                  <a:gd name="connsiteY15" fmla="*/ 373016 h 663748"/>
                  <a:gd name="connsiteX16" fmla="*/ 16456 w 348330"/>
                  <a:gd name="connsiteY16" fmla="*/ 411414 h 663748"/>
                  <a:gd name="connsiteX17" fmla="*/ 0 w 348330"/>
                  <a:gd name="connsiteY17" fmla="*/ 449813 h 663748"/>
                  <a:gd name="connsiteX18" fmla="*/ 0 w 348330"/>
                  <a:gd name="connsiteY18" fmla="*/ 452556 h 663748"/>
                  <a:gd name="connsiteX19" fmla="*/ 16456 w 348330"/>
                  <a:gd name="connsiteY19" fmla="*/ 490954 h 663748"/>
                  <a:gd name="connsiteX20" fmla="*/ 0 w 348330"/>
                  <a:gd name="connsiteY20" fmla="*/ 529353 h 663748"/>
                  <a:gd name="connsiteX21" fmla="*/ 0 w 348330"/>
                  <a:gd name="connsiteY21" fmla="*/ 532096 h 663748"/>
                  <a:gd name="connsiteX22" fmla="*/ 16456 w 348330"/>
                  <a:gd name="connsiteY22" fmla="*/ 570494 h 663748"/>
                  <a:gd name="connsiteX23" fmla="*/ 0 w 348330"/>
                  <a:gd name="connsiteY23" fmla="*/ 608893 h 663748"/>
                  <a:gd name="connsiteX24" fmla="*/ 0 w 348330"/>
                  <a:gd name="connsiteY24" fmla="*/ 611636 h 663748"/>
                  <a:gd name="connsiteX25" fmla="*/ 52112 w 348330"/>
                  <a:gd name="connsiteY25" fmla="*/ 663748 h 663748"/>
                  <a:gd name="connsiteX26" fmla="*/ 296219 w 348330"/>
                  <a:gd name="connsiteY26" fmla="*/ 663748 h 663748"/>
                  <a:gd name="connsiteX27" fmla="*/ 348331 w 348330"/>
                  <a:gd name="connsiteY27" fmla="*/ 611636 h 663748"/>
                  <a:gd name="connsiteX28" fmla="*/ 348331 w 348330"/>
                  <a:gd name="connsiteY28" fmla="*/ 608893 h 663748"/>
                  <a:gd name="connsiteX29" fmla="*/ 331874 w 348330"/>
                  <a:gd name="connsiteY29" fmla="*/ 570494 h 663748"/>
                  <a:gd name="connsiteX30" fmla="*/ 348331 w 348330"/>
                  <a:gd name="connsiteY30" fmla="*/ 532096 h 663748"/>
                  <a:gd name="connsiteX31" fmla="*/ 348331 w 348330"/>
                  <a:gd name="connsiteY31" fmla="*/ 529353 h 663748"/>
                  <a:gd name="connsiteX32" fmla="*/ 331874 w 348330"/>
                  <a:gd name="connsiteY32" fmla="*/ 490954 h 663748"/>
                  <a:gd name="connsiteX33" fmla="*/ 348331 w 348330"/>
                  <a:gd name="connsiteY33" fmla="*/ 452556 h 663748"/>
                  <a:gd name="connsiteX34" fmla="*/ 348331 w 348330"/>
                  <a:gd name="connsiteY34" fmla="*/ 449813 h 663748"/>
                  <a:gd name="connsiteX35" fmla="*/ 331874 w 348330"/>
                  <a:gd name="connsiteY35" fmla="*/ 411414 h 663748"/>
                  <a:gd name="connsiteX36" fmla="*/ 348331 w 348330"/>
                  <a:gd name="connsiteY36" fmla="*/ 373016 h 663748"/>
                  <a:gd name="connsiteX37" fmla="*/ 348331 w 348330"/>
                  <a:gd name="connsiteY37" fmla="*/ 370273 h 663748"/>
                  <a:gd name="connsiteX38" fmla="*/ 331874 w 348330"/>
                  <a:gd name="connsiteY38" fmla="*/ 331874 h 663748"/>
                  <a:gd name="connsiteX39" fmla="*/ 348331 w 348330"/>
                  <a:gd name="connsiteY39" fmla="*/ 293475 h 663748"/>
                  <a:gd name="connsiteX40" fmla="*/ 348331 w 348330"/>
                  <a:gd name="connsiteY40" fmla="*/ 290733 h 663748"/>
                  <a:gd name="connsiteX41" fmla="*/ 331874 w 348330"/>
                  <a:gd name="connsiteY41" fmla="*/ 252334 h 663748"/>
                  <a:gd name="connsiteX42" fmla="*/ 348331 w 348330"/>
                  <a:gd name="connsiteY42" fmla="*/ 213935 h 663748"/>
                  <a:gd name="connsiteX43" fmla="*/ 348331 w 348330"/>
                  <a:gd name="connsiteY43" fmla="*/ 211193 h 663748"/>
                  <a:gd name="connsiteX44" fmla="*/ 331874 w 348330"/>
                  <a:gd name="connsiteY44" fmla="*/ 172794 h 663748"/>
                  <a:gd name="connsiteX45" fmla="*/ 348331 w 348330"/>
                  <a:gd name="connsiteY45" fmla="*/ 134395 h 663748"/>
                  <a:gd name="connsiteX46" fmla="*/ 348331 w 348330"/>
                  <a:gd name="connsiteY46" fmla="*/ 131652 h 663748"/>
                  <a:gd name="connsiteX47" fmla="*/ 331874 w 348330"/>
                  <a:gd name="connsiteY47" fmla="*/ 93254 h 663748"/>
                  <a:gd name="connsiteX48" fmla="*/ 348331 w 348330"/>
                  <a:gd name="connsiteY48" fmla="*/ 54855 h 663748"/>
                  <a:gd name="connsiteX49" fmla="*/ 348331 w 348330"/>
                  <a:gd name="connsiteY49" fmla="*/ 52112 h 663748"/>
                  <a:gd name="connsiteX50" fmla="*/ 296219 w 348330"/>
                  <a:gd name="connsiteY50" fmla="*/ 0 h 663748"/>
                  <a:gd name="connsiteX51" fmla="*/ 296219 w 348330"/>
                  <a:gd name="connsiteY51" fmla="*/ 0 h 663748"/>
                  <a:gd name="connsiteX52" fmla="*/ 320903 w 348330"/>
                  <a:gd name="connsiteY52" fmla="*/ 619864 h 663748"/>
                  <a:gd name="connsiteX53" fmla="*/ 296219 w 348330"/>
                  <a:gd name="connsiteY53" fmla="*/ 644549 h 663748"/>
                  <a:gd name="connsiteX54" fmla="*/ 52112 w 348330"/>
                  <a:gd name="connsiteY54" fmla="*/ 644549 h 663748"/>
                  <a:gd name="connsiteX55" fmla="*/ 27428 w 348330"/>
                  <a:gd name="connsiteY55" fmla="*/ 619864 h 663748"/>
                  <a:gd name="connsiteX56" fmla="*/ 27428 w 348330"/>
                  <a:gd name="connsiteY56" fmla="*/ 617122 h 663748"/>
                  <a:gd name="connsiteX57" fmla="*/ 52112 w 348330"/>
                  <a:gd name="connsiteY57" fmla="*/ 592437 h 663748"/>
                  <a:gd name="connsiteX58" fmla="*/ 296219 w 348330"/>
                  <a:gd name="connsiteY58" fmla="*/ 592437 h 663748"/>
                  <a:gd name="connsiteX59" fmla="*/ 320903 w 348330"/>
                  <a:gd name="connsiteY59" fmla="*/ 617122 h 663748"/>
                  <a:gd name="connsiteX60" fmla="*/ 320903 w 348330"/>
                  <a:gd name="connsiteY60" fmla="*/ 619864 h 663748"/>
                  <a:gd name="connsiteX61" fmla="*/ 320903 w 348330"/>
                  <a:gd name="connsiteY61" fmla="*/ 537581 h 663748"/>
                  <a:gd name="connsiteX62" fmla="*/ 296219 w 348330"/>
                  <a:gd name="connsiteY62" fmla="*/ 562266 h 663748"/>
                  <a:gd name="connsiteX63" fmla="*/ 52112 w 348330"/>
                  <a:gd name="connsiteY63" fmla="*/ 562266 h 663748"/>
                  <a:gd name="connsiteX64" fmla="*/ 27428 w 348330"/>
                  <a:gd name="connsiteY64" fmla="*/ 537581 h 663748"/>
                  <a:gd name="connsiteX65" fmla="*/ 27428 w 348330"/>
                  <a:gd name="connsiteY65" fmla="*/ 534839 h 663748"/>
                  <a:gd name="connsiteX66" fmla="*/ 52112 w 348330"/>
                  <a:gd name="connsiteY66" fmla="*/ 510154 h 663748"/>
                  <a:gd name="connsiteX67" fmla="*/ 298961 w 348330"/>
                  <a:gd name="connsiteY67" fmla="*/ 510154 h 663748"/>
                  <a:gd name="connsiteX68" fmla="*/ 323646 w 348330"/>
                  <a:gd name="connsiteY68" fmla="*/ 534839 h 663748"/>
                  <a:gd name="connsiteX69" fmla="*/ 323646 w 348330"/>
                  <a:gd name="connsiteY69" fmla="*/ 537581 h 663748"/>
                  <a:gd name="connsiteX70" fmla="*/ 320903 w 348330"/>
                  <a:gd name="connsiteY70" fmla="*/ 458041 h 663748"/>
                  <a:gd name="connsiteX71" fmla="*/ 296219 w 348330"/>
                  <a:gd name="connsiteY71" fmla="*/ 482726 h 663748"/>
                  <a:gd name="connsiteX72" fmla="*/ 49369 w 348330"/>
                  <a:gd name="connsiteY72" fmla="*/ 482726 h 663748"/>
                  <a:gd name="connsiteX73" fmla="*/ 24685 w 348330"/>
                  <a:gd name="connsiteY73" fmla="*/ 458041 h 663748"/>
                  <a:gd name="connsiteX74" fmla="*/ 24685 w 348330"/>
                  <a:gd name="connsiteY74" fmla="*/ 455298 h 663748"/>
                  <a:gd name="connsiteX75" fmla="*/ 49369 w 348330"/>
                  <a:gd name="connsiteY75" fmla="*/ 430614 h 663748"/>
                  <a:gd name="connsiteX76" fmla="*/ 293476 w 348330"/>
                  <a:gd name="connsiteY76" fmla="*/ 430614 h 663748"/>
                  <a:gd name="connsiteX77" fmla="*/ 318160 w 348330"/>
                  <a:gd name="connsiteY77" fmla="*/ 455298 h 663748"/>
                  <a:gd name="connsiteX78" fmla="*/ 318160 w 348330"/>
                  <a:gd name="connsiteY78" fmla="*/ 458041 h 663748"/>
                  <a:gd name="connsiteX79" fmla="*/ 320903 w 348330"/>
                  <a:gd name="connsiteY79" fmla="*/ 378501 h 663748"/>
                  <a:gd name="connsiteX80" fmla="*/ 296219 w 348330"/>
                  <a:gd name="connsiteY80" fmla="*/ 403186 h 663748"/>
                  <a:gd name="connsiteX81" fmla="*/ 52112 w 348330"/>
                  <a:gd name="connsiteY81" fmla="*/ 403186 h 663748"/>
                  <a:gd name="connsiteX82" fmla="*/ 27428 w 348330"/>
                  <a:gd name="connsiteY82" fmla="*/ 378501 h 663748"/>
                  <a:gd name="connsiteX83" fmla="*/ 27428 w 348330"/>
                  <a:gd name="connsiteY83" fmla="*/ 375758 h 663748"/>
                  <a:gd name="connsiteX84" fmla="*/ 52112 w 348330"/>
                  <a:gd name="connsiteY84" fmla="*/ 351073 h 663748"/>
                  <a:gd name="connsiteX85" fmla="*/ 298961 w 348330"/>
                  <a:gd name="connsiteY85" fmla="*/ 351073 h 663748"/>
                  <a:gd name="connsiteX86" fmla="*/ 323646 w 348330"/>
                  <a:gd name="connsiteY86" fmla="*/ 375758 h 663748"/>
                  <a:gd name="connsiteX87" fmla="*/ 323646 w 348330"/>
                  <a:gd name="connsiteY87" fmla="*/ 378501 h 663748"/>
                  <a:gd name="connsiteX88" fmla="*/ 320903 w 348330"/>
                  <a:gd name="connsiteY88" fmla="*/ 296218 h 663748"/>
                  <a:gd name="connsiteX89" fmla="*/ 296219 w 348330"/>
                  <a:gd name="connsiteY89" fmla="*/ 320903 h 663748"/>
                  <a:gd name="connsiteX90" fmla="*/ 49369 w 348330"/>
                  <a:gd name="connsiteY90" fmla="*/ 320903 h 663748"/>
                  <a:gd name="connsiteX91" fmla="*/ 24685 w 348330"/>
                  <a:gd name="connsiteY91" fmla="*/ 296218 h 663748"/>
                  <a:gd name="connsiteX92" fmla="*/ 24685 w 348330"/>
                  <a:gd name="connsiteY92" fmla="*/ 293475 h 663748"/>
                  <a:gd name="connsiteX93" fmla="*/ 49369 w 348330"/>
                  <a:gd name="connsiteY93" fmla="*/ 268791 h 663748"/>
                  <a:gd name="connsiteX94" fmla="*/ 296219 w 348330"/>
                  <a:gd name="connsiteY94" fmla="*/ 268791 h 663748"/>
                  <a:gd name="connsiteX95" fmla="*/ 320903 w 348330"/>
                  <a:gd name="connsiteY95" fmla="*/ 293475 h 663748"/>
                  <a:gd name="connsiteX96" fmla="*/ 320903 w 348330"/>
                  <a:gd name="connsiteY96" fmla="*/ 296218 h 663748"/>
                  <a:gd name="connsiteX97" fmla="*/ 320903 w 348330"/>
                  <a:gd name="connsiteY97" fmla="*/ 216678 h 663748"/>
                  <a:gd name="connsiteX98" fmla="*/ 296219 w 348330"/>
                  <a:gd name="connsiteY98" fmla="*/ 241363 h 663748"/>
                  <a:gd name="connsiteX99" fmla="*/ 49369 w 348330"/>
                  <a:gd name="connsiteY99" fmla="*/ 241363 h 663748"/>
                  <a:gd name="connsiteX100" fmla="*/ 24685 w 348330"/>
                  <a:gd name="connsiteY100" fmla="*/ 216678 h 663748"/>
                  <a:gd name="connsiteX101" fmla="*/ 24685 w 348330"/>
                  <a:gd name="connsiteY101" fmla="*/ 213935 h 663748"/>
                  <a:gd name="connsiteX102" fmla="*/ 49369 w 348330"/>
                  <a:gd name="connsiteY102" fmla="*/ 189250 h 663748"/>
                  <a:gd name="connsiteX103" fmla="*/ 296219 w 348330"/>
                  <a:gd name="connsiteY103" fmla="*/ 189250 h 663748"/>
                  <a:gd name="connsiteX104" fmla="*/ 320903 w 348330"/>
                  <a:gd name="connsiteY104" fmla="*/ 213935 h 663748"/>
                  <a:gd name="connsiteX105" fmla="*/ 320903 w 348330"/>
                  <a:gd name="connsiteY105" fmla="*/ 216678 h 663748"/>
                  <a:gd name="connsiteX106" fmla="*/ 320903 w 348330"/>
                  <a:gd name="connsiteY106" fmla="*/ 137138 h 663748"/>
                  <a:gd name="connsiteX107" fmla="*/ 296219 w 348330"/>
                  <a:gd name="connsiteY107" fmla="*/ 161823 h 663748"/>
                  <a:gd name="connsiteX108" fmla="*/ 49369 w 348330"/>
                  <a:gd name="connsiteY108" fmla="*/ 161823 h 663748"/>
                  <a:gd name="connsiteX109" fmla="*/ 24685 w 348330"/>
                  <a:gd name="connsiteY109" fmla="*/ 137138 h 663748"/>
                  <a:gd name="connsiteX110" fmla="*/ 24685 w 348330"/>
                  <a:gd name="connsiteY110" fmla="*/ 134395 h 663748"/>
                  <a:gd name="connsiteX111" fmla="*/ 49369 w 348330"/>
                  <a:gd name="connsiteY111" fmla="*/ 109710 h 663748"/>
                  <a:gd name="connsiteX112" fmla="*/ 293476 w 348330"/>
                  <a:gd name="connsiteY112" fmla="*/ 109710 h 663748"/>
                  <a:gd name="connsiteX113" fmla="*/ 318160 w 348330"/>
                  <a:gd name="connsiteY113" fmla="*/ 134395 h 663748"/>
                  <a:gd name="connsiteX114" fmla="*/ 318160 w 348330"/>
                  <a:gd name="connsiteY114" fmla="*/ 137138 h 663748"/>
                  <a:gd name="connsiteX115" fmla="*/ 320903 w 348330"/>
                  <a:gd name="connsiteY115" fmla="*/ 54855 h 663748"/>
                  <a:gd name="connsiteX116" fmla="*/ 296219 w 348330"/>
                  <a:gd name="connsiteY116" fmla="*/ 79540 h 663748"/>
                  <a:gd name="connsiteX117" fmla="*/ 52112 w 348330"/>
                  <a:gd name="connsiteY117" fmla="*/ 79540 h 663748"/>
                  <a:gd name="connsiteX118" fmla="*/ 27428 w 348330"/>
                  <a:gd name="connsiteY118" fmla="*/ 54855 h 663748"/>
                  <a:gd name="connsiteX119" fmla="*/ 27428 w 348330"/>
                  <a:gd name="connsiteY119" fmla="*/ 52112 h 663748"/>
                  <a:gd name="connsiteX120" fmla="*/ 52112 w 348330"/>
                  <a:gd name="connsiteY120" fmla="*/ 27428 h 663748"/>
                  <a:gd name="connsiteX121" fmla="*/ 296219 w 348330"/>
                  <a:gd name="connsiteY121" fmla="*/ 27428 h 663748"/>
                  <a:gd name="connsiteX122" fmla="*/ 320903 w 348330"/>
                  <a:gd name="connsiteY122" fmla="*/ 52112 h 663748"/>
                  <a:gd name="connsiteX123" fmla="*/ 320903 w 348330"/>
                  <a:gd name="connsiteY123" fmla="*/ 54855 h 6637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Lst>
                <a:rect l="l" t="t" r="r" b="b"/>
                <a:pathLst>
                  <a:path w="348330" h="663748">
                    <a:moveTo>
                      <a:pt x="296219" y="0"/>
                    </a:moveTo>
                    <a:lnTo>
                      <a:pt x="52112" y="0"/>
                    </a:lnTo>
                    <a:cubicBezTo>
                      <a:pt x="24685" y="0"/>
                      <a:pt x="0" y="21942"/>
                      <a:pt x="0" y="52112"/>
                    </a:cubicBezTo>
                    <a:lnTo>
                      <a:pt x="0" y="54855"/>
                    </a:lnTo>
                    <a:cubicBezTo>
                      <a:pt x="0" y="68569"/>
                      <a:pt x="5485" y="85026"/>
                      <a:pt x="16456" y="93254"/>
                    </a:cubicBezTo>
                    <a:cubicBezTo>
                      <a:pt x="5485" y="104225"/>
                      <a:pt x="0" y="117939"/>
                      <a:pt x="0" y="131652"/>
                    </a:cubicBezTo>
                    <a:lnTo>
                      <a:pt x="0" y="134395"/>
                    </a:lnTo>
                    <a:cubicBezTo>
                      <a:pt x="0" y="148109"/>
                      <a:pt x="5485" y="164566"/>
                      <a:pt x="16456" y="172794"/>
                    </a:cubicBezTo>
                    <a:cubicBezTo>
                      <a:pt x="5485" y="183765"/>
                      <a:pt x="0" y="197479"/>
                      <a:pt x="0" y="211193"/>
                    </a:cubicBezTo>
                    <a:lnTo>
                      <a:pt x="0" y="213935"/>
                    </a:lnTo>
                    <a:cubicBezTo>
                      <a:pt x="0" y="227649"/>
                      <a:pt x="5485" y="244106"/>
                      <a:pt x="16456" y="252334"/>
                    </a:cubicBezTo>
                    <a:cubicBezTo>
                      <a:pt x="5485" y="263305"/>
                      <a:pt x="0" y="277019"/>
                      <a:pt x="0" y="290733"/>
                    </a:cubicBezTo>
                    <a:lnTo>
                      <a:pt x="0" y="293475"/>
                    </a:lnTo>
                    <a:cubicBezTo>
                      <a:pt x="0" y="307189"/>
                      <a:pt x="5485" y="323646"/>
                      <a:pt x="16456" y="331874"/>
                    </a:cubicBezTo>
                    <a:cubicBezTo>
                      <a:pt x="5485" y="342845"/>
                      <a:pt x="0" y="356559"/>
                      <a:pt x="0" y="370273"/>
                    </a:cubicBezTo>
                    <a:lnTo>
                      <a:pt x="0" y="373016"/>
                    </a:lnTo>
                    <a:cubicBezTo>
                      <a:pt x="0" y="386729"/>
                      <a:pt x="5485" y="403186"/>
                      <a:pt x="16456" y="411414"/>
                    </a:cubicBezTo>
                    <a:cubicBezTo>
                      <a:pt x="5485" y="422385"/>
                      <a:pt x="0" y="436099"/>
                      <a:pt x="0" y="449813"/>
                    </a:cubicBezTo>
                    <a:lnTo>
                      <a:pt x="0" y="452556"/>
                    </a:lnTo>
                    <a:cubicBezTo>
                      <a:pt x="0" y="466270"/>
                      <a:pt x="5485" y="482726"/>
                      <a:pt x="16456" y="490954"/>
                    </a:cubicBezTo>
                    <a:cubicBezTo>
                      <a:pt x="5485" y="501925"/>
                      <a:pt x="0" y="515639"/>
                      <a:pt x="0" y="529353"/>
                    </a:cubicBezTo>
                    <a:lnTo>
                      <a:pt x="0" y="532096"/>
                    </a:lnTo>
                    <a:cubicBezTo>
                      <a:pt x="0" y="545810"/>
                      <a:pt x="5485" y="562266"/>
                      <a:pt x="16456" y="570494"/>
                    </a:cubicBezTo>
                    <a:cubicBezTo>
                      <a:pt x="5485" y="581466"/>
                      <a:pt x="0" y="595179"/>
                      <a:pt x="0" y="608893"/>
                    </a:cubicBezTo>
                    <a:lnTo>
                      <a:pt x="0" y="611636"/>
                    </a:lnTo>
                    <a:cubicBezTo>
                      <a:pt x="0" y="639063"/>
                      <a:pt x="21942" y="663748"/>
                      <a:pt x="52112" y="663748"/>
                    </a:cubicBezTo>
                    <a:lnTo>
                      <a:pt x="296219" y="663748"/>
                    </a:lnTo>
                    <a:cubicBezTo>
                      <a:pt x="323646" y="663748"/>
                      <a:pt x="348331" y="641806"/>
                      <a:pt x="348331" y="611636"/>
                    </a:cubicBezTo>
                    <a:lnTo>
                      <a:pt x="348331" y="608893"/>
                    </a:lnTo>
                    <a:cubicBezTo>
                      <a:pt x="348331" y="595179"/>
                      <a:pt x="342846" y="578723"/>
                      <a:pt x="331874" y="570494"/>
                    </a:cubicBezTo>
                    <a:cubicBezTo>
                      <a:pt x="342846" y="559523"/>
                      <a:pt x="348331" y="545810"/>
                      <a:pt x="348331" y="532096"/>
                    </a:cubicBezTo>
                    <a:lnTo>
                      <a:pt x="348331" y="529353"/>
                    </a:lnTo>
                    <a:cubicBezTo>
                      <a:pt x="348331" y="515639"/>
                      <a:pt x="342846" y="499183"/>
                      <a:pt x="331874" y="490954"/>
                    </a:cubicBezTo>
                    <a:cubicBezTo>
                      <a:pt x="342846" y="479983"/>
                      <a:pt x="348331" y="466270"/>
                      <a:pt x="348331" y="452556"/>
                    </a:cubicBezTo>
                    <a:lnTo>
                      <a:pt x="348331" y="449813"/>
                    </a:lnTo>
                    <a:cubicBezTo>
                      <a:pt x="348331" y="436099"/>
                      <a:pt x="342846" y="419643"/>
                      <a:pt x="331874" y="411414"/>
                    </a:cubicBezTo>
                    <a:cubicBezTo>
                      <a:pt x="342846" y="400443"/>
                      <a:pt x="348331" y="386729"/>
                      <a:pt x="348331" y="373016"/>
                    </a:cubicBezTo>
                    <a:lnTo>
                      <a:pt x="348331" y="370273"/>
                    </a:lnTo>
                    <a:cubicBezTo>
                      <a:pt x="348331" y="356559"/>
                      <a:pt x="342846" y="340102"/>
                      <a:pt x="331874" y="331874"/>
                    </a:cubicBezTo>
                    <a:cubicBezTo>
                      <a:pt x="342846" y="320903"/>
                      <a:pt x="348331" y="307189"/>
                      <a:pt x="348331" y="293475"/>
                    </a:cubicBezTo>
                    <a:lnTo>
                      <a:pt x="348331" y="290733"/>
                    </a:lnTo>
                    <a:cubicBezTo>
                      <a:pt x="348331" y="277019"/>
                      <a:pt x="342846" y="260562"/>
                      <a:pt x="331874" y="252334"/>
                    </a:cubicBezTo>
                    <a:cubicBezTo>
                      <a:pt x="342846" y="241363"/>
                      <a:pt x="348331" y="227649"/>
                      <a:pt x="348331" y="213935"/>
                    </a:cubicBezTo>
                    <a:lnTo>
                      <a:pt x="348331" y="211193"/>
                    </a:lnTo>
                    <a:cubicBezTo>
                      <a:pt x="348331" y="197479"/>
                      <a:pt x="342846" y="181022"/>
                      <a:pt x="331874" y="172794"/>
                    </a:cubicBezTo>
                    <a:cubicBezTo>
                      <a:pt x="342846" y="161823"/>
                      <a:pt x="348331" y="148109"/>
                      <a:pt x="348331" y="134395"/>
                    </a:cubicBezTo>
                    <a:lnTo>
                      <a:pt x="348331" y="131652"/>
                    </a:lnTo>
                    <a:cubicBezTo>
                      <a:pt x="348331" y="117939"/>
                      <a:pt x="342846" y="101482"/>
                      <a:pt x="331874" y="93254"/>
                    </a:cubicBezTo>
                    <a:cubicBezTo>
                      <a:pt x="342846" y="82283"/>
                      <a:pt x="348331" y="68569"/>
                      <a:pt x="348331" y="54855"/>
                    </a:cubicBezTo>
                    <a:lnTo>
                      <a:pt x="348331" y="52112"/>
                    </a:lnTo>
                    <a:cubicBezTo>
                      <a:pt x="348331" y="24685"/>
                      <a:pt x="323646" y="0"/>
                      <a:pt x="296219" y="0"/>
                    </a:cubicBezTo>
                    <a:lnTo>
                      <a:pt x="296219" y="0"/>
                    </a:lnTo>
                    <a:close/>
                    <a:moveTo>
                      <a:pt x="320903" y="619864"/>
                    </a:moveTo>
                    <a:cubicBezTo>
                      <a:pt x="320903" y="633578"/>
                      <a:pt x="309932" y="644549"/>
                      <a:pt x="296219" y="644549"/>
                    </a:cubicBezTo>
                    <a:lnTo>
                      <a:pt x="52112" y="644549"/>
                    </a:lnTo>
                    <a:cubicBezTo>
                      <a:pt x="38399" y="644549"/>
                      <a:pt x="27428" y="633578"/>
                      <a:pt x="27428" y="619864"/>
                    </a:cubicBezTo>
                    <a:lnTo>
                      <a:pt x="27428" y="617122"/>
                    </a:lnTo>
                    <a:cubicBezTo>
                      <a:pt x="27428" y="603408"/>
                      <a:pt x="38399" y="592437"/>
                      <a:pt x="52112" y="592437"/>
                    </a:cubicBezTo>
                    <a:lnTo>
                      <a:pt x="296219" y="592437"/>
                    </a:lnTo>
                    <a:cubicBezTo>
                      <a:pt x="309932" y="592437"/>
                      <a:pt x="320903" y="603408"/>
                      <a:pt x="320903" y="617122"/>
                    </a:cubicBezTo>
                    <a:lnTo>
                      <a:pt x="320903" y="619864"/>
                    </a:lnTo>
                    <a:close/>
                    <a:moveTo>
                      <a:pt x="320903" y="537581"/>
                    </a:moveTo>
                    <a:cubicBezTo>
                      <a:pt x="320903" y="551295"/>
                      <a:pt x="309932" y="562266"/>
                      <a:pt x="296219" y="562266"/>
                    </a:cubicBezTo>
                    <a:lnTo>
                      <a:pt x="52112" y="562266"/>
                    </a:lnTo>
                    <a:cubicBezTo>
                      <a:pt x="38399" y="562266"/>
                      <a:pt x="27428" y="551295"/>
                      <a:pt x="27428" y="537581"/>
                    </a:cubicBezTo>
                    <a:lnTo>
                      <a:pt x="27428" y="534839"/>
                    </a:lnTo>
                    <a:cubicBezTo>
                      <a:pt x="27428" y="521125"/>
                      <a:pt x="38399" y="510154"/>
                      <a:pt x="52112" y="510154"/>
                    </a:cubicBezTo>
                    <a:lnTo>
                      <a:pt x="298961" y="510154"/>
                    </a:lnTo>
                    <a:cubicBezTo>
                      <a:pt x="312675" y="510154"/>
                      <a:pt x="323646" y="521125"/>
                      <a:pt x="323646" y="534839"/>
                    </a:cubicBezTo>
                    <a:lnTo>
                      <a:pt x="323646" y="537581"/>
                    </a:lnTo>
                    <a:close/>
                    <a:moveTo>
                      <a:pt x="320903" y="458041"/>
                    </a:moveTo>
                    <a:cubicBezTo>
                      <a:pt x="320903" y="471755"/>
                      <a:pt x="309932" y="482726"/>
                      <a:pt x="296219" y="482726"/>
                    </a:cubicBezTo>
                    <a:lnTo>
                      <a:pt x="49369" y="482726"/>
                    </a:lnTo>
                    <a:cubicBezTo>
                      <a:pt x="35656" y="482726"/>
                      <a:pt x="24685" y="471755"/>
                      <a:pt x="24685" y="458041"/>
                    </a:cubicBezTo>
                    <a:lnTo>
                      <a:pt x="24685" y="455298"/>
                    </a:lnTo>
                    <a:cubicBezTo>
                      <a:pt x="24685" y="441585"/>
                      <a:pt x="35656" y="430614"/>
                      <a:pt x="49369" y="430614"/>
                    </a:cubicBezTo>
                    <a:lnTo>
                      <a:pt x="293476" y="430614"/>
                    </a:lnTo>
                    <a:cubicBezTo>
                      <a:pt x="307189" y="430614"/>
                      <a:pt x="318160" y="441585"/>
                      <a:pt x="318160" y="455298"/>
                    </a:cubicBezTo>
                    <a:lnTo>
                      <a:pt x="318160" y="458041"/>
                    </a:lnTo>
                    <a:close/>
                    <a:moveTo>
                      <a:pt x="320903" y="378501"/>
                    </a:moveTo>
                    <a:cubicBezTo>
                      <a:pt x="320903" y="392215"/>
                      <a:pt x="309932" y="403186"/>
                      <a:pt x="296219" y="403186"/>
                    </a:cubicBezTo>
                    <a:lnTo>
                      <a:pt x="52112" y="403186"/>
                    </a:lnTo>
                    <a:cubicBezTo>
                      <a:pt x="38399" y="403186"/>
                      <a:pt x="27428" y="392215"/>
                      <a:pt x="27428" y="378501"/>
                    </a:cubicBezTo>
                    <a:lnTo>
                      <a:pt x="27428" y="375758"/>
                    </a:lnTo>
                    <a:cubicBezTo>
                      <a:pt x="27428" y="362045"/>
                      <a:pt x="38399" y="351073"/>
                      <a:pt x="52112" y="351073"/>
                    </a:cubicBezTo>
                    <a:lnTo>
                      <a:pt x="298961" y="351073"/>
                    </a:lnTo>
                    <a:cubicBezTo>
                      <a:pt x="312675" y="351073"/>
                      <a:pt x="323646" y="362045"/>
                      <a:pt x="323646" y="375758"/>
                    </a:cubicBezTo>
                    <a:lnTo>
                      <a:pt x="323646" y="378501"/>
                    </a:lnTo>
                    <a:close/>
                    <a:moveTo>
                      <a:pt x="320903" y="296218"/>
                    </a:moveTo>
                    <a:cubicBezTo>
                      <a:pt x="320903" y="309932"/>
                      <a:pt x="309932" y="320903"/>
                      <a:pt x="296219" y="320903"/>
                    </a:cubicBezTo>
                    <a:lnTo>
                      <a:pt x="49369" y="320903"/>
                    </a:lnTo>
                    <a:cubicBezTo>
                      <a:pt x="35656" y="320903"/>
                      <a:pt x="24685" y="309932"/>
                      <a:pt x="24685" y="296218"/>
                    </a:cubicBezTo>
                    <a:lnTo>
                      <a:pt x="24685" y="293475"/>
                    </a:lnTo>
                    <a:cubicBezTo>
                      <a:pt x="24685" y="279762"/>
                      <a:pt x="35656" y="268791"/>
                      <a:pt x="49369" y="268791"/>
                    </a:cubicBezTo>
                    <a:lnTo>
                      <a:pt x="296219" y="268791"/>
                    </a:lnTo>
                    <a:cubicBezTo>
                      <a:pt x="309932" y="268791"/>
                      <a:pt x="320903" y="279762"/>
                      <a:pt x="320903" y="293475"/>
                    </a:cubicBezTo>
                    <a:lnTo>
                      <a:pt x="320903" y="296218"/>
                    </a:lnTo>
                    <a:close/>
                    <a:moveTo>
                      <a:pt x="320903" y="216678"/>
                    </a:moveTo>
                    <a:cubicBezTo>
                      <a:pt x="320903" y="230392"/>
                      <a:pt x="309932" y="241363"/>
                      <a:pt x="296219" y="241363"/>
                    </a:cubicBezTo>
                    <a:lnTo>
                      <a:pt x="49369" y="241363"/>
                    </a:lnTo>
                    <a:cubicBezTo>
                      <a:pt x="35656" y="241363"/>
                      <a:pt x="24685" y="230392"/>
                      <a:pt x="24685" y="216678"/>
                    </a:cubicBezTo>
                    <a:lnTo>
                      <a:pt x="24685" y="213935"/>
                    </a:lnTo>
                    <a:cubicBezTo>
                      <a:pt x="24685" y="200222"/>
                      <a:pt x="35656" y="189250"/>
                      <a:pt x="49369" y="189250"/>
                    </a:cubicBezTo>
                    <a:lnTo>
                      <a:pt x="296219" y="189250"/>
                    </a:lnTo>
                    <a:cubicBezTo>
                      <a:pt x="309932" y="189250"/>
                      <a:pt x="320903" y="200222"/>
                      <a:pt x="320903" y="213935"/>
                    </a:cubicBezTo>
                    <a:lnTo>
                      <a:pt x="320903" y="216678"/>
                    </a:lnTo>
                    <a:close/>
                    <a:moveTo>
                      <a:pt x="320903" y="137138"/>
                    </a:moveTo>
                    <a:cubicBezTo>
                      <a:pt x="320903" y="150852"/>
                      <a:pt x="309932" y="161823"/>
                      <a:pt x="296219" y="161823"/>
                    </a:cubicBezTo>
                    <a:lnTo>
                      <a:pt x="49369" y="161823"/>
                    </a:lnTo>
                    <a:cubicBezTo>
                      <a:pt x="35656" y="161823"/>
                      <a:pt x="24685" y="150852"/>
                      <a:pt x="24685" y="137138"/>
                    </a:cubicBezTo>
                    <a:lnTo>
                      <a:pt x="24685" y="134395"/>
                    </a:lnTo>
                    <a:cubicBezTo>
                      <a:pt x="24685" y="120681"/>
                      <a:pt x="35656" y="109710"/>
                      <a:pt x="49369" y="109710"/>
                    </a:cubicBezTo>
                    <a:lnTo>
                      <a:pt x="293476" y="109710"/>
                    </a:lnTo>
                    <a:cubicBezTo>
                      <a:pt x="307189" y="109710"/>
                      <a:pt x="318160" y="120681"/>
                      <a:pt x="318160" y="134395"/>
                    </a:cubicBezTo>
                    <a:lnTo>
                      <a:pt x="318160" y="137138"/>
                    </a:lnTo>
                    <a:close/>
                    <a:moveTo>
                      <a:pt x="320903" y="54855"/>
                    </a:moveTo>
                    <a:cubicBezTo>
                      <a:pt x="320903" y="68569"/>
                      <a:pt x="309932" y="79540"/>
                      <a:pt x="296219" y="79540"/>
                    </a:cubicBezTo>
                    <a:lnTo>
                      <a:pt x="52112" y="79540"/>
                    </a:lnTo>
                    <a:cubicBezTo>
                      <a:pt x="38399" y="79540"/>
                      <a:pt x="27428" y="68569"/>
                      <a:pt x="27428" y="54855"/>
                    </a:cubicBezTo>
                    <a:lnTo>
                      <a:pt x="27428" y="52112"/>
                    </a:lnTo>
                    <a:cubicBezTo>
                      <a:pt x="27428" y="38399"/>
                      <a:pt x="38399" y="27428"/>
                      <a:pt x="52112" y="27428"/>
                    </a:cubicBezTo>
                    <a:lnTo>
                      <a:pt x="296219" y="27428"/>
                    </a:lnTo>
                    <a:cubicBezTo>
                      <a:pt x="309932" y="27428"/>
                      <a:pt x="320903" y="38399"/>
                      <a:pt x="320903" y="52112"/>
                    </a:cubicBezTo>
                    <a:lnTo>
                      <a:pt x="320903" y="54855"/>
                    </a:lnTo>
                    <a:close/>
                  </a:path>
                </a:pathLst>
              </a:custGeom>
              <a:grpFill/>
              <a:ln w="27426" cap="flat">
                <a:noFill/>
                <a:prstDash val="solid"/>
                <a:miter/>
              </a:ln>
            </p:spPr>
            <p:txBody>
              <a:bodyPr rtlCol="0" anchor="ctr"/>
              <a:lstStyle/>
              <a:p>
                <a:endParaRPr lang="en-US"/>
              </a:p>
            </p:txBody>
          </p:sp>
          <p:grpSp>
            <p:nvGrpSpPr>
              <p:cNvPr id="8" name="Graphic 3">
                <a:extLst>
                  <a:ext uri="{FF2B5EF4-FFF2-40B4-BE49-F238E27FC236}">
                    <a16:creationId xmlns:a16="http://schemas.microsoft.com/office/drawing/2014/main" id="{BA27376C-F9AC-5A1F-66E4-EC73C3902988}"/>
                  </a:ext>
                </a:extLst>
              </p:cNvPr>
              <p:cNvGrpSpPr/>
              <p:nvPr/>
            </p:nvGrpSpPr>
            <p:grpSpPr>
              <a:xfrm>
                <a:off x="4417506" y="446113"/>
                <a:ext cx="1023051" cy="943510"/>
                <a:chOff x="4417506" y="446113"/>
                <a:chExt cx="1023051" cy="943510"/>
              </a:xfrm>
              <a:grpFill/>
            </p:grpSpPr>
            <p:sp>
              <p:nvSpPr>
                <p:cNvPr id="10" name="Freeform 1344">
                  <a:extLst>
                    <a:ext uri="{FF2B5EF4-FFF2-40B4-BE49-F238E27FC236}">
                      <a16:creationId xmlns:a16="http://schemas.microsoft.com/office/drawing/2014/main" id="{A9FF4C48-FB18-76F2-3592-DC7D021BC7E5}"/>
                    </a:ext>
                  </a:extLst>
                </p:cNvPr>
                <p:cNvSpPr/>
                <p:nvPr/>
              </p:nvSpPr>
              <p:spPr>
                <a:xfrm>
                  <a:off x="4516117" y="446113"/>
                  <a:ext cx="924440" cy="455545"/>
                </a:xfrm>
                <a:custGeom>
                  <a:avLst/>
                  <a:gdLst>
                    <a:gd name="connsiteX0" fmla="*/ 411543 w 924440"/>
                    <a:gd name="connsiteY0" fmla="*/ 156337 h 455545"/>
                    <a:gd name="connsiteX1" fmla="*/ 392344 w 924440"/>
                    <a:gd name="connsiteY1" fmla="*/ 153595 h 455545"/>
                    <a:gd name="connsiteX2" fmla="*/ 5614 w 924440"/>
                    <a:gd name="connsiteY2" fmla="*/ 430614 h 455545"/>
                    <a:gd name="connsiteX3" fmla="*/ 22070 w 924440"/>
                    <a:gd name="connsiteY3" fmla="*/ 452556 h 455545"/>
                    <a:gd name="connsiteX4" fmla="*/ 397829 w 924440"/>
                    <a:gd name="connsiteY4" fmla="*/ 181022 h 455545"/>
                    <a:gd name="connsiteX5" fmla="*/ 523996 w 924440"/>
                    <a:gd name="connsiteY5" fmla="*/ 329131 h 455545"/>
                    <a:gd name="connsiteX6" fmla="*/ 543196 w 924440"/>
                    <a:gd name="connsiteY6" fmla="*/ 331874 h 455545"/>
                    <a:gd name="connsiteX7" fmla="*/ 853129 w 924440"/>
                    <a:gd name="connsiteY7" fmla="*/ 93254 h 455545"/>
                    <a:gd name="connsiteX8" fmla="*/ 894270 w 924440"/>
                    <a:gd name="connsiteY8" fmla="*/ 142624 h 455545"/>
                    <a:gd name="connsiteX9" fmla="*/ 916212 w 924440"/>
                    <a:gd name="connsiteY9" fmla="*/ 134395 h 455545"/>
                    <a:gd name="connsiteX10" fmla="*/ 924440 w 924440"/>
                    <a:gd name="connsiteY10" fmla="*/ 21942 h 455545"/>
                    <a:gd name="connsiteX11" fmla="*/ 913469 w 924440"/>
                    <a:gd name="connsiteY11" fmla="*/ 8228 h 455545"/>
                    <a:gd name="connsiteX12" fmla="*/ 801016 w 924440"/>
                    <a:gd name="connsiteY12" fmla="*/ 0 h 455545"/>
                    <a:gd name="connsiteX13" fmla="*/ 790045 w 924440"/>
                    <a:gd name="connsiteY13" fmla="*/ 21942 h 455545"/>
                    <a:gd name="connsiteX14" fmla="*/ 833929 w 924440"/>
                    <a:gd name="connsiteY14" fmla="*/ 74054 h 455545"/>
                    <a:gd name="connsiteX15" fmla="*/ 534968 w 924440"/>
                    <a:gd name="connsiteY15" fmla="*/ 304447 h 455545"/>
                    <a:gd name="connsiteX16" fmla="*/ 411543 w 924440"/>
                    <a:gd name="connsiteY16" fmla="*/ 156337 h 455545"/>
                    <a:gd name="connsiteX17" fmla="*/ 831186 w 924440"/>
                    <a:gd name="connsiteY17" fmla="*/ 30170 h 455545"/>
                    <a:gd name="connsiteX18" fmla="*/ 899756 w 924440"/>
                    <a:gd name="connsiteY18" fmla="*/ 35656 h 455545"/>
                    <a:gd name="connsiteX19" fmla="*/ 894270 w 924440"/>
                    <a:gd name="connsiteY19" fmla="*/ 104225 h 455545"/>
                    <a:gd name="connsiteX20" fmla="*/ 831186 w 924440"/>
                    <a:gd name="connsiteY20" fmla="*/ 30170 h 4555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924440" h="455545">
                      <a:moveTo>
                        <a:pt x="411543" y="156337"/>
                      </a:moveTo>
                      <a:cubicBezTo>
                        <a:pt x="406057" y="150852"/>
                        <a:pt x="400572" y="150852"/>
                        <a:pt x="392344" y="153595"/>
                      </a:cubicBezTo>
                      <a:lnTo>
                        <a:pt x="5614" y="430614"/>
                      </a:lnTo>
                      <a:cubicBezTo>
                        <a:pt x="-8100" y="441585"/>
                        <a:pt x="5614" y="463527"/>
                        <a:pt x="22070" y="452556"/>
                      </a:cubicBezTo>
                      <a:lnTo>
                        <a:pt x="397829" y="181022"/>
                      </a:lnTo>
                      <a:lnTo>
                        <a:pt x="523996" y="329131"/>
                      </a:lnTo>
                      <a:cubicBezTo>
                        <a:pt x="529482" y="334617"/>
                        <a:pt x="537710" y="334617"/>
                        <a:pt x="543196" y="331874"/>
                      </a:cubicBezTo>
                      <a:lnTo>
                        <a:pt x="853129" y="93254"/>
                      </a:lnTo>
                      <a:lnTo>
                        <a:pt x="894270" y="142624"/>
                      </a:lnTo>
                      <a:cubicBezTo>
                        <a:pt x="902498" y="150852"/>
                        <a:pt x="916212" y="145366"/>
                        <a:pt x="916212" y="134395"/>
                      </a:cubicBezTo>
                      <a:lnTo>
                        <a:pt x="924440" y="21942"/>
                      </a:lnTo>
                      <a:cubicBezTo>
                        <a:pt x="924440" y="13714"/>
                        <a:pt x="918955" y="8228"/>
                        <a:pt x="913469" y="8228"/>
                      </a:cubicBezTo>
                      <a:lnTo>
                        <a:pt x="801016" y="0"/>
                      </a:lnTo>
                      <a:cubicBezTo>
                        <a:pt x="790045" y="0"/>
                        <a:pt x="781817" y="13714"/>
                        <a:pt x="790045" y="21942"/>
                      </a:cubicBezTo>
                      <a:lnTo>
                        <a:pt x="833929" y="74054"/>
                      </a:lnTo>
                      <a:lnTo>
                        <a:pt x="534968" y="304447"/>
                      </a:lnTo>
                      <a:lnTo>
                        <a:pt x="411543" y="156337"/>
                      </a:lnTo>
                      <a:close/>
                      <a:moveTo>
                        <a:pt x="831186" y="30170"/>
                      </a:moveTo>
                      <a:lnTo>
                        <a:pt x="899756" y="35656"/>
                      </a:lnTo>
                      <a:lnTo>
                        <a:pt x="894270" y="104225"/>
                      </a:lnTo>
                      <a:lnTo>
                        <a:pt x="831186" y="30170"/>
                      </a:lnTo>
                      <a:close/>
                    </a:path>
                  </a:pathLst>
                </a:custGeom>
                <a:grpFill/>
                <a:ln w="27426" cap="flat">
                  <a:noFill/>
                  <a:prstDash val="solid"/>
                  <a:miter/>
                </a:ln>
              </p:spPr>
              <p:txBody>
                <a:bodyPr rtlCol="0" anchor="ctr"/>
                <a:lstStyle/>
                <a:p>
                  <a:endParaRPr lang="en-US"/>
                </a:p>
              </p:txBody>
            </p:sp>
            <p:sp>
              <p:nvSpPr>
                <p:cNvPr id="11" name="Freeform 1345">
                  <a:extLst>
                    <a:ext uri="{FF2B5EF4-FFF2-40B4-BE49-F238E27FC236}">
                      <a16:creationId xmlns:a16="http://schemas.microsoft.com/office/drawing/2014/main" id="{C8E47E70-C73C-FDD2-0E83-3159ACC38669}"/>
                    </a:ext>
                  </a:extLst>
                </p:cNvPr>
                <p:cNvSpPr/>
                <p:nvPr/>
              </p:nvSpPr>
              <p:spPr>
                <a:xfrm>
                  <a:off x="4417506" y="873984"/>
                  <a:ext cx="721347" cy="515639"/>
                </a:xfrm>
                <a:custGeom>
                  <a:avLst/>
                  <a:gdLst>
                    <a:gd name="connsiteX0" fmla="*/ 57598 w 721347"/>
                    <a:gd name="connsiteY0" fmla="*/ 515639 h 515639"/>
                    <a:gd name="connsiteX1" fmla="*/ 301704 w 721347"/>
                    <a:gd name="connsiteY1" fmla="*/ 515639 h 515639"/>
                    <a:gd name="connsiteX2" fmla="*/ 353817 w 721347"/>
                    <a:gd name="connsiteY2" fmla="*/ 463527 h 515639"/>
                    <a:gd name="connsiteX3" fmla="*/ 353817 w 721347"/>
                    <a:gd name="connsiteY3" fmla="*/ 460784 h 515639"/>
                    <a:gd name="connsiteX4" fmla="*/ 337360 w 721347"/>
                    <a:gd name="connsiteY4" fmla="*/ 422385 h 515639"/>
                    <a:gd name="connsiteX5" fmla="*/ 348331 w 721347"/>
                    <a:gd name="connsiteY5" fmla="*/ 408672 h 515639"/>
                    <a:gd name="connsiteX6" fmla="*/ 381245 w 721347"/>
                    <a:gd name="connsiteY6" fmla="*/ 408672 h 515639"/>
                    <a:gd name="connsiteX7" fmla="*/ 392216 w 721347"/>
                    <a:gd name="connsiteY7" fmla="*/ 422385 h 515639"/>
                    <a:gd name="connsiteX8" fmla="*/ 373017 w 721347"/>
                    <a:gd name="connsiteY8" fmla="*/ 460784 h 515639"/>
                    <a:gd name="connsiteX9" fmla="*/ 373017 w 721347"/>
                    <a:gd name="connsiteY9" fmla="*/ 463527 h 515639"/>
                    <a:gd name="connsiteX10" fmla="*/ 425129 w 721347"/>
                    <a:gd name="connsiteY10" fmla="*/ 515639 h 515639"/>
                    <a:gd name="connsiteX11" fmla="*/ 669235 w 721347"/>
                    <a:gd name="connsiteY11" fmla="*/ 515639 h 515639"/>
                    <a:gd name="connsiteX12" fmla="*/ 721348 w 721347"/>
                    <a:gd name="connsiteY12" fmla="*/ 463527 h 515639"/>
                    <a:gd name="connsiteX13" fmla="*/ 721348 w 721347"/>
                    <a:gd name="connsiteY13" fmla="*/ 460784 h 515639"/>
                    <a:gd name="connsiteX14" fmla="*/ 702149 w 721347"/>
                    <a:gd name="connsiteY14" fmla="*/ 422385 h 515639"/>
                    <a:gd name="connsiteX15" fmla="*/ 721348 w 721347"/>
                    <a:gd name="connsiteY15" fmla="*/ 381244 h 515639"/>
                    <a:gd name="connsiteX16" fmla="*/ 702149 w 721347"/>
                    <a:gd name="connsiteY16" fmla="*/ 340103 h 515639"/>
                    <a:gd name="connsiteX17" fmla="*/ 721348 w 721347"/>
                    <a:gd name="connsiteY17" fmla="*/ 298961 h 515639"/>
                    <a:gd name="connsiteX18" fmla="*/ 702149 w 721347"/>
                    <a:gd name="connsiteY18" fmla="*/ 257820 h 515639"/>
                    <a:gd name="connsiteX19" fmla="*/ 721348 w 721347"/>
                    <a:gd name="connsiteY19" fmla="*/ 216678 h 515639"/>
                    <a:gd name="connsiteX20" fmla="*/ 702149 w 721347"/>
                    <a:gd name="connsiteY20" fmla="*/ 175537 h 515639"/>
                    <a:gd name="connsiteX21" fmla="*/ 721348 w 721347"/>
                    <a:gd name="connsiteY21" fmla="*/ 134395 h 515639"/>
                    <a:gd name="connsiteX22" fmla="*/ 704892 w 721347"/>
                    <a:gd name="connsiteY22" fmla="*/ 93254 h 515639"/>
                    <a:gd name="connsiteX23" fmla="*/ 721348 w 721347"/>
                    <a:gd name="connsiteY23" fmla="*/ 54855 h 515639"/>
                    <a:gd name="connsiteX24" fmla="*/ 721348 w 721347"/>
                    <a:gd name="connsiteY24" fmla="*/ 52113 h 515639"/>
                    <a:gd name="connsiteX25" fmla="*/ 669235 w 721347"/>
                    <a:gd name="connsiteY25" fmla="*/ 0 h 515639"/>
                    <a:gd name="connsiteX26" fmla="*/ 425129 w 721347"/>
                    <a:gd name="connsiteY26" fmla="*/ 0 h 515639"/>
                    <a:gd name="connsiteX27" fmla="*/ 373017 w 721347"/>
                    <a:gd name="connsiteY27" fmla="*/ 52113 h 515639"/>
                    <a:gd name="connsiteX28" fmla="*/ 373017 w 721347"/>
                    <a:gd name="connsiteY28" fmla="*/ 54855 h 515639"/>
                    <a:gd name="connsiteX29" fmla="*/ 389473 w 721347"/>
                    <a:gd name="connsiteY29" fmla="*/ 93254 h 515639"/>
                    <a:gd name="connsiteX30" fmla="*/ 378502 w 721347"/>
                    <a:gd name="connsiteY30" fmla="*/ 106968 h 515639"/>
                    <a:gd name="connsiteX31" fmla="*/ 266048 w 721347"/>
                    <a:gd name="connsiteY31" fmla="*/ 139881 h 515639"/>
                    <a:gd name="connsiteX32" fmla="*/ 211193 w 721347"/>
                    <a:gd name="connsiteY32" fmla="*/ 241363 h 515639"/>
                    <a:gd name="connsiteX33" fmla="*/ 54855 w 721347"/>
                    <a:gd name="connsiteY33" fmla="*/ 241363 h 515639"/>
                    <a:gd name="connsiteX34" fmla="*/ 5485 w 721347"/>
                    <a:gd name="connsiteY34" fmla="*/ 277019 h 515639"/>
                    <a:gd name="connsiteX35" fmla="*/ 19199 w 721347"/>
                    <a:gd name="connsiteY35" fmla="*/ 337360 h 515639"/>
                    <a:gd name="connsiteX36" fmla="*/ 0 w 721347"/>
                    <a:gd name="connsiteY36" fmla="*/ 375758 h 515639"/>
                    <a:gd name="connsiteX37" fmla="*/ 16457 w 721347"/>
                    <a:gd name="connsiteY37" fmla="*/ 416900 h 515639"/>
                    <a:gd name="connsiteX38" fmla="*/ 0 w 721347"/>
                    <a:gd name="connsiteY38" fmla="*/ 455298 h 515639"/>
                    <a:gd name="connsiteX39" fmla="*/ 0 w 721347"/>
                    <a:gd name="connsiteY39" fmla="*/ 458041 h 515639"/>
                    <a:gd name="connsiteX40" fmla="*/ 57598 w 721347"/>
                    <a:gd name="connsiteY40" fmla="*/ 515639 h 515639"/>
                    <a:gd name="connsiteX41" fmla="*/ 57598 w 721347"/>
                    <a:gd name="connsiteY41" fmla="*/ 515639 h 515639"/>
                    <a:gd name="connsiteX42" fmla="*/ 693920 w 721347"/>
                    <a:gd name="connsiteY42" fmla="*/ 466270 h 515639"/>
                    <a:gd name="connsiteX43" fmla="*/ 669235 w 721347"/>
                    <a:gd name="connsiteY43" fmla="*/ 490954 h 515639"/>
                    <a:gd name="connsiteX44" fmla="*/ 425129 w 721347"/>
                    <a:gd name="connsiteY44" fmla="*/ 490954 h 515639"/>
                    <a:gd name="connsiteX45" fmla="*/ 400444 w 721347"/>
                    <a:gd name="connsiteY45" fmla="*/ 466270 h 515639"/>
                    <a:gd name="connsiteX46" fmla="*/ 400444 w 721347"/>
                    <a:gd name="connsiteY46" fmla="*/ 463527 h 515639"/>
                    <a:gd name="connsiteX47" fmla="*/ 425129 w 721347"/>
                    <a:gd name="connsiteY47" fmla="*/ 438842 h 515639"/>
                    <a:gd name="connsiteX48" fmla="*/ 669235 w 721347"/>
                    <a:gd name="connsiteY48" fmla="*/ 438842 h 515639"/>
                    <a:gd name="connsiteX49" fmla="*/ 693920 w 721347"/>
                    <a:gd name="connsiteY49" fmla="*/ 463527 h 515639"/>
                    <a:gd name="connsiteX50" fmla="*/ 693920 w 721347"/>
                    <a:gd name="connsiteY50" fmla="*/ 466270 h 515639"/>
                    <a:gd name="connsiteX51" fmla="*/ 666492 w 721347"/>
                    <a:gd name="connsiteY51" fmla="*/ 408672 h 515639"/>
                    <a:gd name="connsiteX52" fmla="*/ 425129 w 721347"/>
                    <a:gd name="connsiteY52" fmla="*/ 408672 h 515639"/>
                    <a:gd name="connsiteX53" fmla="*/ 408672 w 721347"/>
                    <a:gd name="connsiteY53" fmla="*/ 403186 h 515639"/>
                    <a:gd name="connsiteX54" fmla="*/ 477241 w 721347"/>
                    <a:gd name="connsiteY54" fmla="*/ 356559 h 515639"/>
                    <a:gd name="connsiteX55" fmla="*/ 666492 w 721347"/>
                    <a:gd name="connsiteY55" fmla="*/ 356559 h 515639"/>
                    <a:gd name="connsiteX56" fmla="*/ 693920 w 721347"/>
                    <a:gd name="connsiteY56" fmla="*/ 383987 h 515639"/>
                    <a:gd name="connsiteX57" fmla="*/ 666492 w 721347"/>
                    <a:gd name="connsiteY57" fmla="*/ 408672 h 515639"/>
                    <a:gd name="connsiteX58" fmla="*/ 666492 w 721347"/>
                    <a:gd name="connsiteY58" fmla="*/ 408672 h 515639"/>
                    <a:gd name="connsiteX59" fmla="*/ 666492 w 721347"/>
                    <a:gd name="connsiteY59" fmla="*/ 329131 h 515639"/>
                    <a:gd name="connsiteX60" fmla="*/ 493698 w 721347"/>
                    <a:gd name="connsiteY60" fmla="*/ 329131 h 515639"/>
                    <a:gd name="connsiteX61" fmla="*/ 510155 w 721347"/>
                    <a:gd name="connsiteY61" fmla="*/ 274276 h 515639"/>
                    <a:gd name="connsiteX62" fmla="*/ 666492 w 721347"/>
                    <a:gd name="connsiteY62" fmla="*/ 274276 h 515639"/>
                    <a:gd name="connsiteX63" fmla="*/ 693920 w 721347"/>
                    <a:gd name="connsiteY63" fmla="*/ 301704 h 515639"/>
                    <a:gd name="connsiteX64" fmla="*/ 666492 w 721347"/>
                    <a:gd name="connsiteY64" fmla="*/ 329131 h 515639"/>
                    <a:gd name="connsiteX65" fmla="*/ 666492 w 721347"/>
                    <a:gd name="connsiteY65" fmla="*/ 329131 h 515639"/>
                    <a:gd name="connsiteX66" fmla="*/ 666492 w 721347"/>
                    <a:gd name="connsiteY66" fmla="*/ 246849 h 515639"/>
                    <a:gd name="connsiteX67" fmla="*/ 510155 w 721347"/>
                    <a:gd name="connsiteY67" fmla="*/ 246849 h 515639"/>
                    <a:gd name="connsiteX68" fmla="*/ 493698 w 721347"/>
                    <a:gd name="connsiteY68" fmla="*/ 191993 h 515639"/>
                    <a:gd name="connsiteX69" fmla="*/ 663750 w 721347"/>
                    <a:gd name="connsiteY69" fmla="*/ 191993 h 515639"/>
                    <a:gd name="connsiteX70" fmla="*/ 691178 w 721347"/>
                    <a:gd name="connsiteY70" fmla="*/ 219421 h 515639"/>
                    <a:gd name="connsiteX71" fmla="*/ 666492 w 721347"/>
                    <a:gd name="connsiteY71" fmla="*/ 246849 h 515639"/>
                    <a:gd name="connsiteX72" fmla="*/ 666492 w 721347"/>
                    <a:gd name="connsiteY72" fmla="*/ 246849 h 515639"/>
                    <a:gd name="connsiteX73" fmla="*/ 666492 w 721347"/>
                    <a:gd name="connsiteY73" fmla="*/ 167308 h 515639"/>
                    <a:gd name="connsiteX74" fmla="*/ 479984 w 721347"/>
                    <a:gd name="connsiteY74" fmla="*/ 167308 h 515639"/>
                    <a:gd name="connsiteX75" fmla="*/ 411415 w 721347"/>
                    <a:gd name="connsiteY75" fmla="*/ 117939 h 515639"/>
                    <a:gd name="connsiteX76" fmla="*/ 427872 w 721347"/>
                    <a:gd name="connsiteY76" fmla="*/ 112453 h 515639"/>
                    <a:gd name="connsiteX77" fmla="*/ 669235 w 721347"/>
                    <a:gd name="connsiteY77" fmla="*/ 112453 h 515639"/>
                    <a:gd name="connsiteX78" fmla="*/ 696663 w 721347"/>
                    <a:gd name="connsiteY78" fmla="*/ 139881 h 515639"/>
                    <a:gd name="connsiteX79" fmla="*/ 666492 w 721347"/>
                    <a:gd name="connsiteY79" fmla="*/ 167308 h 515639"/>
                    <a:gd name="connsiteX80" fmla="*/ 666492 w 721347"/>
                    <a:gd name="connsiteY80" fmla="*/ 167308 h 515639"/>
                    <a:gd name="connsiteX81" fmla="*/ 397701 w 721347"/>
                    <a:gd name="connsiteY81" fmla="*/ 57598 h 515639"/>
                    <a:gd name="connsiteX82" fmla="*/ 422386 w 721347"/>
                    <a:gd name="connsiteY82" fmla="*/ 32913 h 515639"/>
                    <a:gd name="connsiteX83" fmla="*/ 666492 w 721347"/>
                    <a:gd name="connsiteY83" fmla="*/ 32913 h 515639"/>
                    <a:gd name="connsiteX84" fmla="*/ 691178 w 721347"/>
                    <a:gd name="connsiteY84" fmla="*/ 57598 h 515639"/>
                    <a:gd name="connsiteX85" fmla="*/ 691178 w 721347"/>
                    <a:gd name="connsiteY85" fmla="*/ 60341 h 515639"/>
                    <a:gd name="connsiteX86" fmla="*/ 666492 w 721347"/>
                    <a:gd name="connsiteY86" fmla="*/ 85026 h 515639"/>
                    <a:gd name="connsiteX87" fmla="*/ 425129 w 721347"/>
                    <a:gd name="connsiteY87" fmla="*/ 85026 h 515639"/>
                    <a:gd name="connsiteX88" fmla="*/ 400444 w 721347"/>
                    <a:gd name="connsiteY88" fmla="*/ 60341 h 515639"/>
                    <a:gd name="connsiteX89" fmla="*/ 400444 w 721347"/>
                    <a:gd name="connsiteY89" fmla="*/ 57598 h 515639"/>
                    <a:gd name="connsiteX90" fmla="*/ 362045 w 721347"/>
                    <a:gd name="connsiteY90" fmla="*/ 139881 h 515639"/>
                    <a:gd name="connsiteX91" fmla="*/ 474499 w 721347"/>
                    <a:gd name="connsiteY91" fmla="*/ 216678 h 515639"/>
                    <a:gd name="connsiteX92" fmla="*/ 447071 w 721347"/>
                    <a:gd name="connsiteY92" fmla="*/ 351073 h 515639"/>
                    <a:gd name="connsiteX93" fmla="*/ 312675 w 721347"/>
                    <a:gd name="connsiteY93" fmla="*/ 378501 h 515639"/>
                    <a:gd name="connsiteX94" fmla="*/ 235878 w 721347"/>
                    <a:gd name="connsiteY94" fmla="*/ 266048 h 515639"/>
                    <a:gd name="connsiteX95" fmla="*/ 362045 w 721347"/>
                    <a:gd name="connsiteY95" fmla="*/ 139881 h 515639"/>
                    <a:gd name="connsiteX96" fmla="*/ 362045 w 721347"/>
                    <a:gd name="connsiteY96" fmla="*/ 139881 h 515639"/>
                    <a:gd name="connsiteX97" fmla="*/ 57598 w 721347"/>
                    <a:gd name="connsiteY97" fmla="*/ 274276 h 515639"/>
                    <a:gd name="connsiteX98" fmla="*/ 213936 w 721347"/>
                    <a:gd name="connsiteY98" fmla="*/ 274276 h 515639"/>
                    <a:gd name="connsiteX99" fmla="*/ 230392 w 721347"/>
                    <a:gd name="connsiteY99" fmla="*/ 329131 h 515639"/>
                    <a:gd name="connsiteX100" fmla="*/ 57598 w 721347"/>
                    <a:gd name="connsiteY100" fmla="*/ 329131 h 515639"/>
                    <a:gd name="connsiteX101" fmla="*/ 30171 w 721347"/>
                    <a:gd name="connsiteY101" fmla="*/ 301704 h 515639"/>
                    <a:gd name="connsiteX102" fmla="*/ 57598 w 721347"/>
                    <a:gd name="connsiteY102" fmla="*/ 274276 h 515639"/>
                    <a:gd name="connsiteX103" fmla="*/ 57598 w 721347"/>
                    <a:gd name="connsiteY103" fmla="*/ 274276 h 515639"/>
                    <a:gd name="connsiteX104" fmla="*/ 57598 w 721347"/>
                    <a:gd name="connsiteY104" fmla="*/ 356559 h 515639"/>
                    <a:gd name="connsiteX105" fmla="*/ 246849 w 721347"/>
                    <a:gd name="connsiteY105" fmla="*/ 356559 h 515639"/>
                    <a:gd name="connsiteX106" fmla="*/ 315418 w 721347"/>
                    <a:gd name="connsiteY106" fmla="*/ 403186 h 515639"/>
                    <a:gd name="connsiteX107" fmla="*/ 304447 w 721347"/>
                    <a:gd name="connsiteY107" fmla="*/ 408672 h 515639"/>
                    <a:gd name="connsiteX108" fmla="*/ 52112 w 721347"/>
                    <a:gd name="connsiteY108" fmla="*/ 408672 h 515639"/>
                    <a:gd name="connsiteX109" fmla="*/ 30171 w 721347"/>
                    <a:gd name="connsiteY109" fmla="*/ 378501 h 515639"/>
                    <a:gd name="connsiteX110" fmla="*/ 57598 w 721347"/>
                    <a:gd name="connsiteY110" fmla="*/ 356559 h 515639"/>
                    <a:gd name="connsiteX111" fmla="*/ 57598 w 721347"/>
                    <a:gd name="connsiteY111" fmla="*/ 356559 h 515639"/>
                    <a:gd name="connsiteX112" fmla="*/ 30171 w 721347"/>
                    <a:gd name="connsiteY112" fmla="*/ 460784 h 515639"/>
                    <a:gd name="connsiteX113" fmla="*/ 52112 w 721347"/>
                    <a:gd name="connsiteY113" fmla="*/ 436099 h 515639"/>
                    <a:gd name="connsiteX114" fmla="*/ 307190 w 721347"/>
                    <a:gd name="connsiteY114" fmla="*/ 436099 h 515639"/>
                    <a:gd name="connsiteX115" fmla="*/ 329132 w 721347"/>
                    <a:gd name="connsiteY115" fmla="*/ 460784 h 515639"/>
                    <a:gd name="connsiteX116" fmla="*/ 329132 w 721347"/>
                    <a:gd name="connsiteY116" fmla="*/ 463527 h 515639"/>
                    <a:gd name="connsiteX117" fmla="*/ 304447 w 721347"/>
                    <a:gd name="connsiteY117" fmla="*/ 488212 h 515639"/>
                    <a:gd name="connsiteX118" fmla="*/ 60341 w 721347"/>
                    <a:gd name="connsiteY118" fmla="*/ 488212 h 515639"/>
                    <a:gd name="connsiteX119" fmla="*/ 35656 w 721347"/>
                    <a:gd name="connsiteY119" fmla="*/ 463527 h 515639"/>
                    <a:gd name="connsiteX120" fmla="*/ 35656 w 721347"/>
                    <a:gd name="connsiteY120" fmla="*/ 460784 h 5156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Lst>
                  <a:rect l="l" t="t" r="r" b="b"/>
                  <a:pathLst>
                    <a:path w="721347" h="515639">
                      <a:moveTo>
                        <a:pt x="57598" y="515639"/>
                      </a:moveTo>
                      <a:lnTo>
                        <a:pt x="301704" y="515639"/>
                      </a:lnTo>
                      <a:cubicBezTo>
                        <a:pt x="329132" y="515639"/>
                        <a:pt x="353817" y="493697"/>
                        <a:pt x="353817" y="463527"/>
                      </a:cubicBezTo>
                      <a:lnTo>
                        <a:pt x="353817" y="460784"/>
                      </a:lnTo>
                      <a:cubicBezTo>
                        <a:pt x="353817" y="447070"/>
                        <a:pt x="348331" y="430614"/>
                        <a:pt x="337360" y="422385"/>
                      </a:cubicBezTo>
                      <a:cubicBezTo>
                        <a:pt x="340103" y="419643"/>
                        <a:pt x="345589" y="414157"/>
                        <a:pt x="348331" y="408672"/>
                      </a:cubicBezTo>
                      <a:cubicBezTo>
                        <a:pt x="359303" y="408672"/>
                        <a:pt x="370274" y="408672"/>
                        <a:pt x="381245" y="408672"/>
                      </a:cubicBezTo>
                      <a:cubicBezTo>
                        <a:pt x="383987" y="414157"/>
                        <a:pt x="386730" y="419643"/>
                        <a:pt x="392216" y="422385"/>
                      </a:cubicBezTo>
                      <a:cubicBezTo>
                        <a:pt x="381245" y="433356"/>
                        <a:pt x="373017" y="447070"/>
                        <a:pt x="373017" y="460784"/>
                      </a:cubicBezTo>
                      <a:lnTo>
                        <a:pt x="373017" y="463527"/>
                      </a:lnTo>
                      <a:cubicBezTo>
                        <a:pt x="373017" y="490954"/>
                        <a:pt x="394958" y="515639"/>
                        <a:pt x="425129" y="515639"/>
                      </a:cubicBezTo>
                      <a:lnTo>
                        <a:pt x="669235" y="515639"/>
                      </a:lnTo>
                      <a:cubicBezTo>
                        <a:pt x="696663" y="515639"/>
                        <a:pt x="721348" y="493697"/>
                        <a:pt x="721348" y="463527"/>
                      </a:cubicBezTo>
                      <a:lnTo>
                        <a:pt x="721348" y="460784"/>
                      </a:lnTo>
                      <a:cubicBezTo>
                        <a:pt x="721348" y="444327"/>
                        <a:pt x="715862" y="430614"/>
                        <a:pt x="702149" y="422385"/>
                      </a:cubicBezTo>
                      <a:cubicBezTo>
                        <a:pt x="713120" y="411414"/>
                        <a:pt x="721348" y="397701"/>
                        <a:pt x="721348" y="381244"/>
                      </a:cubicBezTo>
                      <a:cubicBezTo>
                        <a:pt x="721348" y="364787"/>
                        <a:pt x="715862" y="351073"/>
                        <a:pt x="702149" y="340103"/>
                      </a:cubicBezTo>
                      <a:cubicBezTo>
                        <a:pt x="713120" y="329131"/>
                        <a:pt x="721348" y="315418"/>
                        <a:pt x="721348" y="298961"/>
                      </a:cubicBezTo>
                      <a:cubicBezTo>
                        <a:pt x="721348" y="282504"/>
                        <a:pt x="715862" y="268791"/>
                        <a:pt x="702149" y="257820"/>
                      </a:cubicBezTo>
                      <a:cubicBezTo>
                        <a:pt x="713120" y="246849"/>
                        <a:pt x="721348" y="233135"/>
                        <a:pt x="721348" y="216678"/>
                      </a:cubicBezTo>
                      <a:cubicBezTo>
                        <a:pt x="721348" y="200222"/>
                        <a:pt x="715862" y="186508"/>
                        <a:pt x="702149" y="175537"/>
                      </a:cubicBezTo>
                      <a:cubicBezTo>
                        <a:pt x="713120" y="164566"/>
                        <a:pt x="721348" y="150852"/>
                        <a:pt x="721348" y="134395"/>
                      </a:cubicBezTo>
                      <a:cubicBezTo>
                        <a:pt x="721348" y="117939"/>
                        <a:pt x="715862" y="104225"/>
                        <a:pt x="704892" y="93254"/>
                      </a:cubicBezTo>
                      <a:cubicBezTo>
                        <a:pt x="715862" y="82283"/>
                        <a:pt x="721348" y="68569"/>
                        <a:pt x="721348" y="54855"/>
                      </a:cubicBezTo>
                      <a:lnTo>
                        <a:pt x="721348" y="52113"/>
                      </a:lnTo>
                      <a:cubicBezTo>
                        <a:pt x="721348" y="24685"/>
                        <a:pt x="699406" y="0"/>
                        <a:pt x="669235" y="0"/>
                      </a:cubicBezTo>
                      <a:lnTo>
                        <a:pt x="425129" y="0"/>
                      </a:lnTo>
                      <a:cubicBezTo>
                        <a:pt x="397701" y="0"/>
                        <a:pt x="373017" y="21942"/>
                        <a:pt x="373017" y="52113"/>
                      </a:cubicBezTo>
                      <a:lnTo>
                        <a:pt x="373017" y="54855"/>
                      </a:lnTo>
                      <a:cubicBezTo>
                        <a:pt x="373017" y="68569"/>
                        <a:pt x="378502" y="85026"/>
                        <a:pt x="389473" y="93254"/>
                      </a:cubicBezTo>
                      <a:cubicBezTo>
                        <a:pt x="386730" y="95997"/>
                        <a:pt x="381245" y="101482"/>
                        <a:pt x="378502" y="106968"/>
                      </a:cubicBezTo>
                      <a:cubicBezTo>
                        <a:pt x="337360" y="101482"/>
                        <a:pt x="298961" y="115196"/>
                        <a:pt x="266048" y="139881"/>
                      </a:cubicBezTo>
                      <a:cubicBezTo>
                        <a:pt x="235878" y="164566"/>
                        <a:pt x="213936" y="202964"/>
                        <a:pt x="211193" y="241363"/>
                      </a:cubicBezTo>
                      <a:lnTo>
                        <a:pt x="54855" y="241363"/>
                      </a:lnTo>
                      <a:cubicBezTo>
                        <a:pt x="32913" y="241363"/>
                        <a:pt x="13714" y="255077"/>
                        <a:pt x="5485" y="277019"/>
                      </a:cubicBezTo>
                      <a:cubicBezTo>
                        <a:pt x="-2743" y="298961"/>
                        <a:pt x="2743" y="320903"/>
                        <a:pt x="19199" y="337360"/>
                      </a:cubicBezTo>
                      <a:cubicBezTo>
                        <a:pt x="8228" y="348331"/>
                        <a:pt x="0" y="362045"/>
                        <a:pt x="0" y="375758"/>
                      </a:cubicBezTo>
                      <a:cubicBezTo>
                        <a:pt x="0" y="392215"/>
                        <a:pt x="5485" y="405929"/>
                        <a:pt x="16457" y="416900"/>
                      </a:cubicBezTo>
                      <a:cubicBezTo>
                        <a:pt x="5485" y="427871"/>
                        <a:pt x="0" y="441585"/>
                        <a:pt x="0" y="455298"/>
                      </a:cubicBezTo>
                      <a:lnTo>
                        <a:pt x="0" y="458041"/>
                      </a:lnTo>
                      <a:cubicBezTo>
                        <a:pt x="5485" y="493697"/>
                        <a:pt x="27428" y="515639"/>
                        <a:pt x="57598" y="515639"/>
                      </a:cubicBezTo>
                      <a:lnTo>
                        <a:pt x="57598" y="515639"/>
                      </a:lnTo>
                      <a:close/>
                      <a:moveTo>
                        <a:pt x="693920" y="466270"/>
                      </a:moveTo>
                      <a:cubicBezTo>
                        <a:pt x="693920" y="479983"/>
                        <a:pt x="682949" y="490954"/>
                        <a:pt x="669235" y="490954"/>
                      </a:cubicBezTo>
                      <a:lnTo>
                        <a:pt x="425129" y="490954"/>
                      </a:lnTo>
                      <a:cubicBezTo>
                        <a:pt x="411415" y="490954"/>
                        <a:pt x="400444" y="479983"/>
                        <a:pt x="400444" y="466270"/>
                      </a:cubicBezTo>
                      <a:lnTo>
                        <a:pt x="400444" y="463527"/>
                      </a:lnTo>
                      <a:cubicBezTo>
                        <a:pt x="400444" y="449813"/>
                        <a:pt x="411415" y="438842"/>
                        <a:pt x="425129" y="438842"/>
                      </a:cubicBezTo>
                      <a:lnTo>
                        <a:pt x="669235" y="438842"/>
                      </a:lnTo>
                      <a:cubicBezTo>
                        <a:pt x="682949" y="438842"/>
                        <a:pt x="693920" y="449813"/>
                        <a:pt x="693920" y="463527"/>
                      </a:cubicBezTo>
                      <a:lnTo>
                        <a:pt x="693920" y="466270"/>
                      </a:lnTo>
                      <a:close/>
                      <a:moveTo>
                        <a:pt x="666492" y="408672"/>
                      </a:moveTo>
                      <a:lnTo>
                        <a:pt x="425129" y="408672"/>
                      </a:lnTo>
                      <a:cubicBezTo>
                        <a:pt x="419644" y="408672"/>
                        <a:pt x="411415" y="405929"/>
                        <a:pt x="408672" y="403186"/>
                      </a:cubicBezTo>
                      <a:cubicBezTo>
                        <a:pt x="436100" y="394958"/>
                        <a:pt x="460785" y="378501"/>
                        <a:pt x="477241" y="356559"/>
                      </a:cubicBezTo>
                      <a:lnTo>
                        <a:pt x="666492" y="356559"/>
                      </a:lnTo>
                      <a:cubicBezTo>
                        <a:pt x="680206" y="356559"/>
                        <a:pt x="693920" y="367530"/>
                        <a:pt x="693920" y="383987"/>
                      </a:cubicBezTo>
                      <a:cubicBezTo>
                        <a:pt x="693920" y="397701"/>
                        <a:pt x="682949" y="408672"/>
                        <a:pt x="666492" y="408672"/>
                      </a:cubicBezTo>
                      <a:lnTo>
                        <a:pt x="666492" y="408672"/>
                      </a:lnTo>
                      <a:close/>
                      <a:moveTo>
                        <a:pt x="666492" y="329131"/>
                      </a:moveTo>
                      <a:lnTo>
                        <a:pt x="493698" y="329131"/>
                      </a:lnTo>
                      <a:cubicBezTo>
                        <a:pt x="501927" y="312675"/>
                        <a:pt x="507412" y="293475"/>
                        <a:pt x="510155" y="274276"/>
                      </a:cubicBezTo>
                      <a:lnTo>
                        <a:pt x="666492" y="274276"/>
                      </a:lnTo>
                      <a:cubicBezTo>
                        <a:pt x="680206" y="274276"/>
                        <a:pt x="693920" y="285247"/>
                        <a:pt x="693920" y="301704"/>
                      </a:cubicBezTo>
                      <a:cubicBezTo>
                        <a:pt x="693920" y="315418"/>
                        <a:pt x="682949" y="329131"/>
                        <a:pt x="666492" y="329131"/>
                      </a:cubicBezTo>
                      <a:lnTo>
                        <a:pt x="666492" y="329131"/>
                      </a:lnTo>
                      <a:close/>
                      <a:moveTo>
                        <a:pt x="666492" y="246849"/>
                      </a:moveTo>
                      <a:lnTo>
                        <a:pt x="510155" y="246849"/>
                      </a:lnTo>
                      <a:cubicBezTo>
                        <a:pt x="507412" y="227649"/>
                        <a:pt x="504669" y="208450"/>
                        <a:pt x="493698" y="191993"/>
                      </a:cubicBezTo>
                      <a:lnTo>
                        <a:pt x="663750" y="191993"/>
                      </a:lnTo>
                      <a:cubicBezTo>
                        <a:pt x="677464" y="191993"/>
                        <a:pt x="691178" y="202964"/>
                        <a:pt x="691178" y="219421"/>
                      </a:cubicBezTo>
                      <a:cubicBezTo>
                        <a:pt x="693920" y="235878"/>
                        <a:pt x="682949" y="246849"/>
                        <a:pt x="666492" y="246849"/>
                      </a:cubicBezTo>
                      <a:lnTo>
                        <a:pt x="666492" y="246849"/>
                      </a:lnTo>
                      <a:close/>
                      <a:moveTo>
                        <a:pt x="666492" y="167308"/>
                      </a:moveTo>
                      <a:lnTo>
                        <a:pt x="479984" y="167308"/>
                      </a:lnTo>
                      <a:cubicBezTo>
                        <a:pt x="460785" y="145366"/>
                        <a:pt x="438843" y="128910"/>
                        <a:pt x="411415" y="117939"/>
                      </a:cubicBezTo>
                      <a:cubicBezTo>
                        <a:pt x="416901" y="115196"/>
                        <a:pt x="422386" y="112453"/>
                        <a:pt x="427872" y="112453"/>
                      </a:cubicBezTo>
                      <a:lnTo>
                        <a:pt x="669235" y="112453"/>
                      </a:lnTo>
                      <a:cubicBezTo>
                        <a:pt x="682949" y="112453"/>
                        <a:pt x="696663" y="123424"/>
                        <a:pt x="696663" y="139881"/>
                      </a:cubicBezTo>
                      <a:cubicBezTo>
                        <a:pt x="693920" y="156337"/>
                        <a:pt x="682949" y="167308"/>
                        <a:pt x="666492" y="167308"/>
                      </a:cubicBezTo>
                      <a:lnTo>
                        <a:pt x="666492" y="167308"/>
                      </a:lnTo>
                      <a:close/>
                      <a:moveTo>
                        <a:pt x="397701" y="57598"/>
                      </a:moveTo>
                      <a:cubicBezTo>
                        <a:pt x="397701" y="43884"/>
                        <a:pt x="408672" y="32913"/>
                        <a:pt x="422386" y="32913"/>
                      </a:cubicBezTo>
                      <a:lnTo>
                        <a:pt x="666492" y="32913"/>
                      </a:lnTo>
                      <a:cubicBezTo>
                        <a:pt x="680206" y="32913"/>
                        <a:pt x="691178" y="43884"/>
                        <a:pt x="691178" y="57598"/>
                      </a:cubicBezTo>
                      <a:lnTo>
                        <a:pt x="691178" y="60341"/>
                      </a:lnTo>
                      <a:cubicBezTo>
                        <a:pt x="691178" y="74054"/>
                        <a:pt x="680206" y="85026"/>
                        <a:pt x="666492" y="85026"/>
                      </a:cubicBezTo>
                      <a:lnTo>
                        <a:pt x="425129" y="85026"/>
                      </a:lnTo>
                      <a:cubicBezTo>
                        <a:pt x="411415" y="85026"/>
                        <a:pt x="400444" y="74054"/>
                        <a:pt x="400444" y="60341"/>
                      </a:cubicBezTo>
                      <a:lnTo>
                        <a:pt x="400444" y="57598"/>
                      </a:lnTo>
                      <a:close/>
                      <a:moveTo>
                        <a:pt x="362045" y="139881"/>
                      </a:moveTo>
                      <a:cubicBezTo>
                        <a:pt x="411415" y="139881"/>
                        <a:pt x="455300" y="170051"/>
                        <a:pt x="474499" y="216678"/>
                      </a:cubicBezTo>
                      <a:cubicBezTo>
                        <a:pt x="493698" y="263305"/>
                        <a:pt x="482727" y="315418"/>
                        <a:pt x="447071" y="351073"/>
                      </a:cubicBezTo>
                      <a:cubicBezTo>
                        <a:pt x="411415" y="386729"/>
                        <a:pt x="359303" y="397701"/>
                        <a:pt x="312675" y="378501"/>
                      </a:cubicBezTo>
                      <a:cubicBezTo>
                        <a:pt x="266048" y="359302"/>
                        <a:pt x="235878" y="315418"/>
                        <a:pt x="235878" y="266048"/>
                      </a:cubicBezTo>
                      <a:cubicBezTo>
                        <a:pt x="241364" y="194736"/>
                        <a:pt x="296219" y="139881"/>
                        <a:pt x="362045" y="139881"/>
                      </a:cubicBezTo>
                      <a:lnTo>
                        <a:pt x="362045" y="139881"/>
                      </a:lnTo>
                      <a:close/>
                      <a:moveTo>
                        <a:pt x="57598" y="274276"/>
                      </a:moveTo>
                      <a:lnTo>
                        <a:pt x="213936" y="274276"/>
                      </a:lnTo>
                      <a:cubicBezTo>
                        <a:pt x="216678" y="293475"/>
                        <a:pt x="222164" y="312675"/>
                        <a:pt x="230392" y="329131"/>
                      </a:cubicBezTo>
                      <a:lnTo>
                        <a:pt x="57598" y="329131"/>
                      </a:lnTo>
                      <a:cubicBezTo>
                        <a:pt x="43884" y="329131"/>
                        <a:pt x="30171" y="318160"/>
                        <a:pt x="30171" y="301704"/>
                      </a:cubicBezTo>
                      <a:cubicBezTo>
                        <a:pt x="32913" y="287990"/>
                        <a:pt x="43884" y="274276"/>
                        <a:pt x="57598" y="274276"/>
                      </a:cubicBezTo>
                      <a:lnTo>
                        <a:pt x="57598" y="274276"/>
                      </a:lnTo>
                      <a:close/>
                      <a:moveTo>
                        <a:pt x="57598" y="356559"/>
                      </a:moveTo>
                      <a:lnTo>
                        <a:pt x="246849" y="356559"/>
                      </a:lnTo>
                      <a:cubicBezTo>
                        <a:pt x="266048" y="378501"/>
                        <a:pt x="287991" y="394958"/>
                        <a:pt x="315418" y="403186"/>
                      </a:cubicBezTo>
                      <a:cubicBezTo>
                        <a:pt x="312675" y="405929"/>
                        <a:pt x="307190" y="408672"/>
                        <a:pt x="304447" y="408672"/>
                      </a:cubicBezTo>
                      <a:lnTo>
                        <a:pt x="52112" y="408672"/>
                      </a:lnTo>
                      <a:cubicBezTo>
                        <a:pt x="38399" y="405929"/>
                        <a:pt x="30171" y="392215"/>
                        <a:pt x="30171" y="378501"/>
                      </a:cubicBezTo>
                      <a:cubicBezTo>
                        <a:pt x="32913" y="364787"/>
                        <a:pt x="43884" y="356559"/>
                        <a:pt x="57598" y="356559"/>
                      </a:cubicBezTo>
                      <a:lnTo>
                        <a:pt x="57598" y="356559"/>
                      </a:lnTo>
                      <a:close/>
                      <a:moveTo>
                        <a:pt x="30171" y="460784"/>
                      </a:moveTo>
                      <a:cubicBezTo>
                        <a:pt x="30171" y="449813"/>
                        <a:pt x="38399" y="438842"/>
                        <a:pt x="52112" y="436099"/>
                      </a:cubicBezTo>
                      <a:lnTo>
                        <a:pt x="307190" y="436099"/>
                      </a:lnTo>
                      <a:cubicBezTo>
                        <a:pt x="318161" y="438842"/>
                        <a:pt x="329132" y="449813"/>
                        <a:pt x="329132" y="460784"/>
                      </a:cubicBezTo>
                      <a:lnTo>
                        <a:pt x="329132" y="463527"/>
                      </a:lnTo>
                      <a:cubicBezTo>
                        <a:pt x="329132" y="477241"/>
                        <a:pt x="318161" y="488212"/>
                        <a:pt x="304447" y="488212"/>
                      </a:cubicBezTo>
                      <a:lnTo>
                        <a:pt x="60341" y="488212"/>
                      </a:lnTo>
                      <a:cubicBezTo>
                        <a:pt x="46627" y="488212"/>
                        <a:pt x="35656" y="477241"/>
                        <a:pt x="35656" y="463527"/>
                      </a:cubicBezTo>
                      <a:lnTo>
                        <a:pt x="35656" y="460784"/>
                      </a:lnTo>
                      <a:close/>
                    </a:path>
                  </a:pathLst>
                </a:custGeom>
                <a:grpFill/>
                <a:ln w="27426" cap="flat">
                  <a:noFill/>
                  <a:prstDash val="solid"/>
                  <a:miter/>
                </a:ln>
              </p:spPr>
              <p:txBody>
                <a:bodyPr rtlCol="0" anchor="ctr"/>
                <a:lstStyle/>
                <a:p>
                  <a:endParaRPr lang="en-US"/>
                </a:p>
              </p:txBody>
            </p:sp>
          </p:grpSp>
          <p:sp>
            <p:nvSpPr>
              <p:cNvPr id="9" name="Freeform 1343">
                <a:extLst>
                  <a:ext uri="{FF2B5EF4-FFF2-40B4-BE49-F238E27FC236}">
                    <a16:creationId xmlns:a16="http://schemas.microsoft.com/office/drawing/2014/main" id="{B27DE95E-53E6-ACCF-C211-BFF75DC66E95}"/>
                  </a:ext>
                </a:extLst>
              </p:cNvPr>
              <p:cNvSpPr/>
              <p:nvPr/>
            </p:nvSpPr>
            <p:spPr>
              <a:xfrm>
                <a:off x="4697268" y="1044035"/>
                <a:ext cx="139881" cy="189250"/>
              </a:xfrm>
              <a:custGeom>
                <a:avLst/>
                <a:gdLst>
                  <a:gd name="connsiteX0" fmla="*/ 0 w 139881"/>
                  <a:gd name="connsiteY0" fmla="*/ 71312 h 189250"/>
                  <a:gd name="connsiteX1" fmla="*/ 21942 w 139881"/>
                  <a:gd name="connsiteY1" fmla="*/ 68569 h 189250"/>
                  <a:gd name="connsiteX2" fmla="*/ 120682 w 139881"/>
                  <a:gd name="connsiteY2" fmla="*/ 68569 h 189250"/>
                  <a:gd name="connsiteX3" fmla="*/ 120682 w 139881"/>
                  <a:gd name="connsiteY3" fmla="*/ 85026 h 189250"/>
                  <a:gd name="connsiteX4" fmla="*/ 0 w 139881"/>
                  <a:gd name="connsiteY4" fmla="*/ 85026 h 189250"/>
                  <a:gd name="connsiteX5" fmla="*/ 0 w 139881"/>
                  <a:gd name="connsiteY5" fmla="*/ 71312 h 189250"/>
                  <a:gd name="connsiteX6" fmla="*/ 0 w 139881"/>
                  <a:gd name="connsiteY6" fmla="*/ 104225 h 189250"/>
                  <a:gd name="connsiteX7" fmla="*/ 21942 w 139881"/>
                  <a:gd name="connsiteY7" fmla="*/ 101482 h 189250"/>
                  <a:gd name="connsiteX8" fmla="*/ 109711 w 139881"/>
                  <a:gd name="connsiteY8" fmla="*/ 101482 h 189250"/>
                  <a:gd name="connsiteX9" fmla="*/ 109711 w 139881"/>
                  <a:gd name="connsiteY9" fmla="*/ 117939 h 189250"/>
                  <a:gd name="connsiteX10" fmla="*/ 2743 w 139881"/>
                  <a:gd name="connsiteY10" fmla="*/ 117939 h 189250"/>
                  <a:gd name="connsiteX11" fmla="*/ 2743 w 139881"/>
                  <a:gd name="connsiteY11" fmla="*/ 104225 h 189250"/>
                  <a:gd name="connsiteX12" fmla="*/ 16457 w 139881"/>
                  <a:gd name="connsiteY12" fmla="*/ 95997 h 189250"/>
                  <a:gd name="connsiteX13" fmla="*/ 93254 w 139881"/>
                  <a:gd name="connsiteY13" fmla="*/ 0 h 189250"/>
                  <a:gd name="connsiteX14" fmla="*/ 137138 w 139881"/>
                  <a:gd name="connsiteY14" fmla="*/ 21942 h 189250"/>
                  <a:gd name="connsiteX15" fmla="*/ 117939 w 139881"/>
                  <a:gd name="connsiteY15" fmla="*/ 41141 h 189250"/>
                  <a:gd name="connsiteX16" fmla="*/ 90511 w 139881"/>
                  <a:gd name="connsiteY16" fmla="*/ 27428 h 189250"/>
                  <a:gd name="connsiteX17" fmla="*/ 49370 w 139881"/>
                  <a:gd name="connsiteY17" fmla="*/ 95997 h 189250"/>
                  <a:gd name="connsiteX18" fmla="*/ 90511 w 139881"/>
                  <a:gd name="connsiteY18" fmla="*/ 164566 h 189250"/>
                  <a:gd name="connsiteX19" fmla="*/ 120682 w 139881"/>
                  <a:gd name="connsiteY19" fmla="*/ 145366 h 189250"/>
                  <a:gd name="connsiteX20" fmla="*/ 139881 w 139881"/>
                  <a:gd name="connsiteY20" fmla="*/ 161823 h 189250"/>
                  <a:gd name="connsiteX21" fmla="*/ 87768 w 139881"/>
                  <a:gd name="connsiteY21" fmla="*/ 189251 h 189250"/>
                  <a:gd name="connsiteX22" fmla="*/ 16457 w 139881"/>
                  <a:gd name="connsiteY22" fmla="*/ 95997 h 189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39881" h="189250">
                    <a:moveTo>
                      <a:pt x="0" y="71312"/>
                    </a:moveTo>
                    <a:lnTo>
                      <a:pt x="21942" y="68569"/>
                    </a:lnTo>
                    <a:lnTo>
                      <a:pt x="120682" y="68569"/>
                    </a:lnTo>
                    <a:lnTo>
                      <a:pt x="120682" y="85026"/>
                    </a:lnTo>
                    <a:lnTo>
                      <a:pt x="0" y="85026"/>
                    </a:lnTo>
                    <a:lnTo>
                      <a:pt x="0" y="71312"/>
                    </a:lnTo>
                    <a:close/>
                    <a:moveTo>
                      <a:pt x="0" y="104225"/>
                    </a:moveTo>
                    <a:lnTo>
                      <a:pt x="21942" y="101482"/>
                    </a:lnTo>
                    <a:lnTo>
                      <a:pt x="109711" y="101482"/>
                    </a:lnTo>
                    <a:lnTo>
                      <a:pt x="109711" y="117939"/>
                    </a:lnTo>
                    <a:lnTo>
                      <a:pt x="2743" y="117939"/>
                    </a:lnTo>
                    <a:lnTo>
                      <a:pt x="2743" y="104225"/>
                    </a:lnTo>
                    <a:close/>
                    <a:moveTo>
                      <a:pt x="16457" y="95997"/>
                    </a:moveTo>
                    <a:cubicBezTo>
                      <a:pt x="16457" y="35656"/>
                      <a:pt x="46627" y="0"/>
                      <a:pt x="93254" y="0"/>
                    </a:cubicBezTo>
                    <a:cubicBezTo>
                      <a:pt x="109711" y="0"/>
                      <a:pt x="126167" y="8228"/>
                      <a:pt x="137138" y="21942"/>
                    </a:cubicBezTo>
                    <a:lnTo>
                      <a:pt x="117939" y="41141"/>
                    </a:lnTo>
                    <a:cubicBezTo>
                      <a:pt x="109711" y="32913"/>
                      <a:pt x="101482" y="27428"/>
                      <a:pt x="90511" y="27428"/>
                    </a:cubicBezTo>
                    <a:cubicBezTo>
                      <a:pt x="63084" y="27428"/>
                      <a:pt x="49370" y="54855"/>
                      <a:pt x="49370" y="95997"/>
                    </a:cubicBezTo>
                    <a:cubicBezTo>
                      <a:pt x="49370" y="139881"/>
                      <a:pt x="63084" y="164566"/>
                      <a:pt x="90511" y="164566"/>
                    </a:cubicBezTo>
                    <a:cubicBezTo>
                      <a:pt x="104225" y="164566"/>
                      <a:pt x="112454" y="159080"/>
                      <a:pt x="120682" y="145366"/>
                    </a:cubicBezTo>
                    <a:lnTo>
                      <a:pt x="139881" y="161823"/>
                    </a:lnTo>
                    <a:cubicBezTo>
                      <a:pt x="126167" y="178280"/>
                      <a:pt x="109711" y="189251"/>
                      <a:pt x="87768" y="189251"/>
                    </a:cubicBezTo>
                    <a:cubicBezTo>
                      <a:pt x="46627" y="189251"/>
                      <a:pt x="16457" y="156338"/>
                      <a:pt x="16457" y="95997"/>
                    </a:cubicBezTo>
                    <a:close/>
                  </a:path>
                </a:pathLst>
              </a:custGeom>
              <a:grpFill/>
              <a:ln w="27426" cap="flat">
                <a:noFill/>
                <a:prstDash val="solid"/>
                <a:miter/>
              </a:ln>
            </p:spPr>
            <p:txBody>
              <a:bodyPr rtlCol="0" anchor="ctr"/>
              <a:lstStyle/>
              <a:p>
                <a:endParaRPr lang="en-US"/>
              </a:p>
            </p:txBody>
          </p:sp>
        </p:grpSp>
      </p:grpSp>
      <p:sp>
        <p:nvSpPr>
          <p:cNvPr id="12" name="Text Placeholder 4">
            <a:extLst>
              <a:ext uri="{FF2B5EF4-FFF2-40B4-BE49-F238E27FC236}">
                <a16:creationId xmlns:a16="http://schemas.microsoft.com/office/drawing/2014/main" id="{1EC2EE88-3E3D-3737-571A-1ED19FB6799D}"/>
              </a:ext>
            </a:extLst>
          </p:cNvPr>
          <p:cNvSpPr txBox="1">
            <a:spLocks/>
          </p:cNvSpPr>
          <p:nvPr/>
        </p:nvSpPr>
        <p:spPr>
          <a:xfrm>
            <a:off x="0" y="3309443"/>
            <a:ext cx="3811053" cy="680502"/>
          </a:xfrm>
          <a:prstGeom prst="rect">
            <a:avLst/>
          </a:prstGeom>
        </p:spPr>
        <p:txBody>
          <a:bodyPr vert="horz" lIns="91440" tIns="45720" rIns="91440" bIns="45720" rtlCol="0">
            <a:noAutofit/>
          </a:bodyPr>
          <a:lstStyle>
            <a:lvl1pPr marL="228600" indent="-228600" algn="ctr" defTabSz="914400" rtl="0" eaLnBrk="1" latinLnBrk="0" hangingPunct="1">
              <a:lnSpc>
                <a:spcPct val="90000"/>
              </a:lnSpc>
              <a:spcBef>
                <a:spcPts val="1000"/>
              </a:spcBef>
              <a:buFont typeface="Arial" panose="020B0604020202020204" pitchFamily="34" charset="0"/>
              <a:buNone/>
              <a:defRPr sz="2000" b="0" i="0" kern="1200" spc="0">
                <a:solidFill>
                  <a:srgbClr val="84BA41"/>
                </a:solidFill>
                <a:latin typeface="Montserrat" pitchFamily="2" charset="77"/>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IE" sz="3600" b="1" dirty="0">
                <a:latin typeface="+mn-lt"/>
              </a:rPr>
              <a:t>3. Economic Sustainability </a:t>
            </a:r>
          </a:p>
        </p:txBody>
      </p:sp>
    </p:spTree>
    <p:extLst>
      <p:ext uri="{BB962C8B-B14F-4D97-AF65-F5344CB8AC3E}">
        <p14:creationId xmlns:p14="http://schemas.microsoft.com/office/powerpoint/2010/main" val="164907756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4">
            <a:extLst>
              <a:ext uri="{FF2B5EF4-FFF2-40B4-BE49-F238E27FC236}">
                <a16:creationId xmlns:a16="http://schemas.microsoft.com/office/drawing/2014/main" id="{7B9783AA-30B5-E62C-7ADC-970C4FF8AAC3}"/>
              </a:ext>
            </a:extLst>
          </p:cNvPr>
          <p:cNvSpPr txBox="1">
            <a:spLocks/>
          </p:cNvSpPr>
          <p:nvPr/>
        </p:nvSpPr>
        <p:spPr>
          <a:xfrm>
            <a:off x="527050" y="321940"/>
            <a:ext cx="11137900" cy="6011229"/>
          </a:xfrm>
          <a:prstGeom prst="rect">
            <a:avLst/>
          </a:prstGeom>
        </p:spPr>
        <p:txBody>
          <a:bodyPr vert="horz" lIns="91440" tIns="45720" rIns="91440" bIns="45720" rtlCol="0" anchor="ctr">
            <a:normAutofit/>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l"/>
            <a:r>
              <a:rPr lang="en-US" b="0" i="0" dirty="0">
                <a:solidFill>
                  <a:srgbClr val="111111"/>
                </a:solidFill>
                <a:effectLst/>
              </a:rPr>
              <a:t>The economic pillar of sustainability is where most businesses feel they are on firm ground. To be sustainable, a business must be profitable. That said, profit cannot trump the other two pillars. In fact, profit at any cost is not at all what the economic pillar is about. Activities that fit under the economic pillar include compliance, good </a:t>
            </a:r>
            <a:r>
              <a:rPr lang="en-US" i="0" dirty="0">
                <a:effectLst/>
              </a:rPr>
              <a:t>governance,</a:t>
            </a:r>
            <a:r>
              <a:rPr lang="en-GB" i="0" dirty="0">
                <a:effectLst/>
              </a:rPr>
              <a:t> alignment with shareholders' interests as well as that of the company's community, value chains, and end-user customers.</a:t>
            </a:r>
            <a:r>
              <a:rPr lang="en-US" i="0" dirty="0">
                <a:effectLst/>
              </a:rPr>
              <a:t> and risk management. </a:t>
            </a:r>
          </a:p>
          <a:p>
            <a:pPr marL="0" indent="0" algn="l"/>
            <a:r>
              <a:rPr lang="en-US" b="0" i="0" dirty="0">
                <a:solidFill>
                  <a:srgbClr val="111111"/>
                </a:solidFill>
                <a:effectLst/>
              </a:rPr>
              <a:t>It is the inclusion of the economic pillar and profit that makes it possible for SMEs to develop their sustainability strategies. </a:t>
            </a:r>
          </a:p>
          <a:p>
            <a:endParaRPr lang="en-US" sz="1000" dirty="0"/>
          </a:p>
          <a:p>
            <a:r>
              <a:rPr lang="en-US" b="1" dirty="0">
                <a:solidFill>
                  <a:srgbClr val="63A043"/>
                </a:solidFill>
              </a:rPr>
              <a:t>READ MORE: </a:t>
            </a:r>
            <a:endParaRPr lang="en-US" b="1" dirty="0">
              <a:solidFill>
                <a:srgbClr val="63A043"/>
              </a:solidFill>
              <a:cs typeface="Calibri"/>
            </a:endParaRPr>
          </a:p>
          <a:p>
            <a:pPr marL="0" indent="0"/>
            <a:r>
              <a:rPr lang="en-US" b="0" i="0" dirty="0">
                <a:solidFill>
                  <a:srgbClr val="111111"/>
                </a:solidFill>
                <a:effectLst/>
                <a:latin typeface="Calibri"/>
                <a:cs typeface="Calibri"/>
                <a:hlinkClick r:id="rId3"/>
              </a:rPr>
              <a:t>https://www.investopedia.com/articles/investing/100515/three-pillars-corporate-sustainability.asp</a:t>
            </a:r>
            <a:r>
              <a:rPr lang="en-US" dirty="0">
                <a:solidFill>
                  <a:srgbClr val="111111"/>
                </a:solidFill>
                <a:latin typeface="Calibri"/>
                <a:cs typeface="Calibri"/>
              </a:rPr>
              <a:t> </a:t>
            </a:r>
            <a:endParaRPr lang="en-US" b="0" i="0" dirty="0">
              <a:solidFill>
                <a:srgbClr val="111111"/>
              </a:solidFill>
              <a:effectLst/>
              <a:latin typeface="Calibri"/>
              <a:cs typeface="Calibri"/>
            </a:endParaRPr>
          </a:p>
          <a:p>
            <a:pPr marL="0" indent="0" algn="l"/>
            <a:endParaRPr lang="en-GB" sz="1600" dirty="0">
              <a:solidFill>
                <a:srgbClr val="63A043"/>
              </a:solidFill>
            </a:endParaRPr>
          </a:p>
        </p:txBody>
      </p:sp>
    </p:spTree>
    <p:extLst>
      <p:ext uri="{BB962C8B-B14F-4D97-AF65-F5344CB8AC3E}">
        <p14:creationId xmlns:p14="http://schemas.microsoft.com/office/powerpoint/2010/main" val="3439368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4C0B7D95-3C77-21C1-0A8F-95D8EDED6D76}"/>
              </a:ext>
            </a:extLst>
          </p:cNvPr>
          <p:cNvSpPr>
            <a:spLocks noGrp="1"/>
          </p:cNvSpPr>
          <p:nvPr>
            <p:ph type="body" sz="quarter" idx="17"/>
          </p:nvPr>
        </p:nvSpPr>
        <p:spPr>
          <a:xfrm>
            <a:off x="5003138" y="3851985"/>
            <a:ext cx="6092754" cy="845970"/>
          </a:xfrm>
        </p:spPr>
        <p:txBody>
          <a:bodyPr>
            <a:noAutofit/>
          </a:bodyPr>
          <a:lstStyle/>
          <a:p>
            <a:r>
              <a:rPr lang="en-IE" dirty="0"/>
              <a:t>Sustainability In Depth: </a:t>
            </a:r>
            <a:br>
              <a:rPr lang="en-IE" dirty="0"/>
            </a:br>
            <a:r>
              <a:rPr lang="en-IE" dirty="0"/>
              <a:t>Environmental </a:t>
            </a:r>
          </a:p>
        </p:txBody>
      </p:sp>
      <p:sp>
        <p:nvSpPr>
          <p:cNvPr id="3" name="Text Placeholder 2">
            <a:extLst>
              <a:ext uri="{FF2B5EF4-FFF2-40B4-BE49-F238E27FC236}">
                <a16:creationId xmlns:a16="http://schemas.microsoft.com/office/drawing/2014/main" id="{8592147F-7C26-3DFF-0B8D-CB3735321E01}"/>
              </a:ext>
            </a:extLst>
          </p:cNvPr>
          <p:cNvSpPr>
            <a:spLocks noGrp="1"/>
          </p:cNvSpPr>
          <p:nvPr>
            <p:ph type="body" sz="quarter" idx="18"/>
          </p:nvPr>
        </p:nvSpPr>
        <p:spPr/>
        <p:txBody>
          <a:bodyPr/>
          <a:lstStyle/>
          <a:p>
            <a:r>
              <a:rPr lang="en-IE" dirty="0"/>
              <a:t>SECTION 2</a:t>
            </a:r>
          </a:p>
        </p:txBody>
      </p:sp>
    </p:spTree>
    <p:extLst>
      <p:ext uri="{BB962C8B-B14F-4D97-AF65-F5344CB8AC3E}">
        <p14:creationId xmlns:p14="http://schemas.microsoft.com/office/powerpoint/2010/main" val="380351450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3" name="Group 12">
            <a:extLst>
              <a:ext uri="{FF2B5EF4-FFF2-40B4-BE49-F238E27FC236}">
                <a16:creationId xmlns:a16="http://schemas.microsoft.com/office/drawing/2014/main" id="{85FF32AA-937A-F87B-1408-E8FD952F5189}"/>
              </a:ext>
            </a:extLst>
          </p:cNvPr>
          <p:cNvGrpSpPr/>
          <p:nvPr/>
        </p:nvGrpSpPr>
        <p:grpSpPr>
          <a:xfrm>
            <a:off x="1141998" y="1576888"/>
            <a:ext cx="1512000" cy="1512000"/>
            <a:chOff x="243930" y="1876664"/>
            <a:chExt cx="1512000" cy="1512000"/>
          </a:xfrm>
        </p:grpSpPr>
        <p:sp>
          <p:nvSpPr>
            <p:cNvPr id="14" name="Oval 13">
              <a:extLst>
                <a:ext uri="{FF2B5EF4-FFF2-40B4-BE49-F238E27FC236}">
                  <a16:creationId xmlns:a16="http://schemas.microsoft.com/office/drawing/2014/main" id="{59E1342D-A0E1-00F3-3B94-2A0CA2A94D1F}"/>
                </a:ext>
              </a:extLst>
            </p:cNvPr>
            <p:cNvSpPr/>
            <p:nvPr/>
          </p:nvSpPr>
          <p:spPr>
            <a:xfrm>
              <a:off x="243930" y="1876664"/>
              <a:ext cx="1512000" cy="1512000"/>
            </a:xfrm>
            <a:prstGeom prst="ellipse">
              <a:avLst/>
            </a:prstGeom>
            <a:solidFill>
              <a:srgbClr val="63A04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grpSp>
          <p:nvGrpSpPr>
            <p:cNvPr id="15" name="Graphic 3">
              <a:extLst>
                <a:ext uri="{FF2B5EF4-FFF2-40B4-BE49-F238E27FC236}">
                  <a16:creationId xmlns:a16="http://schemas.microsoft.com/office/drawing/2014/main" id="{107B0C09-EE4F-B14E-2504-9FB3EE2A5EE4}"/>
                </a:ext>
              </a:extLst>
            </p:cNvPr>
            <p:cNvGrpSpPr/>
            <p:nvPr/>
          </p:nvGrpSpPr>
          <p:grpSpPr>
            <a:xfrm>
              <a:off x="609086" y="2268176"/>
              <a:ext cx="781689" cy="728977"/>
              <a:chOff x="10407709" y="5371716"/>
              <a:chExt cx="1086136" cy="1037162"/>
            </a:xfrm>
            <a:solidFill>
              <a:schemeClr val="bg1"/>
            </a:solidFill>
          </p:grpSpPr>
          <p:sp>
            <p:nvSpPr>
              <p:cNvPr id="16" name="Freeform 1249">
                <a:extLst>
                  <a:ext uri="{FF2B5EF4-FFF2-40B4-BE49-F238E27FC236}">
                    <a16:creationId xmlns:a16="http://schemas.microsoft.com/office/drawing/2014/main" id="{8769AACE-267A-C7B6-A5D7-36D74EB40344}"/>
                  </a:ext>
                </a:extLst>
              </p:cNvPr>
              <p:cNvSpPr/>
              <p:nvPr/>
            </p:nvSpPr>
            <p:spPr>
              <a:xfrm>
                <a:off x="11016927" y="5621447"/>
                <a:ext cx="177956" cy="194120"/>
              </a:xfrm>
              <a:custGeom>
                <a:avLst/>
                <a:gdLst>
                  <a:gd name="connsiteX0" fmla="*/ 7905 w 177956"/>
                  <a:gd name="connsiteY0" fmla="*/ 175795 h 194120"/>
                  <a:gd name="connsiteX1" fmla="*/ 117615 w 177956"/>
                  <a:gd name="connsiteY1" fmla="*/ 181281 h 194120"/>
                  <a:gd name="connsiteX2" fmla="*/ 177956 w 177956"/>
                  <a:gd name="connsiteY2" fmla="*/ 259 h 194120"/>
                  <a:gd name="connsiteX3" fmla="*/ 18875 w 177956"/>
                  <a:gd name="connsiteY3" fmla="*/ 52371 h 194120"/>
                  <a:gd name="connsiteX4" fmla="*/ 7905 w 177956"/>
                  <a:gd name="connsiteY4" fmla="*/ 175795 h 194120"/>
                  <a:gd name="connsiteX5" fmla="*/ 7905 w 177956"/>
                  <a:gd name="connsiteY5" fmla="*/ 175795 h 1941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77956" h="194120">
                    <a:moveTo>
                      <a:pt x="7905" y="175795"/>
                    </a:moveTo>
                    <a:cubicBezTo>
                      <a:pt x="54532" y="197738"/>
                      <a:pt x="92930" y="200480"/>
                      <a:pt x="117615" y="181281"/>
                    </a:cubicBezTo>
                    <a:cubicBezTo>
                      <a:pt x="166986" y="148368"/>
                      <a:pt x="177956" y="49628"/>
                      <a:pt x="177956" y="259"/>
                    </a:cubicBezTo>
                    <a:cubicBezTo>
                      <a:pt x="101158" y="-2484"/>
                      <a:pt x="46303" y="16715"/>
                      <a:pt x="18875" y="52371"/>
                    </a:cubicBezTo>
                    <a:cubicBezTo>
                      <a:pt x="-11294" y="96255"/>
                      <a:pt x="2419" y="156596"/>
                      <a:pt x="7905" y="175795"/>
                    </a:cubicBezTo>
                    <a:lnTo>
                      <a:pt x="7905" y="175795"/>
                    </a:lnTo>
                    <a:close/>
                  </a:path>
                </a:pathLst>
              </a:custGeom>
              <a:grpFill/>
              <a:ln w="27426" cap="flat">
                <a:noFill/>
                <a:prstDash val="solid"/>
                <a:miter/>
              </a:ln>
            </p:spPr>
            <p:txBody>
              <a:bodyPr rtlCol="0" anchor="ctr"/>
              <a:lstStyle/>
              <a:p>
                <a:endParaRPr lang="en-US"/>
              </a:p>
            </p:txBody>
          </p:sp>
          <p:sp>
            <p:nvSpPr>
              <p:cNvPr id="17" name="Freeform 1250">
                <a:extLst>
                  <a:ext uri="{FF2B5EF4-FFF2-40B4-BE49-F238E27FC236}">
                    <a16:creationId xmlns:a16="http://schemas.microsoft.com/office/drawing/2014/main" id="{B616B90B-7390-34A0-BC0C-C1B4A368F4AD}"/>
                  </a:ext>
                </a:extLst>
              </p:cNvPr>
              <p:cNvSpPr/>
              <p:nvPr/>
            </p:nvSpPr>
            <p:spPr>
              <a:xfrm>
                <a:off x="10684499" y="5383085"/>
                <a:ext cx="218072" cy="198850"/>
              </a:xfrm>
              <a:custGeom>
                <a:avLst/>
                <a:gdLst>
                  <a:gd name="connsiteX0" fmla="*/ 230 w 218072"/>
                  <a:gd name="connsiteY0" fmla="*/ 0 h 198850"/>
                  <a:gd name="connsiteX1" fmla="*/ 60571 w 218072"/>
                  <a:gd name="connsiteY1" fmla="*/ 175537 h 198850"/>
                  <a:gd name="connsiteX2" fmla="*/ 197709 w 218072"/>
                  <a:gd name="connsiteY2" fmla="*/ 189251 h 198850"/>
                  <a:gd name="connsiteX3" fmla="*/ 203194 w 218072"/>
                  <a:gd name="connsiteY3" fmla="*/ 65827 h 198850"/>
                  <a:gd name="connsiteX4" fmla="*/ 230 w 218072"/>
                  <a:gd name="connsiteY4" fmla="*/ 0 h 198850"/>
                  <a:gd name="connsiteX5" fmla="*/ 230 w 218072"/>
                  <a:gd name="connsiteY5" fmla="*/ 0 h 1988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18072" h="198850">
                    <a:moveTo>
                      <a:pt x="230" y="0"/>
                    </a:moveTo>
                    <a:cubicBezTo>
                      <a:pt x="-2513" y="87769"/>
                      <a:pt x="19429" y="145367"/>
                      <a:pt x="60571" y="175537"/>
                    </a:cubicBezTo>
                    <a:cubicBezTo>
                      <a:pt x="109940" y="211193"/>
                      <a:pt x="175766" y="197479"/>
                      <a:pt x="197709" y="189251"/>
                    </a:cubicBezTo>
                    <a:cubicBezTo>
                      <a:pt x="222394" y="137138"/>
                      <a:pt x="225137" y="95997"/>
                      <a:pt x="203194" y="65827"/>
                    </a:cubicBezTo>
                    <a:cubicBezTo>
                      <a:pt x="164796" y="10972"/>
                      <a:pt x="55085" y="0"/>
                      <a:pt x="230" y="0"/>
                    </a:cubicBezTo>
                    <a:lnTo>
                      <a:pt x="230" y="0"/>
                    </a:lnTo>
                    <a:close/>
                  </a:path>
                </a:pathLst>
              </a:custGeom>
              <a:grpFill/>
              <a:ln w="27426" cap="flat">
                <a:noFill/>
                <a:prstDash val="solid"/>
                <a:miter/>
              </a:ln>
            </p:spPr>
            <p:txBody>
              <a:bodyPr rtlCol="0" anchor="ctr"/>
              <a:lstStyle/>
              <a:p>
                <a:endParaRPr lang="en-US"/>
              </a:p>
            </p:txBody>
          </p:sp>
          <p:grpSp>
            <p:nvGrpSpPr>
              <p:cNvPr id="18" name="Graphic 3">
                <a:extLst>
                  <a:ext uri="{FF2B5EF4-FFF2-40B4-BE49-F238E27FC236}">
                    <a16:creationId xmlns:a16="http://schemas.microsoft.com/office/drawing/2014/main" id="{57FD85FA-44EC-098C-AD86-D3AD58C7FB81}"/>
                  </a:ext>
                </a:extLst>
              </p:cNvPr>
              <p:cNvGrpSpPr/>
              <p:nvPr/>
            </p:nvGrpSpPr>
            <p:grpSpPr>
              <a:xfrm>
                <a:off x="10407709" y="5371716"/>
                <a:ext cx="1086136" cy="1037162"/>
                <a:chOff x="10407709" y="5371716"/>
                <a:chExt cx="1086136" cy="1037162"/>
              </a:xfrm>
              <a:grpFill/>
            </p:grpSpPr>
            <p:grpSp>
              <p:nvGrpSpPr>
                <p:cNvPr id="19" name="Graphic 3">
                  <a:extLst>
                    <a:ext uri="{FF2B5EF4-FFF2-40B4-BE49-F238E27FC236}">
                      <a16:creationId xmlns:a16="http://schemas.microsoft.com/office/drawing/2014/main" id="{590F5B07-E7C8-FDEF-7FC9-FB39511D23AE}"/>
                    </a:ext>
                  </a:extLst>
                </p:cNvPr>
                <p:cNvGrpSpPr/>
                <p:nvPr/>
              </p:nvGrpSpPr>
              <p:grpSpPr>
                <a:xfrm>
                  <a:off x="10407709" y="5371716"/>
                  <a:ext cx="1086136" cy="1037162"/>
                  <a:chOff x="10407709" y="5371716"/>
                  <a:chExt cx="1086136" cy="1037162"/>
                </a:xfrm>
                <a:grpFill/>
              </p:grpSpPr>
              <p:sp>
                <p:nvSpPr>
                  <p:cNvPr id="21" name="Freeform 1254">
                    <a:extLst>
                      <a:ext uri="{FF2B5EF4-FFF2-40B4-BE49-F238E27FC236}">
                        <a16:creationId xmlns:a16="http://schemas.microsoft.com/office/drawing/2014/main" id="{543A6E69-EAC0-B665-6C67-82A06D7F2B32}"/>
                      </a:ext>
                    </a:extLst>
                  </p:cNvPr>
                  <p:cNvSpPr/>
                  <p:nvPr/>
                </p:nvSpPr>
                <p:spPr>
                  <a:xfrm>
                    <a:off x="10407709" y="5876782"/>
                    <a:ext cx="1086136" cy="532096"/>
                  </a:xfrm>
                  <a:custGeom>
                    <a:avLst/>
                    <a:gdLst>
                      <a:gd name="connsiteX0" fmla="*/ 540326 w 1086136"/>
                      <a:gd name="connsiteY0" fmla="*/ 532097 h 532096"/>
                      <a:gd name="connsiteX1" fmla="*/ 430615 w 1086136"/>
                      <a:gd name="connsiteY1" fmla="*/ 510154 h 532096"/>
                      <a:gd name="connsiteX2" fmla="*/ 263306 w 1086136"/>
                      <a:gd name="connsiteY2" fmla="*/ 436100 h 532096"/>
                      <a:gd name="connsiteX3" fmla="*/ 71312 w 1086136"/>
                      <a:gd name="connsiteY3" fmla="*/ 386730 h 532096"/>
                      <a:gd name="connsiteX4" fmla="*/ 16457 w 1086136"/>
                      <a:gd name="connsiteY4" fmla="*/ 381245 h 532096"/>
                      <a:gd name="connsiteX5" fmla="*/ 0 w 1086136"/>
                      <a:gd name="connsiteY5" fmla="*/ 364788 h 532096"/>
                      <a:gd name="connsiteX6" fmla="*/ 0 w 1086136"/>
                      <a:gd name="connsiteY6" fmla="*/ 191993 h 532096"/>
                      <a:gd name="connsiteX7" fmla="*/ 2743 w 1086136"/>
                      <a:gd name="connsiteY7" fmla="*/ 181022 h 532096"/>
                      <a:gd name="connsiteX8" fmla="*/ 257820 w 1086136"/>
                      <a:gd name="connsiteY8" fmla="*/ 79541 h 532096"/>
                      <a:gd name="connsiteX9" fmla="*/ 452557 w 1086136"/>
                      <a:gd name="connsiteY9" fmla="*/ 159081 h 532096"/>
                      <a:gd name="connsiteX10" fmla="*/ 556782 w 1086136"/>
                      <a:gd name="connsiteY10" fmla="*/ 189251 h 532096"/>
                      <a:gd name="connsiteX11" fmla="*/ 724090 w 1086136"/>
                      <a:gd name="connsiteY11" fmla="*/ 189251 h 532096"/>
                      <a:gd name="connsiteX12" fmla="*/ 792660 w 1086136"/>
                      <a:gd name="connsiteY12" fmla="*/ 227650 h 532096"/>
                      <a:gd name="connsiteX13" fmla="*/ 938027 w 1086136"/>
                      <a:gd name="connsiteY13" fmla="*/ 60341 h 532096"/>
                      <a:gd name="connsiteX14" fmla="*/ 1058708 w 1086136"/>
                      <a:gd name="connsiteY14" fmla="*/ 0 h 532096"/>
                      <a:gd name="connsiteX15" fmla="*/ 1069679 w 1086136"/>
                      <a:gd name="connsiteY15" fmla="*/ 0 h 532096"/>
                      <a:gd name="connsiteX16" fmla="*/ 1083393 w 1086136"/>
                      <a:gd name="connsiteY16" fmla="*/ 8229 h 532096"/>
                      <a:gd name="connsiteX17" fmla="*/ 1086136 w 1086136"/>
                      <a:gd name="connsiteY17" fmla="*/ 24686 h 532096"/>
                      <a:gd name="connsiteX18" fmla="*/ 954484 w 1086136"/>
                      <a:gd name="connsiteY18" fmla="*/ 320904 h 532096"/>
                      <a:gd name="connsiteX19" fmla="*/ 798145 w 1086136"/>
                      <a:gd name="connsiteY19" fmla="*/ 452556 h 532096"/>
                      <a:gd name="connsiteX20" fmla="*/ 776204 w 1086136"/>
                      <a:gd name="connsiteY20" fmla="*/ 458042 h 532096"/>
                      <a:gd name="connsiteX21" fmla="*/ 641807 w 1086136"/>
                      <a:gd name="connsiteY21" fmla="*/ 512897 h 532096"/>
                      <a:gd name="connsiteX22" fmla="*/ 540326 w 1086136"/>
                      <a:gd name="connsiteY22" fmla="*/ 532097 h 532096"/>
                      <a:gd name="connsiteX23" fmla="*/ 540326 w 1086136"/>
                      <a:gd name="connsiteY23" fmla="*/ 532097 h 532096"/>
                      <a:gd name="connsiteX24" fmla="*/ 35656 w 1086136"/>
                      <a:gd name="connsiteY24" fmla="*/ 348331 h 532096"/>
                      <a:gd name="connsiteX25" fmla="*/ 74055 w 1086136"/>
                      <a:gd name="connsiteY25" fmla="*/ 351074 h 532096"/>
                      <a:gd name="connsiteX26" fmla="*/ 274277 w 1086136"/>
                      <a:gd name="connsiteY26" fmla="*/ 403186 h 532096"/>
                      <a:gd name="connsiteX27" fmla="*/ 441586 w 1086136"/>
                      <a:gd name="connsiteY27" fmla="*/ 477241 h 532096"/>
                      <a:gd name="connsiteX28" fmla="*/ 628094 w 1086136"/>
                      <a:gd name="connsiteY28" fmla="*/ 479983 h 532096"/>
                      <a:gd name="connsiteX29" fmla="*/ 762490 w 1086136"/>
                      <a:gd name="connsiteY29" fmla="*/ 425128 h 532096"/>
                      <a:gd name="connsiteX30" fmla="*/ 765232 w 1086136"/>
                      <a:gd name="connsiteY30" fmla="*/ 425128 h 532096"/>
                      <a:gd name="connsiteX31" fmla="*/ 789918 w 1086136"/>
                      <a:gd name="connsiteY31" fmla="*/ 419643 h 532096"/>
                      <a:gd name="connsiteX32" fmla="*/ 921570 w 1086136"/>
                      <a:gd name="connsiteY32" fmla="*/ 307190 h 532096"/>
                      <a:gd name="connsiteX33" fmla="*/ 1039509 w 1086136"/>
                      <a:gd name="connsiteY33" fmla="*/ 35656 h 532096"/>
                      <a:gd name="connsiteX34" fmla="*/ 962712 w 1086136"/>
                      <a:gd name="connsiteY34" fmla="*/ 82283 h 532096"/>
                      <a:gd name="connsiteX35" fmla="*/ 803631 w 1086136"/>
                      <a:gd name="connsiteY35" fmla="*/ 266048 h 532096"/>
                      <a:gd name="connsiteX36" fmla="*/ 803631 w 1086136"/>
                      <a:gd name="connsiteY36" fmla="*/ 268791 h 532096"/>
                      <a:gd name="connsiteX37" fmla="*/ 724090 w 1086136"/>
                      <a:gd name="connsiteY37" fmla="*/ 348331 h 532096"/>
                      <a:gd name="connsiteX38" fmla="*/ 490955 w 1086136"/>
                      <a:gd name="connsiteY38" fmla="*/ 348331 h 532096"/>
                      <a:gd name="connsiteX39" fmla="*/ 400444 w 1086136"/>
                      <a:gd name="connsiteY39" fmla="*/ 362045 h 532096"/>
                      <a:gd name="connsiteX40" fmla="*/ 394958 w 1086136"/>
                      <a:gd name="connsiteY40" fmla="*/ 345588 h 532096"/>
                      <a:gd name="connsiteX41" fmla="*/ 389473 w 1086136"/>
                      <a:gd name="connsiteY41" fmla="*/ 329131 h 532096"/>
                      <a:gd name="connsiteX42" fmla="*/ 389473 w 1086136"/>
                      <a:gd name="connsiteY42" fmla="*/ 329131 h 532096"/>
                      <a:gd name="connsiteX43" fmla="*/ 490955 w 1086136"/>
                      <a:gd name="connsiteY43" fmla="*/ 312676 h 532096"/>
                      <a:gd name="connsiteX44" fmla="*/ 724090 w 1086136"/>
                      <a:gd name="connsiteY44" fmla="*/ 312676 h 532096"/>
                      <a:gd name="connsiteX45" fmla="*/ 767975 w 1086136"/>
                      <a:gd name="connsiteY45" fmla="*/ 268791 h 532096"/>
                      <a:gd name="connsiteX46" fmla="*/ 724090 w 1086136"/>
                      <a:gd name="connsiteY46" fmla="*/ 224907 h 532096"/>
                      <a:gd name="connsiteX47" fmla="*/ 556782 w 1086136"/>
                      <a:gd name="connsiteY47" fmla="*/ 224907 h 532096"/>
                      <a:gd name="connsiteX48" fmla="*/ 433358 w 1086136"/>
                      <a:gd name="connsiteY48" fmla="*/ 189251 h 532096"/>
                      <a:gd name="connsiteX49" fmla="*/ 249592 w 1086136"/>
                      <a:gd name="connsiteY49" fmla="*/ 112453 h 532096"/>
                      <a:gd name="connsiteX50" fmla="*/ 35656 w 1086136"/>
                      <a:gd name="connsiteY50" fmla="*/ 194736 h 532096"/>
                      <a:gd name="connsiteX51" fmla="*/ 35656 w 1086136"/>
                      <a:gd name="connsiteY51" fmla="*/ 348331 h 532096"/>
                      <a:gd name="connsiteX52" fmla="*/ 35656 w 1086136"/>
                      <a:gd name="connsiteY52" fmla="*/ 348331 h 5320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Lst>
                    <a:rect l="l" t="t" r="r" b="b"/>
                    <a:pathLst>
                      <a:path w="1086136" h="532096">
                        <a:moveTo>
                          <a:pt x="540326" y="532097"/>
                        </a:moveTo>
                        <a:cubicBezTo>
                          <a:pt x="501927" y="532097"/>
                          <a:pt x="463528" y="523868"/>
                          <a:pt x="430615" y="510154"/>
                        </a:cubicBezTo>
                        <a:lnTo>
                          <a:pt x="263306" y="436100"/>
                        </a:lnTo>
                        <a:cubicBezTo>
                          <a:pt x="202965" y="408672"/>
                          <a:pt x="137138" y="392216"/>
                          <a:pt x="71312" y="386730"/>
                        </a:cubicBezTo>
                        <a:lnTo>
                          <a:pt x="16457" y="381245"/>
                        </a:lnTo>
                        <a:cubicBezTo>
                          <a:pt x="8229" y="381245"/>
                          <a:pt x="0" y="373016"/>
                          <a:pt x="0" y="364788"/>
                        </a:cubicBezTo>
                        <a:lnTo>
                          <a:pt x="0" y="191993"/>
                        </a:lnTo>
                        <a:cubicBezTo>
                          <a:pt x="0" y="189251"/>
                          <a:pt x="0" y="183765"/>
                          <a:pt x="2743" y="181022"/>
                        </a:cubicBezTo>
                        <a:cubicBezTo>
                          <a:pt x="8229" y="175537"/>
                          <a:pt x="106968" y="46627"/>
                          <a:pt x="257820" y="79541"/>
                        </a:cubicBezTo>
                        <a:cubicBezTo>
                          <a:pt x="342846" y="98740"/>
                          <a:pt x="411415" y="134396"/>
                          <a:pt x="452557" y="159081"/>
                        </a:cubicBezTo>
                        <a:cubicBezTo>
                          <a:pt x="482727" y="178280"/>
                          <a:pt x="518383" y="189251"/>
                          <a:pt x="556782" y="189251"/>
                        </a:cubicBezTo>
                        <a:lnTo>
                          <a:pt x="724090" y="189251"/>
                        </a:lnTo>
                        <a:cubicBezTo>
                          <a:pt x="754261" y="189251"/>
                          <a:pt x="778946" y="205707"/>
                          <a:pt x="792660" y="227650"/>
                        </a:cubicBezTo>
                        <a:lnTo>
                          <a:pt x="938027" y="60341"/>
                        </a:lnTo>
                        <a:cubicBezTo>
                          <a:pt x="965454" y="21943"/>
                          <a:pt x="1012081" y="0"/>
                          <a:pt x="1058708" y="0"/>
                        </a:cubicBezTo>
                        <a:lnTo>
                          <a:pt x="1069679" y="0"/>
                        </a:lnTo>
                        <a:cubicBezTo>
                          <a:pt x="1075165" y="0"/>
                          <a:pt x="1080650" y="2743"/>
                          <a:pt x="1083393" y="8229"/>
                        </a:cubicBezTo>
                        <a:cubicBezTo>
                          <a:pt x="1086136" y="13714"/>
                          <a:pt x="1086136" y="19200"/>
                          <a:pt x="1086136" y="24686"/>
                        </a:cubicBezTo>
                        <a:lnTo>
                          <a:pt x="954484" y="320904"/>
                        </a:lnTo>
                        <a:cubicBezTo>
                          <a:pt x="927056" y="386730"/>
                          <a:pt x="866715" y="436100"/>
                          <a:pt x="798145" y="452556"/>
                        </a:cubicBezTo>
                        <a:lnTo>
                          <a:pt x="776204" y="458042"/>
                        </a:lnTo>
                        <a:lnTo>
                          <a:pt x="641807" y="512897"/>
                        </a:lnTo>
                        <a:cubicBezTo>
                          <a:pt x="608895" y="526611"/>
                          <a:pt x="575981" y="532097"/>
                          <a:pt x="540326" y="532097"/>
                        </a:cubicBezTo>
                        <a:lnTo>
                          <a:pt x="540326" y="532097"/>
                        </a:lnTo>
                        <a:close/>
                        <a:moveTo>
                          <a:pt x="35656" y="348331"/>
                        </a:moveTo>
                        <a:lnTo>
                          <a:pt x="74055" y="351074"/>
                        </a:lnTo>
                        <a:cubicBezTo>
                          <a:pt x="142624" y="359302"/>
                          <a:pt x="211193" y="375759"/>
                          <a:pt x="274277" y="403186"/>
                        </a:cubicBezTo>
                        <a:lnTo>
                          <a:pt x="441586" y="477241"/>
                        </a:lnTo>
                        <a:cubicBezTo>
                          <a:pt x="501927" y="501926"/>
                          <a:pt x="567753" y="504669"/>
                          <a:pt x="628094" y="479983"/>
                        </a:cubicBezTo>
                        <a:lnTo>
                          <a:pt x="762490" y="425128"/>
                        </a:lnTo>
                        <a:cubicBezTo>
                          <a:pt x="762490" y="425128"/>
                          <a:pt x="765232" y="425128"/>
                          <a:pt x="765232" y="425128"/>
                        </a:cubicBezTo>
                        <a:lnTo>
                          <a:pt x="789918" y="419643"/>
                        </a:lnTo>
                        <a:cubicBezTo>
                          <a:pt x="847515" y="405929"/>
                          <a:pt x="896885" y="364788"/>
                          <a:pt x="921570" y="307190"/>
                        </a:cubicBezTo>
                        <a:lnTo>
                          <a:pt x="1039509" y="35656"/>
                        </a:lnTo>
                        <a:cubicBezTo>
                          <a:pt x="1009339" y="41141"/>
                          <a:pt x="981911" y="57598"/>
                          <a:pt x="962712" y="82283"/>
                        </a:cubicBezTo>
                        <a:lnTo>
                          <a:pt x="803631" y="266048"/>
                        </a:lnTo>
                        <a:cubicBezTo>
                          <a:pt x="803631" y="266048"/>
                          <a:pt x="803631" y="268791"/>
                          <a:pt x="803631" y="268791"/>
                        </a:cubicBezTo>
                        <a:cubicBezTo>
                          <a:pt x="803631" y="312676"/>
                          <a:pt x="767975" y="348331"/>
                          <a:pt x="724090" y="348331"/>
                        </a:cubicBezTo>
                        <a:lnTo>
                          <a:pt x="490955" y="348331"/>
                        </a:lnTo>
                        <a:cubicBezTo>
                          <a:pt x="460785" y="348331"/>
                          <a:pt x="430615" y="353817"/>
                          <a:pt x="400444" y="362045"/>
                        </a:cubicBezTo>
                        <a:lnTo>
                          <a:pt x="394958" y="345588"/>
                        </a:lnTo>
                        <a:lnTo>
                          <a:pt x="389473" y="329131"/>
                        </a:lnTo>
                        <a:lnTo>
                          <a:pt x="389473" y="329131"/>
                        </a:lnTo>
                        <a:cubicBezTo>
                          <a:pt x="422386" y="318161"/>
                          <a:pt x="455300" y="312676"/>
                          <a:pt x="490955" y="312676"/>
                        </a:cubicBezTo>
                        <a:lnTo>
                          <a:pt x="724090" y="312676"/>
                        </a:lnTo>
                        <a:cubicBezTo>
                          <a:pt x="748776" y="312676"/>
                          <a:pt x="767975" y="293476"/>
                          <a:pt x="767975" y="268791"/>
                        </a:cubicBezTo>
                        <a:cubicBezTo>
                          <a:pt x="767975" y="244107"/>
                          <a:pt x="748776" y="224907"/>
                          <a:pt x="724090" y="224907"/>
                        </a:cubicBezTo>
                        <a:lnTo>
                          <a:pt x="556782" y="224907"/>
                        </a:lnTo>
                        <a:cubicBezTo>
                          <a:pt x="512898" y="224907"/>
                          <a:pt x="469013" y="213936"/>
                          <a:pt x="433358" y="189251"/>
                        </a:cubicBezTo>
                        <a:cubicBezTo>
                          <a:pt x="392216" y="164566"/>
                          <a:pt x="329132" y="131653"/>
                          <a:pt x="249592" y="112453"/>
                        </a:cubicBezTo>
                        <a:cubicBezTo>
                          <a:pt x="134395" y="87769"/>
                          <a:pt x="52112" y="175537"/>
                          <a:pt x="35656" y="194736"/>
                        </a:cubicBezTo>
                        <a:lnTo>
                          <a:pt x="35656" y="348331"/>
                        </a:lnTo>
                        <a:lnTo>
                          <a:pt x="35656" y="348331"/>
                        </a:lnTo>
                        <a:close/>
                      </a:path>
                    </a:pathLst>
                  </a:custGeom>
                  <a:grpFill/>
                  <a:ln w="27426" cap="flat">
                    <a:noFill/>
                    <a:prstDash val="solid"/>
                    <a:miter/>
                  </a:ln>
                </p:spPr>
                <p:txBody>
                  <a:bodyPr rtlCol="0" anchor="ctr"/>
                  <a:lstStyle/>
                  <a:p>
                    <a:endParaRPr lang="en-US"/>
                  </a:p>
                </p:txBody>
              </p:sp>
              <p:sp>
                <p:nvSpPr>
                  <p:cNvPr id="22" name="Freeform 1255">
                    <a:extLst>
                      <a:ext uri="{FF2B5EF4-FFF2-40B4-BE49-F238E27FC236}">
                        <a16:creationId xmlns:a16="http://schemas.microsoft.com/office/drawing/2014/main" id="{93BC7013-D03F-65B8-BFFD-FAFB073CE070}"/>
                      </a:ext>
                    </a:extLst>
                  </p:cNvPr>
                  <p:cNvSpPr/>
                  <p:nvPr/>
                </p:nvSpPr>
                <p:spPr>
                  <a:xfrm>
                    <a:off x="10994886" y="5609912"/>
                    <a:ext cx="249584" cy="264128"/>
                  </a:xfrm>
                  <a:custGeom>
                    <a:avLst/>
                    <a:gdLst>
                      <a:gd name="connsiteX0" fmla="*/ 109486 w 249584"/>
                      <a:gd name="connsiteY0" fmla="*/ 264128 h 264128"/>
                      <a:gd name="connsiteX1" fmla="*/ 18975 w 249584"/>
                      <a:gd name="connsiteY1" fmla="*/ 239443 h 264128"/>
                      <a:gd name="connsiteX2" fmla="*/ 10747 w 249584"/>
                      <a:gd name="connsiteY2" fmla="*/ 228472 h 264128"/>
                      <a:gd name="connsiteX3" fmla="*/ 27203 w 249584"/>
                      <a:gd name="connsiteY3" fmla="*/ 66649 h 264128"/>
                      <a:gd name="connsiteX4" fmla="*/ 232911 w 249584"/>
                      <a:gd name="connsiteY4" fmla="*/ 823 h 264128"/>
                      <a:gd name="connsiteX5" fmla="*/ 249368 w 249584"/>
                      <a:gd name="connsiteY5" fmla="*/ 17280 h 264128"/>
                      <a:gd name="connsiteX6" fmla="*/ 172571 w 249584"/>
                      <a:gd name="connsiteY6" fmla="*/ 244929 h 264128"/>
                      <a:gd name="connsiteX7" fmla="*/ 109486 w 249584"/>
                      <a:gd name="connsiteY7" fmla="*/ 264128 h 264128"/>
                      <a:gd name="connsiteX8" fmla="*/ 109486 w 249584"/>
                      <a:gd name="connsiteY8" fmla="*/ 264128 h 264128"/>
                      <a:gd name="connsiteX9" fmla="*/ 40917 w 249584"/>
                      <a:gd name="connsiteY9" fmla="*/ 209273 h 264128"/>
                      <a:gd name="connsiteX10" fmla="*/ 150628 w 249584"/>
                      <a:gd name="connsiteY10" fmla="*/ 214758 h 264128"/>
                      <a:gd name="connsiteX11" fmla="*/ 210969 w 249584"/>
                      <a:gd name="connsiteY11" fmla="*/ 33736 h 264128"/>
                      <a:gd name="connsiteX12" fmla="*/ 51889 w 249584"/>
                      <a:gd name="connsiteY12" fmla="*/ 85849 h 264128"/>
                      <a:gd name="connsiteX13" fmla="*/ 40917 w 249584"/>
                      <a:gd name="connsiteY13" fmla="*/ 209273 h 264128"/>
                      <a:gd name="connsiteX14" fmla="*/ 40917 w 249584"/>
                      <a:gd name="connsiteY14" fmla="*/ 209273 h 2641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49584" h="264128">
                        <a:moveTo>
                          <a:pt x="109486" y="264128"/>
                        </a:moveTo>
                        <a:cubicBezTo>
                          <a:pt x="82059" y="264128"/>
                          <a:pt x="51889" y="255899"/>
                          <a:pt x="18975" y="239443"/>
                        </a:cubicBezTo>
                        <a:cubicBezTo>
                          <a:pt x="16232" y="236701"/>
                          <a:pt x="10747" y="233958"/>
                          <a:pt x="10747" y="228472"/>
                        </a:cubicBezTo>
                        <a:cubicBezTo>
                          <a:pt x="10747" y="225729"/>
                          <a:pt x="-22166" y="132475"/>
                          <a:pt x="27203" y="66649"/>
                        </a:cubicBezTo>
                        <a:cubicBezTo>
                          <a:pt x="62860" y="17280"/>
                          <a:pt x="131429" y="-4663"/>
                          <a:pt x="232911" y="823"/>
                        </a:cubicBezTo>
                        <a:cubicBezTo>
                          <a:pt x="241140" y="823"/>
                          <a:pt x="249368" y="9051"/>
                          <a:pt x="249368" y="17280"/>
                        </a:cubicBezTo>
                        <a:cubicBezTo>
                          <a:pt x="249368" y="25508"/>
                          <a:pt x="257597" y="190073"/>
                          <a:pt x="172571" y="244929"/>
                        </a:cubicBezTo>
                        <a:cubicBezTo>
                          <a:pt x="153371" y="258642"/>
                          <a:pt x="134172" y="264128"/>
                          <a:pt x="109486" y="264128"/>
                        </a:cubicBezTo>
                        <a:lnTo>
                          <a:pt x="109486" y="264128"/>
                        </a:lnTo>
                        <a:close/>
                        <a:moveTo>
                          <a:pt x="40917" y="209273"/>
                        </a:moveTo>
                        <a:cubicBezTo>
                          <a:pt x="87545" y="231215"/>
                          <a:pt x="125943" y="233958"/>
                          <a:pt x="150628" y="214758"/>
                        </a:cubicBezTo>
                        <a:cubicBezTo>
                          <a:pt x="199998" y="181845"/>
                          <a:pt x="210969" y="83106"/>
                          <a:pt x="210969" y="33736"/>
                        </a:cubicBezTo>
                        <a:cubicBezTo>
                          <a:pt x="134172" y="30993"/>
                          <a:pt x="79317" y="50192"/>
                          <a:pt x="51889" y="85849"/>
                        </a:cubicBezTo>
                        <a:cubicBezTo>
                          <a:pt x="24461" y="129732"/>
                          <a:pt x="35432" y="190073"/>
                          <a:pt x="40917" y="209273"/>
                        </a:cubicBezTo>
                        <a:lnTo>
                          <a:pt x="40917" y="209273"/>
                        </a:lnTo>
                        <a:close/>
                      </a:path>
                    </a:pathLst>
                  </a:custGeom>
                  <a:grpFill/>
                  <a:ln w="27426" cap="flat">
                    <a:noFill/>
                    <a:prstDash val="solid"/>
                    <a:miter/>
                  </a:ln>
                </p:spPr>
                <p:txBody>
                  <a:bodyPr rtlCol="0" anchor="ctr"/>
                  <a:lstStyle/>
                  <a:p>
                    <a:endParaRPr lang="en-US"/>
                  </a:p>
                </p:txBody>
              </p:sp>
              <p:sp>
                <p:nvSpPr>
                  <p:cNvPr id="23" name="Freeform 1256">
                    <a:extLst>
                      <a:ext uri="{FF2B5EF4-FFF2-40B4-BE49-F238E27FC236}">
                        <a16:creationId xmlns:a16="http://schemas.microsoft.com/office/drawing/2014/main" id="{842BEA28-5B01-B8DD-1EEC-B668D216F88C}"/>
                      </a:ext>
                    </a:extLst>
                  </p:cNvPr>
                  <p:cNvSpPr/>
                  <p:nvPr/>
                </p:nvSpPr>
                <p:spPr>
                  <a:xfrm>
                    <a:off x="10659296" y="5371716"/>
                    <a:ext cx="286439" cy="269189"/>
                  </a:xfrm>
                  <a:custGeom>
                    <a:avLst/>
                    <a:gdLst>
                      <a:gd name="connsiteX0" fmla="*/ 173542 w 286439"/>
                      <a:gd name="connsiteY0" fmla="*/ 269189 h 269189"/>
                      <a:gd name="connsiteX1" fmla="*/ 74802 w 286439"/>
                      <a:gd name="connsiteY1" fmla="*/ 239019 h 269189"/>
                      <a:gd name="connsiteX2" fmla="*/ 748 w 286439"/>
                      <a:gd name="connsiteY2" fmla="*/ 16855 h 269189"/>
                      <a:gd name="connsiteX3" fmla="*/ 17205 w 286439"/>
                      <a:gd name="connsiteY3" fmla="*/ 398 h 269189"/>
                      <a:gd name="connsiteX4" fmla="*/ 266796 w 286439"/>
                      <a:gd name="connsiteY4" fmla="*/ 82681 h 269189"/>
                      <a:gd name="connsiteX5" fmla="*/ 258568 w 286439"/>
                      <a:gd name="connsiteY5" fmla="*/ 249990 h 269189"/>
                      <a:gd name="connsiteX6" fmla="*/ 247597 w 286439"/>
                      <a:gd name="connsiteY6" fmla="*/ 258218 h 269189"/>
                      <a:gd name="connsiteX7" fmla="*/ 173542 w 286439"/>
                      <a:gd name="connsiteY7" fmla="*/ 269189 h 269189"/>
                      <a:gd name="connsiteX8" fmla="*/ 173542 w 286439"/>
                      <a:gd name="connsiteY8" fmla="*/ 269189 h 269189"/>
                      <a:gd name="connsiteX9" fmla="*/ 244854 w 286439"/>
                      <a:gd name="connsiteY9" fmla="*/ 239019 h 269189"/>
                      <a:gd name="connsiteX10" fmla="*/ 244854 w 286439"/>
                      <a:gd name="connsiteY10" fmla="*/ 239019 h 269189"/>
                      <a:gd name="connsiteX11" fmla="*/ 244854 w 286439"/>
                      <a:gd name="connsiteY11" fmla="*/ 239019 h 269189"/>
                      <a:gd name="connsiteX12" fmla="*/ 36404 w 286439"/>
                      <a:gd name="connsiteY12" fmla="*/ 36054 h 269189"/>
                      <a:gd name="connsiteX13" fmla="*/ 96745 w 286439"/>
                      <a:gd name="connsiteY13" fmla="*/ 211591 h 269189"/>
                      <a:gd name="connsiteX14" fmla="*/ 233883 w 286439"/>
                      <a:gd name="connsiteY14" fmla="*/ 225305 h 269189"/>
                      <a:gd name="connsiteX15" fmla="*/ 239368 w 286439"/>
                      <a:gd name="connsiteY15" fmla="*/ 101881 h 269189"/>
                      <a:gd name="connsiteX16" fmla="*/ 36404 w 286439"/>
                      <a:gd name="connsiteY16" fmla="*/ 36054 h 269189"/>
                      <a:gd name="connsiteX17" fmla="*/ 36404 w 286439"/>
                      <a:gd name="connsiteY17" fmla="*/ 36054 h 2691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86439" h="269189">
                        <a:moveTo>
                          <a:pt x="173542" y="269189"/>
                        </a:moveTo>
                        <a:cubicBezTo>
                          <a:pt x="143372" y="269189"/>
                          <a:pt x="104973" y="263703"/>
                          <a:pt x="74802" y="239019"/>
                        </a:cubicBezTo>
                        <a:cubicBezTo>
                          <a:pt x="19947" y="200620"/>
                          <a:pt x="-4738" y="123822"/>
                          <a:pt x="748" y="16855"/>
                        </a:cubicBezTo>
                        <a:cubicBezTo>
                          <a:pt x="748" y="8627"/>
                          <a:pt x="8976" y="398"/>
                          <a:pt x="17205" y="398"/>
                        </a:cubicBezTo>
                        <a:cubicBezTo>
                          <a:pt x="25433" y="398"/>
                          <a:pt x="206456" y="-10573"/>
                          <a:pt x="266796" y="82681"/>
                        </a:cubicBezTo>
                        <a:cubicBezTo>
                          <a:pt x="294224" y="126565"/>
                          <a:pt x="294224" y="181421"/>
                          <a:pt x="258568" y="249990"/>
                        </a:cubicBezTo>
                        <a:cubicBezTo>
                          <a:pt x="255825" y="252732"/>
                          <a:pt x="253082" y="258218"/>
                          <a:pt x="247597" y="258218"/>
                        </a:cubicBezTo>
                        <a:cubicBezTo>
                          <a:pt x="250340" y="258218"/>
                          <a:pt x="217427" y="269189"/>
                          <a:pt x="173542" y="269189"/>
                        </a:cubicBezTo>
                        <a:lnTo>
                          <a:pt x="173542" y="269189"/>
                        </a:lnTo>
                        <a:close/>
                        <a:moveTo>
                          <a:pt x="244854" y="239019"/>
                        </a:moveTo>
                        <a:lnTo>
                          <a:pt x="244854" y="239019"/>
                        </a:lnTo>
                        <a:lnTo>
                          <a:pt x="244854" y="239019"/>
                        </a:lnTo>
                        <a:close/>
                        <a:moveTo>
                          <a:pt x="36404" y="36054"/>
                        </a:moveTo>
                        <a:cubicBezTo>
                          <a:pt x="33661" y="123822"/>
                          <a:pt x="55603" y="181421"/>
                          <a:pt x="96745" y="211591"/>
                        </a:cubicBezTo>
                        <a:cubicBezTo>
                          <a:pt x="146114" y="247247"/>
                          <a:pt x="211941" y="233533"/>
                          <a:pt x="233883" y="225305"/>
                        </a:cubicBezTo>
                        <a:cubicBezTo>
                          <a:pt x="258568" y="173193"/>
                          <a:pt x="261311" y="132051"/>
                          <a:pt x="239368" y="101881"/>
                        </a:cubicBezTo>
                        <a:cubicBezTo>
                          <a:pt x="200970" y="44282"/>
                          <a:pt x="94002" y="33312"/>
                          <a:pt x="36404" y="36054"/>
                        </a:cubicBezTo>
                        <a:lnTo>
                          <a:pt x="36404" y="36054"/>
                        </a:lnTo>
                        <a:close/>
                      </a:path>
                    </a:pathLst>
                  </a:custGeom>
                  <a:grpFill/>
                  <a:ln w="27426" cap="flat">
                    <a:noFill/>
                    <a:prstDash val="solid"/>
                    <a:miter/>
                  </a:ln>
                </p:spPr>
                <p:txBody>
                  <a:bodyPr rtlCol="0" anchor="ctr"/>
                  <a:lstStyle/>
                  <a:p>
                    <a:endParaRPr lang="en-US"/>
                  </a:p>
                </p:txBody>
              </p:sp>
            </p:grpSp>
            <p:sp>
              <p:nvSpPr>
                <p:cNvPr id="20" name="Freeform 1253">
                  <a:extLst>
                    <a:ext uri="{FF2B5EF4-FFF2-40B4-BE49-F238E27FC236}">
                      <a16:creationId xmlns:a16="http://schemas.microsoft.com/office/drawing/2014/main" id="{1FD2175D-9D1E-7B9A-4232-C3192B31F450}"/>
                    </a:ext>
                  </a:extLst>
                </p:cNvPr>
                <p:cNvSpPr/>
                <p:nvPr/>
              </p:nvSpPr>
              <p:spPr>
                <a:xfrm>
                  <a:off x="10770290" y="5482359"/>
                  <a:ext cx="386306" cy="613843"/>
                </a:xfrm>
                <a:custGeom>
                  <a:avLst/>
                  <a:gdLst>
                    <a:gd name="connsiteX0" fmla="*/ 202430 w 386306"/>
                    <a:gd name="connsiteY0" fmla="*/ 613844 h 613843"/>
                    <a:gd name="connsiteX1" fmla="*/ 202430 w 386306"/>
                    <a:gd name="connsiteY1" fmla="*/ 613844 h 613843"/>
                    <a:gd name="connsiteX2" fmla="*/ 185973 w 386306"/>
                    <a:gd name="connsiteY2" fmla="*/ 594645 h 613843"/>
                    <a:gd name="connsiteX3" fmla="*/ 191459 w 386306"/>
                    <a:gd name="connsiteY3" fmla="*/ 534304 h 613843"/>
                    <a:gd name="connsiteX4" fmla="*/ 10436 w 386306"/>
                    <a:gd name="connsiteY4" fmla="*/ 35122 h 613843"/>
                    <a:gd name="connsiteX5" fmla="*/ 2208 w 386306"/>
                    <a:gd name="connsiteY5" fmla="*/ 10436 h 613843"/>
                    <a:gd name="connsiteX6" fmla="*/ 26893 w 386306"/>
                    <a:gd name="connsiteY6" fmla="*/ 2208 h 613843"/>
                    <a:gd name="connsiteX7" fmla="*/ 224372 w 386306"/>
                    <a:gd name="connsiteY7" fmla="*/ 345054 h 613843"/>
                    <a:gd name="connsiteX8" fmla="*/ 229858 w 386306"/>
                    <a:gd name="connsiteY8" fmla="*/ 391681 h 613843"/>
                    <a:gd name="connsiteX9" fmla="*/ 358768 w 386306"/>
                    <a:gd name="connsiteY9" fmla="*/ 221629 h 613843"/>
                    <a:gd name="connsiteX10" fmla="*/ 383453 w 386306"/>
                    <a:gd name="connsiteY10" fmla="*/ 227115 h 613843"/>
                    <a:gd name="connsiteX11" fmla="*/ 377967 w 386306"/>
                    <a:gd name="connsiteY11" fmla="*/ 251800 h 613843"/>
                    <a:gd name="connsiteX12" fmla="*/ 232601 w 386306"/>
                    <a:gd name="connsiteY12" fmla="*/ 531561 h 613843"/>
                    <a:gd name="connsiteX13" fmla="*/ 227115 w 386306"/>
                    <a:gd name="connsiteY13" fmla="*/ 591902 h 613843"/>
                    <a:gd name="connsiteX14" fmla="*/ 202430 w 386306"/>
                    <a:gd name="connsiteY14" fmla="*/ 613844 h 613843"/>
                    <a:gd name="connsiteX15" fmla="*/ 202430 w 386306"/>
                    <a:gd name="connsiteY15" fmla="*/ 613844 h 6138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86306" h="613843">
                      <a:moveTo>
                        <a:pt x="202430" y="613844"/>
                      </a:moveTo>
                      <a:cubicBezTo>
                        <a:pt x="202430" y="613844"/>
                        <a:pt x="202430" y="613844"/>
                        <a:pt x="202430" y="613844"/>
                      </a:cubicBezTo>
                      <a:cubicBezTo>
                        <a:pt x="191459" y="613844"/>
                        <a:pt x="183230" y="605616"/>
                        <a:pt x="185973" y="594645"/>
                      </a:cubicBezTo>
                      <a:cubicBezTo>
                        <a:pt x="185973" y="572702"/>
                        <a:pt x="188716" y="553504"/>
                        <a:pt x="191459" y="534304"/>
                      </a:cubicBezTo>
                      <a:cubicBezTo>
                        <a:pt x="199687" y="408137"/>
                        <a:pt x="194202" y="117405"/>
                        <a:pt x="10436" y="35122"/>
                      </a:cubicBezTo>
                      <a:cubicBezTo>
                        <a:pt x="2208" y="32379"/>
                        <a:pt x="-3278" y="21408"/>
                        <a:pt x="2208" y="10436"/>
                      </a:cubicBezTo>
                      <a:cubicBezTo>
                        <a:pt x="4950" y="2208"/>
                        <a:pt x="15922" y="-3278"/>
                        <a:pt x="26893" y="2208"/>
                      </a:cubicBezTo>
                      <a:cubicBezTo>
                        <a:pt x="136604" y="48836"/>
                        <a:pt x="205173" y="169517"/>
                        <a:pt x="224372" y="345054"/>
                      </a:cubicBezTo>
                      <a:cubicBezTo>
                        <a:pt x="227115" y="361510"/>
                        <a:pt x="227115" y="375224"/>
                        <a:pt x="229858" y="391681"/>
                      </a:cubicBezTo>
                      <a:cubicBezTo>
                        <a:pt x="279227" y="268257"/>
                        <a:pt x="353282" y="224372"/>
                        <a:pt x="358768" y="221629"/>
                      </a:cubicBezTo>
                      <a:cubicBezTo>
                        <a:pt x="366996" y="216143"/>
                        <a:pt x="377967" y="218886"/>
                        <a:pt x="383453" y="227115"/>
                      </a:cubicBezTo>
                      <a:cubicBezTo>
                        <a:pt x="388938" y="235343"/>
                        <a:pt x="386196" y="246314"/>
                        <a:pt x="377967" y="251800"/>
                      </a:cubicBezTo>
                      <a:cubicBezTo>
                        <a:pt x="375224" y="251800"/>
                        <a:pt x="262771" y="320369"/>
                        <a:pt x="232601" y="531561"/>
                      </a:cubicBezTo>
                      <a:cubicBezTo>
                        <a:pt x="229858" y="567217"/>
                        <a:pt x="227115" y="591902"/>
                        <a:pt x="227115" y="591902"/>
                      </a:cubicBezTo>
                      <a:cubicBezTo>
                        <a:pt x="218887" y="605616"/>
                        <a:pt x="210658" y="613844"/>
                        <a:pt x="202430" y="613844"/>
                      </a:cubicBezTo>
                      <a:lnTo>
                        <a:pt x="202430" y="613844"/>
                      </a:lnTo>
                      <a:close/>
                    </a:path>
                  </a:pathLst>
                </a:custGeom>
                <a:grpFill/>
                <a:ln w="27426" cap="flat">
                  <a:noFill/>
                  <a:prstDash val="solid"/>
                  <a:miter/>
                </a:ln>
              </p:spPr>
              <p:txBody>
                <a:bodyPr rtlCol="0" anchor="ctr"/>
                <a:lstStyle/>
                <a:p>
                  <a:endParaRPr lang="en-US"/>
                </a:p>
              </p:txBody>
            </p:sp>
          </p:grpSp>
        </p:grpSp>
      </p:grpSp>
      <p:sp>
        <p:nvSpPr>
          <p:cNvPr id="25" name="Text Placeholder 4">
            <a:extLst>
              <a:ext uri="{FF2B5EF4-FFF2-40B4-BE49-F238E27FC236}">
                <a16:creationId xmlns:a16="http://schemas.microsoft.com/office/drawing/2014/main" id="{40AC2081-2C4D-6C45-F378-E7F0580DC954}"/>
              </a:ext>
            </a:extLst>
          </p:cNvPr>
          <p:cNvSpPr txBox="1">
            <a:spLocks/>
          </p:cNvSpPr>
          <p:nvPr/>
        </p:nvSpPr>
        <p:spPr>
          <a:xfrm>
            <a:off x="0" y="3309443"/>
            <a:ext cx="3811053" cy="680502"/>
          </a:xfrm>
          <a:prstGeom prst="rect">
            <a:avLst/>
          </a:prstGeom>
        </p:spPr>
        <p:txBody>
          <a:bodyPr vert="horz" lIns="91440" tIns="45720" rIns="91440" bIns="45720" rtlCol="0">
            <a:noAutofit/>
          </a:bodyPr>
          <a:lstStyle>
            <a:lvl1pPr marL="228600" indent="-228600" algn="ctr" defTabSz="914400" rtl="0" eaLnBrk="1" latinLnBrk="0" hangingPunct="1">
              <a:lnSpc>
                <a:spcPct val="90000"/>
              </a:lnSpc>
              <a:spcBef>
                <a:spcPts val="1000"/>
              </a:spcBef>
              <a:buFont typeface="Arial" panose="020B0604020202020204" pitchFamily="34" charset="0"/>
              <a:buNone/>
              <a:defRPr sz="2000" b="0" i="0" kern="1200" spc="0">
                <a:solidFill>
                  <a:srgbClr val="84BA41"/>
                </a:solidFill>
                <a:latin typeface="Montserrat" pitchFamily="2" charset="77"/>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IE" sz="3600" b="1" dirty="0">
                <a:solidFill>
                  <a:srgbClr val="63A043"/>
                </a:solidFill>
              </a:rPr>
              <a:t>Environmental Sustainability </a:t>
            </a:r>
          </a:p>
        </p:txBody>
      </p:sp>
      <p:sp>
        <p:nvSpPr>
          <p:cNvPr id="2" name="Text Placeholder 4">
            <a:extLst>
              <a:ext uri="{FF2B5EF4-FFF2-40B4-BE49-F238E27FC236}">
                <a16:creationId xmlns:a16="http://schemas.microsoft.com/office/drawing/2014/main" id="{8CB3038F-C626-B1C2-D155-9D76ADD0054A}"/>
              </a:ext>
            </a:extLst>
          </p:cNvPr>
          <p:cNvSpPr txBox="1">
            <a:spLocks/>
          </p:cNvSpPr>
          <p:nvPr/>
        </p:nvSpPr>
        <p:spPr>
          <a:xfrm>
            <a:off x="4847243" y="421833"/>
            <a:ext cx="6417657" cy="5775219"/>
          </a:xfrm>
          <a:prstGeom prst="rect">
            <a:avLst/>
          </a:prstGeom>
        </p:spPr>
        <p:txBody>
          <a:bodyPr vert="horz" lIns="91440" tIns="45720" rIns="91440" bIns="45720" rtlCol="0" anchor="ctr">
            <a:normAutofit/>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indent="0"/>
            <a:r>
              <a:rPr lang="en-US" dirty="0"/>
              <a:t>The climate crisis has quickly become the challenge of our generation, and we all must take responsibility to operate more responsibly. </a:t>
            </a:r>
          </a:p>
          <a:p>
            <a:pPr indent="0"/>
            <a:r>
              <a:rPr lang="en-US" dirty="0"/>
              <a:t>The first step towards taking action is understanding the challenge. In this section, we will be diving deeper into environmental sustainability covering the following key topics of relevance to SMEs: </a:t>
            </a:r>
          </a:p>
          <a:p>
            <a:pPr marL="571500" indent="-342900">
              <a:buFont typeface="Arial" panose="020B0604020202020204" pitchFamily="34" charset="0"/>
              <a:buChar char="•"/>
            </a:pPr>
            <a:r>
              <a:rPr lang="en-US" dirty="0"/>
              <a:t>The Science Behind Climate Change </a:t>
            </a:r>
          </a:p>
          <a:p>
            <a:pPr marL="571500" indent="-342900">
              <a:buFont typeface="Arial" panose="020B0604020202020204" pitchFamily="34" charset="0"/>
              <a:buChar char="•"/>
            </a:pPr>
            <a:r>
              <a:rPr lang="en-US" dirty="0"/>
              <a:t>The Drivers of Climate Change </a:t>
            </a:r>
          </a:p>
          <a:p>
            <a:pPr marL="571500" indent="-342900">
              <a:buFont typeface="Arial" panose="020B0604020202020204" pitchFamily="34" charset="0"/>
              <a:buChar char="•"/>
            </a:pPr>
            <a:r>
              <a:rPr lang="en-US" dirty="0"/>
              <a:t>The Impacts of those Changes </a:t>
            </a:r>
          </a:p>
          <a:p>
            <a:pPr marL="571500" indent="-342900">
              <a:buFont typeface="Arial" panose="020B0604020202020204" pitchFamily="34" charset="0"/>
              <a:buChar char="•"/>
            </a:pPr>
            <a:r>
              <a:rPr lang="en-US" dirty="0"/>
              <a:t>How climate change and biodiversity loss are linked </a:t>
            </a:r>
          </a:p>
        </p:txBody>
      </p:sp>
    </p:spTree>
    <p:extLst>
      <p:ext uri="{BB962C8B-B14F-4D97-AF65-F5344CB8AC3E}">
        <p14:creationId xmlns:p14="http://schemas.microsoft.com/office/powerpoint/2010/main" val="285757114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E1812044-CD42-DCBE-CB3C-6E6CA233A550}"/>
              </a:ext>
            </a:extLst>
          </p:cNvPr>
          <p:cNvSpPr>
            <a:spLocks noGrp="1"/>
          </p:cNvSpPr>
          <p:nvPr>
            <p:ph type="body" sz="quarter" idx="17"/>
          </p:nvPr>
        </p:nvSpPr>
        <p:spPr>
          <a:xfrm>
            <a:off x="5003137" y="3733703"/>
            <a:ext cx="6499051" cy="845970"/>
          </a:xfrm>
        </p:spPr>
        <p:txBody>
          <a:bodyPr>
            <a:noAutofit/>
          </a:bodyPr>
          <a:lstStyle/>
          <a:p>
            <a:r>
              <a:rPr lang="en-IE" dirty="0"/>
              <a:t>The Importance of Sustainability and SME’s for Europe’s Future  </a:t>
            </a:r>
          </a:p>
        </p:txBody>
      </p:sp>
      <p:sp>
        <p:nvSpPr>
          <p:cNvPr id="3" name="Text Placeholder 2">
            <a:extLst>
              <a:ext uri="{FF2B5EF4-FFF2-40B4-BE49-F238E27FC236}">
                <a16:creationId xmlns:a16="http://schemas.microsoft.com/office/drawing/2014/main" id="{EBC0480D-0A63-0663-3595-25439A8CFA8E}"/>
              </a:ext>
            </a:extLst>
          </p:cNvPr>
          <p:cNvSpPr>
            <a:spLocks noGrp="1"/>
          </p:cNvSpPr>
          <p:nvPr>
            <p:ph type="body" sz="quarter" idx="18"/>
          </p:nvPr>
        </p:nvSpPr>
        <p:spPr/>
        <p:txBody>
          <a:bodyPr/>
          <a:lstStyle/>
          <a:p>
            <a:r>
              <a:rPr lang="en-IE" dirty="0"/>
              <a:t>SECTION 1</a:t>
            </a:r>
          </a:p>
        </p:txBody>
      </p:sp>
    </p:spTree>
    <p:extLst>
      <p:ext uri="{BB962C8B-B14F-4D97-AF65-F5344CB8AC3E}">
        <p14:creationId xmlns:p14="http://schemas.microsoft.com/office/powerpoint/2010/main" val="193296779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2F9AEF2C-61CB-C4AD-0577-1574B3E05238}"/>
              </a:ext>
            </a:extLst>
          </p:cNvPr>
          <p:cNvSpPr>
            <a:spLocks noGrp="1"/>
          </p:cNvSpPr>
          <p:nvPr>
            <p:ph type="body" sz="quarter" idx="18"/>
          </p:nvPr>
        </p:nvSpPr>
        <p:spPr>
          <a:xfrm>
            <a:off x="5445033" y="1195906"/>
            <a:ext cx="5769067" cy="5694897"/>
          </a:xfrm>
        </p:spPr>
        <p:txBody>
          <a:bodyPr>
            <a:normAutofit fontScale="85000" lnSpcReduction="10000"/>
          </a:bodyPr>
          <a:lstStyle/>
          <a:p>
            <a:pPr marL="0"/>
            <a:r>
              <a:rPr lang="en-US" sz="2800" dirty="0"/>
              <a:t>The science behind climate change can be daunting, with </a:t>
            </a:r>
            <a:r>
              <a:rPr lang="en-US" sz="2800" dirty="0">
                <a:hlinkClick r:id="rId2"/>
              </a:rPr>
              <a:t>75% of young people </a:t>
            </a:r>
            <a:r>
              <a:rPr lang="en-US" sz="2800" dirty="0"/>
              <a:t>stating they are frightened about what the future holds. While climate science can lead to a ‘head-in-the-sand” approach, it is important that we remember that many small steps can have a large impact. </a:t>
            </a:r>
          </a:p>
          <a:p>
            <a:pPr marL="0"/>
            <a:r>
              <a:rPr lang="en-US" sz="2800" dirty="0"/>
              <a:t>As SMEs, the first recommended step towards becoming more climate conscious is to become </a:t>
            </a:r>
            <a:r>
              <a:rPr lang="en-US" sz="2800" b="1" dirty="0"/>
              <a:t>Climate Literate</a:t>
            </a:r>
            <a:r>
              <a:rPr lang="en-US" sz="2800" dirty="0"/>
              <a:t>. </a:t>
            </a:r>
          </a:p>
          <a:p>
            <a:pPr marL="0"/>
            <a:r>
              <a:rPr lang="en-US" sz="2800" dirty="0"/>
              <a:t>Climate Literacy is short for </a:t>
            </a:r>
            <a:r>
              <a:rPr lang="en-US" sz="2800" b="1" dirty="0"/>
              <a:t>Climate Science Literacy</a:t>
            </a:r>
            <a:r>
              <a:rPr lang="en-US" sz="2800" dirty="0"/>
              <a:t>, which is an understanding of human impacts on climate and the impacts of climate on human systems.</a:t>
            </a:r>
          </a:p>
          <a:p>
            <a:pPr marL="0"/>
            <a:r>
              <a:rPr lang="en-US" sz="2800" dirty="0"/>
              <a:t>In this section, we will go through everything you need to know to become climate literate and start on your sustainability journey. </a:t>
            </a:r>
          </a:p>
          <a:p>
            <a:pPr marL="0"/>
            <a:endParaRPr lang="en-IE" dirty="0"/>
          </a:p>
        </p:txBody>
      </p:sp>
      <p:sp>
        <p:nvSpPr>
          <p:cNvPr id="6" name="Text Placeholder 5">
            <a:extLst>
              <a:ext uri="{FF2B5EF4-FFF2-40B4-BE49-F238E27FC236}">
                <a16:creationId xmlns:a16="http://schemas.microsoft.com/office/drawing/2014/main" id="{8B127141-9E91-F4AD-5453-DEEAE5C5F96F}"/>
              </a:ext>
            </a:extLst>
          </p:cNvPr>
          <p:cNvSpPr>
            <a:spLocks noGrp="1"/>
          </p:cNvSpPr>
          <p:nvPr>
            <p:ph type="body" sz="quarter" idx="16"/>
          </p:nvPr>
        </p:nvSpPr>
        <p:spPr>
          <a:xfrm>
            <a:off x="5276929" y="409026"/>
            <a:ext cx="6683468" cy="940567"/>
          </a:xfrm>
        </p:spPr>
        <p:txBody>
          <a:bodyPr>
            <a:normAutofit fontScale="92500"/>
          </a:bodyPr>
          <a:lstStyle/>
          <a:p>
            <a:r>
              <a:rPr lang="en-IE" dirty="0"/>
              <a:t>The Science behind Climate Change  </a:t>
            </a:r>
          </a:p>
        </p:txBody>
      </p:sp>
      <p:pic>
        <p:nvPicPr>
          <p:cNvPr id="3" name="Picture 2" descr="Polar bear">
            <a:extLst>
              <a:ext uri="{FF2B5EF4-FFF2-40B4-BE49-F238E27FC236}">
                <a16:creationId xmlns:a16="http://schemas.microsoft.com/office/drawing/2014/main" id="{89A6E7A8-F4C2-878A-A30F-CB35235FB177}"/>
              </a:ext>
            </a:extLst>
          </p:cNvPr>
          <p:cNvPicPr>
            <a:picLocks noChangeAspect="1"/>
          </p:cNvPicPr>
          <p:nvPr/>
        </p:nvPicPr>
        <p:blipFill>
          <a:blip r:embed="rId3"/>
          <a:stretch>
            <a:fillRect/>
          </a:stretch>
        </p:blipFill>
        <p:spPr>
          <a:xfrm>
            <a:off x="17845" y="1816100"/>
            <a:ext cx="5259084" cy="3505200"/>
          </a:xfrm>
          <a:prstGeom prst="rect">
            <a:avLst/>
          </a:prstGeom>
        </p:spPr>
      </p:pic>
    </p:spTree>
    <p:extLst>
      <p:ext uri="{BB962C8B-B14F-4D97-AF65-F5344CB8AC3E}">
        <p14:creationId xmlns:p14="http://schemas.microsoft.com/office/powerpoint/2010/main" val="399023985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0C223FCC-0263-818C-ED91-84932FEF8013}"/>
              </a:ext>
            </a:extLst>
          </p:cNvPr>
          <p:cNvSpPr>
            <a:spLocks noGrp="1"/>
          </p:cNvSpPr>
          <p:nvPr>
            <p:ph type="body" sz="quarter" idx="16"/>
          </p:nvPr>
        </p:nvSpPr>
        <p:spPr>
          <a:xfrm>
            <a:off x="155398" y="2235914"/>
            <a:ext cx="4163428" cy="1220508"/>
          </a:xfrm>
        </p:spPr>
        <p:txBody>
          <a:bodyPr>
            <a:normAutofit/>
          </a:bodyPr>
          <a:lstStyle/>
          <a:p>
            <a:r>
              <a:rPr lang="en-IE" dirty="0"/>
              <a:t>Global Warming or Climate Change </a:t>
            </a:r>
          </a:p>
        </p:txBody>
      </p:sp>
      <p:sp>
        <p:nvSpPr>
          <p:cNvPr id="8" name="Text Placeholder 4">
            <a:extLst>
              <a:ext uri="{FF2B5EF4-FFF2-40B4-BE49-F238E27FC236}">
                <a16:creationId xmlns:a16="http://schemas.microsoft.com/office/drawing/2014/main" id="{5015D899-8EDE-D79A-6810-EF424BCEDE71}"/>
              </a:ext>
            </a:extLst>
          </p:cNvPr>
          <p:cNvSpPr txBox="1">
            <a:spLocks/>
          </p:cNvSpPr>
          <p:nvPr/>
        </p:nvSpPr>
        <p:spPr>
          <a:xfrm>
            <a:off x="4965701" y="611725"/>
            <a:ext cx="6743700" cy="5775219"/>
          </a:xfrm>
          <a:prstGeom prst="rect">
            <a:avLst/>
          </a:prstGeom>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571500" indent="-342900">
              <a:buFont typeface="Arial" panose="020B0604020202020204" pitchFamily="34" charset="0"/>
              <a:buChar char="•"/>
            </a:pPr>
            <a:r>
              <a:rPr lang="en-US" b="1" dirty="0">
                <a:solidFill>
                  <a:srgbClr val="468940"/>
                </a:solidFill>
              </a:rPr>
              <a:t>Global warming </a:t>
            </a:r>
            <a:r>
              <a:rPr lang="en-US" dirty="0"/>
              <a:t>refers to the long-term warming of the planet, or the rise in global temperatures.  While this is occurring, the way we experience this day to day is not always hotter weather, but rather comes in the form of more extreme weather events. </a:t>
            </a:r>
          </a:p>
          <a:p>
            <a:pPr marL="400050" indent="-171450">
              <a:buFont typeface="Arial" panose="020B0604020202020204" pitchFamily="34" charset="0"/>
              <a:buChar char="•"/>
            </a:pPr>
            <a:endParaRPr lang="en-US" sz="700" dirty="0"/>
          </a:p>
          <a:p>
            <a:pPr marL="571500" indent="-342900">
              <a:buFont typeface="Arial" panose="020B0604020202020204" pitchFamily="34" charset="0"/>
              <a:buChar char="•"/>
            </a:pPr>
            <a:r>
              <a:rPr lang="en-US" b="1" dirty="0">
                <a:solidFill>
                  <a:srgbClr val="468940"/>
                </a:solidFill>
              </a:rPr>
              <a:t>Climate Change </a:t>
            </a:r>
            <a:r>
              <a:rPr lang="en-US" dirty="0"/>
              <a:t>is a broad, more general term for the changes we are witnessing. It’s largely the consequence of global warming, and describes a wide range of changes in our long-term climate including hurricanes, drought, flooding and heat waves</a:t>
            </a:r>
          </a:p>
          <a:p>
            <a:pPr indent="0"/>
            <a:endParaRPr lang="en-US" sz="100" dirty="0"/>
          </a:p>
          <a:p>
            <a:pPr indent="0" algn="ctr"/>
            <a:r>
              <a:rPr lang="en-US" dirty="0"/>
              <a:t>‘</a:t>
            </a:r>
            <a:r>
              <a:rPr lang="en-US" b="1" i="1" dirty="0"/>
              <a:t>Climate Change’ and ‘Global Warming’ are often used interchangeably but despite being profoundly linked, they are not the exact same thing </a:t>
            </a:r>
          </a:p>
          <a:p>
            <a:pPr indent="0" algn="ctr"/>
            <a:r>
              <a:rPr lang="en-US" dirty="0"/>
              <a:t>Both are caused by the greenhouse effect. </a:t>
            </a:r>
          </a:p>
        </p:txBody>
      </p:sp>
    </p:spTree>
    <p:extLst>
      <p:ext uri="{BB962C8B-B14F-4D97-AF65-F5344CB8AC3E}">
        <p14:creationId xmlns:p14="http://schemas.microsoft.com/office/powerpoint/2010/main" val="73479421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pic>
        <p:nvPicPr>
          <p:cNvPr id="7" name="image-3.jpg">
            <a:extLst>
              <a:ext uri="{FF2B5EF4-FFF2-40B4-BE49-F238E27FC236}">
                <a16:creationId xmlns:a16="http://schemas.microsoft.com/office/drawing/2014/main" id="{0993B928-1417-594C-B77D-2E36C7B90125}"/>
              </a:ext>
            </a:extLst>
          </p:cNvPr>
          <p:cNvPicPr/>
          <p:nvPr/>
        </p:nvPicPr>
        <p:blipFill>
          <a:blip r:embed="rId2" cstate="print"/>
          <a:stretch>
            <a:fillRect/>
          </a:stretch>
        </p:blipFill>
        <p:spPr>
          <a:xfrm>
            <a:off x="3829306" y="3543300"/>
            <a:ext cx="8362694" cy="3314700"/>
          </a:xfrm>
          <a:prstGeom prst="rect">
            <a:avLst/>
          </a:prstGeom>
          <a:ln w="12700">
            <a:miter lim="400000"/>
          </a:ln>
        </p:spPr>
      </p:pic>
      <p:pic>
        <p:nvPicPr>
          <p:cNvPr id="12" name="sun.png">
            <a:extLst>
              <a:ext uri="{FF2B5EF4-FFF2-40B4-BE49-F238E27FC236}">
                <a16:creationId xmlns:a16="http://schemas.microsoft.com/office/drawing/2014/main" id="{DEE92A74-81D0-71C4-6502-466AF6CB5BA6}"/>
              </a:ext>
            </a:extLst>
          </p:cNvPr>
          <p:cNvPicPr/>
          <p:nvPr/>
        </p:nvPicPr>
        <p:blipFill>
          <a:blip r:embed="rId3" cstate="print"/>
          <a:stretch>
            <a:fillRect/>
          </a:stretch>
        </p:blipFill>
        <p:spPr>
          <a:xfrm>
            <a:off x="3238500" y="1566920"/>
            <a:ext cx="1885950" cy="1885950"/>
          </a:xfrm>
          <a:prstGeom prst="rect">
            <a:avLst/>
          </a:prstGeom>
          <a:ln w="12700">
            <a:miter lim="400000"/>
          </a:ln>
        </p:spPr>
      </p:pic>
      <p:pic>
        <p:nvPicPr>
          <p:cNvPr id="13" name="wavy_arrow.png">
            <a:extLst>
              <a:ext uri="{FF2B5EF4-FFF2-40B4-BE49-F238E27FC236}">
                <a16:creationId xmlns:a16="http://schemas.microsoft.com/office/drawing/2014/main" id="{39A6963A-FA97-7117-3387-26644CD985FD}"/>
              </a:ext>
            </a:extLst>
          </p:cNvPr>
          <p:cNvPicPr/>
          <p:nvPr/>
        </p:nvPicPr>
        <p:blipFill>
          <a:blip r:embed="rId4" cstate="print"/>
          <a:stretch>
            <a:fillRect/>
          </a:stretch>
        </p:blipFill>
        <p:spPr>
          <a:xfrm>
            <a:off x="7332130" y="3069899"/>
            <a:ext cx="981076" cy="1238251"/>
          </a:xfrm>
          <a:prstGeom prst="rect">
            <a:avLst/>
          </a:prstGeom>
          <a:ln w="12700">
            <a:miter lim="400000"/>
          </a:ln>
        </p:spPr>
      </p:pic>
      <p:pic>
        <p:nvPicPr>
          <p:cNvPr id="14" name="wavy_arrow.png">
            <a:extLst>
              <a:ext uri="{FF2B5EF4-FFF2-40B4-BE49-F238E27FC236}">
                <a16:creationId xmlns:a16="http://schemas.microsoft.com/office/drawing/2014/main" id="{ED80D5F6-BDBD-2330-FBC4-F3A7A11B682C}"/>
              </a:ext>
            </a:extLst>
          </p:cNvPr>
          <p:cNvPicPr/>
          <p:nvPr/>
        </p:nvPicPr>
        <p:blipFill>
          <a:blip r:embed="rId4" cstate="print"/>
          <a:stretch>
            <a:fillRect/>
          </a:stretch>
        </p:blipFill>
        <p:spPr>
          <a:xfrm>
            <a:off x="6975870" y="3171824"/>
            <a:ext cx="981076" cy="1238251"/>
          </a:xfrm>
          <a:prstGeom prst="rect">
            <a:avLst/>
          </a:prstGeom>
          <a:ln w="12700">
            <a:miter lim="400000"/>
          </a:ln>
        </p:spPr>
      </p:pic>
      <p:pic>
        <p:nvPicPr>
          <p:cNvPr id="15" name="wavy_arrow.png">
            <a:extLst>
              <a:ext uri="{FF2B5EF4-FFF2-40B4-BE49-F238E27FC236}">
                <a16:creationId xmlns:a16="http://schemas.microsoft.com/office/drawing/2014/main" id="{E410B750-ECEE-0623-35AB-628290103723}"/>
              </a:ext>
            </a:extLst>
          </p:cNvPr>
          <p:cNvPicPr/>
          <p:nvPr/>
        </p:nvPicPr>
        <p:blipFill>
          <a:blip r:embed="rId4" cstate="print"/>
          <a:stretch>
            <a:fillRect/>
          </a:stretch>
        </p:blipFill>
        <p:spPr>
          <a:xfrm>
            <a:off x="6659196" y="3248028"/>
            <a:ext cx="981076" cy="1238251"/>
          </a:xfrm>
          <a:prstGeom prst="rect">
            <a:avLst/>
          </a:prstGeom>
          <a:ln w="12700">
            <a:miter lim="400000"/>
          </a:ln>
        </p:spPr>
      </p:pic>
      <p:pic>
        <p:nvPicPr>
          <p:cNvPr id="16" name="half down arrow.png">
            <a:extLst>
              <a:ext uri="{FF2B5EF4-FFF2-40B4-BE49-F238E27FC236}">
                <a16:creationId xmlns:a16="http://schemas.microsoft.com/office/drawing/2014/main" id="{6A738E4E-998D-C679-4A38-0EDA6DBE84D5}"/>
              </a:ext>
            </a:extLst>
          </p:cNvPr>
          <p:cNvPicPr/>
          <p:nvPr/>
        </p:nvPicPr>
        <p:blipFill>
          <a:blip r:embed="rId5" cstate="print"/>
          <a:stretch>
            <a:fillRect/>
          </a:stretch>
        </p:blipFill>
        <p:spPr>
          <a:xfrm>
            <a:off x="8102768" y="3797591"/>
            <a:ext cx="400051" cy="381001"/>
          </a:xfrm>
          <a:prstGeom prst="rect">
            <a:avLst/>
          </a:prstGeom>
          <a:ln w="12700">
            <a:miter lim="400000"/>
          </a:ln>
        </p:spPr>
      </p:pic>
      <p:pic>
        <p:nvPicPr>
          <p:cNvPr id="17" name="greenhouse_waves-1.png">
            <a:extLst>
              <a:ext uri="{FF2B5EF4-FFF2-40B4-BE49-F238E27FC236}">
                <a16:creationId xmlns:a16="http://schemas.microsoft.com/office/drawing/2014/main" id="{82843CF4-4E33-09C2-FFFE-3851147E15B4}"/>
              </a:ext>
            </a:extLst>
          </p:cNvPr>
          <p:cNvPicPr/>
          <p:nvPr/>
        </p:nvPicPr>
        <p:blipFill>
          <a:blip r:embed="rId6" cstate="print"/>
          <a:stretch>
            <a:fillRect/>
          </a:stretch>
        </p:blipFill>
        <p:spPr>
          <a:xfrm rot="420000">
            <a:off x="4074319" y="2768204"/>
            <a:ext cx="2687837" cy="1914909"/>
          </a:xfrm>
          <a:prstGeom prst="rect">
            <a:avLst/>
          </a:prstGeom>
          <a:ln w="12700">
            <a:miter lim="400000"/>
          </a:ln>
        </p:spPr>
      </p:pic>
      <p:pic>
        <p:nvPicPr>
          <p:cNvPr id="18" name="greenhouse_waves-1.png">
            <a:extLst>
              <a:ext uri="{FF2B5EF4-FFF2-40B4-BE49-F238E27FC236}">
                <a16:creationId xmlns:a16="http://schemas.microsoft.com/office/drawing/2014/main" id="{2E335408-A0E6-626F-A06C-259B8017274F}"/>
              </a:ext>
            </a:extLst>
          </p:cNvPr>
          <p:cNvPicPr/>
          <p:nvPr/>
        </p:nvPicPr>
        <p:blipFill>
          <a:blip r:embed="rId6" cstate="print"/>
          <a:stretch>
            <a:fillRect/>
          </a:stretch>
        </p:blipFill>
        <p:spPr>
          <a:xfrm rot="780000">
            <a:off x="3833218" y="2875360"/>
            <a:ext cx="2687834" cy="1914908"/>
          </a:xfrm>
          <a:prstGeom prst="rect">
            <a:avLst/>
          </a:prstGeom>
          <a:ln w="12700">
            <a:miter lim="400000"/>
          </a:ln>
        </p:spPr>
      </p:pic>
      <p:pic>
        <p:nvPicPr>
          <p:cNvPr id="19" name="greenhouse_waves-1.png">
            <a:extLst>
              <a:ext uri="{FF2B5EF4-FFF2-40B4-BE49-F238E27FC236}">
                <a16:creationId xmlns:a16="http://schemas.microsoft.com/office/drawing/2014/main" id="{CE472320-5F08-A695-0D6E-67BCF6EDDF9A}"/>
              </a:ext>
            </a:extLst>
          </p:cNvPr>
          <p:cNvPicPr/>
          <p:nvPr/>
        </p:nvPicPr>
        <p:blipFill>
          <a:blip r:embed="rId6" cstate="print"/>
          <a:stretch>
            <a:fillRect/>
          </a:stretch>
        </p:blipFill>
        <p:spPr>
          <a:xfrm rot="1080000">
            <a:off x="3844828" y="3212393"/>
            <a:ext cx="2447429" cy="1743635"/>
          </a:xfrm>
          <a:prstGeom prst="rect">
            <a:avLst/>
          </a:prstGeom>
          <a:ln w="12700">
            <a:miter lim="400000"/>
          </a:ln>
        </p:spPr>
      </p:pic>
      <p:pic>
        <p:nvPicPr>
          <p:cNvPr id="20" name="greenhouse_waves-1.png">
            <a:extLst>
              <a:ext uri="{FF2B5EF4-FFF2-40B4-BE49-F238E27FC236}">
                <a16:creationId xmlns:a16="http://schemas.microsoft.com/office/drawing/2014/main" id="{5E86ADEA-2734-3686-DC5A-3415A4FD17DE}"/>
              </a:ext>
            </a:extLst>
          </p:cNvPr>
          <p:cNvPicPr/>
          <p:nvPr/>
        </p:nvPicPr>
        <p:blipFill>
          <a:blip r:embed="rId6" cstate="print"/>
          <a:stretch>
            <a:fillRect/>
          </a:stretch>
        </p:blipFill>
        <p:spPr>
          <a:xfrm rot="21240000">
            <a:off x="4758978" y="2393128"/>
            <a:ext cx="3024367" cy="2154666"/>
          </a:xfrm>
          <a:prstGeom prst="rect">
            <a:avLst/>
          </a:prstGeom>
          <a:ln w="12700">
            <a:miter lim="400000"/>
          </a:ln>
        </p:spPr>
      </p:pic>
      <p:pic>
        <p:nvPicPr>
          <p:cNvPr id="21" name="greenhouse_waves-1.png">
            <a:extLst>
              <a:ext uri="{FF2B5EF4-FFF2-40B4-BE49-F238E27FC236}">
                <a16:creationId xmlns:a16="http://schemas.microsoft.com/office/drawing/2014/main" id="{F0A6811B-9695-48E2-35FA-8A81959A8527}"/>
              </a:ext>
            </a:extLst>
          </p:cNvPr>
          <p:cNvPicPr/>
          <p:nvPr/>
        </p:nvPicPr>
        <p:blipFill>
          <a:blip r:embed="rId6" cstate="print"/>
          <a:stretch>
            <a:fillRect/>
          </a:stretch>
        </p:blipFill>
        <p:spPr>
          <a:xfrm rot="21480000">
            <a:off x="4645822" y="2616400"/>
            <a:ext cx="2687837" cy="1914911"/>
          </a:xfrm>
          <a:prstGeom prst="rect">
            <a:avLst/>
          </a:prstGeom>
          <a:ln w="12700">
            <a:miter lim="400000"/>
          </a:ln>
        </p:spPr>
      </p:pic>
      <p:pic>
        <p:nvPicPr>
          <p:cNvPr id="22" name="greenhouse_waves-1.png">
            <a:extLst>
              <a:ext uri="{FF2B5EF4-FFF2-40B4-BE49-F238E27FC236}">
                <a16:creationId xmlns:a16="http://schemas.microsoft.com/office/drawing/2014/main" id="{C4CA37BB-9BD4-DCC2-E3A5-6D7064237274}"/>
              </a:ext>
            </a:extLst>
          </p:cNvPr>
          <p:cNvPicPr/>
          <p:nvPr/>
        </p:nvPicPr>
        <p:blipFill>
          <a:blip r:embed="rId6" cstate="print"/>
          <a:stretch>
            <a:fillRect/>
          </a:stretch>
        </p:blipFill>
        <p:spPr>
          <a:xfrm rot="120000">
            <a:off x="4369001" y="2696765"/>
            <a:ext cx="2687838" cy="1914911"/>
          </a:xfrm>
          <a:prstGeom prst="rect">
            <a:avLst/>
          </a:prstGeom>
          <a:ln w="12700">
            <a:miter lim="400000"/>
          </a:ln>
        </p:spPr>
      </p:pic>
      <p:sp>
        <p:nvSpPr>
          <p:cNvPr id="23" name="Shape 66">
            <a:extLst>
              <a:ext uri="{FF2B5EF4-FFF2-40B4-BE49-F238E27FC236}">
                <a16:creationId xmlns:a16="http://schemas.microsoft.com/office/drawing/2014/main" id="{A3FBBC02-A6DA-822B-EC9F-14B761A72BDB}"/>
              </a:ext>
            </a:extLst>
          </p:cNvPr>
          <p:cNvSpPr/>
          <p:nvPr/>
        </p:nvSpPr>
        <p:spPr>
          <a:xfrm>
            <a:off x="8886825" y="2400300"/>
            <a:ext cx="2981325" cy="1192634"/>
          </a:xfrm>
          <a:prstGeom prst="rect">
            <a:avLst/>
          </a:prstGeom>
          <a:ln w="12700">
            <a:miter lim="400000"/>
          </a:ln>
          <a:effectLst>
            <a:outerShdw blurRad="63500" dist="38100" dir="2700000" rotWithShape="0">
              <a:srgbClr val="000000"/>
            </a:outerShdw>
          </a:effectLst>
          <a:extLst>
            <a:ext uri="{C572A759-6A51-4108-AA02-DFA0A04FC94B}">
              <ma14:wrappingTextBoxFlag xmlns="" xmlns:ma14="http://schemas.microsoft.com/office/mac/drawingml/2011/main" val="1"/>
            </a:ext>
          </a:extLst>
        </p:spPr>
        <p:txBody>
          <a:bodyPr lIns="19050" tIns="19050" rIns="19050" bIns="19050">
            <a:spAutoFit/>
          </a:bodyPr>
          <a:lstStyle>
            <a:lvl1pPr>
              <a:tabLst>
                <a:tab pos="1003300" algn="l"/>
                <a:tab pos="3505200" algn="l"/>
              </a:tabLst>
              <a:defRPr sz="2500"/>
            </a:lvl1pPr>
          </a:lstStyle>
          <a:p>
            <a:pPr marL="0" marR="0" lvl="0" indent="0" algn="l" defTabSz="914400" rtl="0" eaLnBrk="1" fontAlgn="auto" latinLnBrk="0" hangingPunct="1">
              <a:lnSpc>
                <a:spcPct val="100000"/>
              </a:lnSpc>
              <a:spcBef>
                <a:spcPts val="0"/>
              </a:spcBef>
              <a:spcAft>
                <a:spcPts val="0"/>
              </a:spcAft>
              <a:buClrTx/>
              <a:buSzTx/>
              <a:buFontTx/>
              <a:buNone/>
              <a:tabLst>
                <a:tab pos="1003300" algn="l"/>
                <a:tab pos="3505200" algn="l"/>
              </a:tabLst>
              <a:defRPr sz="1800" b="0">
                <a:solidFill>
                  <a:srgbClr val="000000"/>
                </a:solidFill>
              </a:defRPr>
            </a:pPr>
            <a:r>
              <a:rPr kumimoji="0" lang="en-IE" sz="1875" b="1" i="0" u="none" strike="noStrike" kern="1200" cap="none" spc="0" normalizeH="0" baseline="0" noProof="0" dirty="0">
                <a:ln>
                  <a:noFill/>
                </a:ln>
                <a:solidFill>
                  <a:srgbClr val="FFFFFF"/>
                </a:solidFill>
                <a:effectLst/>
                <a:uLnTx/>
                <a:uFillTx/>
                <a:latin typeface="Calibri" panose="020F0502020204030204"/>
                <a:ea typeface="+mn-ea"/>
                <a:cs typeface="+mn-cs"/>
              </a:rPr>
              <a:t>4) </a:t>
            </a:r>
            <a:r>
              <a:rPr kumimoji="0" sz="1875" b="1" i="0" u="none" strike="noStrike" kern="1200" cap="none" spc="0" normalizeH="0" baseline="0" noProof="0" dirty="0">
                <a:ln>
                  <a:noFill/>
                </a:ln>
                <a:solidFill>
                  <a:srgbClr val="FFFFFF"/>
                </a:solidFill>
                <a:effectLst/>
                <a:uLnTx/>
                <a:uFillTx/>
                <a:latin typeface="Calibri" panose="020F0502020204030204"/>
                <a:ea typeface="+mn-ea"/>
                <a:cs typeface="+mn-cs"/>
              </a:rPr>
              <a:t>Some of this outgoing infrared radiation is trapped by the earth’s atmosphere and warms it</a:t>
            </a:r>
          </a:p>
        </p:txBody>
      </p:sp>
      <p:sp>
        <p:nvSpPr>
          <p:cNvPr id="24" name="Shape 74">
            <a:extLst>
              <a:ext uri="{FF2B5EF4-FFF2-40B4-BE49-F238E27FC236}">
                <a16:creationId xmlns:a16="http://schemas.microsoft.com/office/drawing/2014/main" id="{CBC1898F-E9FC-A707-F9D1-DE2788E5D577}"/>
              </a:ext>
            </a:extLst>
          </p:cNvPr>
          <p:cNvSpPr/>
          <p:nvPr/>
        </p:nvSpPr>
        <p:spPr>
          <a:xfrm>
            <a:off x="2084291" y="4410075"/>
            <a:ext cx="2500108" cy="904094"/>
          </a:xfrm>
          <a:prstGeom prst="rect">
            <a:avLst/>
          </a:prstGeom>
          <a:ln w="12700">
            <a:miter lim="400000"/>
          </a:ln>
          <a:effectLst>
            <a:outerShdw blurRad="63500" dist="38100" dir="2700000" rotWithShape="0">
              <a:srgbClr val="000000"/>
            </a:outerShdw>
          </a:effectLst>
          <a:extLst>
            <a:ext uri="{C572A759-6A51-4108-AA02-DFA0A04FC94B}">
              <ma14:wrappingTextBoxFlag xmlns="" xmlns:ma14="http://schemas.microsoft.com/office/mac/drawingml/2011/main" val="1"/>
            </a:ext>
          </a:extLst>
        </p:spPr>
        <p:txBody>
          <a:bodyPr wrap="none" lIns="19050" tIns="19050" rIns="19050" bIns="19050">
            <a:spAutoFit/>
          </a:bodyPr>
          <a:lstStyle/>
          <a:p>
            <a:pPr marL="0" marR="0" lvl="0" indent="0" algn="l" defTabSz="914400" rtl="0" eaLnBrk="1" fontAlgn="auto" latinLnBrk="0" hangingPunct="1">
              <a:lnSpc>
                <a:spcPct val="100000"/>
              </a:lnSpc>
              <a:spcBef>
                <a:spcPts val="0"/>
              </a:spcBef>
              <a:spcAft>
                <a:spcPts val="0"/>
              </a:spcAft>
              <a:buClrTx/>
              <a:buSzTx/>
              <a:buFontTx/>
              <a:buNone/>
              <a:tabLst/>
              <a:defRPr sz="1800" b="0">
                <a:solidFill>
                  <a:srgbClr val="000000"/>
                </a:solidFill>
              </a:defRPr>
            </a:pPr>
            <a:r>
              <a:rPr kumimoji="0" lang="en-IE" sz="1875" b="1" i="0" u="none" strike="noStrike" kern="1200" cap="none" spc="0" normalizeH="0" baseline="0" noProof="0" dirty="0">
                <a:ln>
                  <a:noFill/>
                </a:ln>
                <a:solidFill>
                  <a:srgbClr val="FFFFFF"/>
                </a:solidFill>
                <a:effectLst/>
                <a:uLnTx/>
                <a:uFillTx/>
                <a:latin typeface="Calibri" panose="020F0502020204030204"/>
                <a:ea typeface="+mn-ea"/>
                <a:cs typeface="+mn-cs"/>
              </a:rPr>
              <a:t>2) </a:t>
            </a:r>
            <a:r>
              <a:rPr kumimoji="0" sz="1875" b="1" i="0" u="none" strike="noStrike" kern="1200" cap="none" spc="0" normalizeH="0" baseline="0" noProof="0" dirty="0">
                <a:ln>
                  <a:noFill/>
                </a:ln>
                <a:solidFill>
                  <a:srgbClr val="FFFFFF"/>
                </a:solidFill>
                <a:effectLst/>
                <a:uLnTx/>
                <a:uFillTx/>
                <a:latin typeface="Calibri" panose="020F0502020204030204"/>
                <a:ea typeface="+mn-ea"/>
                <a:cs typeface="+mn-cs"/>
              </a:rPr>
              <a:t>Most of this radiation </a:t>
            </a:r>
          </a:p>
          <a:p>
            <a:pPr marL="0" marR="0" lvl="0" indent="0" algn="l" defTabSz="914400" rtl="0" eaLnBrk="1" fontAlgn="auto" latinLnBrk="0" hangingPunct="1">
              <a:lnSpc>
                <a:spcPct val="100000"/>
              </a:lnSpc>
              <a:spcBef>
                <a:spcPts val="0"/>
              </a:spcBef>
              <a:spcAft>
                <a:spcPts val="0"/>
              </a:spcAft>
              <a:buClrTx/>
              <a:buSzTx/>
              <a:buFontTx/>
              <a:buNone/>
              <a:tabLst/>
              <a:defRPr sz="1800" b="0">
                <a:solidFill>
                  <a:srgbClr val="000000"/>
                </a:solidFill>
              </a:defRPr>
            </a:pPr>
            <a:r>
              <a:rPr kumimoji="0" sz="1875" b="1" i="0" u="none" strike="noStrike" kern="1200" cap="none" spc="0" normalizeH="0" baseline="0" noProof="0" dirty="0">
                <a:ln>
                  <a:noFill/>
                </a:ln>
                <a:solidFill>
                  <a:srgbClr val="FFFFFF"/>
                </a:solidFill>
                <a:effectLst/>
                <a:uLnTx/>
                <a:uFillTx/>
                <a:latin typeface="Calibri" panose="020F0502020204030204"/>
                <a:ea typeface="+mn-ea"/>
                <a:cs typeface="+mn-cs"/>
              </a:rPr>
              <a:t>is absorbed by the</a:t>
            </a:r>
          </a:p>
          <a:p>
            <a:pPr marL="0" marR="0" lvl="0" indent="0" algn="l" defTabSz="914400" rtl="0" eaLnBrk="1" fontAlgn="auto" latinLnBrk="0" hangingPunct="1">
              <a:lnSpc>
                <a:spcPct val="100000"/>
              </a:lnSpc>
              <a:spcBef>
                <a:spcPts val="0"/>
              </a:spcBef>
              <a:spcAft>
                <a:spcPts val="0"/>
              </a:spcAft>
              <a:buClrTx/>
              <a:buSzTx/>
              <a:buFontTx/>
              <a:buNone/>
              <a:tabLst/>
              <a:defRPr sz="1800" b="0">
                <a:solidFill>
                  <a:srgbClr val="000000"/>
                </a:solidFill>
              </a:defRPr>
            </a:pPr>
            <a:r>
              <a:rPr kumimoji="0" sz="1875" b="1" i="0" u="none" strike="noStrike" kern="1200" cap="none" spc="0" normalizeH="0" baseline="0" noProof="0" dirty="0">
                <a:ln>
                  <a:noFill/>
                </a:ln>
                <a:solidFill>
                  <a:srgbClr val="FFFFFF"/>
                </a:solidFill>
                <a:effectLst/>
                <a:uLnTx/>
                <a:uFillTx/>
                <a:latin typeface="Calibri" panose="020F0502020204030204"/>
                <a:ea typeface="+mn-ea"/>
                <a:cs typeface="+mn-cs"/>
              </a:rPr>
              <a:t>Earth and warms it</a:t>
            </a:r>
          </a:p>
        </p:txBody>
      </p:sp>
      <p:sp>
        <p:nvSpPr>
          <p:cNvPr id="25" name="Shape 75">
            <a:extLst>
              <a:ext uri="{FF2B5EF4-FFF2-40B4-BE49-F238E27FC236}">
                <a16:creationId xmlns:a16="http://schemas.microsoft.com/office/drawing/2014/main" id="{978AABFC-D517-4CB6-C5DA-BC37D7426C91}"/>
              </a:ext>
            </a:extLst>
          </p:cNvPr>
          <p:cNvSpPr/>
          <p:nvPr/>
        </p:nvSpPr>
        <p:spPr>
          <a:xfrm>
            <a:off x="5873098" y="1885950"/>
            <a:ext cx="2838451" cy="1192634"/>
          </a:xfrm>
          <a:prstGeom prst="rect">
            <a:avLst/>
          </a:prstGeom>
          <a:ln w="12700">
            <a:miter lim="400000"/>
          </a:ln>
          <a:effectLst>
            <a:outerShdw blurRad="63500" dist="38100" dir="2700000" rotWithShape="0">
              <a:srgbClr val="000000"/>
            </a:outerShdw>
          </a:effectLst>
          <a:extLst>
            <a:ext uri="{C572A759-6A51-4108-AA02-DFA0A04FC94B}">
              <ma14:wrappingTextBoxFlag xmlns="" xmlns:ma14="http://schemas.microsoft.com/office/mac/drawingml/2011/main" val="1"/>
            </a:ext>
          </a:extLst>
        </p:spPr>
        <p:txBody>
          <a:bodyPr lIns="19050" tIns="19050" rIns="19050" bIns="19050">
            <a:spAutoFit/>
          </a:bodyPr>
          <a:lstStyle>
            <a:lvl1pPr>
              <a:defRPr sz="2500"/>
            </a:lvl1pPr>
          </a:lstStyle>
          <a:p>
            <a:pPr marL="0" marR="0" lvl="0" indent="0" algn="l" defTabSz="914400" rtl="0" eaLnBrk="1" fontAlgn="auto" latinLnBrk="0" hangingPunct="1">
              <a:lnSpc>
                <a:spcPct val="100000"/>
              </a:lnSpc>
              <a:spcBef>
                <a:spcPts val="0"/>
              </a:spcBef>
              <a:spcAft>
                <a:spcPts val="0"/>
              </a:spcAft>
              <a:buClrTx/>
              <a:buSzTx/>
              <a:buFontTx/>
              <a:buNone/>
              <a:tabLst/>
              <a:defRPr sz="1800" b="0">
                <a:solidFill>
                  <a:srgbClr val="000000"/>
                </a:solidFill>
              </a:defRPr>
            </a:pPr>
            <a:r>
              <a:rPr kumimoji="0" lang="en-IE" sz="1875" b="1" i="0" u="none" strike="noStrike" kern="1200" cap="none" spc="0" normalizeH="0" baseline="0" noProof="0" dirty="0">
                <a:ln>
                  <a:noFill/>
                </a:ln>
                <a:solidFill>
                  <a:srgbClr val="FFFFFF"/>
                </a:solidFill>
                <a:effectLst/>
                <a:uLnTx/>
                <a:uFillTx/>
                <a:latin typeface="Calibri" panose="020F0502020204030204"/>
                <a:ea typeface="+mn-ea"/>
                <a:cs typeface="+mn-cs"/>
              </a:rPr>
              <a:t>3) </a:t>
            </a:r>
            <a:r>
              <a:rPr kumimoji="0" sz="1875" b="1" i="0" u="none" strike="noStrike" kern="1200" cap="none" spc="0" normalizeH="0" baseline="0" noProof="0" dirty="0">
                <a:ln>
                  <a:noFill/>
                </a:ln>
                <a:solidFill>
                  <a:srgbClr val="FFFFFF"/>
                </a:solidFill>
                <a:effectLst/>
                <a:uLnTx/>
                <a:uFillTx/>
                <a:latin typeface="Calibri" panose="020F0502020204030204"/>
                <a:ea typeface="+mn-ea"/>
                <a:cs typeface="+mn-cs"/>
              </a:rPr>
              <a:t>Some energy is radiated back into space by the earth in the form of infrared waves</a:t>
            </a:r>
          </a:p>
        </p:txBody>
      </p:sp>
      <p:sp>
        <p:nvSpPr>
          <p:cNvPr id="26" name="Shape 59">
            <a:extLst>
              <a:ext uri="{FF2B5EF4-FFF2-40B4-BE49-F238E27FC236}">
                <a16:creationId xmlns:a16="http://schemas.microsoft.com/office/drawing/2014/main" id="{9E2B5F73-F4FE-8535-88CF-1F73971D595C}"/>
              </a:ext>
            </a:extLst>
          </p:cNvPr>
          <p:cNvSpPr/>
          <p:nvPr/>
        </p:nvSpPr>
        <p:spPr>
          <a:xfrm>
            <a:off x="1300733" y="1238268"/>
            <a:ext cx="3038476" cy="1352551"/>
          </a:xfrm>
          <a:prstGeom prst="rect">
            <a:avLst/>
          </a:prstGeom>
          <a:noFill/>
          <a:ln w="12700" cap="flat">
            <a:noFill/>
            <a:miter lim="400000"/>
          </a:ln>
          <a:effectLst>
            <a:outerShdw blurRad="63500" dist="38100" dir="2700000" rotWithShape="0">
              <a:srgbClr val="000000"/>
            </a:outerShdw>
          </a:effectLst>
          <a:extLst>
            <a:ext uri="{C572A759-6A51-4108-AA02-DFA0A04FC94B}">
              <ma14:wrappingTextBoxFlag xmlns="" xmlns:ma14="http://schemas.microsoft.com/office/mac/drawingml/2011/main" val="1"/>
            </a:ext>
          </a:extLst>
        </p:spPr>
        <p:txBody>
          <a:bodyPr wrap="square" lIns="19050" tIns="19050" rIns="19050" bIns="19050" numCol="1" anchor="t">
            <a:noAutofit/>
          </a:bodyPr>
          <a:lstStyle/>
          <a:p>
            <a:pPr marL="0" marR="0" lvl="0" indent="0" algn="l" defTabSz="914400" rtl="0" eaLnBrk="1" fontAlgn="auto" latinLnBrk="0" hangingPunct="1">
              <a:lnSpc>
                <a:spcPct val="100000"/>
              </a:lnSpc>
              <a:spcBef>
                <a:spcPts val="0"/>
              </a:spcBef>
              <a:spcAft>
                <a:spcPts val="0"/>
              </a:spcAft>
              <a:buClrTx/>
              <a:buSzTx/>
              <a:buFontTx/>
              <a:buNone/>
              <a:tabLst/>
              <a:defRPr sz="1800" b="0">
                <a:solidFill>
                  <a:srgbClr val="000000"/>
                </a:solidFill>
              </a:defRPr>
            </a:pPr>
            <a:r>
              <a:rPr kumimoji="0" lang="en-IE" sz="1875" b="1" i="0" u="none" strike="noStrike" kern="1200" cap="none" spc="0" normalizeH="0" baseline="0" noProof="0" dirty="0">
                <a:ln>
                  <a:noFill/>
                </a:ln>
                <a:solidFill>
                  <a:srgbClr val="FFFFFF"/>
                </a:solidFill>
                <a:effectLst/>
                <a:uLnTx/>
                <a:uFillTx/>
                <a:latin typeface="Calibri" panose="020F0502020204030204"/>
                <a:ea typeface="+mn-ea"/>
                <a:cs typeface="+mn-cs"/>
              </a:rPr>
              <a:t>1) </a:t>
            </a:r>
            <a:r>
              <a:rPr kumimoji="0" sz="1875" b="1" i="0" u="none" strike="noStrike" kern="1200" cap="none" spc="0" normalizeH="0" baseline="0" noProof="0" dirty="0">
                <a:ln>
                  <a:noFill/>
                </a:ln>
                <a:solidFill>
                  <a:srgbClr val="FFFFFF"/>
                </a:solidFill>
                <a:effectLst/>
                <a:uLnTx/>
                <a:uFillTx/>
                <a:latin typeface="Calibri" panose="020F0502020204030204"/>
                <a:ea typeface="+mn-ea"/>
                <a:cs typeface="+mn-cs"/>
              </a:rPr>
              <a:t>Solar radiation</a:t>
            </a:r>
          </a:p>
          <a:p>
            <a:pPr marL="0" marR="0" lvl="0" indent="0" algn="l" defTabSz="914400" rtl="0" eaLnBrk="1" fontAlgn="auto" latinLnBrk="0" hangingPunct="1">
              <a:lnSpc>
                <a:spcPct val="100000"/>
              </a:lnSpc>
              <a:spcBef>
                <a:spcPts val="0"/>
              </a:spcBef>
              <a:spcAft>
                <a:spcPts val="0"/>
              </a:spcAft>
              <a:buClrTx/>
              <a:buSzTx/>
              <a:buFontTx/>
              <a:buNone/>
              <a:tabLst/>
              <a:defRPr sz="1800" b="0">
                <a:solidFill>
                  <a:srgbClr val="000000"/>
                </a:solidFill>
              </a:defRPr>
            </a:pPr>
            <a:r>
              <a:rPr kumimoji="0" sz="1850" b="1" i="0" u="none" strike="noStrike" kern="1200" cap="none" spc="0" normalizeH="0" baseline="0" noProof="0" dirty="0">
                <a:ln>
                  <a:noFill/>
                </a:ln>
                <a:solidFill>
                  <a:srgbClr val="FFFFFF"/>
                </a:solidFill>
                <a:effectLst/>
                <a:uLnTx/>
                <a:uFillTx/>
                <a:latin typeface="Calibri" panose="020F0502020204030204"/>
                <a:ea typeface="+mn-ea"/>
                <a:cs typeface="+mn-cs"/>
              </a:rPr>
              <a:t>in the form of </a:t>
            </a:r>
            <a:r>
              <a:rPr kumimoji="0" lang="en-GB" sz="1850" b="1" i="0" u="none" strike="noStrike" kern="1200" cap="none" spc="0" normalizeH="0" baseline="0" noProof="0" dirty="0">
                <a:ln>
                  <a:noFill/>
                </a:ln>
                <a:solidFill>
                  <a:srgbClr val="FFFFFF"/>
                </a:solidFill>
                <a:effectLst/>
                <a:uLnTx/>
                <a:uFillTx/>
                <a:latin typeface="Calibri" panose="020F0502020204030204"/>
                <a:ea typeface="+mn-ea"/>
                <a:cs typeface="+mn-cs"/>
              </a:rPr>
              <a:t>light waves</a:t>
            </a:r>
            <a:endParaRPr kumimoji="0" sz="1875" b="1" i="0" u="none" strike="noStrike" kern="1200" cap="none" spc="0" normalizeH="0" baseline="0" noProof="0" dirty="0">
              <a:ln>
                <a:noFill/>
              </a:ln>
              <a:solidFill>
                <a:srgbClr val="FFFFFF"/>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sz="1800" b="0">
                <a:solidFill>
                  <a:srgbClr val="000000"/>
                </a:solidFill>
              </a:defRPr>
            </a:pPr>
            <a:r>
              <a:rPr kumimoji="0" sz="1875" b="1" i="0" u="none" strike="noStrike" kern="1200" cap="none" spc="0" normalizeH="0" baseline="0" noProof="0" dirty="0">
                <a:ln>
                  <a:noFill/>
                </a:ln>
                <a:solidFill>
                  <a:srgbClr val="FFFFFF"/>
                </a:solidFill>
                <a:effectLst/>
                <a:uLnTx/>
                <a:uFillTx/>
                <a:latin typeface="Calibri" panose="020F0502020204030204"/>
                <a:ea typeface="+mn-ea"/>
                <a:cs typeface="+mn-cs"/>
              </a:rPr>
              <a:t>pass through the</a:t>
            </a:r>
          </a:p>
          <a:p>
            <a:pPr marL="0" marR="0" lvl="0" indent="0" algn="l" defTabSz="914400" rtl="0" eaLnBrk="1" fontAlgn="auto" latinLnBrk="0" hangingPunct="1">
              <a:lnSpc>
                <a:spcPct val="100000"/>
              </a:lnSpc>
              <a:spcBef>
                <a:spcPts val="0"/>
              </a:spcBef>
              <a:spcAft>
                <a:spcPts val="0"/>
              </a:spcAft>
              <a:buClrTx/>
              <a:buSzTx/>
              <a:buFontTx/>
              <a:buNone/>
              <a:tabLst/>
              <a:defRPr sz="1800" b="0">
                <a:solidFill>
                  <a:srgbClr val="000000"/>
                </a:solidFill>
              </a:defRPr>
            </a:pPr>
            <a:r>
              <a:rPr kumimoji="0" sz="1875" b="1" i="0" u="none" strike="noStrike" kern="1200" cap="none" spc="0" normalizeH="0" baseline="0" noProof="0" dirty="0">
                <a:ln>
                  <a:noFill/>
                </a:ln>
                <a:solidFill>
                  <a:srgbClr val="FFFFFF"/>
                </a:solidFill>
                <a:effectLst/>
                <a:uLnTx/>
                <a:uFillTx/>
                <a:latin typeface="Calibri" panose="020F0502020204030204"/>
                <a:ea typeface="+mn-ea"/>
                <a:cs typeface="+mn-cs"/>
              </a:rPr>
              <a:t>atmosphere</a:t>
            </a:r>
          </a:p>
        </p:txBody>
      </p:sp>
      <p:sp>
        <p:nvSpPr>
          <p:cNvPr id="28" name="TextBox 27">
            <a:extLst>
              <a:ext uri="{FF2B5EF4-FFF2-40B4-BE49-F238E27FC236}">
                <a16:creationId xmlns:a16="http://schemas.microsoft.com/office/drawing/2014/main" id="{148B6630-9FD6-442A-4095-DE15F7482187}"/>
              </a:ext>
            </a:extLst>
          </p:cNvPr>
          <p:cNvSpPr txBox="1"/>
          <p:nvPr/>
        </p:nvSpPr>
        <p:spPr>
          <a:xfrm>
            <a:off x="1300733" y="210512"/>
            <a:ext cx="6383327" cy="600164"/>
          </a:xfrm>
          <a:prstGeom prst="rect">
            <a:avLst/>
          </a:prstGeom>
          <a:noFill/>
        </p:spPr>
        <p:txBody>
          <a:bodyPr wrap="square" rtlCol="0">
            <a:spAutoFit/>
          </a:bodyPr>
          <a:lstStyle/>
          <a:p>
            <a:r>
              <a:rPr lang="en-IE" sz="3300" b="1" dirty="0">
                <a:solidFill>
                  <a:schemeClr val="bg1"/>
                </a:solidFill>
              </a:rPr>
              <a:t>The Science: The Greenhouse Effect </a:t>
            </a:r>
          </a:p>
        </p:txBody>
      </p:sp>
      <p:sp>
        <p:nvSpPr>
          <p:cNvPr id="3" name="TextBox 2">
            <a:extLst>
              <a:ext uri="{FF2B5EF4-FFF2-40B4-BE49-F238E27FC236}">
                <a16:creationId xmlns:a16="http://schemas.microsoft.com/office/drawing/2014/main" id="{99ADA5DA-E0C9-E4CE-C7E5-D2A21516B705}"/>
              </a:ext>
            </a:extLst>
          </p:cNvPr>
          <p:cNvSpPr txBox="1"/>
          <p:nvPr/>
        </p:nvSpPr>
        <p:spPr>
          <a:xfrm>
            <a:off x="0" y="0"/>
            <a:ext cx="924044" cy="6858000"/>
          </a:xfrm>
          <a:prstGeom prst="rect">
            <a:avLst/>
          </a:prstGeom>
          <a:solidFill>
            <a:srgbClr val="000000"/>
          </a:solidFill>
        </p:spPr>
        <p:txBody>
          <a:bodyPr wrap="square" rtlCol="0">
            <a:spAutoFit/>
          </a:bodyPr>
          <a:lstStyle/>
          <a:p>
            <a:endParaRPr lang="en-IE" dirty="0"/>
          </a:p>
        </p:txBody>
      </p:sp>
    </p:spTree>
    <p:extLst>
      <p:ext uri="{BB962C8B-B14F-4D97-AF65-F5344CB8AC3E}">
        <p14:creationId xmlns:p14="http://schemas.microsoft.com/office/powerpoint/2010/main" val="40888331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iterate>
                                    <p:tmAbs val="0"/>
                                  </p:iterate>
                                  <p:childTnLst>
                                    <p:set>
                                      <p:cBhvr>
                                        <p:cTn id="6" fill="hold"/>
                                        <p:tgtEl>
                                          <p:spTgt spid="15"/>
                                        </p:tgtEl>
                                        <p:attrNameLst>
                                          <p:attrName>style.visibility</p:attrName>
                                        </p:attrNameLst>
                                      </p:cBhvr>
                                      <p:to>
                                        <p:strVal val="visible"/>
                                      </p:to>
                                    </p:set>
                                    <p:animEffect transition="in" filter="wipe(left)">
                                      <p:cBhvr>
                                        <p:cTn id="7" dur="1000"/>
                                        <p:tgtEl>
                                          <p:spTgt spid="15"/>
                                        </p:tgtEl>
                                      </p:cBhvr>
                                    </p:animEffect>
                                  </p:childTnLst>
                                </p:cTn>
                              </p:par>
                            </p:childTnLst>
                          </p:cTn>
                        </p:par>
                        <p:par>
                          <p:cTn id="8" fill="hold">
                            <p:stCondLst>
                              <p:cond delay="1000"/>
                            </p:stCondLst>
                            <p:childTnLst>
                              <p:par>
                                <p:cTn id="9" presetID="22" presetClass="entr" presetSubtype="8" fill="hold" grpId="0" nodeType="afterEffect">
                                  <p:stCondLst>
                                    <p:cond delay="0"/>
                                  </p:stCondLst>
                                  <p:iterate>
                                    <p:tmAbs val="0"/>
                                  </p:iterate>
                                  <p:childTnLst>
                                    <p:set>
                                      <p:cBhvr>
                                        <p:cTn id="10" fill="hold"/>
                                        <p:tgtEl>
                                          <p:spTgt spid="14"/>
                                        </p:tgtEl>
                                        <p:attrNameLst>
                                          <p:attrName>style.visibility</p:attrName>
                                        </p:attrNameLst>
                                      </p:cBhvr>
                                      <p:to>
                                        <p:strVal val="visible"/>
                                      </p:to>
                                    </p:set>
                                    <p:animEffect transition="in" filter="wipe(left)">
                                      <p:cBhvr>
                                        <p:cTn id="11" dur="1000"/>
                                        <p:tgtEl>
                                          <p:spTgt spid="14"/>
                                        </p:tgtEl>
                                      </p:cBhvr>
                                    </p:animEffect>
                                  </p:childTnLst>
                                </p:cTn>
                              </p:par>
                            </p:childTnLst>
                          </p:cTn>
                        </p:par>
                        <p:par>
                          <p:cTn id="12" fill="hold">
                            <p:stCondLst>
                              <p:cond delay="2000"/>
                            </p:stCondLst>
                            <p:childTnLst>
                              <p:par>
                                <p:cTn id="13" presetID="22" presetClass="entr" presetSubtype="8" fill="hold" grpId="0" nodeType="afterEffect">
                                  <p:stCondLst>
                                    <p:cond delay="0"/>
                                  </p:stCondLst>
                                  <p:iterate>
                                    <p:tmAbs val="0"/>
                                  </p:iterate>
                                  <p:childTnLst>
                                    <p:set>
                                      <p:cBhvr>
                                        <p:cTn id="14" fill="hold"/>
                                        <p:tgtEl>
                                          <p:spTgt spid="13"/>
                                        </p:tgtEl>
                                        <p:attrNameLst>
                                          <p:attrName>style.visibility</p:attrName>
                                        </p:attrNameLst>
                                      </p:cBhvr>
                                      <p:to>
                                        <p:strVal val="visible"/>
                                      </p:to>
                                    </p:set>
                                    <p:animEffect transition="in" filter="wipe(left)">
                                      <p:cBhvr>
                                        <p:cTn id="15" dur="1000"/>
                                        <p:tgtEl>
                                          <p:spTgt spid="13"/>
                                        </p:tgtEl>
                                      </p:cBhvr>
                                    </p:animEffect>
                                  </p:childTnLst>
                                </p:cTn>
                              </p:par>
                            </p:childTnLst>
                          </p:cTn>
                        </p:par>
                        <p:par>
                          <p:cTn id="16" fill="hold">
                            <p:stCondLst>
                              <p:cond delay="3000"/>
                            </p:stCondLst>
                            <p:childTnLst>
                              <p:par>
                                <p:cTn id="17" presetID="22" presetClass="entr" presetSubtype="8" fill="hold" grpId="0" nodeType="afterEffect">
                                  <p:stCondLst>
                                    <p:cond delay="300"/>
                                  </p:stCondLst>
                                  <p:iterate>
                                    <p:tmAbs val="0"/>
                                  </p:iterate>
                                  <p:childTnLst>
                                    <p:set>
                                      <p:cBhvr>
                                        <p:cTn id="18" fill="hold"/>
                                        <p:tgtEl>
                                          <p:spTgt spid="16"/>
                                        </p:tgtEl>
                                        <p:attrNameLst>
                                          <p:attrName>style.visibility</p:attrName>
                                        </p:attrNameLst>
                                      </p:cBhvr>
                                      <p:to>
                                        <p:strVal val="visible"/>
                                      </p:to>
                                    </p:set>
                                    <p:animEffect transition="in" filter="wipe(left)">
                                      <p:cBhvr>
                                        <p:cTn id="19" dur="500"/>
                                        <p:tgtEl>
                                          <p:spTgt spid="16"/>
                                        </p:tgtEl>
                                      </p:cBhvr>
                                    </p:animEffect>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grpId="0" nodeType="clickEffect">
                                  <p:stCondLst>
                                    <p:cond delay="0"/>
                                  </p:stCondLst>
                                  <p:childTnLst>
                                    <p:set>
                                      <p:cBhvr>
                                        <p:cTn id="23" dur="1" fill="hold">
                                          <p:stCondLst>
                                            <p:cond delay="0"/>
                                          </p:stCondLst>
                                        </p:cTn>
                                        <p:tgtEl>
                                          <p:spTgt spid="25"/>
                                        </p:tgtEl>
                                        <p:attrNameLst>
                                          <p:attrName>style.visibility</p:attrName>
                                        </p:attrNameLst>
                                      </p:cBhvr>
                                      <p:to>
                                        <p:strVal val="visible"/>
                                      </p:to>
                                    </p:set>
                                    <p:animEffect transition="in" filter="fade">
                                      <p:cBhvr>
                                        <p:cTn id="24" dur="1000"/>
                                        <p:tgtEl>
                                          <p:spTgt spid="25"/>
                                        </p:tgtEl>
                                      </p:cBhvr>
                                    </p:animEffect>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grpId="0" nodeType="clickEffect">
                                  <p:stCondLst>
                                    <p:cond delay="0"/>
                                  </p:stCondLst>
                                  <p:childTnLst>
                                    <p:set>
                                      <p:cBhvr>
                                        <p:cTn id="28" dur="1" fill="hold">
                                          <p:stCondLst>
                                            <p:cond delay="0"/>
                                          </p:stCondLst>
                                        </p:cTn>
                                        <p:tgtEl>
                                          <p:spTgt spid="23"/>
                                        </p:tgtEl>
                                        <p:attrNameLst>
                                          <p:attrName>style.visibility</p:attrName>
                                        </p:attrNameLst>
                                      </p:cBhvr>
                                      <p:to>
                                        <p:strVal val="visible"/>
                                      </p:to>
                                    </p:set>
                                    <p:animEffect transition="in" filter="fade">
                                      <p:cBhvr>
                                        <p:cTn id="29" dur="100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advAuto="0"/>
      <p:bldP spid="14" grpId="0" animBg="1" advAuto="0"/>
      <p:bldP spid="15" grpId="0" animBg="1" advAuto="0"/>
      <p:bldP spid="16" grpId="0" animBg="1" advAuto="0"/>
      <p:bldP spid="23" grpId="0" animBg="1" advAuto="0"/>
      <p:bldP spid="25" grpId="0" animBg="1" advAuto="0"/>
    </p:bldLst>
  </p:timing>
</p:sld>
</file>

<file path=ppt/slides/slide33.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pic>
        <p:nvPicPr>
          <p:cNvPr id="7" name="image-3.jpg">
            <a:extLst>
              <a:ext uri="{FF2B5EF4-FFF2-40B4-BE49-F238E27FC236}">
                <a16:creationId xmlns:a16="http://schemas.microsoft.com/office/drawing/2014/main" id="{0993B928-1417-594C-B77D-2E36C7B90125}"/>
              </a:ext>
            </a:extLst>
          </p:cNvPr>
          <p:cNvPicPr/>
          <p:nvPr/>
        </p:nvPicPr>
        <p:blipFill>
          <a:blip r:embed="rId2" cstate="print"/>
          <a:stretch>
            <a:fillRect/>
          </a:stretch>
        </p:blipFill>
        <p:spPr>
          <a:xfrm>
            <a:off x="3829306" y="3543300"/>
            <a:ext cx="8362694" cy="3314700"/>
          </a:xfrm>
          <a:prstGeom prst="rect">
            <a:avLst/>
          </a:prstGeom>
          <a:ln w="12700">
            <a:miter lim="400000"/>
          </a:ln>
        </p:spPr>
      </p:pic>
      <p:pic>
        <p:nvPicPr>
          <p:cNvPr id="12" name="sun.png">
            <a:extLst>
              <a:ext uri="{FF2B5EF4-FFF2-40B4-BE49-F238E27FC236}">
                <a16:creationId xmlns:a16="http://schemas.microsoft.com/office/drawing/2014/main" id="{DEE92A74-81D0-71C4-6502-466AF6CB5BA6}"/>
              </a:ext>
            </a:extLst>
          </p:cNvPr>
          <p:cNvPicPr/>
          <p:nvPr/>
        </p:nvPicPr>
        <p:blipFill>
          <a:blip r:embed="rId3" cstate="print"/>
          <a:stretch>
            <a:fillRect/>
          </a:stretch>
        </p:blipFill>
        <p:spPr>
          <a:xfrm>
            <a:off x="3238500" y="1566920"/>
            <a:ext cx="1885950" cy="1885950"/>
          </a:xfrm>
          <a:prstGeom prst="rect">
            <a:avLst/>
          </a:prstGeom>
          <a:ln w="12700">
            <a:miter lim="400000"/>
          </a:ln>
        </p:spPr>
      </p:pic>
      <p:pic>
        <p:nvPicPr>
          <p:cNvPr id="13" name="wavy_arrow.png">
            <a:extLst>
              <a:ext uri="{FF2B5EF4-FFF2-40B4-BE49-F238E27FC236}">
                <a16:creationId xmlns:a16="http://schemas.microsoft.com/office/drawing/2014/main" id="{39A6963A-FA97-7117-3387-26644CD985FD}"/>
              </a:ext>
            </a:extLst>
          </p:cNvPr>
          <p:cNvPicPr/>
          <p:nvPr/>
        </p:nvPicPr>
        <p:blipFill>
          <a:blip r:embed="rId4" cstate="print"/>
          <a:stretch>
            <a:fillRect/>
          </a:stretch>
        </p:blipFill>
        <p:spPr>
          <a:xfrm>
            <a:off x="7332130" y="3069899"/>
            <a:ext cx="981076" cy="1238251"/>
          </a:xfrm>
          <a:prstGeom prst="rect">
            <a:avLst/>
          </a:prstGeom>
          <a:ln w="12700">
            <a:miter lim="400000"/>
          </a:ln>
        </p:spPr>
      </p:pic>
      <p:pic>
        <p:nvPicPr>
          <p:cNvPr id="14" name="wavy_arrow.png">
            <a:extLst>
              <a:ext uri="{FF2B5EF4-FFF2-40B4-BE49-F238E27FC236}">
                <a16:creationId xmlns:a16="http://schemas.microsoft.com/office/drawing/2014/main" id="{ED80D5F6-BDBD-2330-FBC4-F3A7A11B682C}"/>
              </a:ext>
            </a:extLst>
          </p:cNvPr>
          <p:cNvPicPr/>
          <p:nvPr/>
        </p:nvPicPr>
        <p:blipFill>
          <a:blip r:embed="rId4" cstate="print"/>
          <a:stretch>
            <a:fillRect/>
          </a:stretch>
        </p:blipFill>
        <p:spPr>
          <a:xfrm>
            <a:off x="6975870" y="3171824"/>
            <a:ext cx="981076" cy="1238251"/>
          </a:xfrm>
          <a:prstGeom prst="rect">
            <a:avLst/>
          </a:prstGeom>
          <a:ln w="12700">
            <a:miter lim="400000"/>
          </a:ln>
        </p:spPr>
      </p:pic>
      <p:pic>
        <p:nvPicPr>
          <p:cNvPr id="15" name="wavy_arrow.png">
            <a:extLst>
              <a:ext uri="{FF2B5EF4-FFF2-40B4-BE49-F238E27FC236}">
                <a16:creationId xmlns:a16="http://schemas.microsoft.com/office/drawing/2014/main" id="{E410B750-ECEE-0623-35AB-628290103723}"/>
              </a:ext>
            </a:extLst>
          </p:cNvPr>
          <p:cNvPicPr/>
          <p:nvPr/>
        </p:nvPicPr>
        <p:blipFill>
          <a:blip r:embed="rId4" cstate="print"/>
          <a:stretch>
            <a:fillRect/>
          </a:stretch>
        </p:blipFill>
        <p:spPr>
          <a:xfrm>
            <a:off x="6659196" y="3248028"/>
            <a:ext cx="981076" cy="1238251"/>
          </a:xfrm>
          <a:prstGeom prst="rect">
            <a:avLst/>
          </a:prstGeom>
          <a:ln w="12700">
            <a:miter lim="400000"/>
          </a:ln>
        </p:spPr>
      </p:pic>
      <p:pic>
        <p:nvPicPr>
          <p:cNvPr id="16" name="half down arrow.png">
            <a:extLst>
              <a:ext uri="{FF2B5EF4-FFF2-40B4-BE49-F238E27FC236}">
                <a16:creationId xmlns:a16="http://schemas.microsoft.com/office/drawing/2014/main" id="{6A738E4E-998D-C679-4A38-0EDA6DBE84D5}"/>
              </a:ext>
            </a:extLst>
          </p:cNvPr>
          <p:cNvPicPr/>
          <p:nvPr/>
        </p:nvPicPr>
        <p:blipFill>
          <a:blip r:embed="rId5" cstate="print"/>
          <a:stretch>
            <a:fillRect/>
          </a:stretch>
        </p:blipFill>
        <p:spPr>
          <a:xfrm>
            <a:off x="8102768" y="3797591"/>
            <a:ext cx="400051" cy="381001"/>
          </a:xfrm>
          <a:prstGeom prst="rect">
            <a:avLst/>
          </a:prstGeom>
          <a:ln w="12700">
            <a:miter lim="400000"/>
          </a:ln>
        </p:spPr>
      </p:pic>
      <p:pic>
        <p:nvPicPr>
          <p:cNvPr id="17" name="greenhouse_waves-1.png">
            <a:extLst>
              <a:ext uri="{FF2B5EF4-FFF2-40B4-BE49-F238E27FC236}">
                <a16:creationId xmlns:a16="http://schemas.microsoft.com/office/drawing/2014/main" id="{82843CF4-4E33-09C2-FFFE-3851147E15B4}"/>
              </a:ext>
            </a:extLst>
          </p:cNvPr>
          <p:cNvPicPr/>
          <p:nvPr/>
        </p:nvPicPr>
        <p:blipFill>
          <a:blip r:embed="rId6" cstate="print"/>
          <a:stretch>
            <a:fillRect/>
          </a:stretch>
        </p:blipFill>
        <p:spPr>
          <a:xfrm rot="420000">
            <a:off x="4074319" y="2768204"/>
            <a:ext cx="2687837" cy="1914909"/>
          </a:xfrm>
          <a:prstGeom prst="rect">
            <a:avLst/>
          </a:prstGeom>
          <a:ln w="12700">
            <a:miter lim="400000"/>
          </a:ln>
        </p:spPr>
      </p:pic>
      <p:pic>
        <p:nvPicPr>
          <p:cNvPr id="18" name="greenhouse_waves-1.png">
            <a:extLst>
              <a:ext uri="{FF2B5EF4-FFF2-40B4-BE49-F238E27FC236}">
                <a16:creationId xmlns:a16="http://schemas.microsoft.com/office/drawing/2014/main" id="{2E335408-A0E6-626F-A06C-259B8017274F}"/>
              </a:ext>
            </a:extLst>
          </p:cNvPr>
          <p:cNvPicPr/>
          <p:nvPr/>
        </p:nvPicPr>
        <p:blipFill>
          <a:blip r:embed="rId6" cstate="print"/>
          <a:stretch>
            <a:fillRect/>
          </a:stretch>
        </p:blipFill>
        <p:spPr>
          <a:xfrm rot="780000">
            <a:off x="3833218" y="2875360"/>
            <a:ext cx="2687834" cy="1914908"/>
          </a:xfrm>
          <a:prstGeom prst="rect">
            <a:avLst/>
          </a:prstGeom>
          <a:ln w="12700">
            <a:miter lim="400000"/>
          </a:ln>
        </p:spPr>
      </p:pic>
      <p:pic>
        <p:nvPicPr>
          <p:cNvPr id="19" name="greenhouse_waves-1.png">
            <a:extLst>
              <a:ext uri="{FF2B5EF4-FFF2-40B4-BE49-F238E27FC236}">
                <a16:creationId xmlns:a16="http://schemas.microsoft.com/office/drawing/2014/main" id="{CE472320-5F08-A695-0D6E-67BCF6EDDF9A}"/>
              </a:ext>
            </a:extLst>
          </p:cNvPr>
          <p:cNvPicPr/>
          <p:nvPr/>
        </p:nvPicPr>
        <p:blipFill>
          <a:blip r:embed="rId6" cstate="print"/>
          <a:stretch>
            <a:fillRect/>
          </a:stretch>
        </p:blipFill>
        <p:spPr>
          <a:xfrm rot="1080000">
            <a:off x="3844828" y="3212393"/>
            <a:ext cx="2447429" cy="1743635"/>
          </a:xfrm>
          <a:prstGeom prst="rect">
            <a:avLst/>
          </a:prstGeom>
          <a:ln w="12700">
            <a:miter lim="400000"/>
          </a:ln>
        </p:spPr>
      </p:pic>
      <p:pic>
        <p:nvPicPr>
          <p:cNvPr id="20" name="greenhouse_waves-1.png">
            <a:extLst>
              <a:ext uri="{FF2B5EF4-FFF2-40B4-BE49-F238E27FC236}">
                <a16:creationId xmlns:a16="http://schemas.microsoft.com/office/drawing/2014/main" id="{5E86ADEA-2734-3686-DC5A-3415A4FD17DE}"/>
              </a:ext>
            </a:extLst>
          </p:cNvPr>
          <p:cNvPicPr/>
          <p:nvPr/>
        </p:nvPicPr>
        <p:blipFill>
          <a:blip r:embed="rId6" cstate="print"/>
          <a:stretch>
            <a:fillRect/>
          </a:stretch>
        </p:blipFill>
        <p:spPr>
          <a:xfrm rot="21240000">
            <a:off x="4758978" y="2393128"/>
            <a:ext cx="3024367" cy="2154666"/>
          </a:xfrm>
          <a:prstGeom prst="rect">
            <a:avLst/>
          </a:prstGeom>
          <a:ln w="12700">
            <a:miter lim="400000"/>
          </a:ln>
        </p:spPr>
      </p:pic>
      <p:pic>
        <p:nvPicPr>
          <p:cNvPr id="21" name="greenhouse_waves-1.png">
            <a:extLst>
              <a:ext uri="{FF2B5EF4-FFF2-40B4-BE49-F238E27FC236}">
                <a16:creationId xmlns:a16="http://schemas.microsoft.com/office/drawing/2014/main" id="{F0A6811B-9695-48E2-35FA-8A81959A8527}"/>
              </a:ext>
            </a:extLst>
          </p:cNvPr>
          <p:cNvPicPr/>
          <p:nvPr/>
        </p:nvPicPr>
        <p:blipFill>
          <a:blip r:embed="rId6" cstate="print"/>
          <a:stretch>
            <a:fillRect/>
          </a:stretch>
        </p:blipFill>
        <p:spPr>
          <a:xfrm rot="21480000">
            <a:off x="4645822" y="2616400"/>
            <a:ext cx="2687837" cy="1914911"/>
          </a:xfrm>
          <a:prstGeom prst="rect">
            <a:avLst/>
          </a:prstGeom>
          <a:ln w="12700">
            <a:miter lim="400000"/>
          </a:ln>
        </p:spPr>
      </p:pic>
      <p:pic>
        <p:nvPicPr>
          <p:cNvPr id="22" name="greenhouse_waves-1.png">
            <a:extLst>
              <a:ext uri="{FF2B5EF4-FFF2-40B4-BE49-F238E27FC236}">
                <a16:creationId xmlns:a16="http://schemas.microsoft.com/office/drawing/2014/main" id="{C4CA37BB-9BD4-DCC2-E3A5-6D7064237274}"/>
              </a:ext>
            </a:extLst>
          </p:cNvPr>
          <p:cNvPicPr/>
          <p:nvPr/>
        </p:nvPicPr>
        <p:blipFill>
          <a:blip r:embed="rId6" cstate="print"/>
          <a:stretch>
            <a:fillRect/>
          </a:stretch>
        </p:blipFill>
        <p:spPr>
          <a:xfrm rot="120000">
            <a:off x="4369001" y="2696765"/>
            <a:ext cx="2687838" cy="1914911"/>
          </a:xfrm>
          <a:prstGeom prst="rect">
            <a:avLst/>
          </a:prstGeom>
          <a:ln w="12700">
            <a:miter lim="400000"/>
          </a:ln>
        </p:spPr>
      </p:pic>
      <p:sp>
        <p:nvSpPr>
          <p:cNvPr id="2" name="Shape 124">
            <a:extLst>
              <a:ext uri="{FF2B5EF4-FFF2-40B4-BE49-F238E27FC236}">
                <a16:creationId xmlns:a16="http://schemas.microsoft.com/office/drawing/2014/main" id="{7E90321F-5CAD-A13C-EADB-899EC8DAF3AA}"/>
              </a:ext>
            </a:extLst>
          </p:cNvPr>
          <p:cNvSpPr/>
          <p:nvPr/>
        </p:nvSpPr>
        <p:spPr>
          <a:xfrm>
            <a:off x="8464161" y="1913647"/>
            <a:ext cx="3438578" cy="1192634"/>
          </a:xfrm>
          <a:prstGeom prst="rect">
            <a:avLst/>
          </a:prstGeom>
          <a:ln w="12700">
            <a:miter lim="400000"/>
          </a:ln>
          <a:effectLst>
            <a:outerShdw blurRad="63500" dist="38100" dir="2700000" rotWithShape="0">
              <a:srgbClr val="000000"/>
            </a:outerShdw>
          </a:effectLst>
          <a:extLst>
            <a:ext uri="{C572A759-6A51-4108-AA02-DFA0A04FC94B}">
              <ma14:wrappingTextBoxFlag xmlns="" xmlns:ma14="http://schemas.microsoft.com/office/mac/drawingml/2011/main" val="1"/>
            </a:ext>
          </a:extLst>
        </p:spPr>
        <p:txBody>
          <a:bodyPr wrap="square" lIns="19050" tIns="19050" rIns="19050" bIns="19050">
            <a:spAutoFit/>
          </a:bodyPr>
          <a:lstStyle/>
          <a:p>
            <a:pPr marL="0" marR="0" lvl="0" indent="0" algn="l" defTabSz="914400" rtl="0" eaLnBrk="1" fontAlgn="auto" latinLnBrk="0" hangingPunct="1">
              <a:lnSpc>
                <a:spcPct val="100000"/>
              </a:lnSpc>
              <a:spcBef>
                <a:spcPts val="0"/>
              </a:spcBef>
              <a:spcAft>
                <a:spcPts val="0"/>
              </a:spcAft>
              <a:buClrTx/>
              <a:buSzTx/>
              <a:buFontTx/>
              <a:buNone/>
              <a:tabLst/>
              <a:defRPr sz="1800" b="0">
                <a:solidFill>
                  <a:srgbClr val="000000"/>
                </a:solidFill>
              </a:defRPr>
            </a:pPr>
            <a:r>
              <a:rPr kumimoji="0" lang="en-IE" sz="1875" b="1" i="0" u="none" strike="noStrike" kern="1200" cap="none" spc="0" normalizeH="0" baseline="0" noProof="0" dirty="0">
                <a:ln>
                  <a:noFill/>
                </a:ln>
                <a:solidFill>
                  <a:srgbClr val="FFFFFF"/>
                </a:solidFill>
                <a:effectLst/>
                <a:uLnTx/>
                <a:uFillTx/>
                <a:latin typeface="Calibri" panose="020F0502020204030204"/>
                <a:ea typeface="+mn-ea"/>
                <a:cs typeface="+mn-cs"/>
              </a:rPr>
              <a:t>6) As the greenhouse gas layer thickens, more radiation is retained by the atmosphere, and less is radiated back into space</a:t>
            </a:r>
            <a:endParaRPr kumimoji="0" sz="1875" b="1"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sp>
        <p:nvSpPr>
          <p:cNvPr id="3" name="Shape 122">
            <a:extLst>
              <a:ext uri="{FF2B5EF4-FFF2-40B4-BE49-F238E27FC236}">
                <a16:creationId xmlns:a16="http://schemas.microsoft.com/office/drawing/2014/main" id="{42D50879-96DD-BC7E-D3C5-81C8F789A554}"/>
              </a:ext>
            </a:extLst>
          </p:cNvPr>
          <p:cNvSpPr/>
          <p:nvPr/>
        </p:nvSpPr>
        <p:spPr>
          <a:xfrm>
            <a:off x="1734485" y="3706413"/>
            <a:ext cx="2981325" cy="1481175"/>
          </a:xfrm>
          <a:prstGeom prst="rect">
            <a:avLst/>
          </a:prstGeom>
          <a:ln w="12700">
            <a:miter lim="400000"/>
          </a:ln>
          <a:effectLst>
            <a:outerShdw blurRad="63500" dist="38100" dir="2700000" rotWithShape="0">
              <a:srgbClr val="000000"/>
            </a:outerShdw>
          </a:effectLst>
          <a:extLst>
            <a:ext uri="{C572A759-6A51-4108-AA02-DFA0A04FC94B}">
              <ma14:wrappingTextBoxFlag xmlns="" xmlns:ma14="http://schemas.microsoft.com/office/mac/drawingml/2011/main" val="1"/>
            </a:ext>
          </a:extLst>
        </p:spPr>
        <p:txBody>
          <a:bodyPr lIns="19050" tIns="19050" rIns="19050" bIns="19050">
            <a:spAutoFit/>
          </a:bodyPr>
          <a:lstStyle>
            <a:lvl1pPr>
              <a:tabLst>
                <a:tab pos="1003300" algn="l"/>
                <a:tab pos="3505200" algn="l"/>
              </a:tabLst>
              <a:defRPr sz="2500"/>
            </a:lvl1pPr>
          </a:lstStyle>
          <a:p>
            <a:pPr marL="0" marR="0" lvl="0" indent="0" algn="l" defTabSz="914400" rtl="0" eaLnBrk="1" fontAlgn="auto" latinLnBrk="0" hangingPunct="1">
              <a:lnSpc>
                <a:spcPct val="100000"/>
              </a:lnSpc>
              <a:spcBef>
                <a:spcPts val="0"/>
              </a:spcBef>
              <a:spcAft>
                <a:spcPts val="0"/>
              </a:spcAft>
              <a:buClrTx/>
              <a:buSzTx/>
              <a:buFontTx/>
              <a:buNone/>
              <a:tabLst>
                <a:tab pos="1003300" algn="l"/>
                <a:tab pos="3505200" algn="l"/>
              </a:tabLst>
              <a:defRPr sz="1800" b="0">
                <a:solidFill>
                  <a:srgbClr val="000000"/>
                </a:solidFill>
              </a:defRPr>
            </a:pPr>
            <a:r>
              <a:rPr kumimoji="0" lang="en-IE" sz="1875" b="1" i="0" u="none" strike="noStrike" kern="1200" cap="none" spc="0" normalizeH="0" baseline="0" noProof="0" dirty="0">
                <a:ln>
                  <a:noFill/>
                </a:ln>
                <a:solidFill>
                  <a:srgbClr val="FFFFFF"/>
                </a:solidFill>
                <a:effectLst/>
                <a:uLnTx/>
                <a:uFillTx/>
                <a:latin typeface="Calibri" panose="020F0502020204030204"/>
                <a:ea typeface="+mn-ea"/>
                <a:cs typeface="+mn-cs"/>
              </a:rPr>
              <a:t>5) Burning fossil fuels like coal, gas, petrol, and diesel releases CO2 and other greenhouse gases creating a layer around the earth. </a:t>
            </a:r>
            <a:endParaRPr kumimoji="0" sz="1875" b="1"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sp>
        <p:nvSpPr>
          <p:cNvPr id="4" name="TextBox 3">
            <a:extLst>
              <a:ext uri="{FF2B5EF4-FFF2-40B4-BE49-F238E27FC236}">
                <a16:creationId xmlns:a16="http://schemas.microsoft.com/office/drawing/2014/main" id="{A6DC2DBE-771E-CE4B-6A9A-DE7599242F27}"/>
              </a:ext>
            </a:extLst>
          </p:cNvPr>
          <p:cNvSpPr txBox="1"/>
          <p:nvPr/>
        </p:nvSpPr>
        <p:spPr>
          <a:xfrm>
            <a:off x="1300733" y="210512"/>
            <a:ext cx="6383327" cy="600164"/>
          </a:xfrm>
          <a:prstGeom prst="rect">
            <a:avLst/>
          </a:prstGeom>
          <a:noFill/>
        </p:spPr>
        <p:txBody>
          <a:bodyPr wrap="square" rtlCol="0">
            <a:spAutoFit/>
          </a:bodyPr>
          <a:lstStyle/>
          <a:p>
            <a:r>
              <a:rPr lang="en-IE" sz="3300" b="1" dirty="0">
                <a:solidFill>
                  <a:schemeClr val="bg1"/>
                </a:solidFill>
              </a:rPr>
              <a:t>The Science: The Greenhouse Effect </a:t>
            </a:r>
          </a:p>
        </p:txBody>
      </p:sp>
      <p:sp>
        <p:nvSpPr>
          <p:cNvPr id="5" name="TextBox 4">
            <a:extLst>
              <a:ext uri="{FF2B5EF4-FFF2-40B4-BE49-F238E27FC236}">
                <a16:creationId xmlns:a16="http://schemas.microsoft.com/office/drawing/2014/main" id="{AAAEE7A7-7111-C1F5-D38E-4E0642CEFF09}"/>
              </a:ext>
            </a:extLst>
          </p:cNvPr>
          <p:cNvSpPr txBox="1"/>
          <p:nvPr/>
        </p:nvSpPr>
        <p:spPr>
          <a:xfrm>
            <a:off x="0" y="0"/>
            <a:ext cx="924044" cy="6858000"/>
          </a:xfrm>
          <a:prstGeom prst="rect">
            <a:avLst/>
          </a:prstGeom>
          <a:solidFill>
            <a:srgbClr val="000000"/>
          </a:solidFill>
        </p:spPr>
        <p:txBody>
          <a:bodyPr wrap="square" rtlCol="0">
            <a:spAutoFit/>
          </a:bodyPr>
          <a:lstStyle/>
          <a:p>
            <a:endParaRPr lang="en-IE" dirty="0"/>
          </a:p>
        </p:txBody>
      </p:sp>
    </p:spTree>
    <p:extLst>
      <p:ext uri="{BB962C8B-B14F-4D97-AF65-F5344CB8AC3E}">
        <p14:creationId xmlns:p14="http://schemas.microsoft.com/office/powerpoint/2010/main" val="554285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iterate>
                                    <p:tmAbs val="0"/>
                                  </p:iterate>
                                  <p:childTnLst>
                                    <p:set>
                                      <p:cBhvr>
                                        <p:cTn id="6" fill="hold"/>
                                        <p:tgtEl>
                                          <p:spTgt spid="15"/>
                                        </p:tgtEl>
                                        <p:attrNameLst>
                                          <p:attrName>style.visibility</p:attrName>
                                        </p:attrNameLst>
                                      </p:cBhvr>
                                      <p:to>
                                        <p:strVal val="visible"/>
                                      </p:to>
                                    </p:set>
                                    <p:animEffect transition="in" filter="wipe(left)">
                                      <p:cBhvr>
                                        <p:cTn id="7" dur="1000"/>
                                        <p:tgtEl>
                                          <p:spTgt spid="15"/>
                                        </p:tgtEl>
                                      </p:cBhvr>
                                    </p:animEffect>
                                  </p:childTnLst>
                                </p:cTn>
                              </p:par>
                            </p:childTnLst>
                          </p:cTn>
                        </p:par>
                        <p:par>
                          <p:cTn id="8" fill="hold">
                            <p:stCondLst>
                              <p:cond delay="1000"/>
                            </p:stCondLst>
                            <p:childTnLst>
                              <p:par>
                                <p:cTn id="9" presetID="22" presetClass="entr" presetSubtype="8" fill="hold" grpId="0" nodeType="afterEffect">
                                  <p:stCondLst>
                                    <p:cond delay="0"/>
                                  </p:stCondLst>
                                  <p:iterate>
                                    <p:tmAbs val="0"/>
                                  </p:iterate>
                                  <p:childTnLst>
                                    <p:set>
                                      <p:cBhvr>
                                        <p:cTn id="10" fill="hold"/>
                                        <p:tgtEl>
                                          <p:spTgt spid="14"/>
                                        </p:tgtEl>
                                        <p:attrNameLst>
                                          <p:attrName>style.visibility</p:attrName>
                                        </p:attrNameLst>
                                      </p:cBhvr>
                                      <p:to>
                                        <p:strVal val="visible"/>
                                      </p:to>
                                    </p:set>
                                    <p:animEffect transition="in" filter="wipe(left)">
                                      <p:cBhvr>
                                        <p:cTn id="11" dur="1000"/>
                                        <p:tgtEl>
                                          <p:spTgt spid="14"/>
                                        </p:tgtEl>
                                      </p:cBhvr>
                                    </p:animEffect>
                                  </p:childTnLst>
                                </p:cTn>
                              </p:par>
                            </p:childTnLst>
                          </p:cTn>
                        </p:par>
                        <p:par>
                          <p:cTn id="12" fill="hold">
                            <p:stCondLst>
                              <p:cond delay="2000"/>
                            </p:stCondLst>
                            <p:childTnLst>
                              <p:par>
                                <p:cTn id="13" presetID="22" presetClass="entr" presetSubtype="8" fill="hold" grpId="0" nodeType="afterEffect">
                                  <p:stCondLst>
                                    <p:cond delay="0"/>
                                  </p:stCondLst>
                                  <p:iterate>
                                    <p:tmAbs val="0"/>
                                  </p:iterate>
                                  <p:childTnLst>
                                    <p:set>
                                      <p:cBhvr>
                                        <p:cTn id="14" fill="hold"/>
                                        <p:tgtEl>
                                          <p:spTgt spid="13"/>
                                        </p:tgtEl>
                                        <p:attrNameLst>
                                          <p:attrName>style.visibility</p:attrName>
                                        </p:attrNameLst>
                                      </p:cBhvr>
                                      <p:to>
                                        <p:strVal val="visible"/>
                                      </p:to>
                                    </p:set>
                                    <p:animEffect transition="in" filter="wipe(left)">
                                      <p:cBhvr>
                                        <p:cTn id="15" dur="1000"/>
                                        <p:tgtEl>
                                          <p:spTgt spid="13"/>
                                        </p:tgtEl>
                                      </p:cBhvr>
                                    </p:animEffect>
                                  </p:childTnLst>
                                </p:cTn>
                              </p:par>
                            </p:childTnLst>
                          </p:cTn>
                        </p:par>
                        <p:par>
                          <p:cTn id="16" fill="hold">
                            <p:stCondLst>
                              <p:cond delay="3000"/>
                            </p:stCondLst>
                            <p:childTnLst>
                              <p:par>
                                <p:cTn id="17" presetID="22" presetClass="entr" presetSubtype="8" fill="hold" grpId="0" nodeType="afterEffect">
                                  <p:stCondLst>
                                    <p:cond delay="300"/>
                                  </p:stCondLst>
                                  <p:iterate>
                                    <p:tmAbs val="0"/>
                                  </p:iterate>
                                  <p:childTnLst>
                                    <p:set>
                                      <p:cBhvr>
                                        <p:cTn id="18" fill="hold"/>
                                        <p:tgtEl>
                                          <p:spTgt spid="16"/>
                                        </p:tgtEl>
                                        <p:attrNameLst>
                                          <p:attrName>style.visibility</p:attrName>
                                        </p:attrNameLst>
                                      </p:cBhvr>
                                      <p:to>
                                        <p:strVal val="visible"/>
                                      </p:to>
                                    </p:set>
                                    <p:animEffect transition="in" filter="wipe(left)">
                                      <p:cBhvr>
                                        <p:cTn id="19"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advAuto="0"/>
      <p:bldP spid="14" grpId="0" animBg="1" advAuto="0"/>
      <p:bldP spid="15" grpId="0" animBg="1" advAuto="0"/>
      <p:bldP spid="16" grpId="0" animBg="1" advAuto="0"/>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25D883CC-AC41-C653-5AE4-08736521334C}"/>
              </a:ext>
            </a:extLst>
          </p:cNvPr>
          <p:cNvSpPr>
            <a:spLocks noGrp="1"/>
          </p:cNvSpPr>
          <p:nvPr>
            <p:ph type="body" sz="quarter" idx="18"/>
          </p:nvPr>
        </p:nvSpPr>
        <p:spPr>
          <a:xfrm>
            <a:off x="4638601" y="1287224"/>
            <a:ext cx="6970740" cy="4881940"/>
          </a:xfrm>
        </p:spPr>
        <p:txBody>
          <a:bodyPr>
            <a:normAutofit lnSpcReduction="10000"/>
          </a:bodyPr>
          <a:lstStyle/>
          <a:p>
            <a:pPr marL="0"/>
            <a:r>
              <a:rPr lang="en-US" dirty="0"/>
              <a:t>While the greenhouse effect outlined above is a natural and essential phenomenon that helps maintain the Earth’s temperature, the balance of greenhouse gas ‘sources’ and ‘sinks’ are affected by humans leading to increased concentrations in our atmosphere, which in turn causes global temperatures to rise. (See Carbon Cycle on the next slide)</a:t>
            </a:r>
          </a:p>
          <a:p>
            <a:pPr marL="0"/>
            <a:r>
              <a:rPr lang="en-US" dirty="0"/>
              <a:t>The most abundant greenhouse gases in the Earth’s atmosphere are carbon dioxide, methane, nitrous oxide, ozone, and chlorofluorocarbons. </a:t>
            </a:r>
          </a:p>
          <a:p>
            <a:pPr marL="0"/>
            <a:r>
              <a:rPr lang="en-US" b="1" dirty="0"/>
              <a:t>Why the focus on Carbon? </a:t>
            </a:r>
            <a:r>
              <a:rPr lang="en-US" dirty="0"/>
              <a:t>CO2 makes up 82% of the harmful gases being released into our atmosphere. When discussing GHGs we relate everything back to Carbon, treating it like a currency for environmental footprint. </a:t>
            </a:r>
            <a:endParaRPr lang="en-IE" dirty="0"/>
          </a:p>
        </p:txBody>
      </p:sp>
      <p:sp>
        <p:nvSpPr>
          <p:cNvPr id="4" name="Text Placeholder 3">
            <a:extLst>
              <a:ext uri="{FF2B5EF4-FFF2-40B4-BE49-F238E27FC236}">
                <a16:creationId xmlns:a16="http://schemas.microsoft.com/office/drawing/2014/main" id="{0658AB19-229E-31DC-9214-04A979C49AEF}"/>
              </a:ext>
            </a:extLst>
          </p:cNvPr>
          <p:cNvSpPr>
            <a:spLocks noGrp="1"/>
          </p:cNvSpPr>
          <p:nvPr>
            <p:ph type="body" sz="quarter" idx="16"/>
          </p:nvPr>
        </p:nvSpPr>
        <p:spPr>
          <a:xfrm>
            <a:off x="4638601" y="501163"/>
            <a:ext cx="4455372" cy="625639"/>
          </a:xfrm>
        </p:spPr>
        <p:txBody>
          <a:bodyPr>
            <a:normAutofit/>
          </a:bodyPr>
          <a:lstStyle/>
          <a:p>
            <a:r>
              <a:rPr lang="en-IE" dirty="0"/>
              <a:t>Greenhouse Gases </a:t>
            </a:r>
          </a:p>
        </p:txBody>
      </p:sp>
      <p:grpSp>
        <p:nvGrpSpPr>
          <p:cNvPr id="12" name="Group 11">
            <a:extLst>
              <a:ext uri="{FF2B5EF4-FFF2-40B4-BE49-F238E27FC236}">
                <a16:creationId xmlns:a16="http://schemas.microsoft.com/office/drawing/2014/main" id="{2F5AF50C-E283-799F-E111-B349D1EEC224}"/>
              </a:ext>
            </a:extLst>
          </p:cNvPr>
          <p:cNvGrpSpPr/>
          <p:nvPr/>
        </p:nvGrpSpPr>
        <p:grpSpPr>
          <a:xfrm>
            <a:off x="14164" y="333867"/>
            <a:ext cx="1693067" cy="1395907"/>
            <a:chOff x="7777795" y="333867"/>
            <a:chExt cx="1693067" cy="1395907"/>
          </a:xfrm>
        </p:grpSpPr>
        <p:sp>
          <p:nvSpPr>
            <p:cNvPr id="13" name="Cloud 12">
              <a:extLst>
                <a:ext uri="{FF2B5EF4-FFF2-40B4-BE49-F238E27FC236}">
                  <a16:creationId xmlns:a16="http://schemas.microsoft.com/office/drawing/2014/main" id="{EBFC8FF9-A9B4-EE02-4DCD-19AB6EBD54BF}"/>
                </a:ext>
              </a:extLst>
            </p:cNvPr>
            <p:cNvSpPr/>
            <p:nvPr/>
          </p:nvSpPr>
          <p:spPr>
            <a:xfrm>
              <a:off x="7777795" y="333867"/>
              <a:ext cx="1693067" cy="1395907"/>
            </a:xfrm>
            <a:prstGeom prst="cloud">
              <a:avLst/>
            </a:prstGeom>
            <a:solidFill>
              <a:srgbClr val="CAD9DE"/>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dirty="0">
                <a:solidFill>
                  <a:srgbClr val="000000"/>
                </a:solidFill>
              </a:endParaRPr>
            </a:p>
          </p:txBody>
        </p:sp>
        <p:sp>
          <p:nvSpPr>
            <p:cNvPr id="14" name="TextBox 13">
              <a:extLst>
                <a:ext uri="{FF2B5EF4-FFF2-40B4-BE49-F238E27FC236}">
                  <a16:creationId xmlns:a16="http://schemas.microsoft.com/office/drawing/2014/main" id="{B5A7465F-EAA7-47C6-9B13-33CD65CF9219}"/>
                </a:ext>
              </a:extLst>
            </p:cNvPr>
            <p:cNvSpPr txBox="1"/>
            <p:nvPr/>
          </p:nvSpPr>
          <p:spPr>
            <a:xfrm>
              <a:off x="8094488" y="570155"/>
              <a:ext cx="1059680" cy="923330"/>
            </a:xfrm>
            <a:prstGeom prst="rect">
              <a:avLst/>
            </a:prstGeom>
            <a:noFill/>
          </p:spPr>
          <p:txBody>
            <a:bodyPr wrap="square" rtlCol="0">
              <a:spAutoFit/>
            </a:bodyPr>
            <a:lstStyle/>
            <a:p>
              <a:pPr algn="ctr"/>
              <a:r>
                <a:rPr lang="en-IE" b="1" dirty="0">
                  <a:solidFill>
                    <a:srgbClr val="000000"/>
                  </a:solidFill>
                </a:rPr>
                <a:t>Carbon Dioxide</a:t>
              </a:r>
              <a:br>
                <a:rPr lang="en-IE" b="1" dirty="0">
                  <a:solidFill>
                    <a:srgbClr val="000000"/>
                  </a:solidFill>
                </a:rPr>
              </a:br>
              <a:r>
                <a:rPr lang="en-IE" b="1" dirty="0">
                  <a:solidFill>
                    <a:srgbClr val="000000"/>
                  </a:solidFill>
                </a:rPr>
                <a:t>(CO2)</a:t>
              </a:r>
            </a:p>
          </p:txBody>
        </p:sp>
      </p:grpSp>
      <p:grpSp>
        <p:nvGrpSpPr>
          <p:cNvPr id="15" name="Group 14">
            <a:extLst>
              <a:ext uri="{FF2B5EF4-FFF2-40B4-BE49-F238E27FC236}">
                <a16:creationId xmlns:a16="http://schemas.microsoft.com/office/drawing/2014/main" id="{418B8174-E308-89B1-C774-C9AE2D0E0BDB}"/>
              </a:ext>
            </a:extLst>
          </p:cNvPr>
          <p:cNvGrpSpPr/>
          <p:nvPr/>
        </p:nvGrpSpPr>
        <p:grpSpPr>
          <a:xfrm>
            <a:off x="2210688" y="333867"/>
            <a:ext cx="1878366" cy="1395907"/>
            <a:chOff x="7753738" y="620812"/>
            <a:chExt cx="1878366" cy="1395907"/>
          </a:xfrm>
        </p:grpSpPr>
        <p:sp>
          <p:nvSpPr>
            <p:cNvPr id="16" name="Cloud 15">
              <a:extLst>
                <a:ext uri="{FF2B5EF4-FFF2-40B4-BE49-F238E27FC236}">
                  <a16:creationId xmlns:a16="http://schemas.microsoft.com/office/drawing/2014/main" id="{6628510E-D20C-0D4E-4299-AFD9DA5086DD}"/>
                </a:ext>
              </a:extLst>
            </p:cNvPr>
            <p:cNvSpPr/>
            <p:nvPr/>
          </p:nvSpPr>
          <p:spPr>
            <a:xfrm>
              <a:off x="7753738" y="620812"/>
              <a:ext cx="1878366" cy="1395907"/>
            </a:xfrm>
            <a:prstGeom prst="cloud">
              <a:avLst/>
            </a:prstGeom>
            <a:solidFill>
              <a:srgbClr val="CAD9DE"/>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solidFill>
                  <a:srgbClr val="000000"/>
                </a:solidFill>
              </a:endParaRPr>
            </a:p>
          </p:txBody>
        </p:sp>
        <p:sp>
          <p:nvSpPr>
            <p:cNvPr id="17" name="TextBox 16">
              <a:extLst>
                <a:ext uri="{FF2B5EF4-FFF2-40B4-BE49-F238E27FC236}">
                  <a16:creationId xmlns:a16="http://schemas.microsoft.com/office/drawing/2014/main" id="{1BC0F246-8621-2272-FE21-167EA8B6E7D6}"/>
                </a:ext>
              </a:extLst>
            </p:cNvPr>
            <p:cNvSpPr txBox="1"/>
            <p:nvPr/>
          </p:nvSpPr>
          <p:spPr>
            <a:xfrm>
              <a:off x="8105092" y="958525"/>
              <a:ext cx="1175657" cy="646331"/>
            </a:xfrm>
            <a:prstGeom prst="rect">
              <a:avLst/>
            </a:prstGeom>
            <a:noFill/>
          </p:spPr>
          <p:txBody>
            <a:bodyPr wrap="square" rtlCol="0">
              <a:spAutoFit/>
            </a:bodyPr>
            <a:lstStyle/>
            <a:p>
              <a:pPr algn="ctr"/>
              <a:r>
                <a:rPr lang="en-IE" b="1" dirty="0">
                  <a:solidFill>
                    <a:srgbClr val="000000"/>
                  </a:solidFill>
                </a:rPr>
                <a:t>Methane </a:t>
              </a:r>
              <a:br>
                <a:rPr lang="en-IE" b="1" dirty="0">
                  <a:solidFill>
                    <a:srgbClr val="000000"/>
                  </a:solidFill>
                </a:rPr>
              </a:br>
              <a:r>
                <a:rPr lang="en-IE" b="1" dirty="0">
                  <a:solidFill>
                    <a:srgbClr val="000000"/>
                  </a:solidFill>
                </a:rPr>
                <a:t>(CH4)</a:t>
              </a:r>
            </a:p>
          </p:txBody>
        </p:sp>
      </p:grpSp>
      <p:grpSp>
        <p:nvGrpSpPr>
          <p:cNvPr id="18" name="Group 17">
            <a:extLst>
              <a:ext uri="{FF2B5EF4-FFF2-40B4-BE49-F238E27FC236}">
                <a16:creationId xmlns:a16="http://schemas.microsoft.com/office/drawing/2014/main" id="{5C12A205-4F4D-190F-B3F1-B4C50891F19F}"/>
              </a:ext>
            </a:extLst>
          </p:cNvPr>
          <p:cNvGrpSpPr/>
          <p:nvPr/>
        </p:nvGrpSpPr>
        <p:grpSpPr>
          <a:xfrm>
            <a:off x="758912" y="1669060"/>
            <a:ext cx="1667157" cy="1402006"/>
            <a:chOff x="7753738" y="620812"/>
            <a:chExt cx="1878366" cy="1395907"/>
          </a:xfrm>
        </p:grpSpPr>
        <p:sp>
          <p:nvSpPr>
            <p:cNvPr id="19" name="Cloud 18">
              <a:extLst>
                <a:ext uri="{FF2B5EF4-FFF2-40B4-BE49-F238E27FC236}">
                  <a16:creationId xmlns:a16="http://schemas.microsoft.com/office/drawing/2014/main" id="{AE0AD33F-2474-72F1-9F93-98CAEE7CAE74}"/>
                </a:ext>
              </a:extLst>
            </p:cNvPr>
            <p:cNvSpPr/>
            <p:nvPr/>
          </p:nvSpPr>
          <p:spPr>
            <a:xfrm>
              <a:off x="7753738" y="620812"/>
              <a:ext cx="1878366" cy="1395907"/>
            </a:xfrm>
            <a:prstGeom prst="cloud">
              <a:avLst/>
            </a:prstGeom>
            <a:solidFill>
              <a:srgbClr val="CAD9DE"/>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solidFill>
                  <a:srgbClr val="000000"/>
                </a:solidFill>
              </a:endParaRPr>
            </a:p>
          </p:txBody>
        </p:sp>
        <p:sp>
          <p:nvSpPr>
            <p:cNvPr id="20" name="TextBox 19">
              <a:extLst>
                <a:ext uri="{FF2B5EF4-FFF2-40B4-BE49-F238E27FC236}">
                  <a16:creationId xmlns:a16="http://schemas.microsoft.com/office/drawing/2014/main" id="{AFDDDE56-E56C-5C5D-DED6-BBE5BB4C9B17}"/>
                </a:ext>
              </a:extLst>
            </p:cNvPr>
            <p:cNvSpPr txBox="1"/>
            <p:nvPr/>
          </p:nvSpPr>
          <p:spPr>
            <a:xfrm>
              <a:off x="8105092" y="857100"/>
              <a:ext cx="1175657" cy="923330"/>
            </a:xfrm>
            <a:prstGeom prst="rect">
              <a:avLst/>
            </a:prstGeom>
            <a:noFill/>
          </p:spPr>
          <p:txBody>
            <a:bodyPr wrap="square" rtlCol="0">
              <a:spAutoFit/>
            </a:bodyPr>
            <a:lstStyle/>
            <a:p>
              <a:pPr algn="ctr"/>
              <a:r>
                <a:rPr lang="en-IE" b="1" dirty="0">
                  <a:solidFill>
                    <a:srgbClr val="000000"/>
                  </a:solidFill>
                </a:rPr>
                <a:t>Nitrous Oxide </a:t>
              </a:r>
              <a:br>
                <a:rPr lang="en-IE" b="1" dirty="0">
                  <a:solidFill>
                    <a:srgbClr val="000000"/>
                  </a:solidFill>
                </a:rPr>
              </a:br>
              <a:r>
                <a:rPr lang="en-IE" b="1" dirty="0">
                  <a:solidFill>
                    <a:srgbClr val="000000"/>
                  </a:solidFill>
                </a:rPr>
                <a:t>(N20)</a:t>
              </a:r>
            </a:p>
          </p:txBody>
        </p:sp>
      </p:grpSp>
      <p:grpSp>
        <p:nvGrpSpPr>
          <p:cNvPr id="21" name="Group 20">
            <a:extLst>
              <a:ext uri="{FF2B5EF4-FFF2-40B4-BE49-F238E27FC236}">
                <a16:creationId xmlns:a16="http://schemas.microsoft.com/office/drawing/2014/main" id="{D9716274-09A6-E7C0-1BF7-E42F9525E662}"/>
              </a:ext>
            </a:extLst>
          </p:cNvPr>
          <p:cNvGrpSpPr/>
          <p:nvPr/>
        </p:nvGrpSpPr>
        <p:grpSpPr>
          <a:xfrm>
            <a:off x="2414012" y="2440520"/>
            <a:ext cx="1667157" cy="1264953"/>
            <a:chOff x="7753738" y="620812"/>
            <a:chExt cx="1878366" cy="1395907"/>
          </a:xfrm>
        </p:grpSpPr>
        <p:sp>
          <p:nvSpPr>
            <p:cNvPr id="22" name="Cloud 21">
              <a:extLst>
                <a:ext uri="{FF2B5EF4-FFF2-40B4-BE49-F238E27FC236}">
                  <a16:creationId xmlns:a16="http://schemas.microsoft.com/office/drawing/2014/main" id="{D52CD0BE-0FB5-4623-86BC-6C39737F4F81}"/>
                </a:ext>
              </a:extLst>
            </p:cNvPr>
            <p:cNvSpPr/>
            <p:nvPr/>
          </p:nvSpPr>
          <p:spPr>
            <a:xfrm>
              <a:off x="7753738" y="620812"/>
              <a:ext cx="1878366" cy="1395907"/>
            </a:xfrm>
            <a:prstGeom prst="cloud">
              <a:avLst/>
            </a:prstGeom>
            <a:solidFill>
              <a:srgbClr val="CAD9DE"/>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solidFill>
                  <a:srgbClr val="000000"/>
                </a:solidFill>
              </a:endParaRPr>
            </a:p>
          </p:txBody>
        </p:sp>
        <p:sp>
          <p:nvSpPr>
            <p:cNvPr id="23" name="TextBox 22">
              <a:extLst>
                <a:ext uri="{FF2B5EF4-FFF2-40B4-BE49-F238E27FC236}">
                  <a16:creationId xmlns:a16="http://schemas.microsoft.com/office/drawing/2014/main" id="{8CBFB924-3E3E-9D55-7A64-D492BB3F6F33}"/>
                </a:ext>
              </a:extLst>
            </p:cNvPr>
            <p:cNvSpPr txBox="1"/>
            <p:nvPr/>
          </p:nvSpPr>
          <p:spPr>
            <a:xfrm>
              <a:off x="8105092" y="995599"/>
              <a:ext cx="1175657" cy="713242"/>
            </a:xfrm>
            <a:prstGeom prst="rect">
              <a:avLst/>
            </a:prstGeom>
            <a:noFill/>
          </p:spPr>
          <p:txBody>
            <a:bodyPr wrap="square" rtlCol="0">
              <a:spAutoFit/>
            </a:bodyPr>
            <a:lstStyle/>
            <a:p>
              <a:pPr algn="ctr"/>
              <a:r>
                <a:rPr lang="en-IE" b="1" dirty="0">
                  <a:solidFill>
                    <a:srgbClr val="000000"/>
                  </a:solidFill>
                </a:rPr>
                <a:t>Ozone </a:t>
              </a:r>
              <a:br>
                <a:rPr lang="en-IE" b="1" dirty="0">
                  <a:solidFill>
                    <a:srgbClr val="000000"/>
                  </a:solidFill>
                </a:rPr>
              </a:br>
              <a:r>
                <a:rPr lang="en-IE" b="1" dirty="0">
                  <a:solidFill>
                    <a:srgbClr val="000000"/>
                  </a:solidFill>
                </a:rPr>
                <a:t>(O3) </a:t>
              </a:r>
            </a:p>
          </p:txBody>
        </p:sp>
      </p:grpSp>
      <p:grpSp>
        <p:nvGrpSpPr>
          <p:cNvPr id="24" name="Group 23">
            <a:extLst>
              <a:ext uri="{FF2B5EF4-FFF2-40B4-BE49-F238E27FC236}">
                <a16:creationId xmlns:a16="http://schemas.microsoft.com/office/drawing/2014/main" id="{19754F50-F1FA-8C7A-AA72-6FC080E94ACA}"/>
              </a:ext>
            </a:extLst>
          </p:cNvPr>
          <p:cNvGrpSpPr/>
          <p:nvPr/>
        </p:nvGrpSpPr>
        <p:grpSpPr>
          <a:xfrm>
            <a:off x="316834" y="3463247"/>
            <a:ext cx="1773494" cy="1264953"/>
            <a:chOff x="7753738" y="620812"/>
            <a:chExt cx="1878366" cy="1395907"/>
          </a:xfrm>
        </p:grpSpPr>
        <p:sp>
          <p:nvSpPr>
            <p:cNvPr id="25" name="Cloud 24">
              <a:extLst>
                <a:ext uri="{FF2B5EF4-FFF2-40B4-BE49-F238E27FC236}">
                  <a16:creationId xmlns:a16="http://schemas.microsoft.com/office/drawing/2014/main" id="{5376053D-B0ED-2A09-83AB-67DC139340FC}"/>
                </a:ext>
              </a:extLst>
            </p:cNvPr>
            <p:cNvSpPr/>
            <p:nvPr/>
          </p:nvSpPr>
          <p:spPr>
            <a:xfrm>
              <a:off x="7753738" y="620812"/>
              <a:ext cx="1878366" cy="1395907"/>
            </a:xfrm>
            <a:prstGeom prst="cloud">
              <a:avLst/>
            </a:prstGeom>
            <a:solidFill>
              <a:srgbClr val="CAD9DE"/>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solidFill>
                  <a:srgbClr val="000000"/>
                </a:solidFill>
              </a:endParaRPr>
            </a:p>
          </p:txBody>
        </p:sp>
        <p:sp>
          <p:nvSpPr>
            <p:cNvPr id="26" name="TextBox 25">
              <a:extLst>
                <a:ext uri="{FF2B5EF4-FFF2-40B4-BE49-F238E27FC236}">
                  <a16:creationId xmlns:a16="http://schemas.microsoft.com/office/drawing/2014/main" id="{81F1F713-4209-C14F-C0D7-BF4D481E6A2B}"/>
                </a:ext>
              </a:extLst>
            </p:cNvPr>
            <p:cNvSpPr txBox="1"/>
            <p:nvPr/>
          </p:nvSpPr>
          <p:spPr>
            <a:xfrm>
              <a:off x="7905164" y="796324"/>
              <a:ext cx="1622069" cy="1018918"/>
            </a:xfrm>
            <a:prstGeom prst="rect">
              <a:avLst/>
            </a:prstGeom>
            <a:noFill/>
          </p:spPr>
          <p:txBody>
            <a:bodyPr wrap="square" rtlCol="0">
              <a:spAutoFit/>
            </a:bodyPr>
            <a:lstStyle/>
            <a:p>
              <a:pPr algn="ctr"/>
              <a:r>
                <a:rPr lang="en-IE" b="1" dirty="0">
                  <a:solidFill>
                    <a:srgbClr val="000000"/>
                  </a:solidFill>
                </a:rPr>
                <a:t>Chloro-fluorocarbons (CFC)</a:t>
              </a:r>
            </a:p>
          </p:txBody>
        </p:sp>
      </p:grpSp>
      <p:grpSp>
        <p:nvGrpSpPr>
          <p:cNvPr id="27" name="Group 26">
            <a:extLst>
              <a:ext uri="{FF2B5EF4-FFF2-40B4-BE49-F238E27FC236}">
                <a16:creationId xmlns:a16="http://schemas.microsoft.com/office/drawing/2014/main" id="{3BACF589-90BC-8D4D-9220-3225BE2FEE79}"/>
              </a:ext>
            </a:extLst>
          </p:cNvPr>
          <p:cNvGrpSpPr/>
          <p:nvPr/>
        </p:nvGrpSpPr>
        <p:grpSpPr>
          <a:xfrm>
            <a:off x="2099985" y="4041000"/>
            <a:ext cx="1878366" cy="1395907"/>
            <a:chOff x="7753738" y="620812"/>
            <a:chExt cx="1878366" cy="1395907"/>
          </a:xfrm>
        </p:grpSpPr>
        <p:sp>
          <p:nvSpPr>
            <p:cNvPr id="28" name="Cloud 27">
              <a:extLst>
                <a:ext uri="{FF2B5EF4-FFF2-40B4-BE49-F238E27FC236}">
                  <a16:creationId xmlns:a16="http://schemas.microsoft.com/office/drawing/2014/main" id="{80946E88-98C6-3B34-FFE6-6A758C65A971}"/>
                </a:ext>
              </a:extLst>
            </p:cNvPr>
            <p:cNvSpPr/>
            <p:nvPr/>
          </p:nvSpPr>
          <p:spPr>
            <a:xfrm>
              <a:off x="7753738" y="620812"/>
              <a:ext cx="1878366" cy="1395907"/>
            </a:xfrm>
            <a:prstGeom prst="cloud">
              <a:avLst/>
            </a:prstGeom>
            <a:solidFill>
              <a:srgbClr val="CAD9DE"/>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solidFill>
                  <a:srgbClr val="000000"/>
                </a:solidFill>
              </a:endParaRPr>
            </a:p>
          </p:txBody>
        </p:sp>
        <p:sp>
          <p:nvSpPr>
            <p:cNvPr id="29" name="TextBox 28">
              <a:extLst>
                <a:ext uri="{FF2B5EF4-FFF2-40B4-BE49-F238E27FC236}">
                  <a16:creationId xmlns:a16="http://schemas.microsoft.com/office/drawing/2014/main" id="{0A9FCC68-C234-C4BA-3945-0EB766BF300B}"/>
                </a:ext>
              </a:extLst>
            </p:cNvPr>
            <p:cNvSpPr txBox="1"/>
            <p:nvPr/>
          </p:nvSpPr>
          <p:spPr>
            <a:xfrm>
              <a:off x="7867451" y="895489"/>
              <a:ext cx="1622068" cy="923330"/>
            </a:xfrm>
            <a:prstGeom prst="rect">
              <a:avLst/>
            </a:prstGeom>
            <a:noFill/>
          </p:spPr>
          <p:txBody>
            <a:bodyPr wrap="square" rtlCol="0">
              <a:spAutoFit/>
            </a:bodyPr>
            <a:lstStyle/>
            <a:p>
              <a:pPr algn="ctr"/>
              <a:r>
                <a:rPr lang="en-IE" b="1" dirty="0">
                  <a:solidFill>
                    <a:srgbClr val="000000"/>
                  </a:solidFill>
                </a:rPr>
                <a:t>Carbon Monoxide </a:t>
              </a:r>
              <a:br>
                <a:rPr lang="en-IE" b="1" dirty="0">
                  <a:solidFill>
                    <a:srgbClr val="000000"/>
                  </a:solidFill>
                </a:rPr>
              </a:br>
              <a:r>
                <a:rPr lang="en-IE" b="1" dirty="0">
                  <a:solidFill>
                    <a:srgbClr val="000000"/>
                  </a:solidFill>
                </a:rPr>
                <a:t>(CO)</a:t>
              </a:r>
            </a:p>
          </p:txBody>
        </p:sp>
      </p:grpSp>
      <p:grpSp>
        <p:nvGrpSpPr>
          <p:cNvPr id="30" name="Group 29">
            <a:extLst>
              <a:ext uri="{FF2B5EF4-FFF2-40B4-BE49-F238E27FC236}">
                <a16:creationId xmlns:a16="http://schemas.microsoft.com/office/drawing/2014/main" id="{4D102F2E-AF89-20AC-A9EC-D9976C46CC61}"/>
              </a:ext>
            </a:extLst>
          </p:cNvPr>
          <p:cNvGrpSpPr/>
          <p:nvPr/>
        </p:nvGrpSpPr>
        <p:grpSpPr>
          <a:xfrm>
            <a:off x="435720" y="5275342"/>
            <a:ext cx="1878366" cy="1395907"/>
            <a:chOff x="7753738" y="620812"/>
            <a:chExt cx="1878366" cy="1395907"/>
          </a:xfrm>
        </p:grpSpPr>
        <p:sp>
          <p:nvSpPr>
            <p:cNvPr id="31" name="Cloud 30">
              <a:extLst>
                <a:ext uri="{FF2B5EF4-FFF2-40B4-BE49-F238E27FC236}">
                  <a16:creationId xmlns:a16="http://schemas.microsoft.com/office/drawing/2014/main" id="{420B9008-266B-5A40-3B22-DCFE290AEF55}"/>
                </a:ext>
              </a:extLst>
            </p:cNvPr>
            <p:cNvSpPr/>
            <p:nvPr/>
          </p:nvSpPr>
          <p:spPr>
            <a:xfrm>
              <a:off x="7753738" y="620812"/>
              <a:ext cx="1878366" cy="1395907"/>
            </a:xfrm>
            <a:prstGeom prst="cloud">
              <a:avLst/>
            </a:prstGeom>
            <a:solidFill>
              <a:srgbClr val="CAD9DE"/>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solidFill>
                  <a:srgbClr val="000000"/>
                </a:solidFill>
              </a:endParaRPr>
            </a:p>
          </p:txBody>
        </p:sp>
        <p:sp>
          <p:nvSpPr>
            <p:cNvPr id="32" name="TextBox 31">
              <a:extLst>
                <a:ext uri="{FF2B5EF4-FFF2-40B4-BE49-F238E27FC236}">
                  <a16:creationId xmlns:a16="http://schemas.microsoft.com/office/drawing/2014/main" id="{C85CC0CD-8A2D-71CA-D1A1-F81040FDCC98}"/>
                </a:ext>
              </a:extLst>
            </p:cNvPr>
            <p:cNvSpPr txBox="1"/>
            <p:nvPr/>
          </p:nvSpPr>
          <p:spPr>
            <a:xfrm>
              <a:off x="7905164" y="796324"/>
              <a:ext cx="1622068" cy="923330"/>
            </a:xfrm>
            <a:prstGeom prst="rect">
              <a:avLst/>
            </a:prstGeom>
            <a:noFill/>
          </p:spPr>
          <p:txBody>
            <a:bodyPr wrap="square" rtlCol="0">
              <a:spAutoFit/>
            </a:bodyPr>
            <a:lstStyle/>
            <a:p>
              <a:pPr algn="ctr"/>
              <a:r>
                <a:rPr lang="en-IE" b="1" dirty="0">
                  <a:solidFill>
                    <a:srgbClr val="000000"/>
                  </a:solidFill>
                </a:rPr>
                <a:t>Sulphur Dioxide </a:t>
              </a:r>
              <a:br>
                <a:rPr lang="en-IE" b="1" dirty="0">
                  <a:solidFill>
                    <a:srgbClr val="000000"/>
                  </a:solidFill>
                </a:rPr>
              </a:br>
              <a:r>
                <a:rPr lang="en-IE" b="1" dirty="0">
                  <a:solidFill>
                    <a:srgbClr val="000000"/>
                  </a:solidFill>
                </a:rPr>
                <a:t>(SO2)</a:t>
              </a:r>
            </a:p>
          </p:txBody>
        </p:sp>
      </p:grpSp>
    </p:spTree>
    <p:extLst>
      <p:ext uri="{BB962C8B-B14F-4D97-AF65-F5344CB8AC3E}">
        <p14:creationId xmlns:p14="http://schemas.microsoft.com/office/powerpoint/2010/main" val="37539809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5F25393F-B741-D37B-438F-72B735FB3B61}"/>
              </a:ext>
            </a:extLst>
          </p:cNvPr>
          <p:cNvSpPr>
            <a:spLocks noGrp="1"/>
          </p:cNvSpPr>
          <p:nvPr>
            <p:ph type="body" sz="quarter" idx="18"/>
          </p:nvPr>
        </p:nvSpPr>
        <p:spPr>
          <a:xfrm>
            <a:off x="567560" y="2680137"/>
            <a:ext cx="11041782" cy="3890783"/>
          </a:xfrm>
        </p:spPr>
        <p:txBody>
          <a:bodyPr>
            <a:normAutofit lnSpcReduction="10000"/>
          </a:bodyPr>
          <a:lstStyle/>
          <a:p>
            <a:pPr marL="0"/>
            <a:r>
              <a:rPr lang="en-US" b="1" dirty="0"/>
              <a:t>Carbon is essential to all life on Earth </a:t>
            </a:r>
            <a:r>
              <a:rPr lang="en-US" dirty="0"/>
              <a:t>– it’s in our DNA, in the food we eat and the air we breathe. The amount of carbon on Earth has never changed but where carbon is located is constantly changing – it flows between the atmosphere and organisms on Earth as it’s released or absorbed. This is known as the carbon cycle – a process that has been perfectly balanced for thousands of years.</a:t>
            </a:r>
          </a:p>
          <a:p>
            <a:pPr marL="0"/>
            <a:r>
              <a:rPr lang="en-US" dirty="0"/>
              <a:t>This essential system is being thrown off kilter as the Earths natural carbon sources and sinks are being thrown off kilter from human activity.  </a:t>
            </a:r>
          </a:p>
          <a:p>
            <a:pPr marL="0"/>
            <a:r>
              <a:rPr lang="en-US" dirty="0"/>
              <a:t>We’re releasing more carbon into the atmosphere than the Earth’s natural carbon sinks can absorb. Our continued reliance on fossil fuels for energy means billions of </a:t>
            </a:r>
            <a:r>
              <a:rPr lang="en-US" dirty="0" err="1"/>
              <a:t>tonnes</a:t>
            </a:r>
            <a:r>
              <a:rPr lang="en-US" dirty="0"/>
              <a:t> of carbon are released into the atmosphere every year. The importance of carbon sinks has never been greater.</a:t>
            </a:r>
          </a:p>
          <a:p>
            <a:pPr marL="0"/>
            <a:endParaRPr lang="en-IE" dirty="0"/>
          </a:p>
        </p:txBody>
      </p:sp>
      <p:sp>
        <p:nvSpPr>
          <p:cNvPr id="4" name="Text Placeholder 3">
            <a:extLst>
              <a:ext uri="{FF2B5EF4-FFF2-40B4-BE49-F238E27FC236}">
                <a16:creationId xmlns:a16="http://schemas.microsoft.com/office/drawing/2014/main" id="{59F447A2-C60D-D99A-AF53-A2305C4B5171}"/>
              </a:ext>
            </a:extLst>
          </p:cNvPr>
          <p:cNvSpPr>
            <a:spLocks noGrp="1"/>
          </p:cNvSpPr>
          <p:nvPr>
            <p:ph type="body" sz="quarter" idx="16"/>
          </p:nvPr>
        </p:nvSpPr>
        <p:spPr/>
        <p:txBody>
          <a:bodyPr/>
          <a:lstStyle/>
          <a:p>
            <a:r>
              <a:rPr lang="en-IE" dirty="0"/>
              <a:t>The Carbon Cycle </a:t>
            </a:r>
          </a:p>
        </p:txBody>
      </p:sp>
      <p:grpSp>
        <p:nvGrpSpPr>
          <p:cNvPr id="9" name="Group 8">
            <a:extLst>
              <a:ext uri="{FF2B5EF4-FFF2-40B4-BE49-F238E27FC236}">
                <a16:creationId xmlns:a16="http://schemas.microsoft.com/office/drawing/2014/main" id="{9115BC9F-E70F-E69A-2C12-C4ABC192CEC2}"/>
              </a:ext>
            </a:extLst>
          </p:cNvPr>
          <p:cNvGrpSpPr/>
          <p:nvPr/>
        </p:nvGrpSpPr>
        <p:grpSpPr>
          <a:xfrm>
            <a:off x="9822941" y="655735"/>
            <a:ext cx="1772798" cy="1494294"/>
            <a:chOff x="7777795" y="333867"/>
            <a:chExt cx="1693067" cy="1395907"/>
          </a:xfrm>
        </p:grpSpPr>
        <p:sp>
          <p:nvSpPr>
            <p:cNvPr id="10" name="Cloud 9">
              <a:extLst>
                <a:ext uri="{FF2B5EF4-FFF2-40B4-BE49-F238E27FC236}">
                  <a16:creationId xmlns:a16="http://schemas.microsoft.com/office/drawing/2014/main" id="{33287275-451B-7FC1-09C9-1974BF7DF799}"/>
                </a:ext>
              </a:extLst>
            </p:cNvPr>
            <p:cNvSpPr/>
            <p:nvPr/>
          </p:nvSpPr>
          <p:spPr>
            <a:xfrm>
              <a:off x="7777795" y="333867"/>
              <a:ext cx="1693067" cy="1395907"/>
            </a:xfrm>
            <a:prstGeom prst="cloud">
              <a:avLst/>
            </a:prstGeom>
            <a:solidFill>
              <a:srgbClr val="CAD9DE"/>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solidFill>
                  <a:srgbClr val="000000"/>
                </a:solidFill>
              </a:endParaRPr>
            </a:p>
          </p:txBody>
        </p:sp>
        <p:sp>
          <p:nvSpPr>
            <p:cNvPr id="11" name="TextBox 10">
              <a:extLst>
                <a:ext uri="{FF2B5EF4-FFF2-40B4-BE49-F238E27FC236}">
                  <a16:creationId xmlns:a16="http://schemas.microsoft.com/office/drawing/2014/main" id="{E7729647-F74F-30C0-3615-C7E3FD874568}"/>
                </a:ext>
              </a:extLst>
            </p:cNvPr>
            <p:cNvSpPr txBox="1"/>
            <p:nvPr/>
          </p:nvSpPr>
          <p:spPr>
            <a:xfrm>
              <a:off x="8094488" y="570155"/>
              <a:ext cx="1059680" cy="862536"/>
            </a:xfrm>
            <a:prstGeom prst="rect">
              <a:avLst/>
            </a:prstGeom>
            <a:noFill/>
          </p:spPr>
          <p:txBody>
            <a:bodyPr wrap="square" rtlCol="0">
              <a:spAutoFit/>
            </a:bodyPr>
            <a:lstStyle/>
            <a:p>
              <a:pPr algn="ctr"/>
              <a:r>
                <a:rPr lang="en-IE" b="1" dirty="0">
                  <a:solidFill>
                    <a:srgbClr val="000000"/>
                  </a:solidFill>
                </a:rPr>
                <a:t>Carbon Dioxide</a:t>
              </a:r>
              <a:br>
                <a:rPr lang="en-IE" b="1" dirty="0">
                  <a:solidFill>
                    <a:srgbClr val="000000"/>
                  </a:solidFill>
                </a:rPr>
              </a:br>
              <a:r>
                <a:rPr lang="en-IE" b="1" dirty="0">
                  <a:solidFill>
                    <a:srgbClr val="000000"/>
                  </a:solidFill>
                </a:rPr>
                <a:t>(CO2)</a:t>
              </a:r>
            </a:p>
          </p:txBody>
        </p:sp>
      </p:grpSp>
    </p:spTree>
    <p:extLst>
      <p:ext uri="{BB962C8B-B14F-4D97-AF65-F5344CB8AC3E}">
        <p14:creationId xmlns:p14="http://schemas.microsoft.com/office/powerpoint/2010/main" val="3464073217"/>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0977CF6A-DA7E-D08B-93E0-85D0991D1FE9}"/>
              </a:ext>
            </a:extLst>
          </p:cNvPr>
          <p:cNvSpPr>
            <a:spLocks noGrp="1"/>
          </p:cNvSpPr>
          <p:nvPr>
            <p:ph type="body" sz="quarter" idx="18"/>
          </p:nvPr>
        </p:nvSpPr>
        <p:spPr>
          <a:xfrm>
            <a:off x="4638601" y="1382231"/>
            <a:ext cx="6970740" cy="4267619"/>
          </a:xfrm>
        </p:spPr>
        <p:txBody>
          <a:bodyPr>
            <a:normAutofit lnSpcReduction="10000"/>
          </a:bodyPr>
          <a:lstStyle/>
          <a:p>
            <a:pPr marL="0"/>
            <a:r>
              <a:rPr lang="en-IE" dirty="0"/>
              <a:t>When we talk about our Carbon footprint and how we can reduce it we’re not just referring to Carbon Dioxide. </a:t>
            </a:r>
          </a:p>
          <a:p>
            <a:pPr marL="0"/>
            <a:r>
              <a:rPr lang="en-US" dirty="0"/>
              <a:t>This is because carbon acts as a currency for greenhouse gas emissions. The other gases are converted into carbon, each getting a different exchange rate depending on how harmful it is.  This allows us to effectively compare emission impacts across industries and come up with cross-sectoral solutions. </a:t>
            </a:r>
          </a:p>
          <a:p>
            <a:pPr marL="0"/>
            <a:r>
              <a:rPr lang="en-US" dirty="0"/>
              <a:t>So,  just like we use Euro to place value on and manage our assets,  we use Carbon to measure our impact on the climate. </a:t>
            </a:r>
          </a:p>
          <a:p>
            <a:endParaRPr lang="en-IE" dirty="0"/>
          </a:p>
        </p:txBody>
      </p:sp>
      <p:sp>
        <p:nvSpPr>
          <p:cNvPr id="6" name="Text Placeholder 5">
            <a:extLst>
              <a:ext uri="{FF2B5EF4-FFF2-40B4-BE49-F238E27FC236}">
                <a16:creationId xmlns:a16="http://schemas.microsoft.com/office/drawing/2014/main" id="{7FAF1B56-5F8E-EC1B-73C9-59534E707A48}"/>
              </a:ext>
            </a:extLst>
          </p:cNvPr>
          <p:cNvSpPr>
            <a:spLocks noGrp="1"/>
          </p:cNvSpPr>
          <p:nvPr>
            <p:ph type="body" sz="quarter" idx="16"/>
          </p:nvPr>
        </p:nvSpPr>
        <p:spPr>
          <a:xfrm>
            <a:off x="582659" y="1766789"/>
            <a:ext cx="2479209" cy="1549987"/>
          </a:xfrm>
        </p:spPr>
        <p:txBody>
          <a:bodyPr/>
          <a:lstStyle/>
          <a:p>
            <a:pPr algn="ctr"/>
            <a:r>
              <a:rPr lang="en-IE" dirty="0"/>
              <a:t>Carbon as a Currency </a:t>
            </a:r>
          </a:p>
        </p:txBody>
      </p:sp>
      <p:pic>
        <p:nvPicPr>
          <p:cNvPr id="9" name="Graphic 8" descr="Coins outline">
            <a:extLst>
              <a:ext uri="{FF2B5EF4-FFF2-40B4-BE49-F238E27FC236}">
                <a16:creationId xmlns:a16="http://schemas.microsoft.com/office/drawing/2014/main" id="{94869101-17D4-91E5-6051-E12CA1B63280}"/>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156817" y="3335674"/>
            <a:ext cx="1330893" cy="1330893"/>
          </a:xfrm>
          <a:prstGeom prst="rect">
            <a:avLst/>
          </a:prstGeom>
        </p:spPr>
      </p:pic>
      <p:sp>
        <p:nvSpPr>
          <p:cNvPr id="10" name="Text Placeholder 5">
            <a:extLst>
              <a:ext uri="{FF2B5EF4-FFF2-40B4-BE49-F238E27FC236}">
                <a16:creationId xmlns:a16="http://schemas.microsoft.com/office/drawing/2014/main" id="{5F76649E-3AB5-2AA0-2DF9-33B7ABE889D6}"/>
              </a:ext>
            </a:extLst>
          </p:cNvPr>
          <p:cNvSpPr txBox="1">
            <a:spLocks/>
          </p:cNvSpPr>
          <p:nvPr/>
        </p:nvSpPr>
        <p:spPr>
          <a:xfrm>
            <a:off x="4638601" y="500912"/>
            <a:ext cx="6329056" cy="1549987"/>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panose="020B0604020202020204" pitchFamily="34" charset="0"/>
              <a:buNone/>
              <a:defRPr sz="3600" b="1" i="0" kern="1200">
                <a:solidFill>
                  <a:srgbClr val="84BA4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IE" dirty="0"/>
              <a:t>Did you know? </a:t>
            </a:r>
          </a:p>
        </p:txBody>
      </p:sp>
    </p:spTree>
    <p:extLst>
      <p:ext uri="{BB962C8B-B14F-4D97-AF65-F5344CB8AC3E}">
        <p14:creationId xmlns:p14="http://schemas.microsoft.com/office/powerpoint/2010/main" val="3173485208"/>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0C223FCC-0263-818C-ED91-84932FEF8013}"/>
              </a:ext>
            </a:extLst>
          </p:cNvPr>
          <p:cNvSpPr>
            <a:spLocks noGrp="1"/>
          </p:cNvSpPr>
          <p:nvPr>
            <p:ph type="body" sz="quarter" idx="16"/>
          </p:nvPr>
        </p:nvSpPr>
        <p:spPr>
          <a:xfrm>
            <a:off x="187886" y="1853338"/>
            <a:ext cx="4163428" cy="1220508"/>
          </a:xfrm>
        </p:spPr>
        <p:txBody>
          <a:bodyPr/>
          <a:lstStyle/>
          <a:p>
            <a:pPr algn="ctr"/>
            <a:r>
              <a:rPr lang="en-IE" dirty="0"/>
              <a:t>The Drivers of Climate Change </a:t>
            </a:r>
          </a:p>
        </p:txBody>
      </p:sp>
      <p:sp>
        <p:nvSpPr>
          <p:cNvPr id="8" name="Text Placeholder 4">
            <a:extLst>
              <a:ext uri="{FF2B5EF4-FFF2-40B4-BE49-F238E27FC236}">
                <a16:creationId xmlns:a16="http://schemas.microsoft.com/office/drawing/2014/main" id="{5015D899-8EDE-D79A-6810-EF424BCEDE71}"/>
              </a:ext>
            </a:extLst>
          </p:cNvPr>
          <p:cNvSpPr txBox="1">
            <a:spLocks/>
          </p:cNvSpPr>
          <p:nvPr/>
        </p:nvSpPr>
        <p:spPr>
          <a:xfrm>
            <a:off x="5291743" y="611725"/>
            <a:ext cx="6036657" cy="5775219"/>
          </a:xfrm>
          <a:prstGeom prst="rect">
            <a:avLst/>
          </a:prstGeom>
        </p:spPr>
        <p:txBody>
          <a:bodyPr vert="horz" lIns="91440" tIns="45720" rIns="91440" bIns="45720" rtlCol="0" anchor="ctr">
            <a:normAutofit/>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indent="0"/>
            <a:r>
              <a:rPr lang="en-US" b="1" dirty="0"/>
              <a:t>Put simply, we’re using up more resources than the Earth’s systems can handle. </a:t>
            </a:r>
          </a:p>
          <a:p>
            <a:pPr indent="0"/>
            <a:r>
              <a:rPr lang="en-US" dirty="0"/>
              <a:t>While it’s important to understand the basic Science of Climate change and the severity of the problems we’re facing, as SMEs, it is more important we know what’s driving it.  </a:t>
            </a:r>
          </a:p>
        </p:txBody>
      </p:sp>
      <p:pic>
        <p:nvPicPr>
          <p:cNvPr id="3" name="Graphic 2" descr="Power Plant with solid fill">
            <a:extLst>
              <a:ext uri="{FF2B5EF4-FFF2-40B4-BE49-F238E27FC236}">
                <a16:creationId xmlns:a16="http://schemas.microsoft.com/office/drawing/2014/main" id="{47DD7E48-CD60-EA62-0695-DD14FE6FBAD0}"/>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657117" y="3187581"/>
            <a:ext cx="1224967" cy="1224967"/>
          </a:xfrm>
          <a:prstGeom prst="rect">
            <a:avLst/>
          </a:prstGeom>
        </p:spPr>
      </p:pic>
    </p:spTree>
    <p:extLst>
      <p:ext uri="{BB962C8B-B14F-4D97-AF65-F5344CB8AC3E}">
        <p14:creationId xmlns:p14="http://schemas.microsoft.com/office/powerpoint/2010/main" val="3479410810"/>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2F7DA474-A5A5-A51F-95A8-5453AA10063B}"/>
              </a:ext>
            </a:extLst>
          </p:cNvPr>
          <p:cNvSpPr>
            <a:spLocks noGrp="1"/>
          </p:cNvSpPr>
          <p:nvPr>
            <p:ph type="body" sz="quarter" idx="16"/>
          </p:nvPr>
        </p:nvSpPr>
        <p:spPr>
          <a:xfrm>
            <a:off x="774354" y="661585"/>
            <a:ext cx="3089893" cy="1805168"/>
          </a:xfrm>
        </p:spPr>
        <p:txBody>
          <a:bodyPr/>
          <a:lstStyle/>
          <a:p>
            <a:r>
              <a:rPr lang="en-IE" dirty="0"/>
              <a:t>What’s Causing Climate Change? </a:t>
            </a:r>
          </a:p>
        </p:txBody>
      </p:sp>
      <p:pic>
        <p:nvPicPr>
          <p:cNvPr id="4" name="Picture 3">
            <a:extLst>
              <a:ext uri="{FF2B5EF4-FFF2-40B4-BE49-F238E27FC236}">
                <a16:creationId xmlns:a16="http://schemas.microsoft.com/office/drawing/2014/main" id="{6881CF3B-473C-898B-EC52-A4F6556D2022}"/>
              </a:ext>
            </a:extLst>
          </p:cNvPr>
          <p:cNvPicPr>
            <a:picLocks noChangeAspect="1"/>
          </p:cNvPicPr>
          <p:nvPr/>
        </p:nvPicPr>
        <p:blipFill>
          <a:blip r:embed="rId2"/>
          <a:srcRect/>
          <a:stretch/>
        </p:blipFill>
        <p:spPr>
          <a:xfrm>
            <a:off x="4396665" y="1109305"/>
            <a:ext cx="7549663" cy="4639389"/>
          </a:xfrm>
          <a:prstGeom prst="rect">
            <a:avLst/>
          </a:prstGeom>
        </p:spPr>
      </p:pic>
      <p:sp>
        <p:nvSpPr>
          <p:cNvPr id="5" name="Text Placeholder 2">
            <a:extLst>
              <a:ext uri="{FF2B5EF4-FFF2-40B4-BE49-F238E27FC236}">
                <a16:creationId xmlns:a16="http://schemas.microsoft.com/office/drawing/2014/main" id="{4AB411B3-7D99-0677-4BD3-7E5ED4C2DC08}"/>
              </a:ext>
            </a:extLst>
          </p:cNvPr>
          <p:cNvSpPr>
            <a:spLocks noGrp="1"/>
          </p:cNvSpPr>
          <p:nvPr>
            <p:ph type="body" sz="quarter" idx="18"/>
          </p:nvPr>
        </p:nvSpPr>
        <p:spPr>
          <a:xfrm>
            <a:off x="774354" y="2701854"/>
            <a:ext cx="3089893" cy="4080536"/>
          </a:xfrm>
        </p:spPr>
        <p:txBody>
          <a:bodyPr/>
          <a:lstStyle/>
          <a:p>
            <a:pPr marL="0"/>
            <a:r>
              <a:rPr kumimoji="0" lang="en-US" sz="2400" b="1" i="0" u="none" strike="noStrike" kern="1200" cap="none" spc="0" normalizeH="0" baseline="0" noProof="0" dirty="0">
                <a:ln>
                  <a:noFill/>
                </a:ln>
                <a:solidFill>
                  <a:srgbClr val="FFFFFF"/>
                </a:solidFill>
                <a:effectLst/>
                <a:uLnTx/>
                <a:uFillTx/>
                <a:ea typeface="+mn-ea"/>
                <a:cs typeface="+mn-cs"/>
              </a:rPr>
              <a:t>97% of climate scientists agree that man made pollution is causing climate change and the science is clear to see when we look at the Emissions and atmospheric CO2 </a:t>
            </a:r>
          </a:p>
          <a:p>
            <a:endParaRPr lang="en-IE" dirty="0"/>
          </a:p>
        </p:txBody>
      </p:sp>
    </p:spTree>
    <p:extLst>
      <p:ext uri="{BB962C8B-B14F-4D97-AF65-F5344CB8AC3E}">
        <p14:creationId xmlns:p14="http://schemas.microsoft.com/office/powerpoint/2010/main" val="3799448206"/>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E252DD91-3734-39F6-2666-8F81C5E87E6C}"/>
              </a:ext>
            </a:extLst>
          </p:cNvPr>
          <p:cNvSpPr>
            <a:spLocks noGrp="1"/>
          </p:cNvSpPr>
          <p:nvPr>
            <p:ph type="body" sz="quarter" idx="14"/>
          </p:nvPr>
        </p:nvSpPr>
        <p:spPr>
          <a:xfrm rot="10800000">
            <a:off x="9633290" y="3778250"/>
            <a:ext cx="785328" cy="1056986"/>
          </a:xfrm>
        </p:spPr>
        <p:txBody>
          <a:bodyPr/>
          <a:lstStyle/>
          <a:p>
            <a:r>
              <a:rPr lang="en-IE" dirty="0"/>
              <a:t>“</a:t>
            </a:r>
          </a:p>
        </p:txBody>
      </p:sp>
      <p:sp>
        <p:nvSpPr>
          <p:cNvPr id="4" name="Text Placeholder 3">
            <a:extLst>
              <a:ext uri="{FF2B5EF4-FFF2-40B4-BE49-F238E27FC236}">
                <a16:creationId xmlns:a16="http://schemas.microsoft.com/office/drawing/2014/main" id="{370EEAC8-B499-54D9-18D7-7BCFBCF3E82E}"/>
              </a:ext>
            </a:extLst>
          </p:cNvPr>
          <p:cNvSpPr>
            <a:spLocks noGrp="1"/>
          </p:cNvSpPr>
          <p:nvPr>
            <p:ph type="body" sz="quarter" idx="13"/>
          </p:nvPr>
        </p:nvSpPr>
        <p:spPr>
          <a:xfrm>
            <a:off x="1171258" y="1312767"/>
            <a:ext cx="9948036" cy="3725264"/>
          </a:xfrm>
        </p:spPr>
        <p:txBody>
          <a:bodyPr/>
          <a:lstStyle/>
          <a:p>
            <a:r>
              <a:rPr lang="en-US" b="0" i="1" dirty="0">
                <a:solidFill>
                  <a:srgbClr val="000000"/>
                </a:solidFill>
              </a:rPr>
              <a:t>‘It is “unequivocal” that human influence has warmed the atmosphere, oceans and land, with human activities responsible for approximately 1.1°C of warming since the late 19th century. The contribution of natural factors to this warming is estimated to be close to zero.</a:t>
            </a:r>
          </a:p>
          <a:p>
            <a:endParaRPr lang="en-IE" dirty="0"/>
          </a:p>
        </p:txBody>
      </p:sp>
      <p:sp>
        <p:nvSpPr>
          <p:cNvPr id="6" name="Text Placeholder 5">
            <a:extLst>
              <a:ext uri="{FF2B5EF4-FFF2-40B4-BE49-F238E27FC236}">
                <a16:creationId xmlns:a16="http://schemas.microsoft.com/office/drawing/2014/main" id="{5FB1CD52-F010-CABC-EAE5-C1002F92BCCA}"/>
              </a:ext>
            </a:extLst>
          </p:cNvPr>
          <p:cNvSpPr>
            <a:spLocks noGrp="1"/>
          </p:cNvSpPr>
          <p:nvPr>
            <p:ph type="body" sz="quarter" idx="15"/>
          </p:nvPr>
        </p:nvSpPr>
        <p:spPr>
          <a:xfrm>
            <a:off x="768294" y="1088862"/>
            <a:ext cx="2613204" cy="1221666"/>
          </a:xfrm>
        </p:spPr>
        <p:txBody>
          <a:bodyPr/>
          <a:lstStyle/>
          <a:p>
            <a:r>
              <a:rPr lang="en-IE" dirty="0"/>
              <a:t>“</a:t>
            </a:r>
          </a:p>
        </p:txBody>
      </p:sp>
      <p:sp>
        <p:nvSpPr>
          <p:cNvPr id="7" name="Text Placeholder 6">
            <a:extLst>
              <a:ext uri="{FF2B5EF4-FFF2-40B4-BE49-F238E27FC236}">
                <a16:creationId xmlns:a16="http://schemas.microsoft.com/office/drawing/2014/main" id="{75621591-436B-08C4-B165-6B66E0EC702D}"/>
              </a:ext>
            </a:extLst>
          </p:cNvPr>
          <p:cNvSpPr>
            <a:spLocks noGrp="1"/>
          </p:cNvSpPr>
          <p:nvPr>
            <p:ph type="body" sz="quarter" idx="16"/>
          </p:nvPr>
        </p:nvSpPr>
        <p:spPr>
          <a:xfrm>
            <a:off x="1121982" y="4835235"/>
            <a:ext cx="9948036" cy="933903"/>
          </a:xfrm>
        </p:spPr>
        <p:txBody>
          <a:bodyPr/>
          <a:lstStyle/>
          <a:p>
            <a:r>
              <a:rPr lang="en-IE" b="1" dirty="0"/>
              <a:t>IPCC Working Group I</a:t>
            </a:r>
          </a:p>
        </p:txBody>
      </p:sp>
    </p:spTree>
    <p:extLst>
      <p:ext uri="{BB962C8B-B14F-4D97-AF65-F5344CB8AC3E}">
        <p14:creationId xmlns:p14="http://schemas.microsoft.com/office/powerpoint/2010/main" val="299322261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Text Placeholder 3">
            <a:extLst>
              <a:ext uri="{FF2B5EF4-FFF2-40B4-BE49-F238E27FC236}">
                <a16:creationId xmlns:a16="http://schemas.microsoft.com/office/drawing/2014/main" id="{BF1B07D9-C523-F243-3074-77D1FFB675C4}"/>
              </a:ext>
            </a:extLst>
          </p:cNvPr>
          <p:cNvSpPr txBox="1">
            <a:spLocks/>
          </p:cNvSpPr>
          <p:nvPr/>
        </p:nvSpPr>
        <p:spPr>
          <a:xfrm>
            <a:off x="351021" y="2341658"/>
            <a:ext cx="3898250" cy="1499908"/>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3600" b="1" i="0" kern="1200">
                <a:solidFill>
                  <a:srgbClr val="84BA4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What is Sustainability? </a:t>
            </a:r>
          </a:p>
        </p:txBody>
      </p:sp>
      <p:sp>
        <p:nvSpPr>
          <p:cNvPr id="28" name="Text Placeholder 4">
            <a:extLst>
              <a:ext uri="{FF2B5EF4-FFF2-40B4-BE49-F238E27FC236}">
                <a16:creationId xmlns:a16="http://schemas.microsoft.com/office/drawing/2014/main" id="{33F1A16A-152F-046F-22EA-7A9CA5EC0F76}"/>
              </a:ext>
            </a:extLst>
          </p:cNvPr>
          <p:cNvSpPr txBox="1">
            <a:spLocks/>
          </p:cNvSpPr>
          <p:nvPr/>
        </p:nvSpPr>
        <p:spPr>
          <a:xfrm>
            <a:off x="4783743" y="153200"/>
            <a:ext cx="6925657" cy="6940149"/>
          </a:xfrm>
          <a:prstGeom prst="rect">
            <a:avLst/>
          </a:prstGeom>
        </p:spPr>
        <p:txBody>
          <a:bodyPr vert="horz" lIns="91440" tIns="45720" rIns="91440" bIns="45720" rtlCol="0" anchor="ctr">
            <a:normAutofit/>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indent="0" algn="ctr"/>
            <a:r>
              <a:rPr lang="en-US" sz="2600" dirty="0"/>
              <a:t>Sustainability in its simplest form means </a:t>
            </a:r>
            <a:r>
              <a:rPr lang="en-US" sz="2600" b="1" dirty="0"/>
              <a:t>meeting our own needs without compromising the ability of future generations to meet their own needs. </a:t>
            </a:r>
          </a:p>
          <a:p>
            <a:pPr indent="0" algn="ctr"/>
            <a:r>
              <a:rPr lang="en-US" sz="2600" dirty="0"/>
              <a:t>A</a:t>
            </a:r>
            <a:r>
              <a:rPr lang="en-GB" sz="2600" dirty="0"/>
              <a:t> widely accepted definition of sustainability:</a:t>
            </a:r>
          </a:p>
          <a:p>
            <a:pPr indent="0" algn="ctr"/>
            <a:r>
              <a:rPr lang="en-GB" sz="2600" b="1" i="1" dirty="0"/>
              <a:t>‘Sustainable development is development that meets the needs of the present without compromising the ability of future generations.’ (WCED, 1987).  </a:t>
            </a:r>
          </a:p>
          <a:p>
            <a:pPr indent="0"/>
            <a:r>
              <a:rPr lang="en-US" sz="2600" dirty="0"/>
              <a:t>You may have noticed that the term sustainability has become ambiguous over time due to its overuse. While the climate crisis is undoubtedly the most dauting challenge we currently face, sustainability takes into account more than just the environment. </a:t>
            </a:r>
          </a:p>
          <a:p>
            <a:pPr indent="0"/>
            <a:endParaRPr lang="en-US" dirty="0">
              <a:solidFill>
                <a:srgbClr val="0B582E"/>
              </a:solidFill>
            </a:endParaRPr>
          </a:p>
        </p:txBody>
      </p:sp>
    </p:spTree>
    <p:extLst>
      <p:ext uri="{BB962C8B-B14F-4D97-AF65-F5344CB8AC3E}">
        <p14:creationId xmlns:p14="http://schemas.microsoft.com/office/powerpoint/2010/main" val="1663642207"/>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2F7DA474-A5A5-A51F-95A8-5453AA10063B}"/>
              </a:ext>
            </a:extLst>
          </p:cNvPr>
          <p:cNvSpPr>
            <a:spLocks noGrp="1"/>
          </p:cNvSpPr>
          <p:nvPr>
            <p:ph type="body" sz="quarter" idx="16"/>
          </p:nvPr>
        </p:nvSpPr>
        <p:spPr>
          <a:xfrm>
            <a:off x="596727" y="363305"/>
            <a:ext cx="3089893" cy="784443"/>
          </a:xfrm>
        </p:spPr>
        <p:txBody>
          <a:bodyPr/>
          <a:lstStyle/>
          <a:p>
            <a:r>
              <a:rPr lang="en-IE" dirty="0"/>
              <a:t>Energy </a:t>
            </a:r>
          </a:p>
        </p:txBody>
      </p:sp>
      <p:sp>
        <p:nvSpPr>
          <p:cNvPr id="5" name="Text Placeholder 2">
            <a:extLst>
              <a:ext uri="{FF2B5EF4-FFF2-40B4-BE49-F238E27FC236}">
                <a16:creationId xmlns:a16="http://schemas.microsoft.com/office/drawing/2014/main" id="{4AB411B3-7D99-0677-4BD3-7E5ED4C2DC08}"/>
              </a:ext>
            </a:extLst>
          </p:cNvPr>
          <p:cNvSpPr>
            <a:spLocks noGrp="1"/>
          </p:cNvSpPr>
          <p:nvPr>
            <p:ph type="body" sz="quarter" idx="18"/>
          </p:nvPr>
        </p:nvSpPr>
        <p:spPr>
          <a:xfrm>
            <a:off x="596727" y="1046148"/>
            <a:ext cx="3327746" cy="5811852"/>
          </a:xfrm>
        </p:spPr>
        <p:txBody>
          <a:bodyPr>
            <a:normAutofit fontScale="47500" lnSpcReduction="20000"/>
          </a:bodyPr>
          <a:lstStyle/>
          <a:p>
            <a:pPr marL="17100" indent="0"/>
            <a:r>
              <a:rPr lang="en-US" sz="5100" dirty="0">
                <a:solidFill>
                  <a:schemeClr val="bg1"/>
                </a:solidFill>
              </a:rPr>
              <a:t>Fossil fuels – coal, oil and gas – are by far the largest contributor to global climate change, accounting for over 75 per cent of global greenhouse gas emissions and nearly 90 per cent of all carbon dioxide emissions.</a:t>
            </a:r>
          </a:p>
          <a:p>
            <a:pPr marL="17100" indent="0"/>
            <a:r>
              <a:rPr lang="en-US" sz="5100" dirty="0">
                <a:solidFill>
                  <a:schemeClr val="bg1"/>
                </a:solidFill>
              </a:rPr>
              <a:t>Just blaming fossil fuels and the natural resource companies extracting them would be too simplistic.  It is important we look at what activities are causing these fossil fuels to be burnt. </a:t>
            </a:r>
          </a:p>
          <a:p>
            <a:pPr marL="0"/>
            <a:endParaRPr lang="en-IE" dirty="0"/>
          </a:p>
        </p:txBody>
      </p:sp>
      <p:pic>
        <p:nvPicPr>
          <p:cNvPr id="3" name="Picture 2" descr="Chart, diagram&#10;&#10;Description automatically generated">
            <a:hlinkClick r:id="rId2"/>
            <a:extLst>
              <a:ext uri="{FF2B5EF4-FFF2-40B4-BE49-F238E27FC236}">
                <a16:creationId xmlns:a16="http://schemas.microsoft.com/office/drawing/2014/main" id="{B9C2AEF5-D2DF-E1C6-ED85-EE54871EECD4}"/>
              </a:ext>
            </a:extLst>
          </p:cNvPr>
          <p:cNvPicPr>
            <a:picLocks noChangeAspect="1"/>
          </p:cNvPicPr>
          <p:nvPr/>
        </p:nvPicPr>
        <p:blipFill>
          <a:blip r:embed="rId3"/>
          <a:stretch>
            <a:fillRect/>
          </a:stretch>
        </p:blipFill>
        <p:spPr>
          <a:xfrm>
            <a:off x="4929404" y="363305"/>
            <a:ext cx="6488242" cy="6131390"/>
          </a:xfrm>
          <a:prstGeom prst="rect">
            <a:avLst/>
          </a:prstGeom>
        </p:spPr>
      </p:pic>
    </p:spTree>
    <p:extLst>
      <p:ext uri="{BB962C8B-B14F-4D97-AF65-F5344CB8AC3E}">
        <p14:creationId xmlns:p14="http://schemas.microsoft.com/office/powerpoint/2010/main" val="306181930"/>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B8B00FED-4ED1-E68E-2699-62862C09D575}"/>
              </a:ext>
            </a:extLst>
          </p:cNvPr>
          <p:cNvSpPr>
            <a:spLocks noGrp="1"/>
          </p:cNvSpPr>
          <p:nvPr>
            <p:ph type="body" sz="quarter" idx="20"/>
          </p:nvPr>
        </p:nvSpPr>
        <p:spPr>
          <a:xfrm>
            <a:off x="5993528" y="1565252"/>
            <a:ext cx="4896426" cy="5292748"/>
          </a:xfrm>
        </p:spPr>
        <p:txBody>
          <a:bodyPr/>
          <a:lstStyle/>
          <a:p>
            <a:r>
              <a:rPr lang="en-US" dirty="0"/>
              <a:t>Generating electricity and heat by burning fossil fuels causes a large chunk of global emissions. Most electricity is still generated by burning coal, oil, or gas, which produces carbon dioxide and nitrous oxide – powerful greenhouse gases that blanket the Earth and trap the sun’s heat. </a:t>
            </a:r>
          </a:p>
          <a:p>
            <a:r>
              <a:rPr lang="en-US" dirty="0"/>
              <a:t>Globally, one third of all electricity is generated from renewable sources, but the share continues to grow. </a:t>
            </a:r>
          </a:p>
        </p:txBody>
      </p:sp>
      <p:sp>
        <p:nvSpPr>
          <p:cNvPr id="5" name="Text Placeholder 4">
            <a:extLst>
              <a:ext uri="{FF2B5EF4-FFF2-40B4-BE49-F238E27FC236}">
                <a16:creationId xmlns:a16="http://schemas.microsoft.com/office/drawing/2014/main" id="{8F24E881-50C7-D926-F7DC-E1AC57FBC83E}"/>
              </a:ext>
            </a:extLst>
          </p:cNvPr>
          <p:cNvSpPr>
            <a:spLocks noGrp="1"/>
          </p:cNvSpPr>
          <p:nvPr>
            <p:ph type="body" sz="quarter" idx="22"/>
          </p:nvPr>
        </p:nvSpPr>
        <p:spPr/>
        <p:txBody>
          <a:bodyPr/>
          <a:lstStyle/>
          <a:p>
            <a:r>
              <a:rPr lang="en-IE" dirty="0"/>
              <a:t>1. Generating Power </a:t>
            </a:r>
          </a:p>
        </p:txBody>
      </p:sp>
      <p:sp>
        <p:nvSpPr>
          <p:cNvPr id="8" name="TextBox 7">
            <a:extLst>
              <a:ext uri="{FF2B5EF4-FFF2-40B4-BE49-F238E27FC236}">
                <a16:creationId xmlns:a16="http://schemas.microsoft.com/office/drawing/2014/main" id="{98692056-DC73-653B-6CB0-2F34EFC4D3BB}"/>
              </a:ext>
            </a:extLst>
          </p:cNvPr>
          <p:cNvSpPr txBox="1"/>
          <p:nvPr/>
        </p:nvSpPr>
        <p:spPr>
          <a:xfrm>
            <a:off x="5980954" y="6211669"/>
            <a:ext cx="4524008" cy="646331"/>
          </a:xfrm>
          <a:prstGeom prst="rect">
            <a:avLst/>
          </a:prstGeom>
          <a:noFill/>
        </p:spPr>
        <p:txBody>
          <a:bodyPr wrap="square" rtlCol="0">
            <a:spAutoFit/>
          </a:bodyPr>
          <a:lstStyle/>
          <a:p>
            <a:r>
              <a:rPr lang="en-IE" dirty="0">
                <a:hlinkClick r:id="rId2"/>
              </a:rPr>
              <a:t>UN Climate Action: Causes and Effects of Climate Change </a:t>
            </a:r>
            <a:endParaRPr lang="en-IE" dirty="0"/>
          </a:p>
        </p:txBody>
      </p:sp>
      <p:pic>
        <p:nvPicPr>
          <p:cNvPr id="9" name="Picture 8" descr="Smoke coming out of power plant">
            <a:extLst>
              <a:ext uri="{FF2B5EF4-FFF2-40B4-BE49-F238E27FC236}">
                <a16:creationId xmlns:a16="http://schemas.microsoft.com/office/drawing/2014/main" id="{B26F17FC-17F6-FD79-DFB2-FA6D455594D1}"/>
              </a:ext>
            </a:extLst>
          </p:cNvPr>
          <p:cNvPicPr>
            <a:picLocks noChangeAspect="1"/>
          </p:cNvPicPr>
          <p:nvPr/>
        </p:nvPicPr>
        <p:blipFill>
          <a:blip r:embed="rId3"/>
          <a:srcRect/>
          <a:stretch/>
        </p:blipFill>
        <p:spPr>
          <a:xfrm>
            <a:off x="118533" y="2332683"/>
            <a:ext cx="4910667" cy="3272978"/>
          </a:xfrm>
          <a:prstGeom prst="rect">
            <a:avLst/>
          </a:prstGeom>
        </p:spPr>
      </p:pic>
      <p:sp>
        <p:nvSpPr>
          <p:cNvPr id="3" name="Text Placeholder 2">
            <a:extLst>
              <a:ext uri="{FF2B5EF4-FFF2-40B4-BE49-F238E27FC236}">
                <a16:creationId xmlns:a16="http://schemas.microsoft.com/office/drawing/2014/main" id="{2293C038-0627-C76C-8798-1EE52066DC25}"/>
              </a:ext>
            </a:extLst>
          </p:cNvPr>
          <p:cNvSpPr>
            <a:spLocks noGrp="1"/>
          </p:cNvSpPr>
          <p:nvPr>
            <p:ph type="body" sz="quarter" idx="24"/>
          </p:nvPr>
        </p:nvSpPr>
        <p:spPr>
          <a:xfrm>
            <a:off x="0" y="177800"/>
            <a:ext cx="5623803" cy="1383075"/>
          </a:xfrm>
          <a:solidFill>
            <a:srgbClr val="63A043"/>
          </a:solidFill>
        </p:spPr>
        <p:txBody>
          <a:bodyPr>
            <a:normAutofit fontScale="70000" lnSpcReduction="20000"/>
          </a:bodyPr>
          <a:lstStyle/>
          <a:p>
            <a:endParaRPr lang="en-IE" sz="3600" dirty="0"/>
          </a:p>
          <a:p>
            <a:pPr marL="17100" indent="0">
              <a:lnSpc>
                <a:spcPct val="120000"/>
              </a:lnSpc>
            </a:pPr>
            <a:r>
              <a:rPr lang="en-US" sz="3800" dirty="0"/>
              <a:t>A</a:t>
            </a:r>
            <a:r>
              <a:rPr lang="en-US" sz="3800" dirty="0">
                <a:solidFill>
                  <a:schemeClr val="bg1"/>
                </a:solidFill>
              </a:rPr>
              <a:t>ctivities that are causing these fossil fuels to be burnt </a:t>
            </a:r>
          </a:p>
          <a:p>
            <a:endParaRPr lang="en-IE" dirty="0"/>
          </a:p>
        </p:txBody>
      </p:sp>
    </p:spTree>
    <p:extLst>
      <p:ext uri="{BB962C8B-B14F-4D97-AF65-F5344CB8AC3E}">
        <p14:creationId xmlns:p14="http://schemas.microsoft.com/office/powerpoint/2010/main" val="1383692642"/>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B8B00FED-4ED1-E68E-2699-62862C09D575}"/>
              </a:ext>
            </a:extLst>
          </p:cNvPr>
          <p:cNvSpPr>
            <a:spLocks noGrp="1"/>
          </p:cNvSpPr>
          <p:nvPr>
            <p:ph type="body" sz="quarter" idx="20"/>
          </p:nvPr>
        </p:nvSpPr>
        <p:spPr>
          <a:xfrm>
            <a:off x="5993527" y="1565252"/>
            <a:ext cx="5266151" cy="4306547"/>
          </a:xfrm>
        </p:spPr>
        <p:txBody>
          <a:bodyPr/>
          <a:lstStyle/>
          <a:p>
            <a:r>
              <a:rPr lang="en-US" dirty="0"/>
              <a:t>Manufacturing and industry produce emissions, mostly from burning fossil fuels to produce energy for making things like cement, iron, steel, electronics, plastics, clothes, and other goods. Mining and other industrial processes also release gases, while machines used in the manufacturing process often run on fossil fuels. </a:t>
            </a:r>
          </a:p>
          <a:p>
            <a:r>
              <a:rPr lang="en-US" dirty="0"/>
              <a:t>As businesses it is important, we look into our supply chains, so we are fully aware of our impact across the board.  </a:t>
            </a:r>
            <a:endParaRPr lang="en-IE" dirty="0"/>
          </a:p>
        </p:txBody>
      </p:sp>
      <p:sp>
        <p:nvSpPr>
          <p:cNvPr id="5" name="Text Placeholder 4">
            <a:extLst>
              <a:ext uri="{FF2B5EF4-FFF2-40B4-BE49-F238E27FC236}">
                <a16:creationId xmlns:a16="http://schemas.microsoft.com/office/drawing/2014/main" id="{8F24E881-50C7-D926-F7DC-E1AC57FBC83E}"/>
              </a:ext>
            </a:extLst>
          </p:cNvPr>
          <p:cNvSpPr>
            <a:spLocks noGrp="1"/>
          </p:cNvSpPr>
          <p:nvPr>
            <p:ph type="body" sz="quarter" idx="22"/>
          </p:nvPr>
        </p:nvSpPr>
        <p:spPr/>
        <p:txBody>
          <a:bodyPr/>
          <a:lstStyle/>
          <a:p>
            <a:r>
              <a:rPr lang="en-IE" dirty="0"/>
              <a:t>2. Manufacturing Goods </a:t>
            </a:r>
          </a:p>
        </p:txBody>
      </p:sp>
      <p:sp>
        <p:nvSpPr>
          <p:cNvPr id="8" name="TextBox 7">
            <a:extLst>
              <a:ext uri="{FF2B5EF4-FFF2-40B4-BE49-F238E27FC236}">
                <a16:creationId xmlns:a16="http://schemas.microsoft.com/office/drawing/2014/main" id="{98692056-DC73-653B-6CB0-2F34EFC4D3BB}"/>
              </a:ext>
            </a:extLst>
          </p:cNvPr>
          <p:cNvSpPr txBox="1"/>
          <p:nvPr/>
        </p:nvSpPr>
        <p:spPr>
          <a:xfrm>
            <a:off x="5980954" y="6211669"/>
            <a:ext cx="4524008" cy="646331"/>
          </a:xfrm>
          <a:prstGeom prst="rect">
            <a:avLst/>
          </a:prstGeom>
          <a:noFill/>
        </p:spPr>
        <p:txBody>
          <a:bodyPr wrap="square" rtlCol="0">
            <a:spAutoFit/>
          </a:bodyPr>
          <a:lstStyle/>
          <a:p>
            <a:r>
              <a:rPr lang="en-IE" dirty="0">
                <a:hlinkClick r:id="rId2"/>
              </a:rPr>
              <a:t>UN Climate Action: Causes and Effects of Climate Change </a:t>
            </a:r>
            <a:endParaRPr lang="en-IE" dirty="0"/>
          </a:p>
        </p:txBody>
      </p:sp>
      <p:pic>
        <p:nvPicPr>
          <p:cNvPr id="9" name="Picture 8" descr="Steel rebar">
            <a:extLst>
              <a:ext uri="{FF2B5EF4-FFF2-40B4-BE49-F238E27FC236}">
                <a16:creationId xmlns:a16="http://schemas.microsoft.com/office/drawing/2014/main" id="{B26F17FC-17F6-FD79-DFB2-FA6D455594D1}"/>
              </a:ext>
            </a:extLst>
          </p:cNvPr>
          <p:cNvPicPr>
            <a:picLocks noChangeAspect="1"/>
          </p:cNvPicPr>
          <p:nvPr/>
        </p:nvPicPr>
        <p:blipFill>
          <a:blip r:embed="rId3"/>
          <a:srcRect/>
          <a:stretch/>
        </p:blipFill>
        <p:spPr>
          <a:xfrm>
            <a:off x="118928" y="2332683"/>
            <a:ext cx="4909876" cy="3272978"/>
          </a:xfrm>
          <a:prstGeom prst="rect">
            <a:avLst/>
          </a:prstGeom>
        </p:spPr>
      </p:pic>
      <p:sp>
        <p:nvSpPr>
          <p:cNvPr id="6" name="TextBox 5">
            <a:extLst>
              <a:ext uri="{FF2B5EF4-FFF2-40B4-BE49-F238E27FC236}">
                <a16:creationId xmlns:a16="http://schemas.microsoft.com/office/drawing/2014/main" id="{F78952A2-2B06-403B-3312-2B75C134BF44}"/>
              </a:ext>
            </a:extLst>
          </p:cNvPr>
          <p:cNvSpPr txBox="1"/>
          <p:nvPr/>
        </p:nvSpPr>
        <p:spPr>
          <a:xfrm>
            <a:off x="118928" y="441652"/>
            <a:ext cx="5504876" cy="1141210"/>
          </a:xfrm>
          <a:prstGeom prst="rect">
            <a:avLst/>
          </a:prstGeom>
          <a:solidFill>
            <a:srgbClr val="63A043"/>
          </a:solidFill>
        </p:spPr>
        <p:txBody>
          <a:bodyPr wrap="square">
            <a:spAutoFit/>
          </a:bodyPr>
          <a:lstStyle/>
          <a:p>
            <a:pPr marL="17100" indent="0">
              <a:lnSpc>
                <a:spcPct val="120000"/>
              </a:lnSpc>
            </a:pPr>
            <a:r>
              <a:rPr lang="en-US" sz="2700" dirty="0">
                <a:solidFill>
                  <a:schemeClr val="bg1"/>
                </a:solidFill>
              </a:rPr>
              <a:t>Activities that are causing these fossil fuels to be burnt </a:t>
            </a:r>
          </a:p>
          <a:p>
            <a:pPr marL="17100" indent="0">
              <a:lnSpc>
                <a:spcPct val="120000"/>
              </a:lnSpc>
            </a:pPr>
            <a:endParaRPr lang="en-US" sz="300" dirty="0">
              <a:solidFill>
                <a:schemeClr val="bg1"/>
              </a:solidFill>
            </a:endParaRPr>
          </a:p>
        </p:txBody>
      </p:sp>
    </p:spTree>
    <p:extLst>
      <p:ext uri="{BB962C8B-B14F-4D97-AF65-F5344CB8AC3E}">
        <p14:creationId xmlns:p14="http://schemas.microsoft.com/office/powerpoint/2010/main" val="2452721124"/>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B8B00FED-4ED1-E68E-2699-62862C09D575}"/>
              </a:ext>
            </a:extLst>
          </p:cNvPr>
          <p:cNvSpPr>
            <a:spLocks noGrp="1"/>
          </p:cNvSpPr>
          <p:nvPr>
            <p:ph type="body" sz="quarter" idx="20"/>
          </p:nvPr>
        </p:nvSpPr>
        <p:spPr>
          <a:xfrm>
            <a:off x="5993527" y="1565252"/>
            <a:ext cx="5266151" cy="4306547"/>
          </a:xfrm>
        </p:spPr>
        <p:txBody>
          <a:bodyPr/>
          <a:lstStyle/>
          <a:p>
            <a:r>
              <a:rPr lang="en-US" dirty="0"/>
              <a:t>Around the globe forests are being cleared for timber, fuel and to make way for pastures and other intensive farming. </a:t>
            </a:r>
            <a:br>
              <a:rPr lang="en-US" dirty="0"/>
            </a:br>
            <a:r>
              <a:rPr lang="en-US" dirty="0"/>
              <a:t>Each year approximately 12 million hectares of forest are destroyed. Since forests absorb carbon dioxide, destroying them also limits nature’s ability to keep emissions out of the atmosphere. Deforestation, together with agriculture and other land use changes, is responsible for roughly a quarter of global greenhouse gas emissions.</a:t>
            </a:r>
            <a:endParaRPr lang="en-IE" dirty="0"/>
          </a:p>
        </p:txBody>
      </p:sp>
      <p:sp>
        <p:nvSpPr>
          <p:cNvPr id="5" name="Text Placeholder 4">
            <a:extLst>
              <a:ext uri="{FF2B5EF4-FFF2-40B4-BE49-F238E27FC236}">
                <a16:creationId xmlns:a16="http://schemas.microsoft.com/office/drawing/2014/main" id="{8F24E881-50C7-D926-F7DC-E1AC57FBC83E}"/>
              </a:ext>
            </a:extLst>
          </p:cNvPr>
          <p:cNvSpPr>
            <a:spLocks noGrp="1"/>
          </p:cNvSpPr>
          <p:nvPr>
            <p:ph type="body" sz="quarter" idx="22"/>
          </p:nvPr>
        </p:nvSpPr>
        <p:spPr/>
        <p:txBody>
          <a:bodyPr/>
          <a:lstStyle/>
          <a:p>
            <a:r>
              <a:rPr lang="en-IE" dirty="0"/>
              <a:t>3. Deforestation</a:t>
            </a:r>
          </a:p>
        </p:txBody>
      </p:sp>
      <p:sp>
        <p:nvSpPr>
          <p:cNvPr id="7" name="Text Placeholder 6">
            <a:extLst>
              <a:ext uri="{FF2B5EF4-FFF2-40B4-BE49-F238E27FC236}">
                <a16:creationId xmlns:a16="http://schemas.microsoft.com/office/drawing/2014/main" id="{7B124994-DD91-164B-BCB7-ACF1F3413541}"/>
              </a:ext>
            </a:extLst>
          </p:cNvPr>
          <p:cNvSpPr>
            <a:spLocks noGrp="1"/>
          </p:cNvSpPr>
          <p:nvPr>
            <p:ph type="body" sz="quarter" idx="24"/>
          </p:nvPr>
        </p:nvSpPr>
        <p:spPr/>
        <p:txBody>
          <a:bodyPr/>
          <a:lstStyle/>
          <a:p>
            <a:r>
              <a:rPr lang="en-IE" dirty="0"/>
              <a:t>03</a:t>
            </a:r>
          </a:p>
        </p:txBody>
      </p:sp>
      <p:sp>
        <p:nvSpPr>
          <p:cNvPr id="8" name="TextBox 7">
            <a:extLst>
              <a:ext uri="{FF2B5EF4-FFF2-40B4-BE49-F238E27FC236}">
                <a16:creationId xmlns:a16="http://schemas.microsoft.com/office/drawing/2014/main" id="{98692056-DC73-653B-6CB0-2F34EFC4D3BB}"/>
              </a:ext>
            </a:extLst>
          </p:cNvPr>
          <p:cNvSpPr txBox="1"/>
          <p:nvPr/>
        </p:nvSpPr>
        <p:spPr>
          <a:xfrm>
            <a:off x="5980954" y="6211669"/>
            <a:ext cx="4524008" cy="646331"/>
          </a:xfrm>
          <a:prstGeom prst="rect">
            <a:avLst/>
          </a:prstGeom>
          <a:noFill/>
        </p:spPr>
        <p:txBody>
          <a:bodyPr wrap="square" rtlCol="0">
            <a:spAutoFit/>
          </a:bodyPr>
          <a:lstStyle/>
          <a:p>
            <a:r>
              <a:rPr lang="en-IE" dirty="0">
                <a:hlinkClick r:id="rId2"/>
              </a:rPr>
              <a:t>UN Climate Action: Causes and Effects of Climate Change </a:t>
            </a:r>
            <a:endParaRPr lang="en-IE" dirty="0"/>
          </a:p>
        </p:txBody>
      </p:sp>
      <p:pic>
        <p:nvPicPr>
          <p:cNvPr id="9" name="Picture 8" descr="Piles of logs">
            <a:extLst>
              <a:ext uri="{FF2B5EF4-FFF2-40B4-BE49-F238E27FC236}">
                <a16:creationId xmlns:a16="http://schemas.microsoft.com/office/drawing/2014/main" id="{B26F17FC-17F6-FD79-DFB2-FA6D455594D1}"/>
              </a:ext>
            </a:extLst>
          </p:cNvPr>
          <p:cNvPicPr>
            <a:picLocks noChangeAspect="1"/>
          </p:cNvPicPr>
          <p:nvPr/>
        </p:nvPicPr>
        <p:blipFill>
          <a:blip r:embed="rId3"/>
          <a:srcRect/>
          <a:stretch/>
        </p:blipFill>
        <p:spPr>
          <a:xfrm>
            <a:off x="119132" y="2332683"/>
            <a:ext cx="4909467" cy="3272978"/>
          </a:xfrm>
          <a:prstGeom prst="rect">
            <a:avLst/>
          </a:prstGeom>
        </p:spPr>
      </p:pic>
      <p:sp>
        <p:nvSpPr>
          <p:cNvPr id="2" name="TextBox 1">
            <a:extLst>
              <a:ext uri="{FF2B5EF4-FFF2-40B4-BE49-F238E27FC236}">
                <a16:creationId xmlns:a16="http://schemas.microsoft.com/office/drawing/2014/main" id="{568D9223-471B-27AD-E00E-DEDDD81CF1C6}"/>
              </a:ext>
            </a:extLst>
          </p:cNvPr>
          <p:cNvSpPr txBox="1"/>
          <p:nvPr/>
        </p:nvSpPr>
        <p:spPr>
          <a:xfrm>
            <a:off x="118928" y="441652"/>
            <a:ext cx="5504876" cy="1141210"/>
          </a:xfrm>
          <a:prstGeom prst="rect">
            <a:avLst/>
          </a:prstGeom>
          <a:solidFill>
            <a:srgbClr val="63A043"/>
          </a:solidFill>
        </p:spPr>
        <p:txBody>
          <a:bodyPr wrap="square">
            <a:spAutoFit/>
          </a:bodyPr>
          <a:lstStyle/>
          <a:p>
            <a:pPr marL="17100" indent="0">
              <a:lnSpc>
                <a:spcPct val="120000"/>
              </a:lnSpc>
            </a:pPr>
            <a:r>
              <a:rPr lang="en-US" sz="2700" dirty="0">
                <a:solidFill>
                  <a:schemeClr val="bg1"/>
                </a:solidFill>
              </a:rPr>
              <a:t>Activities that are causing these fossil fuels to be burnt </a:t>
            </a:r>
          </a:p>
          <a:p>
            <a:pPr marL="17100" indent="0">
              <a:lnSpc>
                <a:spcPct val="120000"/>
              </a:lnSpc>
            </a:pPr>
            <a:endParaRPr lang="en-US" sz="300" dirty="0">
              <a:solidFill>
                <a:schemeClr val="bg1"/>
              </a:solidFill>
            </a:endParaRPr>
          </a:p>
        </p:txBody>
      </p:sp>
    </p:spTree>
    <p:extLst>
      <p:ext uri="{BB962C8B-B14F-4D97-AF65-F5344CB8AC3E}">
        <p14:creationId xmlns:p14="http://schemas.microsoft.com/office/powerpoint/2010/main" val="1663048563"/>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B8B00FED-4ED1-E68E-2699-62862C09D575}"/>
              </a:ext>
            </a:extLst>
          </p:cNvPr>
          <p:cNvSpPr>
            <a:spLocks noGrp="1"/>
          </p:cNvSpPr>
          <p:nvPr>
            <p:ph type="body" sz="quarter" idx="20"/>
          </p:nvPr>
        </p:nvSpPr>
        <p:spPr>
          <a:xfrm>
            <a:off x="5808665" y="1136673"/>
            <a:ext cx="5266151" cy="4306547"/>
          </a:xfrm>
        </p:spPr>
        <p:txBody>
          <a:bodyPr/>
          <a:lstStyle/>
          <a:p>
            <a:r>
              <a:rPr lang="en-US" dirty="0"/>
              <a:t>Most cars, trucks, ships, and planes still run on fossil fuels. That makes transportation a major contributor of greenhouse gases, especially carbon-dioxide emissions. Road vehicles account for the largest part, due to the combustion of petroleum-based products, like gasoline, in internal combustion engines. But emissions from ships and planes continue to grow. Transport accounts for nearly one quarter of global energy-related carbon-dioxide emissions. And trends point to a significant increase in energy use for transport over the coming years.</a:t>
            </a:r>
          </a:p>
        </p:txBody>
      </p:sp>
      <p:sp>
        <p:nvSpPr>
          <p:cNvPr id="5" name="Text Placeholder 4">
            <a:extLst>
              <a:ext uri="{FF2B5EF4-FFF2-40B4-BE49-F238E27FC236}">
                <a16:creationId xmlns:a16="http://schemas.microsoft.com/office/drawing/2014/main" id="{8F24E881-50C7-D926-F7DC-E1AC57FBC83E}"/>
              </a:ext>
            </a:extLst>
          </p:cNvPr>
          <p:cNvSpPr>
            <a:spLocks noGrp="1"/>
          </p:cNvSpPr>
          <p:nvPr>
            <p:ph type="body" sz="quarter" idx="22"/>
          </p:nvPr>
        </p:nvSpPr>
        <p:spPr>
          <a:xfrm>
            <a:off x="5980954" y="368224"/>
            <a:ext cx="4921574" cy="857158"/>
          </a:xfrm>
        </p:spPr>
        <p:txBody>
          <a:bodyPr/>
          <a:lstStyle/>
          <a:p>
            <a:r>
              <a:rPr lang="en-IE" dirty="0"/>
              <a:t>4. Using Transportation</a:t>
            </a:r>
          </a:p>
        </p:txBody>
      </p:sp>
      <p:sp>
        <p:nvSpPr>
          <p:cNvPr id="7" name="Text Placeholder 6">
            <a:extLst>
              <a:ext uri="{FF2B5EF4-FFF2-40B4-BE49-F238E27FC236}">
                <a16:creationId xmlns:a16="http://schemas.microsoft.com/office/drawing/2014/main" id="{7B124994-DD91-164B-BCB7-ACF1F3413541}"/>
              </a:ext>
            </a:extLst>
          </p:cNvPr>
          <p:cNvSpPr>
            <a:spLocks noGrp="1"/>
          </p:cNvSpPr>
          <p:nvPr>
            <p:ph type="body" sz="quarter" idx="24"/>
          </p:nvPr>
        </p:nvSpPr>
        <p:spPr/>
        <p:txBody>
          <a:bodyPr/>
          <a:lstStyle/>
          <a:p>
            <a:r>
              <a:rPr lang="en-IE" dirty="0"/>
              <a:t>04</a:t>
            </a:r>
          </a:p>
        </p:txBody>
      </p:sp>
      <p:sp>
        <p:nvSpPr>
          <p:cNvPr id="8" name="TextBox 7">
            <a:extLst>
              <a:ext uri="{FF2B5EF4-FFF2-40B4-BE49-F238E27FC236}">
                <a16:creationId xmlns:a16="http://schemas.microsoft.com/office/drawing/2014/main" id="{98692056-DC73-653B-6CB0-2F34EFC4D3BB}"/>
              </a:ext>
            </a:extLst>
          </p:cNvPr>
          <p:cNvSpPr txBox="1"/>
          <p:nvPr/>
        </p:nvSpPr>
        <p:spPr>
          <a:xfrm>
            <a:off x="5980954" y="6211669"/>
            <a:ext cx="4524008" cy="646331"/>
          </a:xfrm>
          <a:prstGeom prst="rect">
            <a:avLst/>
          </a:prstGeom>
          <a:noFill/>
        </p:spPr>
        <p:txBody>
          <a:bodyPr wrap="square" rtlCol="0">
            <a:spAutoFit/>
          </a:bodyPr>
          <a:lstStyle/>
          <a:p>
            <a:r>
              <a:rPr lang="en-IE" dirty="0">
                <a:hlinkClick r:id="rId3"/>
              </a:rPr>
              <a:t>UN Climate Action: Causes and Effects of Climate Change </a:t>
            </a:r>
            <a:endParaRPr lang="en-IE" dirty="0"/>
          </a:p>
        </p:txBody>
      </p:sp>
      <p:pic>
        <p:nvPicPr>
          <p:cNvPr id="9" name="Picture 8" descr="Blurred view of high-speed cars on freeway at night">
            <a:extLst>
              <a:ext uri="{FF2B5EF4-FFF2-40B4-BE49-F238E27FC236}">
                <a16:creationId xmlns:a16="http://schemas.microsoft.com/office/drawing/2014/main" id="{B26F17FC-17F6-FD79-DFB2-FA6D455594D1}"/>
              </a:ext>
            </a:extLst>
          </p:cNvPr>
          <p:cNvPicPr>
            <a:picLocks noChangeAspect="1"/>
          </p:cNvPicPr>
          <p:nvPr/>
        </p:nvPicPr>
        <p:blipFill>
          <a:blip r:embed="rId4"/>
          <a:srcRect/>
          <a:stretch/>
        </p:blipFill>
        <p:spPr>
          <a:xfrm>
            <a:off x="119132" y="2332683"/>
            <a:ext cx="4909467" cy="3272978"/>
          </a:xfrm>
          <a:prstGeom prst="rect">
            <a:avLst/>
          </a:prstGeom>
        </p:spPr>
      </p:pic>
      <p:sp>
        <p:nvSpPr>
          <p:cNvPr id="2" name="TextBox 1">
            <a:extLst>
              <a:ext uri="{FF2B5EF4-FFF2-40B4-BE49-F238E27FC236}">
                <a16:creationId xmlns:a16="http://schemas.microsoft.com/office/drawing/2014/main" id="{4D8A78A2-A92A-91B1-4631-41914438917A}"/>
              </a:ext>
            </a:extLst>
          </p:cNvPr>
          <p:cNvSpPr txBox="1"/>
          <p:nvPr/>
        </p:nvSpPr>
        <p:spPr>
          <a:xfrm>
            <a:off x="118928" y="441652"/>
            <a:ext cx="5504876" cy="1141210"/>
          </a:xfrm>
          <a:prstGeom prst="rect">
            <a:avLst/>
          </a:prstGeom>
          <a:solidFill>
            <a:srgbClr val="63A043"/>
          </a:solidFill>
        </p:spPr>
        <p:txBody>
          <a:bodyPr wrap="square">
            <a:spAutoFit/>
          </a:bodyPr>
          <a:lstStyle/>
          <a:p>
            <a:pPr marL="17100" indent="0">
              <a:lnSpc>
                <a:spcPct val="120000"/>
              </a:lnSpc>
            </a:pPr>
            <a:r>
              <a:rPr lang="en-US" sz="2700" dirty="0">
                <a:solidFill>
                  <a:schemeClr val="bg1"/>
                </a:solidFill>
              </a:rPr>
              <a:t>Activities that are causing these fossil fuels to be burnt </a:t>
            </a:r>
          </a:p>
          <a:p>
            <a:pPr marL="17100" indent="0">
              <a:lnSpc>
                <a:spcPct val="120000"/>
              </a:lnSpc>
            </a:pPr>
            <a:endParaRPr lang="en-US" sz="300" dirty="0">
              <a:solidFill>
                <a:schemeClr val="bg1"/>
              </a:solidFill>
            </a:endParaRPr>
          </a:p>
        </p:txBody>
      </p:sp>
    </p:spTree>
    <p:extLst>
      <p:ext uri="{BB962C8B-B14F-4D97-AF65-F5344CB8AC3E}">
        <p14:creationId xmlns:p14="http://schemas.microsoft.com/office/powerpoint/2010/main" val="2253717383"/>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B8B00FED-4ED1-E68E-2699-62862C09D575}"/>
              </a:ext>
            </a:extLst>
          </p:cNvPr>
          <p:cNvSpPr>
            <a:spLocks noGrp="1"/>
          </p:cNvSpPr>
          <p:nvPr>
            <p:ph type="body" sz="quarter" idx="20"/>
          </p:nvPr>
        </p:nvSpPr>
        <p:spPr>
          <a:xfrm>
            <a:off x="5993527" y="1565252"/>
            <a:ext cx="5266151" cy="4306547"/>
          </a:xfrm>
        </p:spPr>
        <p:txBody>
          <a:bodyPr/>
          <a:lstStyle/>
          <a:p>
            <a:r>
              <a:rPr lang="en-US" dirty="0"/>
              <a:t>Producing food causes emissions of carbon dioxide, methane, and other greenhouse gases in various ways, including through deforestation and clearing of land for agriculture and grazing, digestion by cows and sheep, the production and use of fertilizers and manure for growing crops, and the use of energy to run farm equipment or fishing boats, usually with fossil fuels. All this makes food production a major contributor to climate change. And greenhouse gas emissions also come from packaging and distributing food.</a:t>
            </a:r>
          </a:p>
        </p:txBody>
      </p:sp>
      <p:sp>
        <p:nvSpPr>
          <p:cNvPr id="5" name="Text Placeholder 4">
            <a:extLst>
              <a:ext uri="{FF2B5EF4-FFF2-40B4-BE49-F238E27FC236}">
                <a16:creationId xmlns:a16="http://schemas.microsoft.com/office/drawing/2014/main" id="{8F24E881-50C7-D926-F7DC-E1AC57FBC83E}"/>
              </a:ext>
            </a:extLst>
          </p:cNvPr>
          <p:cNvSpPr>
            <a:spLocks noGrp="1"/>
          </p:cNvSpPr>
          <p:nvPr>
            <p:ph type="body" sz="quarter" idx="22"/>
          </p:nvPr>
        </p:nvSpPr>
        <p:spPr/>
        <p:txBody>
          <a:bodyPr/>
          <a:lstStyle/>
          <a:p>
            <a:r>
              <a:rPr lang="en-IE" dirty="0"/>
              <a:t>5. Producing Food </a:t>
            </a:r>
          </a:p>
        </p:txBody>
      </p:sp>
      <p:sp>
        <p:nvSpPr>
          <p:cNvPr id="7" name="Text Placeholder 6">
            <a:extLst>
              <a:ext uri="{FF2B5EF4-FFF2-40B4-BE49-F238E27FC236}">
                <a16:creationId xmlns:a16="http://schemas.microsoft.com/office/drawing/2014/main" id="{7B124994-DD91-164B-BCB7-ACF1F3413541}"/>
              </a:ext>
            </a:extLst>
          </p:cNvPr>
          <p:cNvSpPr>
            <a:spLocks noGrp="1"/>
          </p:cNvSpPr>
          <p:nvPr>
            <p:ph type="body" sz="quarter" idx="24"/>
          </p:nvPr>
        </p:nvSpPr>
        <p:spPr/>
        <p:txBody>
          <a:bodyPr/>
          <a:lstStyle/>
          <a:p>
            <a:r>
              <a:rPr lang="en-IE" dirty="0"/>
              <a:t>05</a:t>
            </a:r>
          </a:p>
        </p:txBody>
      </p:sp>
      <p:sp>
        <p:nvSpPr>
          <p:cNvPr id="8" name="TextBox 7">
            <a:extLst>
              <a:ext uri="{FF2B5EF4-FFF2-40B4-BE49-F238E27FC236}">
                <a16:creationId xmlns:a16="http://schemas.microsoft.com/office/drawing/2014/main" id="{98692056-DC73-653B-6CB0-2F34EFC4D3BB}"/>
              </a:ext>
            </a:extLst>
          </p:cNvPr>
          <p:cNvSpPr txBox="1"/>
          <p:nvPr/>
        </p:nvSpPr>
        <p:spPr>
          <a:xfrm>
            <a:off x="5980954" y="6211669"/>
            <a:ext cx="4524008" cy="646331"/>
          </a:xfrm>
          <a:prstGeom prst="rect">
            <a:avLst/>
          </a:prstGeom>
          <a:noFill/>
        </p:spPr>
        <p:txBody>
          <a:bodyPr wrap="square" rtlCol="0">
            <a:spAutoFit/>
          </a:bodyPr>
          <a:lstStyle/>
          <a:p>
            <a:r>
              <a:rPr lang="en-IE" dirty="0">
                <a:hlinkClick r:id="rId3"/>
              </a:rPr>
              <a:t>UN Climate Action: Causes and Effects of Climate Change </a:t>
            </a:r>
            <a:endParaRPr lang="en-IE" dirty="0"/>
          </a:p>
        </p:txBody>
      </p:sp>
      <p:pic>
        <p:nvPicPr>
          <p:cNvPr id="9" name="Picture 8" descr="Tractors in a field">
            <a:extLst>
              <a:ext uri="{FF2B5EF4-FFF2-40B4-BE49-F238E27FC236}">
                <a16:creationId xmlns:a16="http://schemas.microsoft.com/office/drawing/2014/main" id="{B26F17FC-17F6-FD79-DFB2-FA6D455594D1}"/>
              </a:ext>
            </a:extLst>
          </p:cNvPr>
          <p:cNvPicPr>
            <a:picLocks noChangeAspect="1"/>
          </p:cNvPicPr>
          <p:nvPr/>
        </p:nvPicPr>
        <p:blipFill>
          <a:blip r:embed="rId4"/>
          <a:srcRect/>
          <a:stretch/>
        </p:blipFill>
        <p:spPr>
          <a:xfrm>
            <a:off x="119132" y="2333497"/>
            <a:ext cx="4909467" cy="3271349"/>
          </a:xfrm>
          <a:prstGeom prst="rect">
            <a:avLst/>
          </a:prstGeom>
        </p:spPr>
      </p:pic>
      <p:sp>
        <p:nvSpPr>
          <p:cNvPr id="2" name="TextBox 1">
            <a:extLst>
              <a:ext uri="{FF2B5EF4-FFF2-40B4-BE49-F238E27FC236}">
                <a16:creationId xmlns:a16="http://schemas.microsoft.com/office/drawing/2014/main" id="{ADF358E2-A333-091B-AD02-9DF639C891F1}"/>
              </a:ext>
            </a:extLst>
          </p:cNvPr>
          <p:cNvSpPr txBox="1"/>
          <p:nvPr/>
        </p:nvSpPr>
        <p:spPr>
          <a:xfrm>
            <a:off x="118928" y="441652"/>
            <a:ext cx="5504876" cy="1141210"/>
          </a:xfrm>
          <a:prstGeom prst="rect">
            <a:avLst/>
          </a:prstGeom>
          <a:solidFill>
            <a:srgbClr val="63A043"/>
          </a:solidFill>
        </p:spPr>
        <p:txBody>
          <a:bodyPr wrap="square">
            <a:spAutoFit/>
          </a:bodyPr>
          <a:lstStyle/>
          <a:p>
            <a:pPr marL="17100" indent="0">
              <a:lnSpc>
                <a:spcPct val="120000"/>
              </a:lnSpc>
            </a:pPr>
            <a:r>
              <a:rPr lang="en-US" sz="2700" dirty="0">
                <a:solidFill>
                  <a:schemeClr val="bg1"/>
                </a:solidFill>
              </a:rPr>
              <a:t>Activities that are causing these fossil fuels to be burnt </a:t>
            </a:r>
          </a:p>
          <a:p>
            <a:pPr marL="17100" indent="0">
              <a:lnSpc>
                <a:spcPct val="120000"/>
              </a:lnSpc>
            </a:pPr>
            <a:endParaRPr lang="en-US" sz="300" dirty="0">
              <a:solidFill>
                <a:schemeClr val="bg1"/>
              </a:solidFill>
            </a:endParaRPr>
          </a:p>
        </p:txBody>
      </p:sp>
    </p:spTree>
    <p:extLst>
      <p:ext uri="{BB962C8B-B14F-4D97-AF65-F5344CB8AC3E}">
        <p14:creationId xmlns:p14="http://schemas.microsoft.com/office/powerpoint/2010/main" val="236838383"/>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B8B00FED-4ED1-E68E-2699-62862C09D575}"/>
              </a:ext>
            </a:extLst>
          </p:cNvPr>
          <p:cNvSpPr>
            <a:spLocks noGrp="1"/>
          </p:cNvSpPr>
          <p:nvPr>
            <p:ph type="body" sz="quarter" idx="20"/>
          </p:nvPr>
        </p:nvSpPr>
        <p:spPr>
          <a:xfrm>
            <a:off x="5993527" y="1565252"/>
            <a:ext cx="5266151" cy="4306547"/>
          </a:xfrm>
        </p:spPr>
        <p:txBody>
          <a:bodyPr/>
          <a:lstStyle/>
          <a:p>
            <a:r>
              <a:rPr lang="en-US" dirty="0"/>
              <a:t>Globally, residential and commercial buildings consume over half of all electricity. As they continue to draw on coal, oil, and natural gas for heating and cooling, they emit significant quantities of greenhouse gas emissions. Growing energy demand for heating and cooling, with rising air-conditioner ownership, as well as increased electricity consumption for lighting, appliances, and connected devices, has contributed to a rise in energy-related carbon-dioxide emissions from buildings in recent years.</a:t>
            </a:r>
          </a:p>
          <a:p>
            <a:endParaRPr lang="en-US" dirty="0"/>
          </a:p>
        </p:txBody>
      </p:sp>
      <p:sp>
        <p:nvSpPr>
          <p:cNvPr id="5" name="Text Placeholder 4">
            <a:extLst>
              <a:ext uri="{FF2B5EF4-FFF2-40B4-BE49-F238E27FC236}">
                <a16:creationId xmlns:a16="http://schemas.microsoft.com/office/drawing/2014/main" id="{8F24E881-50C7-D926-F7DC-E1AC57FBC83E}"/>
              </a:ext>
            </a:extLst>
          </p:cNvPr>
          <p:cNvSpPr>
            <a:spLocks noGrp="1"/>
          </p:cNvSpPr>
          <p:nvPr>
            <p:ph type="body" sz="quarter" idx="22"/>
          </p:nvPr>
        </p:nvSpPr>
        <p:spPr/>
        <p:txBody>
          <a:bodyPr/>
          <a:lstStyle/>
          <a:p>
            <a:r>
              <a:rPr lang="en-IE" dirty="0"/>
              <a:t>6. Powering Buildings </a:t>
            </a:r>
          </a:p>
        </p:txBody>
      </p:sp>
      <p:sp>
        <p:nvSpPr>
          <p:cNvPr id="7" name="Text Placeholder 6">
            <a:extLst>
              <a:ext uri="{FF2B5EF4-FFF2-40B4-BE49-F238E27FC236}">
                <a16:creationId xmlns:a16="http://schemas.microsoft.com/office/drawing/2014/main" id="{7B124994-DD91-164B-BCB7-ACF1F3413541}"/>
              </a:ext>
            </a:extLst>
          </p:cNvPr>
          <p:cNvSpPr>
            <a:spLocks noGrp="1"/>
          </p:cNvSpPr>
          <p:nvPr>
            <p:ph type="body" sz="quarter" idx="24"/>
          </p:nvPr>
        </p:nvSpPr>
        <p:spPr/>
        <p:txBody>
          <a:bodyPr/>
          <a:lstStyle/>
          <a:p>
            <a:r>
              <a:rPr lang="en-IE" dirty="0"/>
              <a:t>06</a:t>
            </a:r>
          </a:p>
        </p:txBody>
      </p:sp>
      <p:sp>
        <p:nvSpPr>
          <p:cNvPr id="8" name="TextBox 7">
            <a:extLst>
              <a:ext uri="{FF2B5EF4-FFF2-40B4-BE49-F238E27FC236}">
                <a16:creationId xmlns:a16="http://schemas.microsoft.com/office/drawing/2014/main" id="{98692056-DC73-653B-6CB0-2F34EFC4D3BB}"/>
              </a:ext>
            </a:extLst>
          </p:cNvPr>
          <p:cNvSpPr txBox="1"/>
          <p:nvPr/>
        </p:nvSpPr>
        <p:spPr>
          <a:xfrm>
            <a:off x="5980954" y="6211669"/>
            <a:ext cx="4524008" cy="646331"/>
          </a:xfrm>
          <a:prstGeom prst="rect">
            <a:avLst/>
          </a:prstGeom>
          <a:noFill/>
        </p:spPr>
        <p:txBody>
          <a:bodyPr wrap="square" rtlCol="0">
            <a:spAutoFit/>
          </a:bodyPr>
          <a:lstStyle/>
          <a:p>
            <a:r>
              <a:rPr lang="en-IE" dirty="0">
                <a:hlinkClick r:id="rId3"/>
              </a:rPr>
              <a:t>UN Climate Action: Causes and Effects of Climate Change </a:t>
            </a:r>
            <a:endParaRPr lang="en-IE" dirty="0"/>
          </a:p>
        </p:txBody>
      </p:sp>
      <p:pic>
        <p:nvPicPr>
          <p:cNvPr id="9" name="Picture 8" descr="Night lights of the buildings">
            <a:extLst>
              <a:ext uri="{FF2B5EF4-FFF2-40B4-BE49-F238E27FC236}">
                <a16:creationId xmlns:a16="http://schemas.microsoft.com/office/drawing/2014/main" id="{B26F17FC-17F6-FD79-DFB2-FA6D455594D1}"/>
              </a:ext>
            </a:extLst>
          </p:cNvPr>
          <p:cNvPicPr>
            <a:picLocks noChangeAspect="1"/>
          </p:cNvPicPr>
          <p:nvPr/>
        </p:nvPicPr>
        <p:blipFill>
          <a:blip r:embed="rId4"/>
          <a:srcRect/>
          <a:stretch/>
        </p:blipFill>
        <p:spPr>
          <a:xfrm>
            <a:off x="120354" y="2333497"/>
            <a:ext cx="4907023" cy="3271349"/>
          </a:xfrm>
          <a:prstGeom prst="rect">
            <a:avLst/>
          </a:prstGeom>
        </p:spPr>
      </p:pic>
      <p:sp>
        <p:nvSpPr>
          <p:cNvPr id="2" name="TextBox 1">
            <a:extLst>
              <a:ext uri="{FF2B5EF4-FFF2-40B4-BE49-F238E27FC236}">
                <a16:creationId xmlns:a16="http://schemas.microsoft.com/office/drawing/2014/main" id="{FF93E50F-DD7E-73EE-626D-E29BA0BDD8C3}"/>
              </a:ext>
            </a:extLst>
          </p:cNvPr>
          <p:cNvSpPr txBox="1"/>
          <p:nvPr/>
        </p:nvSpPr>
        <p:spPr>
          <a:xfrm>
            <a:off x="118928" y="441652"/>
            <a:ext cx="5504876" cy="1141210"/>
          </a:xfrm>
          <a:prstGeom prst="rect">
            <a:avLst/>
          </a:prstGeom>
          <a:solidFill>
            <a:srgbClr val="63A043"/>
          </a:solidFill>
        </p:spPr>
        <p:txBody>
          <a:bodyPr wrap="square">
            <a:spAutoFit/>
          </a:bodyPr>
          <a:lstStyle/>
          <a:p>
            <a:pPr marL="17100" indent="0">
              <a:lnSpc>
                <a:spcPct val="120000"/>
              </a:lnSpc>
            </a:pPr>
            <a:r>
              <a:rPr lang="en-US" sz="2700" dirty="0">
                <a:solidFill>
                  <a:schemeClr val="bg1"/>
                </a:solidFill>
              </a:rPr>
              <a:t>Activities that are causing these fossil fuels to be burnt </a:t>
            </a:r>
          </a:p>
          <a:p>
            <a:pPr marL="17100" indent="0">
              <a:lnSpc>
                <a:spcPct val="120000"/>
              </a:lnSpc>
            </a:pPr>
            <a:endParaRPr lang="en-US" sz="300" dirty="0">
              <a:solidFill>
                <a:schemeClr val="bg1"/>
              </a:solidFill>
            </a:endParaRPr>
          </a:p>
        </p:txBody>
      </p:sp>
    </p:spTree>
    <p:extLst>
      <p:ext uri="{BB962C8B-B14F-4D97-AF65-F5344CB8AC3E}">
        <p14:creationId xmlns:p14="http://schemas.microsoft.com/office/powerpoint/2010/main" val="2303619961"/>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B8B00FED-4ED1-E68E-2699-62862C09D575}"/>
              </a:ext>
            </a:extLst>
          </p:cNvPr>
          <p:cNvSpPr>
            <a:spLocks noGrp="1"/>
          </p:cNvSpPr>
          <p:nvPr>
            <p:ph type="body" sz="quarter" idx="20"/>
          </p:nvPr>
        </p:nvSpPr>
        <p:spPr>
          <a:xfrm>
            <a:off x="5993527" y="1565252"/>
            <a:ext cx="5266151" cy="4306547"/>
          </a:xfrm>
        </p:spPr>
        <p:txBody>
          <a:bodyPr/>
          <a:lstStyle/>
          <a:p>
            <a:r>
              <a:rPr lang="en-US" dirty="0"/>
              <a:t>Overconsumption in general is causing an increase in the emission of greenhouse gases.  The take make waste model of consuming goods such as clothing, electronics, and plastics is unsustainable and as well as producing emissions it contributes towards pollution.  </a:t>
            </a:r>
          </a:p>
          <a:p>
            <a:r>
              <a:rPr lang="en-US" dirty="0"/>
              <a:t>As businesses,  we can look to incorporating circular models to reduce this consumption as well as producing products that are built to last. </a:t>
            </a:r>
          </a:p>
        </p:txBody>
      </p:sp>
      <p:sp>
        <p:nvSpPr>
          <p:cNvPr id="5" name="Text Placeholder 4">
            <a:extLst>
              <a:ext uri="{FF2B5EF4-FFF2-40B4-BE49-F238E27FC236}">
                <a16:creationId xmlns:a16="http://schemas.microsoft.com/office/drawing/2014/main" id="{8F24E881-50C7-D926-F7DC-E1AC57FBC83E}"/>
              </a:ext>
            </a:extLst>
          </p:cNvPr>
          <p:cNvSpPr>
            <a:spLocks noGrp="1"/>
          </p:cNvSpPr>
          <p:nvPr>
            <p:ph type="body" sz="quarter" idx="22"/>
          </p:nvPr>
        </p:nvSpPr>
        <p:spPr/>
        <p:txBody>
          <a:bodyPr/>
          <a:lstStyle/>
          <a:p>
            <a:r>
              <a:rPr lang="en-IE" dirty="0"/>
              <a:t>7. Consuming Too Much </a:t>
            </a:r>
          </a:p>
        </p:txBody>
      </p:sp>
      <p:sp>
        <p:nvSpPr>
          <p:cNvPr id="7" name="Text Placeholder 6">
            <a:extLst>
              <a:ext uri="{FF2B5EF4-FFF2-40B4-BE49-F238E27FC236}">
                <a16:creationId xmlns:a16="http://schemas.microsoft.com/office/drawing/2014/main" id="{7B124994-DD91-164B-BCB7-ACF1F3413541}"/>
              </a:ext>
            </a:extLst>
          </p:cNvPr>
          <p:cNvSpPr>
            <a:spLocks noGrp="1"/>
          </p:cNvSpPr>
          <p:nvPr>
            <p:ph type="body" sz="quarter" idx="24"/>
          </p:nvPr>
        </p:nvSpPr>
        <p:spPr/>
        <p:txBody>
          <a:bodyPr/>
          <a:lstStyle/>
          <a:p>
            <a:r>
              <a:rPr lang="en-IE" dirty="0"/>
              <a:t>08</a:t>
            </a:r>
          </a:p>
        </p:txBody>
      </p:sp>
      <p:sp>
        <p:nvSpPr>
          <p:cNvPr id="8" name="TextBox 7">
            <a:extLst>
              <a:ext uri="{FF2B5EF4-FFF2-40B4-BE49-F238E27FC236}">
                <a16:creationId xmlns:a16="http://schemas.microsoft.com/office/drawing/2014/main" id="{98692056-DC73-653B-6CB0-2F34EFC4D3BB}"/>
              </a:ext>
            </a:extLst>
          </p:cNvPr>
          <p:cNvSpPr txBox="1"/>
          <p:nvPr/>
        </p:nvSpPr>
        <p:spPr>
          <a:xfrm>
            <a:off x="5980954" y="6211669"/>
            <a:ext cx="4524008" cy="646331"/>
          </a:xfrm>
          <a:prstGeom prst="rect">
            <a:avLst/>
          </a:prstGeom>
          <a:noFill/>
        </p:spPr>
        <p:txBody>
          <a:bodyPr wrap="square" rtlCol="0">
            <a:spAutoFit/>
          </a:bodyPr>
          <a:lstStyle/>
          <a:p>
            <a:r>
              <a:rPr lang="en-IE" dirty="0">
                <a:hlinkClick r:id="rId3"/>
              </a:rPr>
              <a:t>UN Climate Action: Causes and Effects of Climate Change </a:t>
            </a:r>
            <a:endParaRPr lang="en-IE" dirty="0"/>
          </a:p>
        </p:txBody>
      </p:sp>
      <p:sp>
        <p:nvSpPr>
          <p:cNvPr id="2" name="TextBox 1">
            <a:extLst>
              <a:ext uri="{FF2B5EF4-FFF2-40B4-BE49-F238E27FC236}">
                <a16:creationId xmlns:a16="http://schemas.microsoft.com/office/drawing/2014/main" id="{EC1EBB7C-6473-3AB9-1701-D1B29660628E}"/>
              </a:ext>
            </a:extLst>
          </p:cNvPr>
          <p:cNvSpPr txBox="1"/>
          <p:nvPr/>
        </p:nvSpPr>
        <p:spPr>
          <a:xfrm>
            <a:off x="118928" y="441652"/>
            <a:ext cx="5504876" cy="1141210"/>
          </a:xfrm>
          <a:prstGeom prst="rect">
            <a:avLst/>
          </a:prstGeom>
          <a:solidFill>
            <a:srgbClr val="63A043"/>
          </a:solidFill>
        </p:spPr>
        <p:txBody>
          <a:bodyPr wrap="square">
            <a:spAutoFit/>
          </a:bodyPr>
          <a:lstStyle/>
          <a:p>
            <a:pPr marL="17100" indent="0">
              <a:lnSpc>
                <a:spcPct val="120000"/>
              </a:lnSpc>
            </a:pPr>
            <a:r>
              <a:rPr lang="en-US" sz="2700" dirty="0">
                <a:solidFill>
                  <a:schemeClr val="bg1"/>
                </a:solidFill>
              </a:rPr>
              <a:t>Activities that are causing these fossil fuels to be burnt </a:t>
            </a:r>
          </a:p>
          <a:p>
            <a:pPr marL="17100" indent="0">
              <a:lnSpc>
                <a:spcPct val="120000"/>
              </a:lnSpc>
            </a:pPr>
            <a:endParaRPr lang="en-US" sz="300" dirty="0">
              <a:solidFill>
                <a:schemeClr val="bg1"/>
              </a:solidFill>
            </a:endParaRPr>
          </a:p>
        </p:txBody>
      </p:sp>
      <p:pic>
        <p:nvPicPr>
          <p:cNvPr id="6" name="Picture 5" descr="A picture containing outdoor&#10;&#10;Description automatically generated">
            <a:extLst>
              <a:ext uri="{FF2B5EF4-FFF2-40B4-BE49-F238E27FC236}">
                <a16:creationId xmlns:a16="http://schemas.microsoft.com/office/drawing/2014/main" id="{7A1DF742-BD15-A416-A4A9-F56FDA1E6614}"/>
              </a:ext>
            </a:extLst>
          </p:cNvPr>
          <p:cNvPicPr>
            <a:picLocks noChangeAspect="1"/>
          </p:cNvPicPr>
          <p:nvPr/>
        </p:nvPicPr>
        <p:blipFill>
          <a:blip r:embed="rId4">
            <a:extLst>
              <a:ext uri="{837473B0-CC2E-450A-ABE3-18F120FF3D39}">
                <a1611:picAttrSrcUrl xmlns:a1611="http://schemas.microsoft.com/office/drawing/2016/11/main" r:id="rId5"/>
              </a:ext>
            </a:extLst>
          </a:blip>
          <a:stretch>
            <a:fillRect/>
          </a:stretch>
        </p:blipFill>
        <p:spPr>
          <a:xfrm>
            <a:off x="371324" y="2489199"/>
            <a:ext cx="4505476" cy="2365375"/>
          </a:xfrm>
          <a:prstGeom prst="rect">
            <a:avLst/>
          </a:prstGeom>
        </p:spPr>
      </p:pic>
    </p:spTree>
    <p:extLst>
      <p:ext uri="{BB962C8B-B14F-4D97-AF65-F5344CB8AC3E}">
        <p14:creationId xmlns:p14="http://schemas.microsoft.com/office/powerpoint/2010/main" val="710474277"/>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864DD6A6-288B-1C43-8FB4-541132F77E2F}"/>
              </a:ext>
            </a:extLst>
          </p:cNvPr>
          <p:cNvSpPr>
            <a:spLocks noGrp="1"/>
          </p:cNvSpPr>
          <p:nvPr>
            <p:ph type="body" sz="quarter" idx="29"/>
          </p:nvPr>
        </p:nvSpPr>
        <p:spPr/>
        <p:txBody>
          <a:bodyPr>
            <a:normAutofit lnSpcReduction="10000"/>
          </a:bodyPr>
          <a:lstStyle/>
          <a:p>
            <a:r>
              <a:rPr lang="en-US" b="1" dirty="0">
                <a:solidFill>
                  <a:srgbClr val="468940"/>
                </a:solidFill>
              </a:rPr>
              <a:t>When you think of Sustainability, what comes to mind? </a:t>
            </a:r>
          </a:p>
        </p:txBody>
      </p:sp>
      <p:sp>
        <p:nvSpPr>
          <p:cNvPr id="2" name="Text Placeholder 1">
            <a:extLst>
              <a:ext uri="{FF2B5EF4-FFF2-40B4-BE49-F238E27FC236}">
                <a16:creationId xmlns:a16="http://schemas.microsoft.com/office/drawing/2014/main" id="{C02B3DF5-0AD2-3F49-938A-D5659E9D884E}"/>
              </a:ext>
            </a:extLst>
          </p:cNvPr>
          <p:cNvSpPr>
            <a:spLocks noGrp="1"/>
          </p:cNvSpPr>
          <p:nvPr>
            <p:ph type="body" sz="quarter" idx="25"/>
          </p:nvPr>
        </p:nvSpPr>
        <p:spPr>
          <a:xfrm>
            <a:off x="502759" y="3792369"/>
            <a:ext cx="2355423" cy="711175"/>
          </a:xfrm>
        </p:spPr>
        <p:txBody>
          <a:bodyPr/>
          <a:lstStyle/>
          <a:p>
            <a:r>
              <a:rPr lang="en-US" sz="2200" dirty="0"/>
              <a:t>Financial Sustainability? </a:t>
            </a:r>
          </a:p>
        </p:txBody>
      </p:sp>
      <p:sp>
        <p:nvSpPr>
          <p:cNvPr id="4" name="Text Placeholder 3">
            <a:extLst>
              <a:ext uri="{FF2B5EF4-FFF2-40B4-BE49-F238E27FC236}">
                <a16:creationId xmlns:a16="http://schemas.microsoft.com/office/drawing/2014/main" id="{CF498AA5-2E91-2442-B2F1-AEFDA58B3A3C}"/>
              </a:ext>
            </a:extLst>
          </p:cNvPr>
          <p:cNvSpPr>
            <a:spLocks noGrp="1"/>
          </p:cNvSpPr>
          <p:nvPr>
            <p:ph type="body" sz="quarter" idx="31"/>
          </p:nvPr>
        </p:nvSpPr>
        <p:spPr>
          <a:xfrm>
            <a:off x="2973021" y="3792369"/>
            <a:ext cx="1921263" cy="711175"/>
          </a:xfrm>
        </p:spPr>
        <p:txBody>
          <a:bodyPr/>
          <a:lstStyle/>
          <a:p>
            <a:r>
              <a:rPr lang="en-US" sz="2200" dirty="0"/>
              <a:t>Carbon Reduction? </a:t>
            </a:r>
          </a:p>
          <a:p>
            <a:endParaRPr lang="en-US" sz="2200" dirty="0"/>
          </a:p>
        </p:txBody>
      </p:sp>
      <p:sp>
        <p:nvSpPr>
          <p:cNvPr id="5" name="Text Placeholder 4">
            <a:extLst>
              <a:ext uri="{FF2B5EF4-FFF2-40B4-BE49-F238E27FC236}">
                <a16:creationId xmlns:a16="http://schemas.microsoft.com/office/drawing/2014/main" id="{B0E06249-CEA4-2F4E-8977-34B58FF48DB0}"/>
              </a:ext>
            </a:extLst>
          </p:cNvPr>
          <p:cNvSpPr>
            <a:spLocks noGrp="1"/>
          </p:cNvSpPr>
          <p:nvPr>
            <p:ph type="body" sz="quarter" idx="33"/>
          </p:nvPr>
        </p:nvSpPr>
        <p:spPr>
          <a:xfrm>
            <a:off x="4872544" y="3765913"/>
            <a:ext cx="2262263" cy="711175"/>
          </a:xfrm>
        </p:spPr>
        <p:txBody>
          <a:bodyPr/>
          <a:lstStyle/>
          <a:p>
            <a:r>
              <a:rPr lang="en-US" sz="2200" dirty="0"/>
              <a:t>Protecting Biodiversity? </a:t>
            </a:r>
          </a:p>
          <a:p>
            <a:endParaRPr lang="en-US" sz="2200" dirty="0"/>
          </a:p>
        </p:txBody>
      </p:sp>
      <p:sp>
        <p:nvSpPr>
          <p:cNvPr id="6" name="Text Placeholder 5">
            <a:extLst>
              <a:ext uri="{FF2B5EF4-FFF2-40B4-BE49-F238E27FC236}">
                <a16:creationId xmlns:a16="http://schemas.microsoft.com/office/drawing/2014/main" id="{6F175841-273B-BE49-8A81-705BC760C15C}"/>
              </a:ext>
            </a:extLst>
          </p:cNvPr>
          <p:cNvSpPr>
            <a:spLocks noGrp="1"/>
          </p:cNvSpPr>
          <p:nvPr>
            <p:ph type="body" sz="quarter" idx="35"/>
          </p:nvPr>
        </p:nvSpPr>
        <p:spPr>
          <a:xfrm>
            <a:off x="7271386" y="3818825"/>
            <a:ext cx="1890175" cy="658263"/>
          </a:xfrm>
        </p:spPr>
        <p:txBody>
          <a:bodyPr/>
          <a:lstStyle/>
          <a:p>
            <a:r>
              <a:rPr lang="en-US" sz="2200" dirty="0"/>
              <a:t>Human Rights issues? </a:t>
            </a:r>
          </a:p>
          <a:p>
            <a:endParaRPr lang="en-US" sz="2200" dirty="0"/>
          </a:p>
        </p:txBody>
      </p:sp>
      <p:sp>
        <p:nvSpPr>
          <p:cNvPr id="7" name="Text Placeholder 6">
            <a:extLst>
              <a:ext uri="{FF2B5EF4-FFF2-40B4-BE49-F238E27FC236}">
                <a16:creationId xmlns:a16="http://schemas.microsoft.com/office/drawing/2014/main" id="{9503C68D-F9F5-4143-BEEB-37CECCCB745F}"/>
              </a:ext>
            </a:extLst>
          </p:cNvPr>
          <p:cNvSpPr>
            <a:spLocks noGrp="1"/>
          </p:cNvSpPr>
          <p:nvPr>
            <p:ph type="body" sz="quarter" idx="37"/>
          </p:nvPr>
        </p:nvSpPr>
        <p:spPr>
          <a:xfrm>
            <a:off x="9391239" y="3950375"/>
            <a:ext cx="1921262" cy="395162"/>
          </a:xfrm>
        </p:spPr>
        <p:txBody>
          <a:bodyPr/>
          <a:lstStyle/>
          <a:p>
            <a:r>
              <a:rPr lang="en-US" sz="2200" dirty="0"/>
              <a:t>Inclusivity? </a:t>
            </a:r>
          </a:p>
          <a:p>
            <a:endParaRPr lang="en-US" sz="2200" dirty="0"/>
          </a:p>
        </p:txBody>
      </p:sp>
      <p:sp>
        <p:nvSpPr>
          <p:cNvPr id="25" name="Shape 2617">
            <a:extLst>
              <a:ext uri="{FF2B5EF4-FFF2-40B4-BE49-F238E27FC236}">
                <a16:creationId xmlns:a16="http://schemas.microsoft.com/office/drawing/2014/main" id="{84AB3398-1E27-3747-882E-1234619E0BE3}"/>
              </a:ext>
            </a:extLst>
          </p:cNvPr>
          <p:cNvSpPr/>
          <p:nvPr/>
        </p:nvSpPr>
        <p:spPr>
          <a:xfrm>
            <a:off x="9988380" y="2266952"/>
            <a:ext cx="542774" cy="352488"/>
          </a:xfrm>
          <a:custGeom>
            <a:avLst/>
            <a:gdLst/>
            <a:ahLst/>
            <a:cxnLst>
              <a:cxn ang="0">
                <a:pos x="wd2" y="hd2"/>
              </a:cxn>
              <a:cxn ang="5400000">
                <a:pos x="wd2" y="hd2"/>
              </a:cxn>
              <a:cxn ang="10800000">
                <a:pos x="wd2" y="hd2"/>
              </a:cxn>
              <a:cxn ang="16200000">
                <a:pos x="wd2" y="hd2"/>
              </a:cxn>
            </a:cxnLst>
            <a:rect l="0" t="0" r="r" b="b"/>
            <a:pathLst>
              <a:path w="21600" h="21600" extrusionOk="0">
                <a:moveTo>
                  <a:pt x="4457" y="20400"/>
                </a:moveTo>
                <a:cubicBezTo>
                  <a:pt x="4686" y="18711"/>
                  <a:pt x="5897" y="18036"/>
                  <a:pt x="7134" y="17493"/>
                </a:cubicBezTo>
                <a:lnTo>
                  <a:pt x="7173" y="17477"/>
                </a:lnTo>
                <a:cubicBezTo>
                  <a:pt x="8055" y="17190"/>
                  <a:pt x="9626" y="16039"/>
                  <a:pt x="9626" y="13569"/>
                </a:cubicBezTo>
                <a:cubicBezTo>
                  <a:pt x="9626" y="11474"/>
                  <a:pt x="8932" y="10452"/>
                  <a:pt x="8558" y="9902"/>
                </a:cubicBezTo>
                <a:cubicBezTo>
                  <a:pt x="8484" y="9791"/>
                  <a:pt x="8394" y="9649"/>
                  <a:pt x="8414" y="9680"/>
                </a:cubicBezTo>
                <a:cubicBezTo>
                  <a:pt x="8384" y="9599"/>
                  <a:pt x="8237" y="9129"/>
                  <a:pt x="8449" y="8035"/>
                </a:cubicBezTo>
                <a:cubicBezTo>
                  <a:pt x="8549" y="7522"/>
                  <a:pt x="8380" y="7241"/>
                  <a:pt x="8380" y="7241"/>
                </a:cubicBezTo>
                <a:cubicBezTo>
                  <a:pt x="8112" y="6505"/>
                  <a:pt x="7614" y="5133"/>
                  <a:pt x="7988" y="4025"/>
                </a:cubicBezTo>
                <a:cubicBezTo>
                  <a:pt x="8490" y="2492"/>
                  <a:pt x="8935" y="2190"/>
                  <a:pt x="9741" y="1747"/>
                </a:cubicBezTo>
                <a:cubicBezTo>
                  <a:pt x="9788" y="1721"/>
                  <a:pt x="9834" y="1691"/>
                  <a:pt x="9877" y="1657"/>
                </a:cubicBezTo>
                <a:cubicBezTo>
                  <a:pt x="10029" y="1535"/>
                  <a:pt x="10674" y="1200"/>
                  <a:pt x="11403" y="1200"/>
                </a:cubicBezTo>
                <a:cubicBezTo>
                  <a:pt x="11768" y="1200"/>
                  <a:pt x="12075" y="1285"/>
                  <a:pt x="12318" y="1454"/>
                </a:cubicBezTo>
                <a:cubicBezTo>
                  <a:pt x="12610" y="1655"/>
                  <a:pt x="12890" y="2039"/>
                  <a:pt x="13313" y="3271"/>
                </a:cubicBezTo>
                <a:cubicBezTo>
                  <a:pt x="14101" y="5469"/>
                  <a:pt x="13602" y="6698"/>
                  <a:pt x="13350" y="7124"/>
                </a:cubicBezTo>
                <a:cubicBezTo>
                  <a:pt x="13183" y="7407"/>
                  <a:pt x="13126" y="7764"/>
                  <a:pt x="13191" y="8102"/>
                </a:cubicBezTo>
                <a:cubicBezTo>
                  <a:pt x="13386" y="9109"/>
                  <a:pt x="13260" y="9534"/>
                  <a:pt x="13227" y="9619"/>
                </a:cubicBezTo>
                <a:cubicBezTo>
                  <a:pt x="13219" y="9631"/>
                  <a:pt x="13101" y="9814"/>
                  <a:pt x="13041" y="9902"/>
                </a:cubicBezTo>
                <a:cubicBezTo>
                  <a:pt x="12668" y="10452"/>
                  <a:pt x="11973" y="11474"/>
                  <a:pt x="11973" y="13569"/>
                </a:cubicBezTo>
                <a:cubicBezTo>
                  <a:pt x="11973" y="16039"/>
                  <a:pt x="13545" y="17190"/>
                  <a:pt x="14427" y="17477"/>
                </a:cubicBezTo>
                <a:lnTo>
                  <a:pt x="14466" y="17493"/>
                </a:lnTo>
                <a:cubicBezTo>
                  <a:pt x="15703" y="18036"/>
                  <a:pt x="16914" y="18711"/>
                  <a:pt x="17143" y="20400"/>
                </a:cubicBezTo>
                <a:cubicBezTo>
                  <a:pt x="17143" y="20400"/>
                  <a:pt x="4457" y="20400"/>
                  <a:pt x="4457" y="20400"/>
                </a:cubicBezTo>
                <a:close/>
                <a:moveTo>
                  <a:pt x="14715" y="16328"/>
                </a:moveTo>
                <a:cubicBezTo>
                  <a:pt x="14715" y="16328"/>
                  <a:pt x="12955" y="15815"/>
                  <a:pt x="12955" y="13569"/>
                </a:cubicBezTo>
                <a:cubicBezTo>
                  <a:pt x="12955" y="11596"/>
                  <a:pt x="13678" y="10901"/>
                  <a:pt x="13957" y="10421"/>
                </a:cubicBezTo>
                <a:cubicBezTo>
                  <a:pt x="13957" y="10421"/>
                  <a:pt x="14531" y="9807"/>
                  <a:pt x="14146" y="7826"/>
                </a:cubicBezTo>
                <a:cubicBezTo>
                  <a:pt x="14787" y="6740"/>
                  <a:pt x="14995" y="4972"/>
                  <a:pt x="14211" y="2789"/>
                </a:cubicBezTo>
                <a:cubicBezTo>
                  <a:pt x="13774" y="1514"/>
                  <a:pt x="13389" y="815"/>
                  <a:pt x="12801" y="409"/>
                </a:cubicBezTo>
                <a:cubicBezTo>
                  <a:pt x="12370" y="110"/>
                  <a:pt x="11880" y="0"/>
                  <a:pt x="11403" y="0"/>
                </a:cubicBezTo>
                <a:cubicBezTo>
                  <a:pt x="10516" y="0"/>
                  <a:pt x="9675" y="384"/>
                  <a:pt x="9339" y="653"/>
                </a:cubicBezTo>
                <a:cubicBezTo>
                  <a:pt x="8357" y="1192"/>
                  <a:pt x="7697" y="1688"/>
                  <a:pt x="7077" y="3579"/>
                </a:cubicBezTo>
                <a:cubicBezTo>
                  <a:pt x="6540" y="5168"/>
                  <a:pt x="7179" y="6892"/>
                  <a:pt x="7494" y="7758"/>
                </a:cubicBezTo>
                <a:cubicBezTo>
                  <a:pt x="7110" y="9740"/>
                  <a:pt x="7642" y="10421"/>
                  <a:pt x="7642" y="10421"/>
                </a:cubicBezTo>
                <a:cubicBezTo>
                  <a:pt x="7922" y="10901"/>
                  <a:pt x="8644" y="11596"/>
                  <a:pt x="8644" y="13569"/>
                </a:cubicBezTo>
                <a:cubicBezTo>
                  <a:pt x="8644" y="15815"/>
                  <a:pt x="6885" y="16328"/>
                  <a:pt x="6885" y="16328"/>
                </a:cubicBezTo>
                <a:cubicBezTo>
                  <a:pt x="5768" y="16819"/>
                  <a:pt x="3436" y="17760"/>
                  <a:pt x="3436" y="21000"/>
                </a:cubicBezTo>
                <a:cubicBezTo>
                  <a:pt x="3436" y="21000"/>
                  <a:pt x="3436" y="21600"/>
                  <a:pt x="3927" y="21600"/>
                </a:cubicBezTo>
                <a:lnTo>
                  <a:pt x="17673" y="21600"/>
                </a:lnTo>
                <a:cubicBezTo>
                  <a:pt x="18164" y="21600"/>
                  <a:pt x="18164" y="21000"/>
                  <a:pt x="18164" y="21000"/>
                </a:cubicBezTo>
                <a:cubicBezTo>
                  <a:pt x="18164" y="17760"/>
                  <a:pt x="15832" y="16819"/>
                  <a:pt x="14715" y="16328"/>
                </a:cubicBezTo>
                <a:moveTo>
                  <a:pt x="19516" y="15006"/>
                </a:moveTo>
                <a:cubicBezTo>
                  <a:pt x="19516" y="15006"/>
                  <a:pt x="18416" y="14701"/>
                  <a:pt x="18416" y="12954"/>
                </a:cubicBezTo>
                <a:cubicBezTo>
                  <a:pt x="18416" y="11419"/>
                  <a:pt x="18794" y="10879"/>
                  <a:pt x="19017" y="10506"/>
                </a:cubicBezTo>
                <a:cubicBezTo>
                  <a:pt x="19017" y="10506"/>
                  <a:pt x="19443" y="9975"/>
                  <a:pt x="19136" y="8435"/>
                </a:cubicBezTo>
                <a:cubicBezTo>
                  <a:pt x="19388" y="7760"/>
                  <a:pt x="19900" y="6419"/>
                  <a:pt x="19470" y="5184"/>
                </a:cubicBezTo>
                <a:cubicBezTo>
                  <a:pt x="18974" y="3714"/>
                  <a:pt x="18645" y="3327"/>
                  <a:pt x="17860" y="2908"/>
                </a:cubicBezTo>
                <a:cubicBezTo>
                  <a:pt x="17591" y="2699"/>
                  <a:pt x="16918" y="2400"/>
                  <a:pt x="16208" y="2400"/>
                </a:cubicBezTo>
                <a:cubicBezTo>
                  <a:pt x="15873" y="2400"/>
                  <a:pt x="15531" y="2473"/>
                  <a:pt x="15218" y="2647"/>
                </a:cubicBezTo>
                <a:cubicBezTo>
                  <a:pt x="15343" y="3035"/>
                  <a:pt x="15449" y="3420"/>
                  <a:pt x="15525" y="3799"/>
                </a:cubicBezTo>
                <a:cubicBezTo>
                  <a:pt x="15537" y="3790"/>
                  <a:pt x="15550" y="3779"/>
                  <a:pt x="15563" y="3770"/>
                </a:cubicBezTo>
                <a:cubicBezTo>
                  <a:pt x="15730" y="3657"/>
                  <a:pt x="15948" y="3600"/>
                  <a:pt x="16208" y="3600"/>
                </a:cubicBezTo>
                <a:cubicBezTo>
                  <a:pt x="16716" y="3600"/>
                  <a:pt x="17211" y="3825"/>
                  <a:pt x="17332" y="3919"/>
                </a:cubicBezTo>
                <a:cubicBezTo>
                  <a:pt x="17375" y="3953"/>
                  <a:pt x="17421" y="3983"/>
                  <a:pt x="17467" y="4008"/>
                </a:cubicBezTo>
                <a:cubicBezTo>
                  <a:pt x="17950" y="4265"/>
                  <a:pt x="18131" y="4362"/>
                  <a:pt x="18562" y="5641"/>
                </a:cubicBezTo>
                <a:cubicBezTo>
                  <a:pt x="18822" y="6387"/>
                  <a:pt x="18452" y="7378"/>
                  <a:pt x="18253" y="7911"/>
                </a:cubicBezTo>
                <a:cubicBezTo>
                  <a:pt x="18161" y="8156"/>
                  <a:pt x="18130" y="8457"/>
                  <a:pt x="18182" y="8718"/>
                </a:cubicBezTo>
                <a:cubicBezTo>
                  <a:pt x="18316" y="9392"/>
                  <a:pt x="18254" y="9706"/>
                  <a:pt x="18232" y="9784"/>
                </a:cubicBezTo>
                <a:cubicBezTo>
                  <a:pt x="18230" y="9788"/>
                  <a:pt x="18227" y="9793"/>
                  <a:pt x="18224" y="9798"/>
                </a:cubicBezTo>
                <a:lnTo>
                  <a:pt x="18191" y="9853"/>
                </a:lnTo>
                <a:cubicBezTo>
                  <a:pt x="17926" y="10290"/>
                  <a:pt x="17434" y="11106"/>
                  <a:pt x="17434" y="12954"/>
                </a:cubicBezTo>
                <a:cubicBezTo>
                  <a:pt x="17434" y="15019"/>
                  <a:pt x="18570" y="15933"/>
                  <a:pt x="19229" y="16155"/>
                </a:cubicBezTo>
                <a:cubicBezTo>
                  <a:pt x="19856" y="16429"/>
                  <a:pt x="20435" y="16859"/>
                  <a:pt x="20582" y="17999"/>
                </a:cubicBezTo>
                <a:lnTo>
                  <a:pt x="18459" y="18000"/>
                </a:lnTo>
                <a:cubicBezTo>
                  <a:pt x="18647" y="18353"/>
                  <a:pt x="18802" y="18755"/>
                  <a:pt x="18920" y="19200"/>
                </a:cubicBezTo>
                <a:lnTo>
                  <a:pt x="21109" y="19199"/>
                </a:lnTo>
                <a:cubicBezTo>
                  <a:pt x="21600" y="19199"/>
                  <a:pt x="21600" y="18599"/>
                  <a:pt x="21600" y="18599"/>
                </a:cubicBezTo>
                <a:cubicBezTo>
                  <a:pt x="21600" y="16199"/>
                  <a:pt x="20410" y="15388"/>
                  <a:pt x="19516" y="15006"/>
                </a:cubicBezTo>
                <a:moveTo>
                  <a:pt x="2371" y="16155"/>
                </a:moveTo>
                <a:cubicBezTo>
                  <a:pt x="3030" y="15933"/>
                  <a:pt x="4166" y="15019"/>
                  <a:pt x="4166" y="12954"/>
                </a:cubicBezTo>
                <a:cubicBezTo>
                  <a:pt x="4166" y="11106"/>
                  <a:pt x="3673" y="10290"/>
                  <a:pt x="3409" y="9853"/>
                </a:cubicBezTo>
                <a:lnTo>
                  <a:pt x="3376" y="9798"/>
                </a:lnTo>
                <a:cubicBezTo>
                  <a:pt x="3373" y="9793"/>
                  <a:pt x="3370" y="9788"/>
                  <a:pt x="3367" y="9784"/>
                </a:cubicBezTo>
                <a:cubicBezTo>
                  <a:pt x="3346" y="9706"/>
                  <a:pt x="3283" y="9392"/>
                  <a:pt x="3418" y="8718"/>
                </a:cubicBezTo>
                <a:cubicBezTo>
                  <a:pt x="3470" y="8457"/>
                  <a:pt x="3439" y="8156"/>
                  <a:pt x="3347" y="7911"/>
                </a:cubicBezTo>
                <a:cubicBezTo>
                  <a:pt x="3148" y="7378"/>
                  <a:pt x="2778" y="6387"/>
                  <a:pt x="3038" y="5641"/>
                </a:cubicBezTo>
                <a:cubicBezTo>
                  <a:pt x="3469" y="4362"/>
                  <a:pt x="3649" y="4265"/>
                  <a:pt x="4133" y="4008"/>
                </a:cubicBezTo>
                <a:cubicBezTo>
                  <a:pt x="4180" y="3983"/>
                  <a:pt x="4225" y="3953"/>
                  <a:pt x="4268" y="3919"/>
                </a:cubicBezTo>
                <a:cubicBezTo>
                  <a:pt x="4389" y="3825"/>
                  <a:pt x="4884" y="3600"/>
                  <a:pt x="5392" y="3600"/>
                </a:cubicBezTo>
                <a:cubicBezTo>
                  <a:pt x="5636" y="3600"/>
                  <a:pt x="5839" y="3655"/>
                  <a:pt x="6002" y="3755"/>
                </a:cubicBezTo>
                <a:cubicBezTo>
                  <a:pt x="6045" y="3548"/>
                  <a:pt x="6096" y="3341"/>
                  <a:pt x="6165" y="3134"/>
                </a:cubicBezTo>
                <a:cubicBezTo>
                  <a:pt x="6225" y="2950"/>
                  <a:pt x="6289" y="2793"/>
                  <a:pt x="6351" y="2630"/>
                </a:cubicBezTo>
                <a:cubicBezTo>
                  <a:pt x="6046" y="2468"/>
                  <a:pt x="5716" y="2400"/>
                  <a:pt x="5392" y="2400"/>
                </a:cubicBezTo>
                <a:cubicBezTo>
                  <a:pt x="4682" y="2400"/>
                  <a:pt x="4009" y="2699"/>
                  <a:pt x="3740" y="2908"/>
                </a:cubicBezTo>
                <a:cubicBezTo>
                  <a:pt x="2955" y="3327"/>
                  <a:pt x="2625" y="3714"/>
                  <a:pt x="2130" y="5184"/>
                </a:cubicBezTo>
                <a:cubicBezTo>
                  <a:pt x="1700" y="6419"/>
                  <a:pt x="2212" y="7760"/>
                  <a:pt x="2464" y="8435"/>
                </a:cubicBezTo>
                <a:cubicBezTo>
                  <a:pt x="2156" y="9975"/>
                  <a:pt x="2583" y="10506"/>
                  <a:pt x="2583" y="10506"/>
                </a:cubicBezTo>
                <a:cubicBezTo>
                  <a:pt x="2806" y="10879"/>
                  <a:pt x="3185" y="11419"/>
                  <a:pt x="3185" y="12954"/>
                </a:cubicBezTo>
                <a:cubicBezTo>
                  <a:pt x="3185" y="14701"/>
                  <a:pt x="2084" y="15006"/>
                  <a:pt x="2084" y="15006"/>
                </a:cubicBezTo>
                <a:cubicBezTo>
                  <a:pt x="1191" y="15388"/>
                  <a:pt x="0" y="16199"/>
                  <a:pt x="0" y="18599"/>
                </a:cubicBezTo>
                <a:cubicBezTo>
                  <a:pt x="0" y="18599"/>
                  <a:pt x="0" y="19199"/>
                  <a:pt x="491" y="19199"/>
                </a:cubicBezTo>
                <a:lnTo>
                  <a:pt x="2680" y="19200"/>
                </a:lnTo>
                <a:cubicBezTo>
                  <a:pt x="2798" y="18755"/>
                  <a:pt x="2952" y="18353"/>
                  <a:pt x="3141" y="18000"/>
                </a:cubicBezTo>
                <a:lnTo>
                  <a:pt x="1018" y="17999"/>
                </a:lnTo>
                <a:cubicBezTo>
                  <a:pt x="1165" y="16859"/>
                  <a:pt x="1744" y="16429"/>
                  <a:pt x="2371" y="16155"/>
                </a:cubicBezTo>
              </a:path>
            </a:pathLst>
          </a:custGeom>
          <a:solidFill>
            <a:srgbClr val="468940"/>
          </a:solidFill>
          <a:ln w="12700">
            <a:noFill/>
            <a:miter lim="400000"/>
          </a:ln>
        </p:spPr>
        <p:txBody>
          <a:bodyPr lIns="38090" tIns="38090" rIns="38090" bIns="38090" anchor="ctr"/>
          <a:lstStyle/>
          <a:p>
            <a:pPr defTabSz="457063">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2999">
              <a:solidFill>
                <a:schemeClr val="tx2"/>
              </a:solidFill>
            </a:endParaRPr>
          </a:p>
        </p:txBody>
      </p:sp>
      <p:sp>
        <p:nvSpPr>
          <p:cNvPr id="26" name="Shape 2546">
            <a:extLst>
              <a:ext uri="{FF2B5EF4-FFF2-40B4-BE49-F238E27FC236}">
                <a16:creationId xmlns:a16="http://schemas.microsoft.com/office/drawing/2014/main" id="{EFD6284E-0BDC-8E42-AB3B-888A15E70614}"/>
              </a:ext>
            </a:extLst>
          </p:cNvPr>
          <p:cNvSpPr/>
          <p:nvPr/>
        </p:nvSpPr>
        <p:spPr>
          <a:xfrm>
            <a:off x="1406846" y="2226273"/>
            <a:ext cx="547247" cy="447749"/>
          </a:xfrm>
          <a:custGeom>
            <a:avLst/>
            <a:gdLst/>
            <a:ahLst/>
            <a:cxnLst>
              <a:cxn ang="0">
                <a:pos x="wd2" y="hd2"/>
              </a:cxn>
              <a:cxn ang="5400000">
                <a:pos x="wd2" y="hd2"/>
              </a:cxn>
              <a:cxn ang="10800000">
                <a:pos x="wd2" y="hd2"/>
              </a:cxn>
              <a:cxn ang="16200000">
                <a:pos x="wd2" y="hd2"/>
              </a:cxn>
            </a:cxnLst>
            <a:rect l="0" t="0" r="r" b="b"/>
            <a:pathLst>
              <a:path w="21600" h="21600" extrusionOk="0">
                <a:moveTo>
                  <a:pt x="20618" y="20400"/>
                </a:moveTo>
                <a:lnTo>
                  <a:pt x="18655" y="20400"/>
                </a:lnTo>
                <a:lnTo>
                  <a:pt x="18655" y="1200"/>
                </a:lnTo>
                <a:lnTo>
                  <a:pt x="20618" y="1200"/>
                </a:lnTo>
                <a:cubicBezTo>
                  <a:pt x="20618" y="1200"/>
                  <a:pt x="20618" y="20400"/>
                  <a:pt x="20618" y="20400"/>
                </a:cubicBezTo>
                <a:close/>
                <a:moveTo>
                  <a:pt x="21109" y="0"/>
                </a:moveTo>
                <a:lnTo>
                  <a:pt x="18164" y="0"/>
                </a:lnTo>
                <a:cubicBezTo>
                  <a:pt x="17893" y="0"/>
                  <a:pt x="17673" y="269"/>
                  <a:pt x="17673" y="600"/>
                </a:cubicBezTo>
                <a:lnTo>
                  <a:pt x="17673" y="21000"/>
                </a:lnTo>
                <a:cubicBezTo>
                  <a:pt x="17673" y="21332"/>
                  <a:pt x="17893" y="21600"/>
                  <a:pt x="18164" y="21600"/>
                </a:cubicBezTo>
                <a:lnTo>
                  <a:pt x="21109" y="21600"/>
                </a:lnTo>
                <a:cubicBezTo>
                  <a:pt x="21380" y="21600"/>
                  <a:pt x="21600" y="21332"/>
                  <a:pt x="21600" y="21000"/>
                </a:cubicBezTo>
                <a:lnTo>
                  <a:pt x="21600" y="600"/>
                </a:lnTo>
                <a:cubicBezTo>
                  <a:pt x="21600" y="269"/>
                  <a:pt x="21380" y="0"/>
                  <a:pt x="21109" y="0"/>
                </a:cubicBezTo>
                <a:moveTo>
                  <a:pt x="8836" y="20400"/>
                </a:moveTo>
                <a:lnTo>
                  <a:pt x="6873" y="20400"/>
                </a:lnTo>
                <a:lnTo>
                  <a:pt x="6873" y="3600"/>
                </a:lnTo>
                <a:lnTo>
                  <a:pt x="8836" y="3600"/>
                </a:lnTo>
                <a:cubicBezTo>
                  <a:pt x="8836" y="3600"/>
                  <a:pt x="8836" y="20400"/>
                  <a:pt x="8836" y="20400"/>
                </a:cubicBezTo>
                <a:close/>
                <a:moveTo>
                  <a:pt x="9327" y="2400"/>
                </a:moveTo>
                <a:lnTo>
                  <a:pt x="6382" y="2400"/>
                </a:lnTo>
                <a:cubicBezTo>
                  <a:pt x="6111" y="2400"/>
                  <a:pt x="5891" y="2669"/>
                  <a:pt x="5891" y="3000"/>
                </a:cubicBezTo>
                <a:lnTo>
                  <a:pt x="5891" y="21000"/>
                </a:lnTo>
                <a:cubicBezTo>
                  <a:pt x="5891" y="21332"/>
                  <a:pt x="6111" y="21600"/>
                  <a:pt x="6382" y="21600"/>
                </a:cubicBezTo>
                <a:lnTo>
                  <a:pt x="9327" y="21600"/>
                </a:lnTo>
                <a:cubicBezTo>
                  <a:pt x="9598" y="21600"/>
                  <a:pt x="9818" y="21332"/>
                  <a:pt x="9818" y="21000"/>
                </a:cubicBezTo>
                <a:lnTo>
                  <a:pt x="9818" y="3000"/>
                </a:lnTo>
                <a:cubicBezTo>
                  <a:pt x="9818" y="2669"/>
                  <a:pt x="9598" y="2400"/>
                  <a:pt x="9327" y="2400"/>
                </a:cubicBezTo>
                <a:moveTo>
                  <a:pt x="14727" y="20400"/>
                </a:moveTo>
                <a:lnTo>
                  <a:pt x="12764" y="20400"/>
                </a:lnTo>
                <a:lnTo>
                  <a:pt x="12764" y="10800"/>
                </a:lnTo>
                <a:lnTo>
                  <a:pt x="14727" y="10800"/>
                </a:lnTo>
                <a:cubicBezTo>
                  <a:pt x="14727" y="10800"/>
                  <a:pt x="14727" y="20400"/>
                  <a:pt x="14727" y="20400"/>
                </a:cubicBezTo>
                <a:close/>
                <a:moveTo>
                  <a:pt x="15218" y="9600"/>
                </a:moveTo>
                <a:lnTo>
                  <a:pt x="12273" y="9600"/>
                </a:lnTo>
                <a:cubicBezTo>
                  <a:pt x="12002" y="9600"/>
                  <a:pt x="11782" y="9869"/>
                  <a:pt x="11782" y="10200"/>
                </a:cubicBezTo>
                <a:lnTo>
                  <a:pt x="11782" y="21000"/>
                </a:lnTo>
                <a:cubicBezTo>
                  <a:pt x="11782" y="21332"/>
                  <a:pt x="12002" y="21600"/>
                  <a:pt x="12273" y="21600"/>
                </a:cubicBezTo>
                <a:lnTo>
                  <a:pt x="15218" y="21600"/>
                </a:lnTo>
                <a:cubicBezTo>
                  <a:pt x="15489" y="21600"/>
                  <a:pt x="15709" y="21332"/>
                  <a:pt x="15709" y="21000"/>
                </a:cubicBezTo>
                <a:lnTo>
                  <a:pt x="15709" y="10200"/>
                </a:lnTo>
                <a:cubicBezTo>
                  <a:pt x="15709" y="9869"/>
                  <a:pt x="15489" y="9600"/>
                  <a:pt x="15218" y="9600"/>
                </a:cubicBezTo>
                <a:moveTo>
                  <a:pt x="2945" y="20400"/>
                </a:moveTo>
                <a:lnTo>
                  <a:pt x="982" y="20400"/>
                </a:lnTo>
                <a:lnTo>
                  <a:pt x="982" y="14400"/>
                </a:lnTo>
                <a:lnTo>
                  <a:pt x="2945" y="14400"/>
                </a:lnTo>
                <a:cubicBezTo>
                  <a:pt x="2945" y="14400"/>
                  <a:pt x="2945" y="20400"/>
                  <a:pt x="2945" y="20400"/>
                </a:cubicBezTo>
                <a:close/>
                <a:moveTo>
                  <a:pt x="3436" y="13200"/>
                </a:moveTo>
                <a:lnTo>
                  <a:pt x="491" y="13200"/>
                </a:lnTo>
                <a:cubicBezTo>
                  <a:pt x="220" y="13200"/>
                  <a:pt x="0" y="13469"/>
                  <a:pt x="0" y="13800"/>
                </a:cubicBezTo>
                <a:lnTo>
                  <a:pt x="0" y="21000"/>
                </a:lnTo>
                <a:cubicBezTo>
                  <a:pt x="0" y="21332"/>
                  <a:pt x="220" y="21600"/>
                  <a:pt x="491" y="21600"/>
                </a:cubicBezTo>
                <a:lnTo>
                  <a:pt x="3436" y="21600"/>
                </a:lnTo>
                <a:cubicBezTo>
                  <a:pt x="3707" y="21600"/>
                  <a:pt x="3927" y="21332"/>
                  <a:pt x="3927" y="21000"/>
                </a:cubicBezTo>
                <a:lnTo>
                  <a:pt x="3927" y="13800"/>
                </a:lnTo>
                <a:cubicBezTo>
                  <a:pt x="3927" y="13469"/>
                  <a:pt x="3707" y="13200"/>
                  <a:pt x="3436" y="13200"/>
                </a:cubicBezTo>
              </a:path>
            </a:pathLst>
          </a:custGeom>
          <a:solidFill>
            <a:srgbClr val="63A043"/>
          </a:solidFill>
          <a:ln w="12700">
            <a:miter lim="400000"/>
          </a:ln>
        </p:spPr>
        <p:txBody>
          <a:bodyPr lIns="38090" tIns="38090" rIns="38090" bIns="38090" anchor="ctr"/>
          <a:lstStyle/>
          <a:p>
            <a:pPr algn="ctr" defTabSz="457063">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2999"/>
          </a:p>
        </p:txBody>
      </p:sp>
      <p:sp>
        <p:nvSpPr>
          <p:cNvPr id="8" name="Text Placeholder 2">
            <a:extLst>
              <a:ext uri="{FF2B5EF4-FFF2-40B4-BE49-F238E27FC236}">
                <a16:creationId xmlns:a16="http://schemas.microsoft.com/office/drawing/2014/main" id="{40B92E39-1EC5-C706-8950-E2F47167B005}"/>
              </a:ext>
            </a:extLst>
          </p:cNvPr>
          <p:cNvSpPr txBox="1">
            <a:spLocks/>
          </p:cNvSpPr>
          <p:nvPr/>
        </p:nvSpPr>
        <p:spPr>
          <a:xfrm>
            <a:off x="-19417" y="5626962"/>
            <a:ext cx="12181236" cy="582221"/>
          </a:xfrm>
          <a:prstGeom prst="rect">
            <a:avLst/>
          </a:prstGeom>
        </p:spPr>
        <p:txBody>
          <a:bodyPr vert="horz" lIns="91440" tIns="45720" rIns="91440" bIns="45720" rtlCol="0">
            <a:normAutofit lnSpcReduction="10000"/>
          </a:bodyPr>
          <a:lstStyle>
            <a:lvl1pPr marL="0" indent="0" algn="ctr" defTabSz="914400" rtl="0" eaLnBrk="1" latinLnBrk="0" hangingPunct="1">
              <a:lnSpc>
                <a:spcPct val="90000"/>
              </a:lnSpc>
              <a:spcBef>
                <a:spcPts val="1000"/>
              </a:spcBef>
              <a:buFont typeface="Arial" panose="020B0604020202020204" pitchFamily="34" charset="0"/>
              <a:buNone/>
              <a:defRPr sz="3600" b="0" i="0" kern="120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b="1" dirty="0">
                <a:solidFill>
                  <a:srgbClr val="468940"/>
                </a:solidFill>
              </a:rPr>
              <a:t>Sustainability covers a wide array of issues and topics</a:t>
            </a:r>
          </a:p>
        </p:txBody>
      </p:sp>
      <p:pic>
        <p:nvPicPr>
          <p:cNvPr id="10" name="Graphic 9" descr="Cherry Blossom with solid fill">
            <a:extLst>
              <a:ext uri="{FF2B5EF4-FFF2-40B4-BE49-F238E27FC236}">
                <a16:creationId xmlns:a16="http://schemas.microsoft.com/office/drawing/2014/main" id="{287035C3-07DA-F8CF-1123-22BC2B5044CD}"/>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5714999" y="2119346"/>
            <a:ext cx="647701" cy="647701"/>
          </a:xfrm>
          <a:prstGeom prst="rect">
            <a:avLst/>
          </a:prstGeom>
        </p:spPr>
      </p:pic>
      <p:pic>
        <p:nvPicPr>
          <p:cNvPr id="12" name="Graphic 11" descr="Full battery outline">
            <a:extLst>
              <a:ext uri="{FF2B5EF4-FFF2-40B4-BE49-F238E27FC236}">
                <a16:creationId xmlns:a16="http://schemas.microsoft.com/office/drawing/2014/main" id="{B81245F4-F797-126A-1025-52602DED9C1C}"/>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3377346" y="2035420"/>
            <a:ext cx="914400" cy="914400"/>
          </a:xfrm>
          <a:prstGeom prst="rect">
            <a:avLst/>
          </a:prstGeom>
        </p:spPr>
      </p:pic>
      <p:pic>
        <p:nvPicPr>
          <p:cNvPr id="14" name="Graphic 13" descr="Scales of justice outline">
            <a:extLst>
              <a:ext uri="{FF2B5EF4-FFF2-40B4-BE49-F238E27FC236}">
                <a16:creationId xmlns:a16="http://schemas.microsoft.com/office/drawing/2014/main" id="{36C42DEE-03A4-5AF1-7CD6-3C01C541D820}"/>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7808879" y="2081755"/>
            <a:ext cx="756247" cy="756247"/>
          </a:xfrm>
          <a:prstGeom prst="rect">
            <a:avLst/>
          </a:prstGeom>
        </p:spPr>
      </p:pic>
    </p:spTree>
    <p:extLst>
      <p:ext uri="{BB962C8B-B14F-4D97-AF65-F5344CB8AC3E}">
        <p14:creationId xmlns:p14="http://schemas.microsoft.com/office/powerpoint/2010/main" val="2970411606"/>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4C0B7D95-3C77-21C1-0A8F-95D8EDED6D76}"/>
              </a:ext>
            </a:extLst>
          </p:cNvPr>
          <p:cNvSpPr>
            <a:spLocks noGrp="1"/>
          </p:cNvSpPr>
          <p:nvPr>
            <p:ph type="body" sz="quarter" idx="17"/>
          </p:nvPr>
        </p:nvSpPr>
        <p:spPr>
          <a:xfrm>
            <a:off x="5003138" y="3733703"/>
            <a:ext cx="6092754" cy="845970"/>
          </a:xfrm>
        </p:spPr>
        <p:txBody>
          <a:bodyPr>
            <a:noAutofit/>
          </a:bodyPr>
          <a:lstStyle/>
          <a:p>
            <a:r>
              <a:rPr lang="en-IE" dirty="0"/>
              <a:t>Sustainability In Depth: </a:t>
            </a:r>
            <a:br>
              <a:rPr lang="en-IE" dirty="0"/>
            </a:br>
            <a:r>
              <a:rPr lang="en-IE" dirty="0"/>
              <a:t>Economic, </a:t>
            </a:r>
            <a:r>
              <a:rPr lang="en-IE" dirty="0">
                <a:ea typeface="+mn-lt"/>
                <a:cs typeface="+mn-lt"/>
              </a:rPr>
              <a:t>including Circular Economy  </a:t>
            </a:r>
            <a:r>
              <a:rPr lang="en-IE" dirty="0"/>
              <a:t>  </a:t>
            </a:r>
          </a:p>
        </p:txBody>
      </p:sp>
      <p:sp>
        <p:nvSpPr>
          <p:cNvPr id="3" name="Text Placeholder 2">
            <a:extLst>
              <a:ext uri="{FF2B5EF4-FFF2-40B4-BE49-F238E27FC236}">
                <a16:creationId xmlns:a16="http://schemas.microsoft.com/office/drawing/2014/main" id="{8592147F-7C26-3DFF-0B8D-CB3735321E01}"/>
              </a:ext>
            </a:extLst>
          </p:cNvPr>
          <p:cNvSpPr>
            <a:spLocks noGrp="1"/>
          </p:cNvSpPr>
          <p:nvPr>
            <p:ph type="body" sz="quarter" idx="18"/>
          </p:nvPr>
        </p:nvSpPr>
        <p:spPr/>
        <p:txBody>
          <a:bodyPr/>
          <a:lstStyle/>
          <a:p>
            <a:r>
              <a:rPr lang="en-IE" dirty="0"/>
              <a:t>SECTION 3</a:t>
            </a:r>
          </a:p>
        </p:txBody>
      </p:sp>
    </p:spTree>
    <p:extLst>
      <p:ext uri="{BB962C8B-B14F-4D97-AF65-F5344CB8AC3E}">
        <p14:creationId xmlns:p14="http://schemas.microsoft.com/office/powerpoint/2010/main" val="357680715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864DD6A6-288B-1C43-8FB4-541132F77E2F}"/>
              </a:ext>
            </a:extLst>
          </p:cNvPr>
          <p:cNvSpPr>
            <a:spLocks noGrp="1"/>
          </p:cNvSpPr>
          <p:nvPr>
            <p:ph type="body" sz="quarter" idx="29"/>
          </p:nvPr>
        </p:nvSpPr>
        <p:spPr/>
        <p:txBody>
          <a:bodyPr vert="horz" lIns="91440" tIns="45720" rIns="91440" bIns="45720" rtlCol="0" anchor="t">
            <a:normAutofit lnSpcReduction="10000"/>
          </a:bodyPr>
          <a:lstStyle/>
          <a:p>
            <a:r>
              <a:rPr lang="en-US" b="1" dirty="0">
                <a:solidFill>
                  <a:srgbClr val="468940"/>
                </a:solidFill>
              </a:rPr>
              <a:t>When you think of sustainability, what comes to mind? </a:t>
            </a:r>
          </a:p>
        </p:txBody>
      </p:sp>
      <p:sp>
        <p:nvSpPr>
          <p:cNvPr id="2" name="Text Placeholder 1">
            <a:extLst>
              <a:ext uri="{FF2B5EF4-FFF2-40B4-BE49-F238E27FC236}">
                <a16:creationId xmlns:a16="http://schemas.microsoft.com/office/drawing/2014/main" id="{C02B3DF5-0AD2-3F49-938A-D5659E9D884E}"/>
              </a:ext>
            </a:extLst>
          </p:cNvPr>
          <p:cNvSpPr>
            <a:spLocks noGrp="1"/>
          </p:cNvSpPr>
          <p:nvPr>
            <p:ph type="body" sz="quarter" idx="25"/>
          </p:nvPr>
        </p:nvSpPr>
        <p:spPr>
          <a:xfrm>
            <a:off x="502759" y="3792369"/>
            <a:ext cx="2355423" cy="711175"/>
          </a:xfrm>
        </p:spPr>
        <p:txBody>
          <a:bodyPr/>
          <a:lstStyle/>
          <a:p>
            <a:r>
              <a:rPr lang="en-US" sz="2200" dirty="0"/>
              <a:t>Financial Sustainability? </a:t>
            </a:r>
          </a:p>
        </p:txBody>
      </p:sp>
      <p:sp>
        <p:nvSpPr>
          <p:cNvPr id="4" name="Text Placeholder 3">
            <a:extLst>
              <a:ext uri="{FF2B5EF4-FFF2-40B4-BE49-F238E27FC236}">
                <a16:creationId xmlns:a16="http://schemas.microsoft.com/office/drawing/2014/main" id="{CF498AA5-2E91-2442-B2F1-AEFDA58B3A3C}"/>
              </a:ext>
            </a:extLst>
          </p:cNvPr>
          <p:cNvSpPr>
            <a:spLocks noGrp="1"/>
          </p:cNvSpPr>
          <p:nvPr>
            <p:ph type="body" sz="quarter" idx="31"/>
          </p:nvPr>
        </p:nvSpPr>
        <p:spPr>
          <a:xfrm>
            <a:off x="2973021" y="3792369"/>
            <a:ext cx="1921263" cy="711175"/>
          </a:xfrm>
        </p:spPr>
        <p:txBody>
          <a:bodyPr/>
          <a:lstStyle/>
          <a:p>
            <a:r>
              <a:rPr lang="en-US" sz="2200" dirty="0"/>
              <a:t>Carbon Reduction? </a:t>
            </a:r>
          </a:p>
          <a:p>
            <a:endParaRPr lang="en-US" sz="2200" dirty="0"/>
          </a:p>
        </p:txBody>
      </p:sp>
      <p:sp>
        <p:nvSpPr>
          <p:cNvPr id="5" name="Text Placeholder 4">
            <a:extLst>
              <a:ext uri="{FF2B5EF4-FFF2-40B4-BE49-F238E27FC236}">
                <a16:creationId xmlns:a16="http://schemas.microsoft.com/office/drawing/2014/main" id="{B0E06249-CEA4-2F4E-8977-34B58FF48DB0}"/>
              </a:ext>
            </a:extLst>
          </p:cNvPr>
          <p:cNvSpPr>
            <a:spLocks noGrp="1"/>
          </p:cNvSpPr>
          <p:nvPr>
            <p:ph type="body" sz="quarter" idx="33"/>
          </p:nvPr>
        </p:nvSpPr>
        <p:spPr>
          <a:xfrm>
            <a:off x="5009123" y="3792369"/>
            <a:ext cx="2262263" cy="711175"/>
          </a:xfrm>
        </p:spPr>
        <p:txBody>
          <a:bodyPr/>
          <a:lstStyle/>
          <a:p>
            <a:r>
              <a:rPr lang="en-US" sz="2200" dirty="0"/>
              <a:t>Protecting Biodiversity? </a:t>
            </a:r>
          </a:p>
          <a:p>
            <a:endParaRPr lang="en-US" sz="2200" dirty="0"/>
          </a:p>
        </p:txBody>
      </p:sp>
      <p:sp>
        <p:nvSpPr>
          <p:cNvPr id="6" name="Text Placeholder 5">
            <a:extLst>
              <a:ext uri="{FF2B5EF4-FFF2-40B4-BE49-F238E27FC236}">
                <a16:creationId xmlns:a16="http://schemas.microsoft.com/office/drawing/2014/main" id="{6F175841-273B-BE49-8A81-705BC760C15C}"/>
              </a:ext>
            </a:extLst>
          </p:cNvPr>
          <p:cNvSpPr>
            <a:spLocks noGrp="1"/>
          </p:cNvSpPr>
          <p:nvPr>
            <p:ph type="body" sz="quarter" idx="35"/>
          </p:nvPr>
        </p:nvSpPr>
        <p:spPr>
          <a:xfrm>
            <a:off x="7271386" y="3818825"/>
            <a:ext cx="1890175" cy="658263"/>
          </a:xfrm>
        </p:spPr>
        <p:txBody>
          <a:bodyPr/>
          <a:lstStyle/>
          <a:p>
            <a:r>
              <a:rPr lang="en-US" sz="2200" dirty="0"/>
              <a:t>Human Rights issues? </a:t>
            </a:r>
          </a:p>
          <a:p>
            <a:endParaRPr lang="en-US" sz="2200" dirty="0"/>
          </a:p>
        </p:txBody>
      </p:sp>
      <p:sp>
        <p:nvSpPr>
          <p:cNvPr id="7" name="Text Placeholder 6">
            <a:extLst>
              <a:ext uri="{FF2B5EF4-FFF2-40B4-BE49-F238E27FC236}">
                <a16:creationId xmlns:a16="http://schemas.microsoft.com/office/drawing/2014/main" id="{9503C68D-F9F5-4143-BEEB-37CECCCB745F}"/>
              </a:ext>
            </a:extLst>
          </p:cNvPr>
          <p:cNvSpPr>
            <a:spLocks noGrp="1"/>
          </p:cNvSpPr>
          <p:nvPr>
            <p:ph type="body" sz="quarter" idx="37"/>
          </p:nvPr>
        </p:nvSpPr>
        <p:spPr>
          <a:xfrm>
            <a:off x="9391239" y="3950375"/>
            <a:ext cx="1921262" cy="395162"/>
          </a:xfrm>
        </p:spPr>
        <p:txBody>
          <a:bodyPr/>
          <a:lstStyle/>
          <a:p>
            <a:r>
              <a:rPr lang="en-US" sz="2200" dirty="0"/>
              <a:t>Inclusivity? </a:t>
            </a:r>
          </a:p>
          <a:p>
            <a:endParaRPr lang="en-US" sz="2200" dirty="0"/>
          </a:p>
        </p:txBody>
      </p:sp>
      <p:sp>
        <p:nvSpPr>
          <p:cNvPr id="24" name="Shape 2772">
            <a:extLst>
              <a:ext uri="{FF2B5EF4-FFF2-40B4-BE49-F238E27FC236}">
                <a16:creationId xmlns:a16="http://schemas.microsoft.com/office/drawing/2014/main" id="{6088994E-EA56-0C49-A601-B4F22020C2BC}"/>
              </a:ext>
            </a:extLst>
          </p:cNvPr>
          <p:cNvSpPr/>
          <p:nvPr/>
        </p:nvSpPr>
        <p:spPr>
          <a:xfrm>
            <a:off x="10066687" y="2216665"/>
            <a:ext cx="493133" cy="493133"/>
          </a:xfrm>
          <a:custGeom>
            <a:avLst/>
            <a:gdLst/>
            <a:ahLst/>
            <a:cxnLst>
              <a:cxn ang="0">
                <a:pos x="wd2" y="hd2"/>
              </a:cxn>
              <a:cxn ang="5400000">
                <a:pos x="wd2" y="hd2"/>
              </a:cxn>
              <a:cxn ang="10800000">
                <a:pos x="wd2" y="hd2"/>
              </a:cxn>
              <a:cxn ang="16200000">
                <a:pos x="wd2" y="hd2"/>
              </a:cxn>
            </a:cxnLst>
            <a:rect l="0" t="0" r="r" b="b"/>
            <a:pathLst>
              <a:path w="21600" h="21600" extrusionOk="0">
                <a:moveTo>
                  <a:pt x="20618" y="2945"/>
                </a:moveTo>
                <a:lnTo>
                  <a:pt x="982" y="2945"/>
                </a:lnTo>
                <a:lnTo>
                  <a:pt x="982" y="1964"/>
                </a:lnTo>
                <a:lnTo>
                  <a:pt x="20618" y="1964"/>
                </a:lnTo>
                <a:cubicBezTo>
                  <a:pt x="20618" y="1964"/>
                  <a:pt x="20618" y="2945"/>
                  <a:pt x="20618" y="2945"/>
                </a:cubicBezTo>
                <a:close/>
                <a:moveTo>
                  <a:pt x="19636" y="15709"/>
                </a:moveTo>
                <a:lnTo>
                  <a:pt x="1964" y="15709"/>
                </a:lnTo>
                <a:lnTo>
                  <a:pt x="1964" y="3927"/>
                </a:lnTo>
                <a:lnTo>
                  <a:pt x="19636" y="3927"/>
                </a:lnTo>
                <a:cubicBezTo>
                  <a:pt x="19636" y="3927"/>
                  <a:pt x="19636" y="15709"/>
                  <a:pt x="19636" y="15709"/>
                </a:cubicBezTo>
                <a:close/>
                <a:moveTo>
                  <a:pt x="20618" y="982"/>
                </a:moveTo>
                <a:lnTo>
                  <a:pt x="11782" y="982"/>
                </a:lnTo>
                <a:cubicBezTo>
                  <a:pt x="11782" y="440"/>
                  <a:pt x="11342" y="0"/>
                  <a:pt x="10800" y="0"/>
                </a:cubicBezTo>
                <a:cubicBezTo>
                  <a:pt x="10258" y="0"/>
                  <a:pt x="9818" y="440"/>
                  <a:pt x="9818" y="982"/>
                </a:cubicBezTo>
                <a:lnTo>
                  <a:pt x="982" y="982"/>
                </a:lnTo>
                <a:cubicBezTo>
                  <a:pt x="440" y="982"/>
                  <a:pt x="0" y="1422"/>
                  <a:pt x="0" y="1964"/>
                </a:cubicBezTo>
                <a:lnTo>
                  <a:pt x="0" y="2945"/>
                </a:lnTo>
                <a:cubicBezTo>
                  <a:pt x="0" y="3488"/>
                  <a:pt x="440" y="3927"/>
                  <a:pt x="982" y="3927"/>
                </a:cubicBezTo>
                <a:lnTo>
                  <a:pt x="982" y="15709"/>
                </a:lnTo>
                <a:cubicBezTo>
                  <a:pt x="982" y="16252"/>
                  <a:pt x="1422" y="16691"/>
                  <a:pt x="1964" y="16691"/>
                </a:cubicBezTo>
                <a:lnTo>
                  <a:pt x="10309" y="16691"/>
                </a:lnTo>
                <a:lnTo>
                  <a:pt x="10309" y="17960"/>
                </a:lnTo>
                <a:lnTo>
                  <a:pt x="7507" y="20762"/>
                </a:lnTo>
                <a:cubicBezTo>
                  <a:pt x="7419" y="20851"/>
                  <a:pt x="7364" y="20974"/>
                  <a:pt x="7364" y="21109"/>
                </a:cubicBezTo>
                <a:cubicBezTo>
                  <a:pt x="7364" y="21380"/>
                  <a:pt x="7584" y="21600"/>
                  <a:pt x="7855" y="21600"/>
                </a:cubicBezTo>
                <a:cubicBezTo>
                  <a:pt x="7990" y="21600"/>
                  <a:pt x="8113" y="21545"/>
                  <a:pt x="8202" y="21456"/>
                </a:cubicBezTo>
                <a:lnTo>
                  <a:pt x="10800" y="18858"/>
                </a:lnTo>
                <a:lnTo>
                  <a:pt x="13398" y="21456"/>
                </a:lnTo>
                <a:cubicBezTo>
                  <a:pt x="13487" y="21545"/>
                  <a:pt x="13610" y="21600"/>
                  <a:pt x="13745" y="21600"/>
                </a:cubicBezTo>
                <a:cubicBezTo>
                  <a:pt x="14016" y="21600"/>
                  <a:pt x="14236" y="21380"/>
                  <a:pt x="14236" y="21109"/>
                </a:cubicBezTo>
                <a:cubicBezTo>
                  <a:pt x="14236" y="20974"/>
                  <a:pt x="14181" y="20851"/>
                  <a:pt x="14093" y="20762"/>
                </a:cubicBezTo>
                <a:lnTo>
                  <a:pt x="11291" y="17960"/>
                </a:lnTo>
                <a:lnTo>
                  <a:pt x="11291" y="16691"/>
                </a:lnTo>
                <a:lnTo>
                  <a:pt x="19636" y="16691"/>
                </a:lnTo>
                <a:cubicBezTo>
                  <a:pt x="20178" y="16691"/>
                  <a:pt x="20618" y="16252"/>
                  <a:pt x="20618" y="15709"/>
                </a:cubicBezTo>
                <a:lnTo>
                  <a:pt x="20618" y="3927"/>
                </a:lnTo>
                <a:cubicBezTo>
                  <a:pt x="21160" y="3927"/>
                  <a:pt x="21600" y="3488"/>
                  <a:pt x="21600" y="2945"/>
                </a:cubicBezTo>
                <a:lnTo>
                  <a:pt x="21600" y="1964"/>
                </a:lnTo>
                <a:cubicBezTo>
                  <a:pt x="21600" y="1422"/>
                  <a:pt x="21160" y="982"/>
                  <a:pt x="20618" y="982"/>
                </a:cubicBezTo>
                <a:moveTo>
                  <a:pt x="12273" y="12764"/>
                </a:moveTo>
                <a:lnTo>
                  <a:pt x="17182" y="12764"/>
                </a:lnTo>
                <a:cubicBezTo>
                  <a:pt x="17453" y="12764"/>
                  <a:pt x="17673" y="12544"/>
                  <a:pt x="17673" y="12273"/>
                </a:cubicBezTo>
                <a:cubicBezTo>
                  <a:pt x="17673" y="12002"/>
                  <a:pt x="17453" y="11782"/>
                  <a:pt x="17182" y="11782"/>
                </a:cubicBezTo>
                <a:lnTo>
                  <a:pt x="12273" y="11782"/>
                </a:lnTo>
                <a:cubicBezTo>
                  <a:pt x="12002" y="11782"/>
                  <a:pt x="11782" y="12002"/>
                  <a:pt x="11782" y="12273"/>
                </a:cubicBezTo>
                <a:cubicBezTo>
                  <a:pt x="11782" y="12544"/>
                  <a:pt x="12002" y="12764"/>
                  <a:pt x="12273" y="12764"/>
                </a:cubicBezTo>
                <a:moveTo>
                  <a:pt x="4909" y="6873"/>
                </a:moveTo>
                <a:lnTo>
                  <a:pt x="8836" y="6873"/>
                </a:lnTo>
                <a:lnTo>
                  <a:pt x="8836" y="11782"/>
                </a:lnTo>
                <a:lnTo>
                  <a:pt x="4909" y="11782"/>
                </a:lnTo>
                <a:cubicBezTo>
                  <a:pt x="4909" y="11782"/>
                  <a:pt x="4909" y="6873"/>
                  <a:pt x="4909" y="6873"/>
                </a:cubicBezTo>
                <a:close/>
                <a:moveTo>
                  <a:pt x="4909" y="12764"/>
                </a:moveTo>
                <a:lnTo>
                  <a:pt x="8836" y="12764"/>
                </a:lnTo>
                <a:cubicBezTo>
                  <a:pt x="9378" y="12764"/>
                  <a:pt x="9818" y="12325"/>
                  <a:pt x="9818" y="11782"/>
                </a:cubicBezTo>
                <a:lnTo>
                  <a:pt x="9818" y="6873"/>
                </a:lnTo>
                <a:cubicBezTo>
                  <a:pt x="9818" y="6331"/>
                  <a:pt x="9378" y="5891"/>
                  <a:pt x="8836" y="5891"/>
                </a:cubicBezTo>
                <a:lnTo>
                  <a:pt x="4909" y="5891"/>
                </a:lnTo>
                <a:cubicBezTo>
                  <a:pt x="4367" y="5891"/>
                  <a:pt x="3927" y="6331"/>
                  <a:pt x="3927" y="6873"/>
                </a:cubicBezTo>
                <a:lnTo>
                  <a:pt x="3927" y="11782"/>
                </a:lnTo>
                <a:cubicBezTo>
                  <a:pt x="3927" y="12325"/>
                  <a:pt x="4367" y="12764"/>
                  <a:pt x="4909" y="12764"/>
                </a:cubicBezTo>
                <a:moveTo>
                  <a:pt x="12273" y="10800"/>
                </a:moveTo>
                <a:lnTo>
                  <a:pt x="14236" y="10800"/>
                </a:lnTo>
                <a:cubicBezTo>
                  <a:pt x="14507" y="10800"/>
                  <a:pt x="14727" y="10580"/>
                  <a:pt x="14727" y="10309"/>
                </a:cubicBezTo>
                <a:cubicBezTo>
                  <a:pt x="14727" y="10038"/>
                  <a:pt x="14507" y="9818"/>
                  <a:pt x="14236" y="9818"/>
                </a:cubicBezTo>
                <a:lnTo>
                  <a:pt x="12273" y="9818"/>
                </a:lnTo>
                <a:cubicBezTo>
                  <a:pt x="12002" y="9818"/>
                  <a:pt x="11782" y="10038"/>
                  <a:pt x="11782" y="10309"/>
                </a:cubicBezTo>
                <a:cubicBezTo>
                  <a:pt x="11782" y="10580"/>
                  <a:pt x="12002" y="10800"/>
                  <a:pt x="12273" y="10800"/>
                </a:cubicBezTo>
                <a:moveTo>
                  <a:pt x="12273" y="6873"/>
                </a:moveTo>
                <a:lnTo>
                  <a:pt x="15218" y="6873"/>
                </a:lnTo>
                <a:cubicBezTo>
                  <a:pt x="15489" y="6873"/>
                  <a:pt x="15709" y="6653"/>
                  <a:pt x="15709" y="6382"/>
                </a:cubicBezTo>
                <a:cubicBezTo>
                  <a:pt x="15709" y="6111"/>
                  <a:pt x="15489" y="5891"/>
                  <a:pt x="15218" y="5891"/>
                </a:cubicBezTo>
                <a:lnTo>
                  <a:pt x="12273" y="5891"/>
                </a:lnTo>
                <a:cubicBezTo>
                  <a:pt x="12002" y="5891"/>
                  <a:pt x="11782" y="6111"/>
                  <a:pt x="11782" y="6382"/>
                </a:cubicBezTo>
                <a:cubicBezTo>
                  <a:pt x="11782" y="6653"/>
                  <a:pt x="12002" y="6873"/>
                  <a:pt x="12273" y="6873"/>
                </a:cubicBezTo>
                <a:moveTo>
                  <a:pt x="12273" y="8836"/>
                </a:moveTo>
                <a:lnTo>
                  <a:pt x="17182" y="8836"/>
                </a:lnTo>
                <a:cubicBezTo>
                  <a:pt x="17453" y="8836"/>
                  <a:pt x="17673" y="8617"/>
                  <a:pt x="17673" y="8345"/>
                </a:cubicBezTo>
                <a:cubicBezTo>
                  <a:pt x="17673" y="8075"/>
                  <a:pt x="17453" y="7855"/>
                  <a:pt x="17182" y="7855"/>
                </a:cubicBezTo>
                <a:lnTo>
                  <a:pt x="12273" y="7855"/>
                </a:lnTo>
                <a:cubicBezTo>
                  <a:pt x="12002" y="7855"/>
                  <a:pt x="11782" y="8075"/>
                  <a:pt x="11782" y="8345"/>
                </a:cubicBezTo>
                <a:cubicBezTo>
                  <a:pt x="11782" y="8617"/>
                  <a:pt x="12002" y="8836"/>
                  <a:pt x="12273" y="8836"/>
                </a:cubicBezTo>
              </a:path>
            </a:pathLst>
          </a:custGeom>
          <a:solidFill>
            <a:srgbClr val="0B582E"/>
          </a:solidFill>
          <a:ln w="12700">
            <a:noFill/>
            <a:miter lim="400000"/>
          </a:ln>
        </p:spPr>
        <p:txBody>
          <a:bodyPr lIns="38090" tIns="38090" rIns="38090" bIns="38090" anchor="ctr"/>
          <a:lstStyle/>
          <a:p>
            <a:pPr defTabSz="457079">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2999">
              <a:solidFill>
                <a:schemeClr val="tx2"/>
              </a:solidFill>
            </a:endParaRPr>
          </a:p>
        </p:txBody>
      </p:sp>
      <p:sp>
        <p:nvSpPr>
          <p:cNvPr id="25" name="Shape 2617">
            <a:extLst>
              <a:ext uri="{FF2B5EF4-FFF2-40B4-BE49-F238E27FC236}">
                <a16:creationId xmlns:a16="http://schemas.microsoft.com/office/drawing/2014/main" id="{84AB3398-1E27-3747-882E-1234619E0BE3}"/>
              </a:ext>
            </a:extLst>
          </p:cNvPr>
          <p:cNvSpPr/>
          <p:nvPr/>
        </p:nvSpPr>
        <p:spPr>
          <a:xfrm>
            <a:off x="5732289" y="2216666"/>
            <a:ext cx="542774" cy="444137"/>
          </a:xfrm>
          <a:custGeom>
            <a:avLst/>
            <a:gdLst/>
            <a:ahLst/>
            <a:cxnLst>
              <a:cxn ang="0">
                <a:pos x="wd2" y="hd2"/>
              </a:cxn>
              <a:cxn ang="5400000">
                <a:pos x="wd2" y="hd2"/>
              </a:cxn>
              <a:cxn ang="10800000">
                <a:pos x="wd2" y="hd2"/>
              </a:cxn>
              <a:cxn ang="16200000">
                <a:pos x="wd2" y="hd2"/>
              </a:cxn>
            </a:cxnLst>
            <a:rect l="0" t="0" r="r" b="b"/>
            <a:pathLst>
              <a:path w="21600" h="21600" extrusionOk="0">
                <a:moveTo>
                  <a:pt x="4457" y="20400"/>
                </a:moveTo>
                <a:cubicBezTo>
                  <a:pt x="4686" y="18711"/>
                  <a:pt x="5897" y="18036"/>
                  <a:pt x="7134" y="17493"/>
                </a:cubicBezTo>
                <a:lnTo>
                  <a:pt x="7173" y="17477"/>
                </a:lnTo>
                <a:cubicBezTo>
                  <a:pt x="8055" y="17190"/>
                  <a:pt x="9626" y="16039"/>
                  <a:pt x="9626" y="13569"/>
                </a:cubicBezTo>
                <a:cubicBezTo>
                  <a:pt x="9626" y="11474"/>
                  <a:pt x="8932" y="10452"/>
                  <a:pt x="8558" y="9902"/>
                </a:cubicBezTo>
                <a:cubicBezTo>
                  <a:pt x="8484" y="9791"/>
                  <a:pt x="8394" y="9649"/>
                  <a:pt x="8414" y="9680"/>
                </a:cubicBezTo>
                <a:cubicBezTo>
                  <a:pt x="8384" y="9599"/>
                  <a:pt x="8237" y="9129"/>
                  <a:pt x="8449" y="8035"/>
                </a:cubicBezTo>
                <a:cubicBezTo>
                  <a:pt x="8549" y="7522"/>
                  <a:pt x="8380" y="7241"/>
                  <a:pt x="8380" y="7241"/>
                </a:cubicBezTo>
                <a:cubicBezTo>
                  <a:pt x="8112" y="6505"/>
                  <a:pt x="7614" y="5133"/>
                  <a:pt x="7988" y="4025"/>
                </a:cubicBezTo>
                <a:cubicBezTo>
                  <a:pt x="8490" y="2492"/>
                  <a:pt x="8935" y="2190"/>
                  <a:pt x="9741" y="1747"/>
                </a:cubicBezTo>
                <a:cubicBezTo>
                  <a:pt x="9788" y="1721"/>
                  <a:pt x="9834" y="1691"/>
                  <a:pt x="9877" y="1657"/>
                </a:cubicBezTo>
                <a:cubicBezTo>
                  <a:pt x="10029" y="1535"/>
                  <a:pt x="10674" y="1200"/>
                  <a:pt x="11403" y="1200"/>
                </a:cubicBezTo>
                <a:cubicBezTo>
                  <a:pt x="11768" y="1200"/>
                  <a:pt x="12075" y="1285"/>
                  <a:pt x="12318" y="1454"/>
                </a:cubicBezTo>
                <a:cubicBezTo>
                  <a:pt x="12610" y="1655"/>
                  <a:pt x="12890" y="2039"/>
                  <a:pt x="13313" y="3271"/>
                </a:cubicBezTo>
                <a:cubicBezTo>
                  <a:pt x="14101" y="5469"/>
                  <a:pt x="13602" y="6698"/>
                  <a:pt x="13350" y="7124"/>
                </a:cubicBezTo>
                <a:cubicBezTo>
                  <a:pt x="13183" y="7407"/>
                  <a:pt x="13126" y="7764"/>
                  <a:pt x="13191" y="8102"/>
                </a:cubicBezTo>
                <a:cubicBezTo>
                  <a:pt x="13386" y="9109"/>
                  <a:pt x="13260" y="9534"/>
                  <a:pt x="13227" y="9619"/>
                </a:cubicBezTo>
                <a:cubicBezTo>
                  <a:pt x="13219" y="9631"/>
                  <a:pt x="13101" y="9814"/>
                  <a:pt x="13041" y="9902"/>
                </a:cubicBezTo>
                <a:cubicBezTo>
                  <a:pt x="12668" y="10452"/>
                  <a:pt x="11973" y="11474"/>
                  <a:pt x="11973" y="13569"/>
                </a:cubicBezTo>
                <a:cubicBezTo>
                  <a:pt x="11973" y="16039"/>
                  <a:pt x="13545" y="17190"/>
                  <a:pt x="14427" y="17477"/>
                </a:cubicBezTo>
                <a:lnTo>
                  <a:pt x="14466" y="17493"/>
                </a:lnTo>
                <a:cubicBezTo>
                  <a:pt x="15703" y="18036"/>
                  <a:pt x="16914" y="18711"/>
                  <a:pt x="17143" y="20400"/>
                </a:cubicBezTo>
                <a:cubicBezTo>
                  <a:pt x="17143" y="20400"/>
                  <a:pt x="4457" y="20400"/>
                  <a:pt x="4457" y="20400"/>
                </a:cubicBezTo>
                <a:close/>
                <a:moveTo>
                  <a:pt x="14715" y="16328"/>
                </a:moveTo>
                <a:cubicBezTo>
                  <a:pt x="14715" y="16328"/>
                  <a:pt x="12955" y="15815"/>
                  <a:pt x="12955" y="13569"/>
                </a:cubicBezTo>
                <a:cubicBezTo>
                  <a:pt x="12955" y="11596"/>
                  <a:pt x="13678" y="10901"/>
                  <a:pt x="13957" y="10421"/>
                </a:cubicBezTo>
                <a:cubicBezTo>
                  <a:pt x="13957" y="10421"/>
                  <a:pt x="14531" y="9807"/>
                  <a:pt x="14146" y="7826"/>
                </a:cubicBezTo>
                <a:cubicBezTo>
                  <a:pt x="14787" y="6740"/>
                  <a:pt x="14995" y="4972"/>
                  <a:pt x="14211" y="2789"/>
                </a:cubicBezTo>
                <a:cubicBezTo>
                  <a:pt x="13774" y="1514"/>
                  <a:pt x="13389" y="815"/>
                  <a:pt x="12801" y="409"/>
                </a:cubicBezTo>
                <a:cubicBezTo>
                  <a:pt x="12370" y="110"/>
                  <a:pt x="11880" y="0"/>
                  <a:pt x="11403" y="0"/>
                </a:cubicBezTo>
                <a:cubicBezTo>
                  <a:pt x="10516" y="0"/>
                  <a:pt x="9675" y="384"/>
                  <a:pt x="9339" y="653"/>
                </a:cubicBezTo>
                <a:cubicBezTo>
                  <a:pt x="8357" y="1192"/>
                  <a:pt x="7697" y="1688"/>
                  <a:pt x="7077" y="3579"/>
                </a:cubicBezTo>
                <a:cubicBezTo>
                  <a:pt x="6540" y="5168"/>
                  <a:pt x="7179" y="6892"/>
                  <a:pt x="7494" y="7758"/>
                </a:cubicBezTo>
                <a:cubicBezTo>
                  <a:pt x="7110" y="9740"/>
                  <a:pt x="7642" y="10421"/>
                  <a:pt x="7642" y="10421"/>
                </a:cubicBezTo>
                <a:cubicBezTo>
                  <a:pt x="7922" y="10901"/>
                  <a:pt x="8644" y="11596"/>
                  <a:pt x="8644" y="13569"/>
                </a:cubicBezTo>
                <a:cubicBezTo>
                  <a:pt x="8644" y="15815"/>
                  <a:pt x="6885" y="16328"/>
                  <a:pt x="6885" y="16328"/>
                </a:cubicBezTo>
                <a:cubicBezTo>
                  <a:pt x="5768" y="16819"/>
                  <a:pt x="3436" y="17760"/>
                  <a:pt x="3436" y="21000"/>
                </a:cubicBezTo>
                <a:cubicBezTo>
                  <a:pt x="3436" y="21000"/>
                  <a:pt x="3436" y="21600"/>
                  <a:pt x="3927" y="21600"/>
                </a:cubicBezTo>
                <a:lnTo>
                  <a:pt x="17673" y="21600"/>
                </a:lnTo>
                <a:cubicBezTo>
                  <a:pt x="18164" y="21600"/>
                  <a:pt x="18164" y="21000"/>
                  <a:pt x="18164" y="21000"/>
                </a:cubicBezTo>
                <a:cubicBezTo>
                  <a:pt x="18164" y="17760"/>
                  <a:pt x="15832" y="16819"/>
                  <a:pt x="14715" y="16328"/>
                </a:cubicBezTo>
                <a:moveTo>
                  <a:pt x="19516" y="15006"/>
                </a:moveTo>
                <a:cubicBezTo>
                  <a:pt x="19516" y="15006"/>
                  <a:pt x="18416" y="14701"/>
                  <a:pt x="18416" y="12954"/>
                </a:cubicBezTo>
                <a:cubicBezTo>
                  <a:pt x="18416" y="11419"/>
                  <a:pt x="18794" y="10879"/>
                  <a:pt x="19017" y="10506"/>
                </a:cubicBezTo>
                <a:cubicBezTo>
                  <a:pt x="19017" y="10506"/>
                  <a:pt x="19443" y="9975"/>
                  <a:pt x="19136" y="8435"/>
                </a:cubicBezTo>
                <a:cubicBezTo>
                  <a:pt x="19388" y="7760"/>
                  <a:pt x="19900" y="6419"/>
                  <a:pt x="19470" y="5184"/>
                </a:cubicBezTo>
                <a:cubicBezTo>
                  <a:pt x="18974" y="3714"/>
                  <a:pt x="18645" y="3327"/>
                  <a:pt x="17860" y="2908"/>
                </a:cubicBezTo>
                <a:cubicBezTo>
                  <a:pt x="17591" y="2699"/>
                  <a:pt x="16918" y="2400"/>
                  <a:pt x="16208" y="2400"/>
                </a:cubicBezTo>
                <a:cubicBezTo>
                  <a:pt x="15873" y="2400"/>
                  <a:pt x="15531" y="2473"/>
                  <a:pt x="15218" y="2647"/>
                </a:cubicBezTo>
                <a:cubicBezTo>
                  <a:pt x="15343" y="3035"/>
                  <a:pt x="15449" y="3420"/>
                  <a:pt x="15525" y="3799"/>
                </a:cubicBezTo>
                <a:cubicBezTo>
                  <a:pt x="15537" y="3790"/>
                  <a:pt x="15550" y="3779"/>
                  <a:pt x="15563" y="3770"/>
                </a:cubicBezTo>
                <a:cubicBezTo>
                  <a:pt x="15730" y="3657"/>
                  <a:pt x="15948" y="3600"/>
                  <a:pt x="16208" y="3600"/>
                </a:cubicBezTo>
                <a:cubicBezTo>
                  <a:pt x="16716" y="3600"/>
                  <a:pt x="17211" y="3825"/>
                  <a:pt x="17332" y="3919"/>
                </a:cubicBezTo>
                <a:cubicBezTo>
                  <a:pt x="17375" y="3953"/>
                  <a:pt x="17421" y="3983"/>
                  <a:pt x="17467" y="4008"/>
                </a:cubicBezTo>
                <a:cubicBezTo>
                  <a:pt x="17950" y="4265"/>
                  <a:pt x="18131" y="4362"/>
                  <a:pt x="18562" y="5641"/>
                </a:cubicBezTo>
                <a:cubicBezTo>
                  <a:pt x="18822" y="6387"/>
                  <a:pt x="18452" y="7378"/>
                  <a:pt x="18253" y="7911"/>
                </a:cubicBezTo>
                <a:cubicBezTo>
                  <a:pt x="18161" y="8156"/>
                  <a:pt x="18130" y="8457"/>
                  <a:pt x="18182" y="8718"/>
                </a:cubicBezTo>
                <a:cubicBezTo>
                  <a:pt x="18316" y="9392"/>
                  <a:pt x="18254" y="9706"/>
                  <a:pt x="18232" y="9784"/>
                </a:cubicBezTo>
                <a:cubicBezTo>
                  <a:pt x="18230" y="9788"/>
                  <a:pt x="18227" y="9793"/>
                  <a:pt x="18224" y="9798"/>
                </a:cubicBezTo>
                <a:lnTo>
                  <a:pt x="18191" y="9853"/>
                </a:lnTo>
                <a:cubicBezTo>
                  <a:pt x="17926" y="10290"/>
                  <a:pt x="17434" y="11106"/>
                  <a:pt x="17434" y="12954"/>
                </a:cubicBezTo>
                <a:cubicBezTo>
                  <a:pt x="17434" y="15019"/>
                  <a:pt x="18570" y="15933"/>
                  <a:pt x="19229" y="16155"/>
                </a:cubicBezTo>
                <a:cubicBezTo>
                  <a:pt x="19856" y="16429"/>
                  <a:pt x="20435" y="16859"/>
                  <a:pt x="20582" y="17999"/>
                </a:cubicBezTo>
                <a:lnTo>
                  <a:pt x="18459" y="18000"/>
                </a:lnTo>
                <a:cubicBezTo>
                  <a:pt x="18647" y="18353"/>
                  <a:pt x="18802" y="18755"/>
                  <a:pt x="18920" y="19200"/>
                </a:cubicBezTo>
                <a:lnTo>
                  <a:pt x="21109" y="19199"/>
                </a:lnTo>
                <a:cubicBezTo>
                  <a:pt x="21600" y="19199"/>
                  <a:pt x="21600" y="18599"/>
                  <a:pt x="21600" y="18599"/>
                </a:cubicBezTo>
                <a:cubicBezTo>
                  <a:pt x="21600" y="16199"/>
                  <a:pt x="20410" y="15388"/>
                  <a:pt x="19516" y="15006"/>
                </a:cubicBezTo>
                <a:moveTo>
                  <a:pt x="2371" y="16155"/>
                </a:moveTo>
                <a:cubicBezTo>
                  <a:pt x="3030" y="15933"/>
                  <a:pt x="4166" y="15019"/>
                  <a:pt x="4166" y="12954"/>
                </a:cubicBezTo>
                <a:cubicBezTo>
                  <a:pt x="4166" y="11106"/>
                  <a:pt x="3673" y="10290"/>
                  <a:pt x="3409" y="9853"/>
                </a:cubicBezTo>
                <a:lnTo>
                  <a:pt x="3376" y="9798"/>
                </a:lnTo>
                <a:cubicBezTo>
                  <a:pt x="3373" y="9793"/>
                  <a:pt x="3370" y="9788"/>
                  <a:pt x="3367" y="9784"/>
                </a:cubicBezTo>
                <a:cubicBezTo>
                  <a:pt x="3346" y="9706"/>
                  <a:pt x="3283" y="9392"/>
                  <a:pt x="3418" y="8718"/>
                </a:cubicBezTo>
                <a:cubicBezTo>
                  <a:pt x="3470" y="8457"/>
                  <a:pt x="3439" y="8156"/>
                  <a:pt x="3347" y="7911"/>
                </a:cubicBezTo>
                <a:cubicBezTo>
                  <a:pt x="3148" y="7378"/>
                  <a:pt x="2778" y="6387"/>
                  <a:pt x="3038" y="5641"/>
                </a:cubicBezTo>
                <a:cubicBezTo>
                  <a:pt x="3469" y="4362"/>
                  <a:pt x="3649" y="4265"/>
                  <a:pt x="4133" y="4008"/>
                </a:cubicBezTo>
                <a:cubicBezTo>
                  <a:pt x="4180" y="3983"/>
                  <a:pt x="4225" y="3953"/>
                  <a:pt x="4268" y="3919"/>
                </a:cubicBezTo>
                <a:cubicBezTo>
                  <a:pt x="4389" y="3825"/>
                  <a:pt x="4884" y="3600"/>
                  <a:pt x="5392" y="3600"/>
                </a:cubicBezTo>
                <a:cubicBezTo>
                  <a:pt x="5636" y="3600"/>
                  <a:pt x="5839" y="3655"/>
                  <a:pt x="6002" y="3755"/>
                </a:cubicBezTo>
                <a:cubicBezTo>
                  <a:pt x="6045" y="3548"/>
                  <a:pt x="6096" y="3341"/>
                  <a:pt x="6165" y="3134"/>
                </a:cubicBezTo>
                <a:cubicBezTo>
                  <a:pt x="6225" y="2950"/>
                  <a:pt x="6289" y="2793"/>
                  <a:pt x="6351" y="2630"/>
                </a:cubicBezTo>
                <a:cubicBezTo>
                  <a:pt x="6046" y="2468"/>
                  <a:pt x="5716" y="2400"/>
                  <a:pt x="5392" y="2400"/>
                </a:cubicBezTo>
                <a:cubicBezTo>
                  <a:pt x="4682" y="2400"/>
                  <a:pt x="4009" y="2699"/>
                  <a:pt x="3740" y="2908"/>
                </a:cubicBezTo>
                <a:cubicBezTo>
                  <a:pt x="2955" y="3327"/>
                  <a:pt x="2625" y="3714"/>
                  <a:pt x="2130" y="5184"/>
                </a:cubicBezTo>
                <a:cubicBezTo>
                  <a:pt x="1700" y="6419"/>
                  <a:pt x="2212" y="7760"/>
                  <a:pt x="2464" y="8435"/>
                </a:cubicBezTo>
                <a:cubicBezTo>
                  <a:pt x="2156" y="9975"/>
                  <a:pt x="2583" y="10506"/>
                  <a:pt x="2583" y="10506"/>
                </a:cubicBezTo>
                <a:cubicBezTo>
                  <a:pt x="2806" y="10879"/>
                  <a:pt x="3185" y="11419"/>
                  <a:pt x="3185" y="12954"/>
                </a:cubicBezTo>
                <a:cubicBezTo>
                  <a:pt x="3185" y="14701"/>
                  <a:pt x="2084" y="15006"/>
                  <a:pt x="2084" y="15006"/>
                </a:cubicBezTo>
                <a:cubicBezTo>
                  <a:pt x="1191" y="15388"/>
                  <a:pt x="0" y="16199"/>
                  <a:pt x="0" y="18599"/>
                </a:cubicBezTo>
                <a:cubicBezTo>
                  <a:pt x="0" y="18599"/>
                  <a:pt x="0" y="19199"/>
                  <a:pt x="491" y="19199"/>
                </a:cubicBezTo>
                <a:lnTo>
                  <a:pt x="2680" y="19200"/>
                </a:lnTo>
                <a:cubicBezTo>
                  <a:pt x="2798" y="18755"/>
                  <a:pt x="2952" y="18353"/>
                  <a:pt x="3141" y="18000"/>
                </a:cubicBezTo>
                <a:lnTo>
                  <a:pt x="1018" y="17999"/>
                </a:lnTo>
                <a:cubicBezTo>
                  <a:pt x="1165" y="16859"/>
                  <a:pt x="1744" y="16429"/>
                  <a:pt x="2371" y="16155"/>
                </a:cubicBezTo>
              </a:path>
            </a:pathLst>
          </a:custGeom>
          <a:solidFill>
            <a:srgbClr val="468940"/>
          </a:solidFill>
          <a:ln w="12700">
            <a:noFill/>
            <a:miter lim="400000"/>
          </a:ln>
        </p:spPr>
        <p:txBody>
          <a:bodyPr lIns="38090" tIns="38090" rIns="38090" bIns="38090" anchor="ctr"/>
          <a:lstStyle/>
          <a:p>
            <a:pPr defTabSz="457063">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2999">
              <a:solidFill>
                <a:schemeClr val="tx2"/>
              </a:solidFill>
            </a:endParaRPr>
          </a:p>
        </p:txBody>
      </p:sp>
      <p:sp>
        <p:nvSpPr>
          <p:cNvPr id="26" name="Shape 2546">
            <a:extLst>
              <a:ext uri="{FF2B5EF4-FFF2-40B4-BE49-F238E27FC236}">
                <a16:creationId xmlns:a16="http://schemas.microsoft.com/office/drawing/2014/main" id="{EFD6284E-0BDC-8E42-AB3B-888A15E70614}"/>
              </a:ext>
            </a:extLst>
          </p:cNvPr>
          <p:cNvSpPr/>
          <p:nvPr/>
        </p:nvSpPr>
        <p:spPr>
          <a:xfrm>
            <a:off x="7957432" y="2213054"/>
            <a:ext cx="547247" cy="447749"/>
          </a:xfrm>
          <a:custGeom>
            <a:avLst/>
            <a:gdLst/>
            <a:ahLst/>
            <a:cxnLst>
              <a:cxn ang="0">
                <a:pos x="wd2" y="hd2"/>
              </a:cxn>
              <a:cxn ang="5400000">
                <a:pos x="wd2" y="hd2"/>
              </a:cxn>
              <a:cxn ang="10800000">
                <a:pos x="wd2" y="hd2"/>
              </a:cxn>
              <a:cxn ang="16200000">
                <a:pos x="wd2" y="hd2"/>
              </a:cxn>
            </a:cxnLst>
            <a:rect l="0" t="0" r="r" b="b"/>
            <a:pathLst>
              <a:path w="21600" h="21600" extrusionOk="0">
                <a:moveTo>
                  <a:pt x="20618" y="20400"/>
                </a:moveTo>
                <a:lnTo>
                  <a:pt x="18655" y="20400"/>
                </a:lnTo>
                <a:lnTo>
                  <a:pt x="18655" y="1200"/>
                </a:lnTo>
                <a:lnTo>
                  <a:pt x="20618" y="1200"/>
                </a:lnTo>
                <a:cubicBezTo>
                  <a:pt x="20618" y="1200"/>
                  <a:pt x="20618" y="20400"/>
                  <a:pt x="20618" y="20400"/>
                </a:cubicBezTo>
                <a:close/>
                <a:moveTo>
                  <a:pt x="21109" y="0"/>
                </a:moveTo>
                <a:lnTo>
                  <a:pt x="18164" y="0"/>
                </a:lnTo>
                <a:cubicBezTo>
                  <a:pt x="17893" y="0"/>
                  <a:pt x="17673" y="269"/>
                  <a:pt x="17673" y="600"/>
                </a:cubicBezTo>
                <a:lnTo>
                  <a:pt x="17673" y="21000"/>
                </a:lnTo>
                <a:cubicBezTo>
                  <a:pt x="17673" y="21332"/>
                  <a:pt x="17893" y="21600"/>
                  <a:pt x="18164" y="21600"/>
                </a:cubicBezTo>
                <a:lnTo>
                  <a:pt x="21109" y="21600"/>
                </a:lnTo>
                <a:cubicBezTo>
                  <a:pt x="21380" y="21600"/>
                  <a:pt x="21600" y="21332"/>
                  <a:pt x="21600" y="21000"/>
                </a:cubicBezTo>
                <a:lnTo>
                  <a:pt x="21600" y="600"/>
                </a:lnTo>
                <a:cubicBezTo>
                  <a:pt x="21600" y="269"/>
                  <a:pt x="21380" y="0"/>
                  <a:pt x="21109" y="0"/>
                </a:cubicBezTo>
                <a:moveTo>
                  <a:pt x="8836" y="20400"/>
                </a:moveTo>
                <a:lnTo>
                  <a:pt x="6873" y="20400"/>
                </a:lnTo>
                <a:lnTo>
                  <a:pt x="6873" y="3600"/>
                </a:lnTo>
                <a:lnTo>
                  <a:pt x="8836" y="3600"/>
                </a:lnTo>
                <a:cubicBezTo>
                  <a:pt x="8836" y="3600"/>
                  <a:pt x="8836" y="20400"/>
                  <a:pt x="8836" y="20400"/>
                </a:cubicBezTo>
                <a:close/>
                <a:moveTo>
                  <a:pt x="9327" y="2400"/>
                </a:moveTo>
                <a:lnTo>
                  <a:pt x="6382" y="2400"/>
                </a:lnTo>
                <a:cubicBezTo>
                  <a:pt x="6111" y="2400"/>
                  <a:pt x="5891" y="2669"/>
                  <a:pt x="5891" y="3000"/>
                </a:cubicBezTo>
                <a:lnTo>
                  <a:pt x="5891" y="21000"/>
                </a:lnTo>
                <a:cubicBezTo>
                  <a:pt x="5891" y="21332"/>
                  <a:pt x="6111" y="21600"/>
                  <a:pt x="6382" y="21600"/>
                </a:cubicBezTo>
                <a:lnTo>
                  <a:pt x="9327" y="21600"/>
                </a:lnTo>
                <a:cubicBezTo>
                  <a:pt x="9598" y="21600"/>
                  <a:pt x="9818" y="21332"/>
                  <a:pt x="9818" y="21000"/>
                </a:cubicBezTo>
                <a:lnTo>
                  <a:pt x="9818" y="3000"/>
                </a:lnTo>
                <a:cubicBezTo>
                  <a:pt x="9818" y="2669"/>
                  <a:pt x="9598" y="2400"/>
                  <a:pt x="9327" y="2400"/>
                </a:cubicBezTo>
                <a:moveTo>
                  <a:pt x="14727" y="20400"/>
                </a:moveTo>
                <a:lnTo>
                  <a:pt x="12764" y="20400"/>
                </a:lnTo>
                <a:lnTo>
                  <a:pt x="12764" y="10800"/>
                </a:lnTo>
                <a:lnTo>
                  <a:pt x="14727" y="10800"/>
                </a:lnTo>
                <a:cubicBezTo>
                  <a:pt x="14727" y="10800"/>
                  <a:pt x="14727" y="20400"/>
                  <a:pt x="14727" y="20400"/>
                </a:cubicBezTo>
                <a:close/>
                <a:moveTo>
                  <a:pt x="15218" y="9600"/>
                </a:moveTo>
                <a:lnTo>
                  <a:pt x="12273" y="9600"/>
                </a:lnTo>
                <a:cubicBezTo>
                  <a:pt x="12002" y="9600"/>
                  <a:pt x="11782" y="9869"/>
                  <a:pt x="11782" y="10200"/>
                </a:cubicBezTo>
                <a:lnTo>
                  <a:pt x="11782" y="21000"/>
                </a:lnTo>
                <a:cubicBezTo>
                  <a:pt x="11782" y="21332"/>
                  <a:pt x="12002" y="21600"/>
                  <a:pt x="12273" y="21600"/>
                </a:cubicBezTo>
                <a:lnTo>
                  <a:pt x="15218" y="21600"/>
                </a:lnTo>
                <a:cubicBezTo>
                  <a:pt x="15489" y="21600"/>
                  <a:pt x="15709" y="21332"/>
                  <a:pt x="15709" y="21000"/>
                </a:cubicBezTo>
                <a:lnTo>
                  <a:pt x="15709" y="10200"/>
                </a:lnTo>
                <a:cubicBezTo>
                  <a:pt x="15709" y="9869"/>
                  <a:pt x="15489" y="9600"/>
                  <a:pt x="15218" y="9600"/>
                </a:cubicBezTo>
                <a:moveTo>
                  <a:pt x="2945" y="20400"/>
                </a:moveTo>
                <a:lnTo>
                  <a:pt x="982" y="20400"/>
                </a:lnTo>
                <a:lnTo>
                  <a:pt x="982" y="14400"/>
                </a:lnTo>
                <a:lnTo>
                  <a:pt x="2945" y="14400"/>
                </a:lnTo>
                <a:cubicBezTo>
                  <a:pt x="2945" y="14400"/>
                  <a:pt x="2945" y="20400"/>
                  <a:pt x="2945" y="20400"/>
                </a:cubicBezTo>
                <a:close/>
                <a:moveTo>
                  <a:pt x="3436" y="13200"/>
                </a:moveTo>
                <a:lnTo>
                  <a:pt x="491" y="13200"/>
                </a:lnTo>
                <a:cubicBezTo>
                  <a:pt x="220" y="13200"/>
                  <a:pt x="0" y="13469"/>
                  <a:pt x="0" y="13800"/>
                </a:cubicBezTo>
                <a:lnTo>
                  <a:pt x="0" y="21000"/>
                </a:lnTo>
                <a:cubicBezTo>
                  <a:pt x="0" y="21332"/>
                  <a:pt x="220" y="21600"/>
                  <a:pt x="491" y="21600"/>
                </a:cubicBezTo>
                <a:lnTo>
                  <a:pt x="3436" y="21600"/>
                </a:lnTo>
                <a:cubicBezTo>
                  <a:pt x="3707" y="21600"/>
                  <a:pt x="3927" y="21332"/>
                  <a:pt x="3927" y="21000"/>
                </a:cubicBezTo>
                <a:lnTo>
                  <a:pt x="3927" y="13800"/>
                </a:lnTo>
                <a:cubicBezTo>
                  <a:pt x="3927" y="13469"/>
                  <a:pt x="3707" y="13200"/>
                  <a:pt x="3436" y="13200"/>
                </a:cubicBezTo>
              </a:path>
            </a:pathLst>
          </a:custGeom>
          <a:solidFill>
            <a:srgbClr val="297239"/>
          </a:solidFill>
          <a:ln w="12700">
            <a:miter lim="400000"/>
          </a:ln>
        </p:spPr>
        <p:txBody>
          <a:bodyPr lIns="38090" tIns="38090" rIns="38090" bIns="38090" anchor="ctr"/>
          <a:lstStyle/>
          <a:p>
            <a:pPr algn="ctr" defTabSz="457063">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2999"/>
          </a:p>
        </p:txBody>
      </p:sp>
      <p:sp>
        <p:nvSpPr>
          <p:cNvPr id="27" name="Shape 2624">
            <a:extLst>
              <a:ext uri="{FF2B5EF4-FFF2-40B4-BE49-F238E27FC236}">
                <a16:creationId xmlns:a16="http://schemas.microsoft.com/office/drawing/2014/main" id="{4685AABD-FCFF-F148-BF2A-25E1C475FBFF}"/>
              </a:ext>
            </a:extLst>
          </p:cNvPr>
          <p:cNvSpPr/>
          <p:nvPr/>
        </p:nvSpPr>
        <p:spPr>
          <a:xfrm>
            <a:off x="1551377" y="2216666"/>
            <a:ext cx="493134" cy="493132"/>
          </a:xfrm>
          <a:custGeom>
            <a:avLst/>
            <a:gdLst/>
            <a:ahLst/>
            <a:cxnLst>
              <a:cxn ang="0">
                <a:pos x="wd2" y="hd2"/>
              </a:cxn>
              <a:cxn ang="5400000">
                <a:pos x="wd2" y="hd2"/>
              </a:cxn>
              <a:cxn ang="10800000">
                <a:pos x="wd2" y="hd2"/>
              </a:cxn>
              <a:cxn ang="16200000">
                <a:pos x="wd2" y="hd2"/>
              </a:cxn>
            </a:cxnLst>
            <a:rect l="0" t="0" r="r" b="b"/>
            <a:pathLst>
              <a:path w="21600" h="21600" extrusionOk="0">
                <a:moveTo>
                  <a:pt x="982" y="6873"/>
                </a:moveTo>
                <a:lnTo>
                  <a:pt x="20618" y="6873"/>
                </a:lnTo>
                <a:lnTo>
                  <a:pt x="20618" y="7855"/>
                </a:lnTo>
                <a:lnTo>
                  <a:pt x="982" y="7855"/>
                </a:lnTo>
                <a:cubicBezTo>
                  <a:pt x="982" y="7855"/>
                  <a:pt x="982" y="6873"/>
                  <a:pt x="982" y="6873"/>
                </a:cubicBezTo>
                <a:close/>
                <a:moveTo>
                  <a:pt x="16691" y="8836"/>
                </a:moveTo>
                <a:lnTo>
                  <a:pt x="18655" y="8836"/>
                </a:lnTo>
                <a:lnTo>
                  <a:pt x="18655" y="17673"/>
                </a:lnTo>
                <a:lnTo>
                  <a:pt x="16691" y="17673"/>
                </a:lnTo>
                <a:cubicBezTo>
                  <a:pt x="16691" y="17673"/>
                  <a:pt x="16691" y="8836"/>
                  <a:pt x="16691" y="8836"/>
                </a:cubicBezTo>
                <a:close/>
                <a:moveTo>
                  <a:pt x="13745" y="8836"/>
                </a:moveTo>
                <a:lnTo>
                  <a:pt x="15709" y="8836"/>
                </a:lnTo>
                <a:lnTo>
                  <a:pt x="15709" y="17673"/>
                </a:lnTo>
                <a:lnTo>
                  <a:pt x="13745" y="17673"/>
                </a:lnTo>
                <a:cubicBezTo>
                  <a:pt x="13745" y="17673"/>
                  <a:pt x="13745" y="8836"/>
                  <a:pt x="13745" y="8836"/>
                </a:cubicBezTo>
                <a:close/>
                <a:moveTo>
                  <a:pt x="8836" y="8836"/>
                </a:moveTo>
                <a:lnTo>
                  <a:pt x="12764" y="8836"/>
                </a:lnTo>
                <a:lnTo>
                  <a:pt x="12764" y="17673"/>
                </a:lnTo>
                <a:lnTo>
                  <a:pt x="8836" y="17673"/>
                </a:lnTo>
                <a:cubicBezTo>
                  <a:pt x="8836" y="17673"/>
                  <a:pt x="8836" y="8836"/>
                  <a:pt x="8836" y="8836"/>
                </a:cubicBezTo>
                <a:close/>
                <a:moveTo>
                  <a:pt x="5891" y="8836"/>
                </a:moveTo>
                <a:lnTo>
                  <a:pt x="7855" y="8836"/>
                </a:lnTo>
                <a:lnTo>
                  <a:pt x="7855" y="17673"/>
                </a:lnTo>
                <a:lnTo>
                  <a:pt x="5891" y="17673"/>
                </a:lnTo>
                <a:cubicBezTo>
                  <a:pt x="5891" y="17673"/>
                  <a:pt x="5891" y="8836"/>
                  <a:pt x="5891" y="8836"/>
                </a:cubicBezTo>
                <a:close/>
                <a:moveTo>
                  <a:pt x="2945" y="8836"/>
                </a:moveTo>
                <a:lnTo>
                  <a:pt x="4909" y="8836"/>
                </a:lnTo>
                <a:lnTo>
                  <a:pt x="4909" y="17673"/>
                </a:lnTo>
                <a:lnTo>
                  <a:pt x="2945" y="17673"/>
                </a:lnTo>
                <a:cubicBezTo>
                  <a:pt x="2945" y="17673"/>
                  <a:pt x="2945" y="8836"/>
                  <a:pt x="2945" y="8836"/>
                </a:cubicBezTo>
                <a:close/>
                <a:moveTo>
                  <a:pt x="19773" y="18655"/>
                </a:moveTo>
                <a:lnTo>
                  <a:pt x="20428" y="20618"/>
                </a:lnTo>
                <a:lnTo>
                  <a:pt x="1172" y="20618"/>
                </a:lnTo>
                <a:lnTo>
                  <a:pt x="1827" y="18655"/>
                </a:lnTo>
                <a:cubicBezTo>
                  <a:pt x="1827" y="18655"/>
                  <a:pt x="19773" y="18655"/>
                  <a:pt x="19773" y="18655"/>
                </a:cubicBezTo>
                <a:close/>
                <a:moveTo>
                  <a:pt x="10800" y="1056"/>
                </a:moveTo>
                <a:lnTo>
                  <a:pt x="19261" y="5891"/>
                </a:lnTo>
                <a:lnTo>
                  <a:pt x="2339" y="5891"/>
                </a:lnTo>
                <a:cubicBezTo>
                  <a:pt x="2339" y="5891"/>
                  <a:pt x="10800" y="1056"/>
                  <a:pt x="10800" y="1056"/>
                </a:cubicBezTo>
                <a:close/>
                <a:moveTo>
                  <a:pt x="21109" y="8836"/>
                </a:moveTo>
                <a:cubicBezTo>
                  <a:pt x="21380" y="8836"/>
                  <a:pt x="21600" y="8617"/>
                  <a:pt x="21600" y="8345"/>
                </a:cubicBezTo>
                <a:lnTo>
                  <a:pt x="21600" y="6382"/>
                </a:lnTo>
                <a:cubicBezTo>
                  <a:pt x="21600" y="6200"/>
                  <a:pt x="21496" y="6047"/>
                  <a:pt x="21349" y="5963"/>
                </a:cubicBezTo>
                <a:lnTo>
                  <a:pt x="21353" y="5956"/>
                </a:lnTo>
                <a:lnTo>
                  <a:pt x="11044" y="65"/>
                </a:lnTo>
                <a:lnTo>
                  <a:pt x="11040" y="72"/>
                </a:lnTo>
                <a:cubicBezTo>
                  <a:pt x="10968" y="30"/>
                  <a:pt x="10889" y="0"/>
                  <a:pt x="10800" y="0"/>
                </a:cubicBezTo>
                <a:cubicBezTo>
                  <a:pt x="10711" y="0"/>
                  <a:pt x="10632" y="30"/>
                  <a:pt x="10560" y="72"/>
                </a:cubicBezTo>
                <a:lnTo>
                  <a:pt x="10556" y="65"/>
                </a:lnTo>
                <a:lnTo>
                  <a:pt x="247" y="5956"/>
                </a:lnTo>
                <a:lnTo>
                  <a:pt x="251" y="5963"/>
                </a:lnTo>
                <a:cubicBezTo>
                  <a:pt x="104" y="6047"/>
                  <a:pt x="0" y="6200"/>
                  <a:pt x="0" y="6382"/>
                </a:cubicBezTo>
                <a:lnTo>
                  <a:pt x="0" y="8345"/>
                </a:lnTo>
                <a:cubicBezTo>
                  <a:pt x="0" y="8617"/>
                  <a:pt x="220" y="8836"/>
                  <a:pt x="491" y="8836"/>
                </a:cubicBezTo>
                <a:lnTo>
                  <a:pt x="1964" y="8836"/>
                </a:lnTo>
                <a:lnTo>
                  <a:pt x="1964" y="17673"/>
                </a:lnTo>
                <a:lnTo>
                  <a:pt x="1473" y="17673"/>
                </a:lnTo>
                <a:cubicBezTo>
                  <a:pt x="1256" y="17673"/>
                  <a:pt x="1078" y="17816"/>
                  <a:pt x="1013" y="18010"/>
                </a:cubicBezTo>
                <a:lnTo>
                  <a:pt x="1007" y="18009"/>
                </a:lnTo>
                <a:lnTo>
                  <a:pt x="25" y="20954"/>
                </a:lnTo>
                <a:lnTo>
                  <a:pt x="31" y="20955"/>
                </a:lnTo>
                <a:cubicBezTo>
                  <a:pt x="14" y="21005"/>
                  <a:pt x="0" y="21055"/>
                  <a:pt x="0" y="21109"/>
                </a:cubicBezTo>
                <a:cubicBezTo>
                  <a:pt x="0" y="21381"/>
                  <a:pt x="220" y="21600"/>
                  <a:pt x="491" y="21600"/>
                </a:cubicBezTo>
                <a:lnTo>
                  <a:pt x="21109" y="21600"/>
                </a:lnTo>
                <a:cubicBezTo>
                  <a:pt x="21380" y="21600"/>
                  <a:pt x="21600" y="21381"/>
                  <a:pt x="21600" y="21109"/>
                </a:cubicBezTo>
                <a:cubicBezTo>
                  <a:pt x="21600" y="21055"/>
                  <a:pt x="21586" y="21005"/>
                  <a:pt x="21569" y="20955"/>
                </a:cubicBezTo>
                <a:lnTo>
                  <a:pt x="21575" y="20954"/>
                </a:lnTo>
                <a:lnTo>
                  <a:pt x="20593" y="18009"/>
                </a:lnTo>
                <a:lnTo>
                  <a:pt x="20587" y="18010"/>
                </a:lnTo>
                <a:cubicBezTo>
                  <a:pt x="20522" y="17816"/>
                  <a:pt x="20344" y="17673"/>
                  <a:pt x="20127" y="17673"/>
                </a:cubicBezTo>
                <a:lnTo>
                  <a:pt x="19636" y="17673"/>
                </a:lnTo>
                <a:lnTo>
                  <a:pt x="19636" y="8836"/>
                </a:lnTo>
                <a:cubicBezTo>
                  <a:pt x="19636" y="8836"/>
                  <a:pt x="21109" y="8836"/>
                  <a:pt x="21109" y="8836"/>
                </a:cubicBezTo>
                <a:close/>
              </a:path>
            </a:pathLst>
          </a:custGeom>
          <a:solidFill>
            <a:srgbClr val="A2CC3A"/>
          </a:solidFill>
          <a:ln w="12700">
            <a:noFill/>
            <a:miter lim="400000"/>
          </a:ln>
        </p:spPr>
        <p:txBody>
          <a:bodyPr lIns="38090" tIns="38090" rIns="38090" bIns="38090" anchor="ctr"/>
          <a:lstStyle/>
          <a:p>
            <a:pPr defTabSz="457063">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2999">
              <a:solidFill>
                <a:schemeClr val="tx2"/>
              </a:solidFill>
            </a:endParaRPr>
          </a:p>
        </p:txBody>
      </p:sp>
      <p:sp>
        <p:nvSpPr>
          <p:cNvPr id="28" name="Shape 2633">
            <a:extLst>
              <a:ext uri="{FF2B5EF4-FFF2-40B4-BE49-F238E27FC236}">
                <a16:creationId xmlns:a16="http://schemas.microsoft.com/office/drawing/2014/main" id="{4B77CE9F-502F-7F48-BB8A-208479205D02}"/>
              </a:ext>
            </a:extLst>
          </p:cNvPr>
          <p:cNvSpPr/>
          <p:nvPr/>
        </p:nvSpPr>
        <p:spPr>
          <a:xfrm>
            <a:off x="3686122" y="2218452"/>
            <a:ext cx="495059" cy="495056"/>
          </a:xfrm>
          <a:custGeom>
            <a:avLst/>
            <a:gdLst/>
            <a:ahLst/>
            <a:cxnLst>
              <a:cxn ang="0">
                <a:pos x="wd2" y="hd2"/>
              </a:cxn>
              <a:cxn ang="5400000">
                <a:pos x="wd2" y="hd2"/>
              </a:cxn>
              <a:cxn ang="10800000">
                <a:pos x="wd2" y="hd2"/>
              </a:cxn>
              <a:cxn ang="16200000">
                <a:pos x="wd2" y="hd2"/>
              </a:cxn>
            </a:cxnLst>
            <a:rect l="0" t="0" r="r" b="b"/>
            <a:pathLst>
              <a:path w="21600" h="21600" extrusionOk="0">
                <a:moveTo>
                  <a:pt x="12144" y="18334"/>
                </a:moveTo>
                <a:lnTo>
                  <a:pt x="15583" y="6873"/>
                </a:lnTo>
                <a:lnTo>
                  <a:pt x="20168" y="6873"/>
                </a:lnTo>
                <a:cubicBezTo>
                  <a:pt x="20168" y="6873"/>
                  <a:pt x="12144" y="18334"/>
                  <a:pt x="12144" y="18334"/>
                </a:cubicBezTo>
                <a:close/>
                <a:moveTo>
                  <a:pt x="10800" y="19403"/>
                </a:moveTo>
                <a:lnTo>
                  <a:pt x="7041" y="6873"/>
                </a:lnTo>
                <a:lnTo>
                  <a:pt x="14559" y="6873"/>
                </a:lnTo>
                <a:cubicBezTo>
                  <a:pt x="14559" y="6873"/>
                  <a:pt x="10800" y="19403"/>
                  <a:pt x="10800" y="19403"/>
                </a:cubicBezTo>
                <a:close/>
                <a:moveTo>
                  <a:pt x="1432" y="6873"/>
                </a:moveTo>
                <a:lnTo>
                  <a:pt x="6017" y="6873"/>
                </a:lnTo>
                <a:lnTo>
                  <a:pt x="9456" y="18334"/>
                </a:lnTo>
                <a:cubicBezTo>
                  <a:pt x="9456" y="18334"/>
                  <a:pt x="1432" y="6873"/>
                  <a:pt x="1432" y="6873"/>
                </a:cubicBezTo>
                <a:close/>
                <a:moveTo>
                  <a:pt x="6578" y="982"/>
                </a:moveTo>
                <a:lnTo>
                  <a:pt x="8536" y="982"/>
                </a:lnTo>
                <a:lnTo>
                  <a:pt x="6082" y="5891"/>
                </a:lnTo>
                <a:lnTo>
                  <a:pt x="1669" y="5891"/>
                </a:lnTo>
                <a:cubicBezTo>
                  <a:pt x="1669" y="5891"/>
                  <a:pt x="6578" y="982"/>
                  <a:pt x="6578" y="982"/>
                </a:cubicBezTo>
                <a:close/>
                <a:moveTo>
                  <a:pt x="11973" y="982"/>
                </a:moveTo>
                <a:lnTo>
                  <a:pt x="14427" y="5891"/>
                </a:lnTo>
                <a:lnTo>
                  <a:pt x="7173" y="5891"/>
                </a:lnTo>
                <a:lnTo>
                  <a:pt x="9627" y="982"/>
                </a:lnTo>
                <a:cubicBezTo>
                  <a:pt x="9627" y="982"/>
                  <a:pt x="11973" y="982"/>
                  <a:pt x="11973" y="982"/>
                </a:cubicBezTo>
                <a:close/>
                <a:moveTo>
                  <a:pt x="15022" y="982"/>
                </a:moveTo>
                <a:lnTo>
                  <a:pt x="19931" y="5891"/>
                </a:lnTo>
                <a:lnTo>
                  <a:pt x="15518" y="5891"/>
                </a:lnTo>
                <a:lnTo>
                  <a:pt x="13064" y="982"/>
                </a:lnTo>
                <a:cubicBezTo>
                  <a:pt x="13064" y="982"/>
                  <a:pt x="15022" y="982"/>
                  <a:pt x="15022" y="982"/>
                </a:cubicBezTo>
                <a:close/>
                <a:moveTo>
                  <a:pt x="21600" y="6382"/>
                </a:moveTo>
                <a:cubicBezTo>
                  <a:pt x="21600" y="6272"/>
                  <a:pt x="21557" y="6175"/>
                  <a:pt x="21495" y="6093"/>
                </a:cubicBezTo>
                <a:lnTo>
                  <a:pt x="21502" y="6088"/>
                </a:lnTo>
                <a:lnTo>
                  <a:pt x="21471" y="6057"/>
                </a:lnTo>
                <a:cubicBezTo>
                  <a:pt x="21459" y="6044"/>
                  <a:pt x="21448" y="6032"/>
                  <a:pt x="21434" y="6020"/>
                </a:cubicBezTo>
                <a:lnTo>
                  <a:pt x="15611" y="197"/>
                </a:lnTo>
                <a:lnTo>
                  <a:pt x="15604" y="201"/>
                </a:lnTo>
                <a:cubicBezTo>
                  <a:pt x="15514" y="82"/>
                  <a:pt x="15379" y="0"/>
                  <a:pt x="15218" y="0"/>
                </a:cubicBezTo>
                <a:lnTo>
                  <a:pt x="6382" y="0"/>
                </a:lnTo>
                <a:cubicBezTo>
                  <a:pt x="6221" y="0"/>
                  <a:pt x="6086" y="82"/>
                  <a:pt x="5996" y="201"/>
                </a:cubicBezTo>
                <a:lnTo>
                  <a:pt x="5989" y="197"/>
                </a:lnTo>
                <a:lnTo>
                  <a:pt x="166" y="6020"/>
                </a:lnTo>
                <a:cubicBezTo>
                  <a:pt x="152" y="6032"/>
                  <a:pt x="141" y="6044"/>
                  <a:pt x="129" y="6057"/>
                </a:cubicBezTo>
                <a:lnTo>
                  <a:pt x="98" y="6088"/>
                </a:lnTo>
                <a:lnTo>
                  <a:pt x="105" y="6093"/>
                </a:lnTo>
                <a:cubicBezTo>
                  <a:pt x="43" y="6175"/>
                  <a:pt x="0" y="6272"/>
                  <a:pt x="0" y="6382"/>
                </a:cubicBezTo>
                <a:cubicBezTo>
                  <a:pt x="0" y="6499"/>
                  <a:pt x="46" y="6602"/>
                  <a:pt x="115" y="6686"/>
                </a:cubicBezTo>
                <a:lnTo>
                  <a:pt x="109" y="6690"/>
                </a:lnTo>
                <a:lnTo>
                  <a:pt x="10418" y="21418"/>
                </a:lnTo>
                <a:lnTo>
                  <a:pt x="10424" y="21413"/>
                </a:lnTo>
                <a:cubicBezTo>
                  <a:pt x="10514" y="21525"/>
                  <a:pt x="10646" y="21600"/>
                  <a:pt x="10800" y="21600"/>
                </a:cubicBezTo>
                <a:cubicBezTo>
                  <a:pt x="10954" y="21600"/>
                  <a:pt x="11086" y="21525"/>
                  <a:pt x="11176" y="21413"/>
                </a:cubicBezTo>
                <a:lnTo>
                  <a:pt x="11182" y="21418"/>
                </a:lnTo>
                <a:lnTo>
                  <a:pt x="21491" y="6690"/>
                </a:lnTo>
                <a:lnTo>
                  <a:pt x="21485" y="6686"/>
                </a:lnTo>
                <a:cubicBezTo>
                  <a:pt x="21553" y="6602"/>
                  <a:pt x="21600" y="6499"/>
                  <a:pt x="21600" y="6382"/>
                </a:cubicBezTo>
              </a:path>
            </a:pathLst>
          </a:custGeom>
          <a:solidFill>
            <a:srgbClr val="84BA41"/>
          </a:solidFill>
          <a:ln w="12700">
            <a:miter lim="400000"/>
          </a:ln>
        </p:spPr>
        <p:txBody>
          <a:bodyPr lIns="38090" tIns="38090" rIns="38090" bIns="38090" anchor="ctr"/>
          <a:lstStyle/>
          <a:p>
            <a:pPr algn="ctr" defTabSz="457063">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2999"/>
          </a:p>
        </p:txBody>
      </p:sp>
      <p:sp>
        <p:nvSpPr>
          <p:cNvPr id="8" name="Text Placeholder 2">
            <a:extLst>
              <a:ext uri="{FF2B5EF4-FFF2-40B4-BE49-F238E27FC236}">
                <a16:creationId xmlns:a16="http://schemas.microsoft.com/office/drawing/2014/main" id="{40B92E39-1EC5-C706-8950-E2F47167B005}"/>
              </a:ext>
            </a:extLst>
          </p:cNvPr>
          <p:cNvSpPr txBox="1">
            <a:spLocks/>
          </p:cNvSpPr>
          <p:nvPr/>
        </p:nvSpPr>
        <p:spPr>
          <a:xfrm>
            <a:off x="-19417" y="5626962"/>
            <a:ext cx="12181236" cy="582221"/>
          </a:xfrm>
          <a:prstGeom prst="rect">
            <a:avLst/>
          </a:prstGeom>
        </p:spPr>
        <p:txBody>
          <a:bodyPr vert="horz" lIns="91440" tIns="45720" rIns="91440" bIns="45720" rtlCol="0">
            <a:normAutofit lnSpcReduction="10000"/>
          </a:bodyPr>
          <a:lstStyle>
            <a:lvl1pPr marL="0" indent="0" algn="ctr" defTabSz="914400" rtl="0" eaLnBrk="1" latinLnBrk="0" hangingPunct="1">
              <a:lnSpc>
                <a:spcPct val="90000"/>
              </a:lnSpc>
              <a:spcBef>
                <a:spcPts val="1000"/>
              </a:spcBef>
              <a:buFont typeface="Arial" panose="020B0604020202020204" pitchFamily="34" charset="0"/>
              <a:buNone/>
              <a:defRPr sz="3600" b="0" i="0" kern="120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b="1" dirty="0">
                <a:solidFill>
                  <a:srgbClr val="468940"/>
                </a:solidFill>
              </a:rPr>
              <a:t>Sustainability covers a wide array of issues and topics</a:t>
            </a:r>
          </a:p>
        </p:txBody>
      </p:sp>
    </p:spTree>
    <p:extLst>
      <p:ext uri="{BB962C8B-B14F-4D97-AF65-F5344CB8AC3E}">
        <p14:creationId xmlns:p14="http://schemas.microsoft.com/office/powerpoint/2010/main" val="305188408"/>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Box 12">
            <a:extLst>
              <a:ext uri="{FF2B5EF4-FFF2-40B4-BE49-F238E27FC236}">
                <a16:creationId xmlns:a16="http://schemas.microsoft.com/office/drawing/2014/main" id="{03251898-1EA3-DBFC-5FE8-9F3DDCC040EE}"/>
              </a:ext>
            </a:extLst>
          </p:cNvPr>
          <p:cNvSpPr txBox="1"/>
          <p:nvPr/>
        </p:nvSpPr>
        <p:spPr>
          <a:xfrm>
            <a:off x="3718076" y="893523"/>
            <a:ext cx="8111067" cy="5632311"/>
          </a:xfrm>
          <a:prstGeom prst="rect">
            <a:avLst/>
          </a:prstGeom>
          <a:noFill/>
        </p:spPr>
        <p:txBody>
          <a:bodyPr wrap="square" lIns="91440" tIns="45720" rIns="91440" bIns="45720" anchor="t">
            <a:spAutoFit/>
          </a:bodyPr>
          <a:lstStyle/>
          <a:p>
            <a:pPr algn="l" fontAlgn="base"/>
            <a:r>
              <a:rPr lang="en-GB" sz="2400" dirty="0">
                <a:solidFill>
                  <a:srgbClr val="000000"/>
                </a:solidFill>
              </a:rPr>
              <a:t>SMEs</a:t>
            </a:r>
            <a:r>
              <a:rPr lang="en-GB" sz="2400" b="0" i="0" dirty="0">
                <a:solidFill>
                  <a:srgbClr val="000000"/>
                </a:solidFill>
                <a:effectLst/>
              </a:rPr>
              <a:t> are at the forefront of change. They have more flexibility than larger organisations to implement and adapt </a:t>
            </a:r>
            <a:r>
              <a:rPr lang="en-GB" sz="2400" dirty="0">
                <a:solidFill>
                  <a:srgbClr val="000000"/>
                </a:solidFill>
              </a:rPr>
              <a:t>sustainability</a:t>
            </a:r>
            <a:r>
              <a:rPr lang="en-GB" sz="2400" b="0" i="0" dirty="0">
                <a:solidFill>
                  <a:srgbClr val="000000"/>
                </a:solidFill>
                <a:effectLst/>
              </a:rPr>
              <a:t> strategies and programs</a:t>
            </a:r>
            <a:r>
              <a:rPr lang="en-GB" sz="2400" dirty="0">
                <a:solidFill>
                  <a:srgbClr val="000000"/>
                </a:solidFill>
              </a:rPr>
              <a:t> to </a:t>
            </a:r>
            <a:r>
              <a:rPr lang="en-GB" sz="2400" b="1" dirty="0">
                <a:solidFill>
                  <a:srgbClr val="027354"/>
                </a:solidFill>
              </a:rPr>
              <a:t>reduce business risk, improve reputation </a:t>
            </a:r>
            <a:r>
              <a:rPr lang="en-GB" sz="2400" dirty="0">
                <a:solidFill>
                  <a:srgbClr val="000000"/>
                </a:solidFill>
              </a:rPr>
              <a:t>and </a:t>
            </a:r>
            <a:r>
              <a:rPr lang="en-GB" sz="2400" b="1" dirty="0">
                <a:solidFill>
                  <a:srgbClr val="027354"/>
                </a:solidFill>
              </a:rPr>
              <a:t>provide opportunities for cost savings</a:t>
            </a:r>
            <a:r>
              <a:rPr lang="en-GB" sz="2400" dirty="0">
                <a:solidFill>
                  <a:srgbClr val="000000"/>
                </a:solidFill>
              </a:rPr>
              <a:t>. Even the simplest energy efficiency measures can generate savings and make a difference to your business.</a:t>
            </a:r>
          </a:p>
          <a:p>
            <a:pPr algn="l" fontAlgn="base"/>
            <a:endParaRPr lang="en-GB" sz="2400" dirty="0">
              <a:solidFill>
                <a:srgbClr val="000000"/>
              </a:solidFill>
            </a:endParaRPr>
          </a:p>
          <a:p>
            <a:pPr algn="l"/>
            <a:r>
              <a:rPr lang="en-IE" sz="2400" b="1" dirty="0">
                <a:solidFill>
                  <a:srgbClr val="027354"/>
                </a:solidFill>
              </a:rPr>
              <a:t>Examples include: </a:t>
            </a:r>
          </a:p>
          <a:p>
            <a:pPr marL="342900" indent="-342900" algn="l">
              <a:buFont typeface="Wingdings" panose="05000000000000000000" pitchFamily="2" charset="2"/>
              <a:buChar char="ü"/>
            </a:pPr>
            <a:r>
              <a:rPr lang="en-GB" sz="2400" dirty="0">
                <a:solidFill>
                  <a:srgbClr val="000000"/>
                </a:solidFill>
              </a:rPr>
              <a:t>Renewable energy, such as solar, wind, hydroelectric, and biomass.</a:t>
            </a:r>
          </a:p>
          <a:p>
            <a:pPr marL="342900" indent="-342900" algn="l">
              <a:buFont typeface="Wingdings" panose="05000000000000000000" pitchFamily="2" charset="2"/>
              <a:buChar char="ü"/>
            </a:pPr>
            <a:r>
              <a:rPr lang="en-GB" sz="2400" dirty="0">
                <a:solidFill>
                  <a:srgbClr val="000000"/>
                </a:solidFill>
              </a:rPr>
              <a:t>Recycling of paper, plastics, card, metals (e.g., iron and steel, and minerals)</a:t>
            </a:r>
          </a:p>
          <a:p>
            <a:pPr marL="342900" indent="-342900">
              <a:buFont typeface="Wingdings" panose="05000000000000000000" pitchFamily="2" charset="2"/>
              <a:buChar char="ü"/>
            </a:pPr>
            <a:r>
              <a:rPr lang="en-GB" sz="2400" dirty="0">
                <a:solidFill>
                  <a:srgbClr val="000000"/>
                </a:solidFill>
              </a:rPr>
              <a:t>Reduce paper waste, energy consumption, </a:t>
            </a:r>
          </a:p>
          <a:p>
            <a:pPr marL="342900" indent="-342900" algn="l">
              <a:buFont typeface="Wingdings" panose="05000000000000000000" pitchFamily="2" charset="2"/>
              <a:buChar char="ü"/>
            </a:pPr>
            <a:r>
              <a:rPr lang="en-GB" sz="2400" dirty="0">
                <a:solidFill>
                  <a:srgbClr val="000000"/>
                </a:solidFill>
              </a:rPr>
              <a:t>Work remotely if possible, to reduce carbon emissions </a:t>
            </a:r>
          </a:p>
          <a:p>
            <a:pPr marL="342900" indent="-342900">
              <a:buFont typeface="Wingdings" panose="05000000000000000000" pitchFamily="2" charset="2"/>
              <a:buChar char="ü"/>
            </a:pPr>
            <a:r>
              <a:rPr lang="en-GB" sz="2400" dirty="0">
                <a:solidFill>
                  <a:srgbClr val="000000"/>
                </a:solidFill>
              </a:rPr>
              <a:t>Choose environmentally friendly consumables </a:t>
            </a:r>
            <a:endParaRPr lang="en-IE" sz="2400" dirty="0">
              <a:solidFill>
                <a:srgbClr val="000000"/>
              </a:solidFill>
            </a:endParaRPr>
          </a:p>
        </p:txBody>
      </p:sp>
      <p:sp>
        <p:nvSpPr>
          <p:cNvPr id="15" name="TextBox 14">
            <a:extLst>
              <a:ext uri="{FF2B5EF4-FFF2-40B4-BE49-F238E27FC236}">
                <a16:creationId xmlns:a16="http://schemas.microsoft.com/office/drawing/2014/main" id="{4BC243D1-3420-1DAF-0620-223E4EC5A96A}"/>
              </a:ext>
            </a:extLst>
          </p:cNvPr>
          <p:cNvSpPr txBox="1"/>
          <p:nvPr/>
        </p:nvSpPr>
        <p:spPr>
          <a:xfrm>
            <a:off x="244929" y="258020"/>
            <a:ext cx="10401300" cy="523220"/>
          </a:xfrm>
          <a:prstGeom prst="rect">
            <a:avLst/>
          </a:prstGeom>
          <a:noFill/>
        </p:spPr>
        <p:txBody>
          <a:bodyPr wrap="square">
            <a:spAutoFit/>
          </a:bodyPr>
          <a:lstStyle/>
          <a:p>
            <a:r>
              <a:rPr lang="en-IE" sz="2800" b="1" dirty="0">
                <a:solidFill>
                  <a:srgbClr val="027354"/>
                </a:solidFill>
              </a:rPr>
              <a:t>SMEs are in the Driving Seat of Environmental Impact</a:t>
            </a:r>
          </a:p>
        </p:txBody>
      </p:sp>
      <p:pic>
        <p:nvPicPr>
          <p:cNvPr id="17" name="Picture 16" descr="Green electric car charging symbol on pavement">
            <a:extLst>
              <a:ext uri="{FF2B5EF4-FFF2-40B4-BE49-F238E27FC236}">
                <a16:creationId xmlns:a16="http://schemas.microsoft.com/office/drawing/2014/main" id="{175F3381-FA24-9550-5598-AF970A3C6BE3}"/>
              </a:ext>
            </a:extLst>
          </p:cNvPr>
          <p:cNvPicPr>
            <a:picLocks noChangeAspect="1"/>
          </p:cNvPicPr>
          <p:nvPr/>
        </p:nvPicPr>
        <p:blipFill rotWithShape="1">
          <a:blip r:embed="rId2"/>
          <a:srcRect l="-5256" r="9680"/>
          <a:stretch/>
        </p:blipFill>
        <p:spPr>
          <a:xfrm>
            <a:off x="100114" y="2273300"/>
            <a:ext cx="3443186" cy="2654299"/>
          </a:xfrm>
          <a:prstGeom prst="rect">
            <a:avLst/>
          </a:prstGeom>
        </p:spPr>
      </p:pic>
    </p:spTree>
    <p:extLst>
      <p:ext uri="{BB962C8B-B14F-4D97-AF65-F5344CB8AC3E}">
        <p14:creationId xmlns:p14="http://schemas.microsoft.com/office/powerpoint/2010/main" val="3306872684"/>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Box 12">
            <a:extLst>
              <a:ext uri="{FF2B5EF4-FFF2-40B4-BE49-F238E27FC236}">
                <a16:creationId xmlns:a16="http://schemas.microsoft.com/office/drawing/2014/main" id="{03251898-1EA3-DBFC-5FE8-9F3DDCC040EE}"/>
              </a:ext>
            </a:extLst>
          </p:cNvPr>
          <p:cNvSpPr txBox="1"/>
          <p:nvPr/>
        </p:nvSpPr>
        <p:spPr>
          <a:xfrm>
            <a:off x="304800" y="672068"/>
            <a:ext cx="11430000" cy="6555641"/>
          </a:xfrm>
          <a:prstGeom prst="rect">
            <a:avLst/>
          </a:prstGeom>
          <a:noFill/>
        </p:spPr>
        <p:txBody>
          <a:bodyPr wrap="square">
            <a:spAutoFit/>
          </a:bodyPr>
          <a:lstStyle/>
          <a:p>
            <a:r>
              <a:rPr lang="en-IE" sz="2400" dirty="0">
                <a:solidFill>
                  <a:srgbClr val="000000"/>
                </a:solidFill>
              </a:rPr>
              <a:t>There are many drivers pushing SMEs to make changes to their business models so that they are kinder to the environment.   Let’s look at some current drivers…</a:t>
            </a:r>
          </a:p>
          <a:p>
            <a:endParaRPr lang="en-IE" sz="2400" dirty="0">
              <a:solidFill>
                <a:srgbClr val="000000"/>
              </a:solidFill>
            </a:endParaRPr>
          </a:p>
          <a:p>
            <a:r>
              <a:rPr lang="en-IE" sz="2400" b="1" dirty="0">
                <a:solidFill>
                  <a:srgbClr val="468940"/>
                </a:solidFill>
                <a:cs typeface="Calibri"/>
              </a:rPr>
              <a:t>Supply chain disruptions</a:t>
            </a:r>
          </a:p>
          <a:p>
            <a:r>
              <a:rPr lang="en-IE" sz="2400" dirty="0">
                <a:solidFill>
                  <a:srgbClr val="000000"/>
                </a:solidFill>
              </a:rPr>
              <a:t>Most businesses now have global supply chains with </a:t>
            </a:r>
            <a:r>
              <a:rPr lang="en-IE" sz="2400" dirty="0">
                <a:hlinkClick r:id="rId2"/>
              </a:rPr>
              <a:t>76% of suppliers identifying potential climate risks in their supply chain</a:t>
            </a:r>
            <a:r>
              <a:rPr lang="en-IE" sz="2400" dirty="0"/>
              <a:t>. </a:t>
            </a:r>
            <a:r>
              <a:rPr lang="en-IE" sz="2400" dirty="0">
                <a:solidFill>
                  <a:srgbClr val="000000"/>
                </a:solidFill>
              </a:rPr>
              <a:t>These risks can be caused by extreme weather or health events caused by climate and environmental damage.  Considering these risks and how to mitigate them is an important driving factor for Business Sustainability. </a:t>
            </a:r>
          </a:p>
          <a:p>
            <a:endParaRPr lang="en-IE" dirty="0">
              <a:solidFill>
                <a:srgbClr val="000000"/>
              </a:solidFill>
            </a:endParaRPr>
          </a:p>
          <a:p>
            <a:r>
              <a:rPr lang="en-IE" sz="2400" b="1" dirty="0">
                <a:solidFill>
                  <a:srgbClr val="468940"/>
                </a:solidFill>
                <a:latin typeface="Calibri"/>
                <a:cs typeface="Calibri"/>
              </a:rPr>
              <a:t>Consumer Demand for Sustainability </a:t>
            </a:r>
          </a:p>
          <a:p>
            <a:r>
              <a:rPr lang="en-IE" sz="2400" dirty="0">
                <a:solidFill>
                  <a:srgbClr val="000000"/>
                </a:solidFill>
              </a:rPr>
              <a:t>While consumers have been expressing an interest in sustainable products and offerings for years, when ultimately faced with sustainable choices, consumers have historically reverted to old habitual behaviour.  However, last year the IBM Institute for Business Value found that 93% of global respondents said the pandemic had influenced their views on sustainability with 51% of global consumers expressing that environmental sustainability was more important to them today that it was 12 months ago. </a:t>
            </a:r>
            <a:r>
              <a:rPr lang="en-IE" dirty="0"/>
              <a:t>(</a:t>
            </a:r>
            <a:r>
              <a:rPr lang="en-IE" dirty="0">
                <a:hlinkClick r:id="rId3"/>
              </a:rPr>
              <a:t>IBM: Institute for Business Value</a:t>
            </a:r>
            <a:r>
              <a:rPr lang="en-IE" dirty="0"/>
              <a:t>)</a:t>
            </a:r>
            <a:endParaRPr lang="en-IE" sz="2400" dirty="0"/>
          </a:p>
          <a:p>
            <a:endParaRPr lang="en-IE" sz="1800" dirty="0">
              <a:solidFill>
                <a:srgbClr val="000000"/>
              </a:solidFill>
            </a:endParaRPr>
          </a:p>
          <a:p>
            <a:r>
              <a:rPr lang="en-IE" sz="2400" dirty="0">
                <a:solidFill>
                  <a:srgbClr val="000000"/>
                </a:solidFill>
              </a:rPr>
              <a:t> </a:t>
            </a:r>
            <a:endParaRPr lang="en-RU" sz="2400" dirty="0">
              <a:solidFill>
                <a:srgbClr val="000000"/>
              </a:solidFill>
            </a:endParaRPr>
          </a:p>
        </p:txBody>
      </p:sp>
      <p:sp>
        <p:nvSpPr>
          <p:cNvPr id="15" name="TextBox 14">
            <a:extLst>
              <a:ext uri="{FF2B5EF4-FFF2-40B4-BE49-F238E27FC236}">
                <a16:creationId xmlns:a16="http://schemas.microsoft.com/office/drawing/2014/main" id="{4BC243D1-3420-1DAF-0620-223E4EC5A96A}"/>
              </a:ext>
            </a:extLst>
          </p:cNvPr>
          <p:cNvSpPr txBox="1"/>
          <p:nvPr/>
        </p:nvSpPr>
        <p:spPr>
          <a:xfrm>
            <a:off x="304800" y="148848"/>
            <a:ext cx="10401300" cy="523220"/>
          </a:xfrm>
          <a:prstGeom prst="rect">
            <a:avLst/>
          </a:prstGeom>
          <a:noFill/>
        </p:spPr>
        <p:txBody>
          <a:bodyPr wrap="square">
            <a:spAutoFit/>
          </a:bodyPr>
          <a:lstStyle/>
          <a:p>
            <a:r>
              <a:rPr lang="en-IE" sz="2800" b="1" dirty="0">
                <a:solidFill>
                  <a:srgbClr val="027354"/>
                </a:solidFill>
              </a:rPr>
              <a:t>Economic Drivers</a:t>
            </a:r>
          </a:p>
        </p:txBody>
      </p:sp>
    </p:spTree>
    <p:extLst>
      <p:ext uri="{BB962C8B-B14F-4D97-AF65-F5344CB8AC3E}">
        <p14:creationId xmlns:p14="http://schemas.microsoft.com/office/powerpoint/2010/main" val="2147843143"/>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Box 12">
            <a:extLst>
              <a:ext uri="{FF2B5EF4-FFF2-40B4-BE49-F238E27FC236}">
                <a16:creationId xmlns:a16="http://schemas.microsoft.com/office/drawing/2014/main" id="{03251898-1EA3-DBFC-5FE8-9F3DDCC040EE}"/>
              </a:ext>
            </a:extLst>
          </p:cNvPr>
          <p:cNvSpPr txBox="1"/>
          <p:nvPr/>
        </p:nvSpPr>
        <p:spPr>
          <a:xfrm>
            <a:off x="241300" y="843677"/>
            <a:ext cx="11328400" cy="6555641"/>
          </a:xfrm>
          <a:prstGeom prst="rect">
            <a:avLst/>
          </a:prstGeom>
          <a:noFill/>
        </p:spPr>
        <p:txBody>
          <a:bodyPr wrap="square">
            <a:spAutoFit/>
          </a:bodyPr>
          <a:lstStyle/>
          <a:p>
            <a:r>
              <a:rPr lang="en-IE" sz="2400" b="1" dirty="0">
                <a:solidFill>
                  <a:srgbClr val="468940"/>
                </a:solidFill>
                <a:latin typeface="Calibri"/>
                <a:cs typeface="Calibri"/>
              </a:rPr>
              <a:t>Employee Demand  </a:t>
            </a:r>
          </a:p>
          <a:p>
            <a:r>
              <a:rPr lang="en-IE" sz="2400" dirty="0">
                <a:solidFill>
                  <a:srgbClr val="000000"/>
                </a:solidFill>
              </a:rPr>
              <a:t>SMEs are becoming increasingly aware of the impacts everyday decisions have on the climate and so this is affecting their decisions when choosing where to work. Climate change and environmental protection is the issue that millennials care about the most and by 2025, millennials and beyond will make up to </a:t>
            </a:r>
            <a:r>
              <a:rPr lang="en-IE" sz="2400" dirty="0">
                <a:hlinkClick r:id="rId2"/>
              </a:rPr>
              <a:t>75% of the global workforce </a:t>
            </a:r>
            <a:r>
              <a:rPr lang="en-IE" sz="2400" dirty="0">
                <a:solidFill>
                  <a:srgbClr val="000000"/>
                </a:solidFill>
              </a:rPr>
              <a:t>who want to work for companies that are affecting positive change. SMEs depend on attracting the best talent, and so working on the becoming a more sustainable SME is a key step in creating your value proposition for a modern workforce. </a:t>
            </a:r>
            <a:endParaRPr lang="en-RU" sz="2400" dirty="0">
              <a:solidFill>
                <a:srgbClr val="000000"/>
              </a:solidFill>
            </a:endParaRPr>
          </a:p>
          <a:p>
            <a:endParaRPr lang="en-IE" dirty="0">
              <a:solidFill>
                <a:srgbClr val="000000"/>
              </a:solidFill>
            </a:endParaRPr>
          </a:p>
          <a:p>
            <a:r>
              <a:rPr lang="en-IE" sz="2400" b="1" dirty="0">
                <a:solidFill>
                  <a:srgbClr val="468940"/>
                </a:solidFill>
                <a:latin typeface="Calibri"/>
                <a:cs typeface="Calibri"/>
              </a:rPr>
              <a:t>Response to Pressure Movements </a:t>
            </a:r>
          </a:p>
          <a:p>
            <a:pPr marL="0" marR="0" lvl="0" indent="0" algn="l" defTabSz="325892" rtl="0" eaLnBrk="1" fontAlgn="auto" latinLnBrk="0" hangingPunct="1">
              <a:lnSpc>
                <a:spcPct val="100000"/>
              </a:lnSpc>
              <a:spcBef>
                <a:spcPts val="0"/>
              </a:spcBef>
              <a:spcAft>
                <a:spcPts val="0"/>
              </a:spcAft>
              <a:buClrTx/>
              <a:buSzTx/>
              <a:buFontTx/>
              <a:buNone/>
              <a:tabLst/>
              <a:defRPr/>
            </a:pPr>
            <a:r>
              <a:rPr lang="en-IE" sz="2400" dirty="0">
                <a:solidFill>
                  <a:srgbClr val="000000"/>
                </a:solidFill>
                <a:latin typeface="Calibri" panose="020F0502020204030204" pitchFamily="34" charset="0"/>
                <a:cs typeface="Calibri" panose="020F0502020204030204" pitchFamily="34" charset="0"/>
              </a:rPr>
              <a:t>The modern environmental movement was born on the first Earth Day in April 1970, and since then traction has built year on year. From Greta Thunberg’s </a:t>
            </a:r>
            <a:r>
              <a:rPr lang="en-IE" sz="2400" dirty="0">
                <a:solidFill>
                  <a:srgbClr val="004256"/>
                </a:solidFill>
                <a:latin typeface="Calibri" panose="020F0502020204030204" pitchFamily="34" charset="0"/>
                <a:cs typeface="Calibri" panose="020F0502020204030204" pitchFamily="34" charset="0"/>
              </a:rPr>
              <a:t>‘</a:t>
            </a:r>
            <a:r>
              <a:rPr lang="en-IE" sz="2400" dirty="0">
                <a:solidFill>
                  <a:srgbClr val="004256"/>
                </a:solidFill>
                <a:latin typeface="Calibri" panose="020F0502020204030204" pitchFamily="34" charset="0"/>
                <a:cs typeface="Calibri" panose="020F0502020204030204" pitchFamily="34" charset="0"/>
                <a:hlinkClick r:id="rId3"/>
              </a:rPr>
              <a:t>Friday’s for Future</a:t>
            </a:r>
            <a:r>
              <a:rPr lang="en-IE" sz="2400" dirty="0">
                <a:solidFill>
                  <a:srgbClr val="004256"/>
                </a:solidFill>
                <a:latin typeface="Calibri" panose="020F0502020204030204" pitchFamily="34" charset="0"/>
                <a:cs typeface="Calibri" panose="020F0502020204030204" pitchFamily="34" charset="0"/>
              </a:rPr>
              <a:t>’ </a:t>
            </a:r>
            <a:r>
              <a:rPr lang="en-IE" sz="2400" dirty="0">
                <a:solidFill>
                  <a:srgbClr val="000000"/>
                </a:solidFill>
                <a:latin typeface="Calibri" panose="020F0502020204030204" pitchFamily="34" charset="0"/>
                <a:cs typeface="Calibri" panose="020F0502020204030204" pitchFamily="34" charset="0"/>
              </a:rPr>
              <a:t>strikes, to sectoral lobbying and pressure groups, combined with the transparency afforded by reporting SMEs can no longer hideaway.  This now applies to SMEs of all sizes, as a certain social and environmental performance is required in order to build trust with your users and receive the social license to operate. </a:t>
            </a:r>
            <a:endParaRPr kumimoji="0" lang="en-IE" sz="2400" b="0" i="0" u="none" strike="noStrike" kern="120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endParaRPr>
          </a:p>
          <a:p>
            <a:endParaRPr lang="en-IE" sz="1800" dirty="0">
              <a:solidFill>
                <a:srgbClr val="000000"/>
              </a:solidFill>
            </a:endParaRPr>
          </a:p>
          <a:p>
            <a:r>
              <a:rPr lang="en-IE" sz="2400" dirty="0">
                <a:solidFill>
                  <a:srgbClr val="000000"/>
                </a:solidFill>
              </a:rPr>
              <a:t> </a:t>
            </a:r>
            <a:endParaRPr lang="en-RU" sz="2400" dirty="0">
              <a:solidFill>
                <a:srgbClr val="000000"/>
              </a:solidFill>
            </a:endParaRPr>
          </a:p>
        </p:txBody>
      </p:sp>
      <p:sp>
        <p:nvSpPr>
          <p:cNvPr id="15" name="TextBox 14">
            <a:extLst>
              <a:ext uri="{FF2B5EF4-FFF2-40B4-BE49-F238E27FC236}">
                <a16:creationId xmlns:a16="http://schemas.microsoft.com/office/drawing/2014/main" id="{4BC243D1-3420-1DAF-0620-223E4EC5A96A}"/>
              </a:ext>
            </a:extLst>
          </p:cNvPr>
          <p:cNvSpPr txBox="1"/>
          <p:nvPr/>
        </p:nvSpPr>
        <p:spPr>
          <a:xfrm>
            <a:off x="241300" y="131901"/>
            <a:ext cx="10401300" cy="523220"/>
          </a:xfrm>
          <a:prstGeom prst="rect">
            <a:avLst/>
          </a:prstGeom>
          <a:noFill/>
        </p:spPr>
        <p:txBody>
          <a:bodyPr wrap="square">
            <a:spAutoFit/>
          </a:bodyPr>
          <a:lstStyle/>
          <a:p>
            <a:r>
              <a:rPr lang="en-IE" sz="2800" b="1" dirty="0">
                <a:solidFill>
                  <a:srgbClr val="027354"/>
                </a:solidFill>
              </a:rPr>
              <a:t>Economic Drivers</a:t>
            </a:r>
          </a:p>
        </p:txBody>
      </p:sp>
    </p:spTree>
    <p:extLst>
      <p:ext uri="{BB962C8B-B14F-4D97-AF65-F5344CB8AC3E}">
        <p14:creationId xmlns:p14="http://schemas.microsoft.com/office/powerpoint/2010/main" val="16869730"/>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Box 12">
            <a:extLst>
              <a:ext uri="{FF2B5EF4-FFF2-40B4-BE49-F238E27FC236}">
                <a16:creationId xmlns:a16="http://schemas.microsoft.com/office/drawing/2014/main" id="{03251898-1EA3-DBFC-5FE8-9F3DDCC040EE}"/>
              </a:ext>
            </a:extLst>
          </p:cNvPr>
          <p:cNvSpPr txBox="1"/>
          <p:nvPr/>
        </p:nvSpPr>
        <p:spPr>
          <a:xfrm>
            <a:off x="355600" y="674588"/>
            <a:ext cx="7720642" cy="6647974"/>
          </a:xfrm>
          <a:prstGeom prst="rect">
            <a:avLst/>
          </a:prstGeom>
          <a:noFill/>
        </p:spPr>
        <p:txBody>
          <a:bodyPr wrap="square" lIns="91440" tIns="45720" rIns="91440" bIns="45720" anchor="t">
            <a:spAutoFit/>
          </a:bodyPr>
          <a:lstStyle/>
          <a:p>
            <a:r>
              <a:rPr lang="en-IE" sz="2400" b="1" dirty="0">
                <a:solidFill>
                  <a:srgbClr val="468940"/>
                </a:solidFill>
                <a:latin typeface="Calibri"/>
                <a:cs typeface="Calibri"/>
              </a:rPr>
              <a:t>Efficiency Gains and Innovation </a:t>
            </a:r>
          </a:p>
          <a:p>
            <a:pPr algn="just"/>
            <a:r>
              <a:rPr lang="en-GB" sz="2400" dirty="0">
                <a:solidFill>
                  <a:srgbClr val="000000"/>
                </a:solidFill>
                <a:latin typeface="Calibri"/>
                <a:cs typeface="Calibri"/>
              </a:rPr>
              <a:t>By aligning your SME with the sustainability goals, you are automatically taking a future focused lens to your operations which can provide you with a number of competitive advantages.  This drives innovation as we are forced to explore new options and business models that are outside of the ‘norm’ as well as identifying the market opportunities of tomorrow.  </a:t>
            </a:r>
            <a:endParaRPr lang="en-GB" sz="2400" dirty="0">
              <a:solidFill>
                <a:srgbClr val="000000"/>
              </a:solidFill>
              <a:latin typeface="Calibri" panose="020F0502020204030204" pitchFamily="34" charset="0"/>
              <a:cs typeface="Calibri" panose="020F0502020204030204" pitchFamily="34" charset="0"/>
            </a:endParaRPr>
          </a:p>
          <a:p>
            <a:pPr algn="just"/>
            <a:endParaRPr lang="en-GB" sz="2400" dirty="0">
              <a:solidFill>
                <a:srgbClr val="000000"/>
              </a:solidFill>
              <a:latin typeface="Calibri" panose="020F0502020204030204" pitchFamily="34" charset="0"/>
              <a:cs typeface="Calibri" panose="020F0502020204030204" pitchFamily="34" charset="0"/>
            </a:endParaRPr>
          </a:p>
          <a:p>
            <a:pPr algn="just"/>
            <a:r>
              <a:rPr lang="en-GB" sz="2400" dirty="0">
                <a:solidFill>
                  <a:srgbClr val="000000"/>
                </a:solidFill>
                <a:latin typeface="Calibri"/>
                <a:cs typeface="Calibri"/>
              </a:rPr>
              <a:t>Check out this </a:t>
            </a:r>
            <a:r>
              <a:rPr lang="en-GB" sz="2400" dirty="0">
                <a:solidFill>
                  <a:srgbClr val="004256"/>
                </a:solidFill>
                <a:latin typeface="Calibri"/>
                <a:cs typeface="Calibri"/>
                <a:hlinkClick r:id="rId2"/>
              </a:rPr>
              <a:t>report</a:t>
            </a:r>
            <a:r>
              <a:rPr lang="en-GB" sz="2400" dirty="0">
                <a:solidFill>
                  <a:srgbClr val="004256"/>
                </a:solidFill>
                <a:latin typeface="Calibri"/>
                <a:cs typeface="Calibri"/>
              </a:rPr>
              <a:t> </a:t>
            </a:r>
            <a:r>
              <a:rPr lang="en-GB" sz="2400" dirty="0">
                <a:solidFill>
                  <a:srgbClr val="000000"/>
                </a:solidFill>
                <a:latin typeface="Calibri"/>
                <a:cs typeface="Calibri"/>
              </a:rPr>
              <a:t>which outlines</a:t>
            </a:r>
            <a:r>
              <a:rPr lang="en-IE" sz="2400" dirty="0">
                <a:solidFill>
                  <a:srgbClr val="000000"/>
                </a:solidFill>
                <a:latin typeface="Calibri"/>
                <a:cs typeface="Calibri"/>
              </a:rPr>
              <a:t> the </a:t>
            </a:r>
            <a:r>
              <a:rPr lang="en-IE" sz="2400" b="1" dirty="0">
                <a:solidFill>
                  <a:srgbClr val="000000"/>
                </a:solidFill>
                <a:latin typeface="Calibri"/>
                <a:cs typeface="Calibri"/>
              </a:rPr>
              <a:t>60 biggest market opportunities related to delivering the Sustainable Development Goals. </a:t>
            </a:r>
            <a:r>
              <a:rPr lang="en-IE" sz="2400" dirty="0">
                <a:solidFill>
                  <a:srgbClr val="000000"/>
                </a:solidFill>
                <a:latin typeface="Calibri"/>
                <a:cs typeface="Calibri"/>
              </a:rPr>
              <a:t>  Circular business models are also a key area of exploration as not only do they provide us with a greater social license and help us build trust and reputation, but they also help us to design out inefficiencies and save costs.  </a:t>
            </a:r>
            <a:endParaRPr lang="en-IE" sz="2400" dirty="0">
              <a:solidFill>
                <a:srgbClr val="000000"/>
              </a:solidFill>
              <a:latin typeface="Calibri" panose="020F0502020204030204" pitchFamily="34" charset="0"/>
              <a:cs typeface="Calibri" panose="020F0502020204030204" pitchFamily="34" charset="0"/>
            </a:endParaRPr>
          </a:p>
          <a:p>
            <a:endParaRPr lang="en-IE" sz="1800" dirty="0">
              <a:solidFill>
                <a:srgbClr val="000000"/>
              </a:solidFill>
            </a:endParaRPr>
          </a:p>
          <a:p>
            <a:r>
              <a:rPr lang="en-IE" sz="2400" dirty="0">
                <a:solidFill>
                  <a:srgbClr val="000000"/>
                </a:solidFill>
              </a:rPr>
              <a:t> </a:t>
            </a:r>
            <a:endParaRPr lang="en-RU" sz="2400" dirty="0">
              <a:solidFill>
                <a:srgbClr val="000000"/>
              </a:solidFill>
            </a:endParaRPr>
          </a:p>
        </p:txBody>
      </p:sp>
      <p:sp>
        <p:nvSpPr>
          <p:cNvPr id="15" name="TextBox 14">
            <a:extLst>
              <a:ext uri="{FF2B5EF4-FFF2-40B4-BE49-F238E27FC236}">
                <a16:creationId xmlns:a16="http://schemas.microsoft.com/office/drawing/2014/main" id="{4BC243D1-3420-1DAF-0620-223E4EC5A96A}"/>
              </a:ext>
            </a:extLst>
          </p:cNvPr>
          <p:cNvSpPr txBox="1"/>
          <p:nvPr/>
        </p:nvSpPr>
        <p:spPr>
          <a:xfrm>
            <a:off x="355600" y="79514"/>
            <a:ext cx="10401300" cy="523220"/>
          </a:xfrm>
          <a:prstGeom prst="rect">
            <a:avLst/>
          </a:prstGeom>
          <a:noFill/>
        </p:spPr>
        <p:txBody>
          <a:bodyPr wrap="square">
            <a:spAutoFit/>
          </a:bodyPr>
          <a:lstStyle/>
          <a:p>
            <a:r>
              <a:rPr lang="en-IE" sz="2800" b="1">
                <a:solidFill>
                  <a:srgbClr val="027354"/>
                </a:solidFill>
              </a:rPr>
              <a:t>Economic Drivers</a:t>
            </a:r>
            <a:endParaRPr lang="en-IE" sz="2800" b="1" dirty="0">
              <a:solidFill>
                <a:srgbClr val="027354"/>
              </a:solidFill>
            </a:endParaRPr>
          </a:p>
        </p:txBody>
      </p:sp>
      <p:pic>
        <p:nvPicPr>
          <p:cNvPr id="3" name="Picture 2">
            <a:extLst>
              <a:ext uri="{FF2B5EF4-FFF2-40B4-BE49-F238E27FC236}">
                <a16:creationId xmlns:a16="http://schemas.microsoft.com/office/drawing/2014/main" id="{0FCAA69A-C962-AF90-74C2-EE1725C4EE94}"/>
              </a:ext>
            </a:extLst>
          </p:cNvPr>
          <p:cNvPicPr>
            <a:picLocks noChangeAspect="1"/>
          </p:cNvPicPr>
          <p:nvPr/>
        </p:nvPicPr>
        <p:blipFill>
          <a:blip r:embed="rId3"/>
          <a:stretch>
            <a:fillRect/>
          </a:stretch>
        </p:blipFill>
        <p:spPr>
          <a:xfrm>
            <a:off x="8154271" y="1518642"/>
            <a:ext cx="3412312" cy="4959866"/>
          </a:xfrm>
          <a:prstGeom prst="rect">
            <a:avLst/>
          </a:prstGeom>
        </p:spPr>
      </p:pic>
    </p:spTree>
    <p:extLst>
      <p:ext uri="{BB962C8B-B14F-4D97-AF65-F5344CB8AC3E}">
        <p14:creationId xmlns:p14="http://schemas.microsoft.com/office/powerpoint/2010/main" val="1550403928"/>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0C223FCC-0263-818C-ED91-84932FEF8013}"/>
              </a:ext>
            </a:extLst>
          </p:cNvPr>
          <p:cNvSpPr>
            <a:spLocks noGrp="1"/>
          </p:cNvSpPr>
          <p:nvPr>
            <p:ph type="body" sz="quarter" idx="16"/>
          </p:nvPr>
        </p:nvSpPr>
        <p:spPr>
          <a:xfrm>
            <a:off x="-5638" y="2397624"/>
            <a:ext cx="4163428" cy="1220508"/>
          </a:xfrm>
        </p:spPr>
        <p:txBody>
          <a:bodyPr vert="horz" lIns="91440" tIns="45720" rIns="91440" bIns="45720" rtlCol="0" anchor="t">
            <a:normAutofit/>
          </a:bodyPr>
          <a:lstStyle/>
          <a:p>
            <a:pPr algn="ctr"/>
            <a:r>
              <a:rPr lang="en-IE" dirty="0">
                <a:cs typeface="Calibri"/>
              </a:rPr>
              <a:t>Circular Economy</a:t>
            </a:r>
          </a:p>
        </p:txBody>
      </p:sp>
      <p:sp>
        <p:nvSpPr>
          <p:cNvPr id="8" name="Text Placeholder 4">
            <a:extLst>
              <a:ext uri="{FF2B5EF4-FFF2-40B4-BE49-F238E27FC236}">
                <a16:creationId xmlns:a16="http://schemas.microsoft.com/office/drawing/2014/main" id="{5015D899-8EDE-D79A-6810-EF424BCEDE71}"/>
              </a:ext>
            </a:extLst>
          </p:cNvPr>
          <p:cNvSpPr txBox="1">
            <a:spLocks/>
          </p:cNvSpPr>
          <p:nvPr/>
        </p:nvSpPr>
        <p:spPr>
          <a:xfrm>
            <a:off x="5194981" y="248868"/>
            <a:ext cx="6641418" cy="6234838"/>
          </a:xfrm>
          <a:prstGeom prst="rect">
            <a:avLst/>
          </a:prstGeom>
        </p:spPr>
        <p:txBody>
          <a:bodyPr vert="horz" lIns="91440" tIns="45720" rIns="91440" bIns="45720" rtlCol="0" anchor="ctr">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US" dirty="0">
              <a:ea typeface="+mn-lt"/>
              <a:cs typeface="+mn-lt"/>
            </a:endParaRPr>
          </a:p>
          <a:p>
            <a:pPr marL="0" indent="-57150"/>
            <a:r>
              <a:rPr lang="en-US" dirty="0">
                <a:ea typeface="+mn-lt"/>
                <a:cs typeface="+mn-lt"/>
              </a:rPr>
              <a:t>In our current economy, we take materials from the Earth, make products from them, and eventually throw them away as waste – the process is linear. In a circular economy, by contrast, we stop waste being produced in the first place.</a:t>
            </a:r>
            <a:endParaRPr lang="en-US" dirty="0">
              <a:cs typeface="Calibri"/>
            </a:endParaRPr>
          </a:p>
          <a:p>
            <a:pPr marL="0" indent="0"/>
            <a:r>
              <a:rPr lang="en-US" b="1" dirty="0"/>
              <a:t>The circular economy is based on three principles, driven by design:</a:t>
            </a:r>
            <a:endParaRPr lang="en-US" dirty="0">
              <a:cs typeface="Calibri" panose="020F0502020204030204"/>
            </a:endParaRPr>
          </a:p>
          <a:p>
            <a:pPr marL="285750" indent="-285750">
              <a:buFont typeface="Arial"/>
              <a:buChar char="•"/>
            </a:pPr>
            <a:r>
              <a:rPr lang="en-US" dirty="0">
                <a:ea typeface="+mn-lt"/>
                <a:cs typeface="+mn-lt"/>
                <a:hlinkClick r:id="rId2"/>
              </a:rPr>
              <a:t>Eliminate waste and pollution</a:t>
            </a:r>
            <a:endParaRPr lang="en-US"/>
          </a:p>
          <a:p>
            <a:pPr marL="285750" indent="-285750">
              <a:buFont typeface="Arial"/>
              <a:buChar char="•"/>
            </a:pPr>
            <a:r>
              <a:rPr lang="en-US" dirty="0">
                <a:ea typeface="+mn-lt"/>
                <a:cs typeface="+mn-lt"/>
                <a:hlinkClick r:id="rId3"/>
              </a:rPr>
              <a:t>Circulate products and materials (at their highest value)</a:t>
            </a:r>
            <a:endParaRPr lang="en-US"/>
          </a:p>
          <a:p>
            <a:pPr marL="285750" indent="-285750">
              <a:buFont typeface="Arial"/>
              <a:buChar char="•"/>
            </a:pPr>
            <a:r>
              <a:rPr lang="en-US" dirty="0">
                <a:ea typeface="+mn-lt"/>
                <a:cs typeface="+mn-lt"/>
                <a:hlinkClick r:id="rId4"/>
              </a:rPr>
              <a:t>Regenerate nature</a:t>
            </a:r>
            <a:endParaRPr lang="en-US"/>
          </a:p>
          <a:p>
            <a:pPr marL="0" indent="0"/>
            <a:r>
              <a:rPr lang="en-US" dirty="0">
                <a:ea typeface="+mn-lt"/>
                <a:cs typeface="+mn-lt"/>
              </a:rPr>
              <a:t>It is underpinned by a transition to renewable energy and materials. A circular economy decouples economic activity from the consumption of finite resources. It is a resilient system that is good for business, people and the environment.</a:t>
            </a:r>
            <a:endParaRPr lang="en-US">
              <a:cs typeface="Calibri" panose="020F0502020204030204"/>
            </a:endParaRPr>
          </a:p>
          <a:p>
            <a:pPr indent="0"/>
            <a:endParaRPr lang="en-US" b="1" dirty="0">
              <a:cs typeface="Calibri"/>
            </a:endParaRPr>
          </a:p>
        </p:txBody>
      </p:sp>
      <p:pic>
        <p:nvPicPr>
          <p:cNvPr id="2" name="Picture 3">
            <a:extLst>
              <a:ext uri="{FF2B5EF4-FFF2-40B4-BE49-F238E27FC236}">
                <a16:creationId xmlns:a16="http://schemas.microsoft.com/office/drawing/2014/main" id="{E3F062A3-9FE8-85EE-F96A-B455A3166F70}"/>
              </a:ext>
            </a:extLst>
          </p:cNvPr>
          <p:cNvPicPr>
            <a:picLocks noChangeAspect="1"/>
          </p:cNvPicPr>
          <p:nvPr/>
        </p:nvPicPr>
        <p:blipFill>
          <a:blip r:embed="rId5"/>
          <a:stretch>
            <a:fillRect/>
          </a:stretch>
        </p:blipFill>
        <p:spPr>
          <a:xfrm>
            <a:off x="212876" y="3525426"/>
            <a:ext cx="2743200" cy="702196"/>
          </a:xfrm>
          <a:prstGeom prst="rect">
            <a:avLst/>
          </a:prstGeom>
        </p:spPr>
      </p:pic>
      <p:sp>
        <p:nvSpPr>
          <p:cNvPr id="4" name="TextBox 3">
            <a:extLst>
              <a:ext uri="{FF2B5EF4-FFF2-40B4-BE49-F238E27FC236}">
                <a16:creationId xmlns:a16="http://schemas.microsoft.com/office/drawing/2014/main" id="{1270488A-BF90-85F7-C769-3147E83C10E2}"/>
              </a:ext>
            </a:extLst>
          </p:cNvPr>
          <p:cNvSpPr txBox="1"/>
          <p:nvPr/>
        </p:nvSpPr>
        <p:spPr>
          <a:xfrm>
            <a:off x="418495" y="2898019"/>
            <a:ext cx="3323771" cy="92333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b="1">
                <a:cs typeface="Segoe UI"/>
              </a:rPr>
              <a:t>As course authors, we highly recommend the work of  </a:t>
            </a:r>
            <a:r>
              <a:rPr lang="en-US">
                <a:cs typeface="Segoe UI"/>
              </a:rPr>
              <a:t>​</a:t>
            </a:r>
          </a:p>
          <a:p>
            <a:r>
              <a:rPr lang="en-US">
                <a:cs typeface="Segoe UI"/>
              </a:rPr>
              <a:t>​</a:t>
            </a:r>
          </a:p>
        </p:txBody>
      </p:sp>
      <p:sp>
        <p:nvSpPr>
          <p:cNvPr id="3" name="TextBox 2">
            <a:extLst>
              <a:ext uri="{FF2B5EF4-FFF2-40B4-BE49-F238E27FC236}">
                <a16:creationId xmlns:a16="http://schemas.microsoft.com/office/drawing/2014/main" id="{E667D106-C34C-CF78-6F03-471AFAB26BEA}"/>
              </a:ext>
            </a:extLst>
          </p:cNvPr>
          <p:cNvSpPr txBox="1"/>
          <p:nvPr/>
        </p:nvSpPr>
        <p:spPr>
          <a:xfrm>
            <a:off x="491008" y="4213023"/>
            <a:ext cx="2936723" cy="92333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hlinkClick r:id="rId6"/>
              </a:rPr>
              <a:t>What is a circular economy? | Ellen MacArthur Foundation</a:t>
            </a:r>
            <a:endParaRPr lang="en-US"/>
          </a:p>
        </p:txBody>
      </p:sp>
    </p:spTree>
    <p:extLst>
      <p:ext uri="{BB962C8B-B14F-4D97-AF65-F5344CB8AC3E}">
        <p14:creationId xmlns:p14="http://schemas.microsoft.com/office/powerpoint/2010/main" val="2948548566"/>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Box 12">
            <a:extLst>
              <a:ext uri="{FF2B5EF4-FFF2-40B4-BE49-F238E27FC236}">
                <a16:creationId xmlns:a16="http://schemas.microsoft.com/office/drawing/2014/main" id="{03251898-1EA3-DBFC-5FE8-9F3DDCC040EE}"/>
              </a:ext>
            </a:extLst>
          </p:cNvPr>
          <p:cNvSpPr txBox="1"/>
          <p:nvPr/>
        </p:nvSpPr>
        <p:spPr>
          <a:xfrm>
            <a:off x="355600" y="674588"/>
            <a:ext cx="7720642" cy="461665"/>
          </a:xfrm>
          <a:prstGeom prst="rect">
            <a:avLst/>
          </a:prstGeom>
          <a:noFill/>
        </p:spPr>
        <p:txBody>
          <a:bodyPr wrap="square" lIns="91440" tIns="45720" rIns="91440" bIns="45720" anchor="t">
            <a:spAutoFit/>
          </a:bodyPr>
          <a:lstStyle/>
          <a:p>
            <a:endParaRPr lang="en-US" sz="2400">
              <a:solidFill>
                <a:srgbClr val="000000"/>
              </a:solidFill>
              <a:cs typeface="Calibri"/>
            </a:endParaRPr>
          </a:p>
        </p:txBody>
      </p:sp>
      <p:sp>
        <p:nvSpPr>
          <p:cNvPr id="15" name="TextBox 14">
            <a:extLst>
              <a:ext uri="{FF2B5EF4-FFF2-40B4-BE49-F238E27FC236}">
                <a16:creationId xmlns:a16="http://schemas.microsoft.com/office/drawing/2014/main" id="{4BC243D1-3420-1DAF-0620-223E4EC5A96A}"/>
              </a:ext>
            </a:extLst>
          </p:cNvPr>
          <p:cNvSpPr txBox="1"/>
          <p:nvPr/>
        </p:nvSpPr>
        <p:spPr>
          <a:xfrm>
            <a:off x="4649410" y="248847"/>
            <a:ext cx="6990443" cy="6370975"/>
          </a:xfrm>
          <a:prstGeom prst="rect">
            <a:avLst/>
          </a:prstGeom>
          <a:noFill/>
        </p:spPr>
        <p:txBody>
          <a:bodyPr wrap="square" lIns="91440" tIns="45720" rIns="91440" bIns="45720" anchor="t">
            <a:spAutoFit/>
          </a:bodyPr>
          <a:lstStyle/>
          <a:p>
            <a:r>
              <a:rPr lang="en-GB" sz="2400" dirty="0">
                <a:solidFill>
                  <a:srgbClr val="000000"/>
                </a:solidFill>
              </a:rPr>
              <a:t>In the circular economy, goods are produced, consumed, recycled, produced and re-consumed, entering a circular life cycle. It is a recent and increasingly widespread concept based on economic principles and other aspects such as the environment. In this way, the life cycle of products is extended. In that sense, the concept of circular economy covers all stages of the product life cycle, from product design and production process, through transformation and consumption to waste management, recycling &amp; reuse. </a:t>
            </a:r>
            <a:endParaRPr lang="en-IE" sz="2400" b="1" dirty="0">
              <a:solidFill>
                <a:srgbClr val="000000"/>
              </a:solidFill>
              <a:cs typeface="Calibri"/>
            </a:endParaRPr>
          </a:p>
          <a:p>
            <a:endParaRPr lang="en-GB" sz="2400" dirty="0">
              <a:solidFill>
                <a:srgbClr val="000000"/>
              </a:solidFill>
              <a:cs typeface="Calibri"/>
            </a:endParaRPr>
          </a:p>
          <a:p>
            <a:r>
              <a:rPr lang="en-GB" sz="2400" dirty="0">
                <a:solidFill>
                  <a:srgbClr val="000000"/>
                </a:solidFill>
              </a:rPr>
              <a:t> The circular economy also demands greater efficiency in production processes and here the focus is on seeking to reduce the environmental and social impact of production, such as through promoting innovative industrial processes or more sustainable supply.</a:t>
            </a:r>
            <a:endParaRPr lang="en-IE" sz="2400" b="1" dirty="0">
              <a:solidFill>
                <a:srgbClr val="000000"/>
              </a:solidFill>
              <a:cs typeface="Calibri"/>
            </a:endParaRPr>
          </a:p>
        </p:txBody>
      </p:sp>
      <p:sp>
        <p:nvSpPr>
          <p:cNvPr id="5" name="TextBox 4">
            <a:extLst>
              <a:ext uri="{FF2B5EF4-FFF2-40B4-BE49-F238E27FC236}">
                <a16:creationId xmlns:a16="http://schemas.microsoft.com/office/drawing/2014/main" id="{C8B43A15-A059-CF11-0DA0-19DFEDE4318E}"/>
              </a:ext>
            </a:extLst>
          </p:cNvPr>
          <p:cNvSpPr txBox="1"/>
          <p:nvPr/>
        </p:nvSpPr>
        <p:spPr>
          <a:xfrm>
            <a:off x="519548" y="4516581"/>
            <a:ext cx="3768437" cy="156966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sz="2400" b="1" dirty="0">
                <a:solidFill>
                  <a:srgbClr val="468940"/>
                </a:solidFill>
                <a:cs typeface="Calibri"/>
              </a:rPr>
              <a:t>We go into the potential of this topic for your SME in a lot more detail in Module 4:  Greening your Product</a:t>
            </a:r>
          </a:p>
        </p:txBody>
      </p:sp>
      <p:sp>
        <p:nvSpPr>
          <p:cNvPr id="4" name="Text Placeholder 2">
            <a:extLst>
              <a:ext uri="{FF2B5EF4-FFF2-40B4-BE49-F238E27FC236}">
                <a16:creationId xmlns:a16="http://schemas.microsoft.com/office/drawing/2014/main" id="{016CBAB3-9AF0-8340-876A-6CE4B81FCB95}"/>
              </a:ext>
            </a:extLst>
          </p:cNvPr>
          <p:cNvSpPr txBox="1">
            <a:spLocks/>
          </p:cNvSpPr>
          <p:nvPr/>
        </p:nvSpPr>
        <p:spPr>
          <a:xfrm>
            <a:off x="1105474" y="856745"/>
            <a:ext cx="2424195" cy="278243"/>
          </a:xfrm>
          <a:prstGeom prst="rect">
            <a:avLst/>
          </a:prstGeom>
        </p:spPr>
        <p:txBody>
          <a:bodyPr vert="horz" lIns="91440" tIns="45720" rIns="91440" bIns="45720" rtlCol="0" anchor="t">
            <a:normAutofit fontScale="47500" lnSpcReduction="20000"/>
          </a:bodyPr>
          <a:lstStyle>
            <a:lvl1pPr marL="0" indent="0" algn="l" defTabSz="914400" rtl="0" eaLnBrk="1" latinLnBrk="0" hangingPunct="1">
              <a:lnSpc>
                <a:spcPct val="90000"/>
              </a:lnSpc>
              <a:spcBef>
                <a:spcPts val="1000"/>
              </a:spcBef>
              <a:buFont typeface="Arial" panose="020B0604020202020204" pitchFamily="34" charset="0"/>
              <a:buNone/>
              <a:defRPr sz="3600" b="1" i="0" kern="1200">
                <a:solidFill>
                  <a:srgbClr val="84BA4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US" sz="3200">
                <a:solidFill>
                  <a:srgbClr val="A2CC3A"/>
                </a:solidFill>
              </a:rPr>
              <a:t>Circular Economy</a:t>
            </a:r>
            <a:endParaRPr lang="en-IE" sz="3200">
              <a:solidFill>
                <a:srgbClr val="A2CC3A"/>
              </a:solidFill>
            </a:endParaRPr>
          </a:p>
        </p:txBody>
      </p:sp>
      <p:pic>
        <p:nvPicPr>
          <p:cNvPr id="6" name="Picture 5">
            <a:extLst>
              <a:ext uri="{FF2B5EF4-FFF2-40B4-BE49-F238E27FC236}">
                <a16:creationId xmlns:a16="http://schemas.microsoft.com/office/drawing/2014/main" id="{6B052F1A-333C-1ED8-2650-75409480BADF}"/>
              </a:ext>
            </a:extLst>
          </p:cNvPr>
          <p:cNvPicPr>
            <a:picLocks noChangeAspect="1"/>
          </p:cNvPicPr>
          <p:nvPr/>
        </p:nvPicPr>
        <p:blipFill>
          <a:blip r:embed="rId3"/>
          <a:stretch>
            <a:fillRect/>
          </a:stretch>
        </p:blipFill>
        <p:spPr>
          <a:xfrm>
            <a:off x="245201" y="1261412"/>
            <a:ext cx="4144742" cy="2210529"/>
          </a:xfrm>
          <a:prstGeom prst="rect">
            <a:avLst/>
          </a:prstGeom>
        </p:spPr>
      </p:pic>
      <p:sp>
        <p:nvSpPr>
          <p:cNvPr id="7" name="Text Placeholder 2">
            <a:extLst>
              <a:ext uri="{FF2B5EF4-FFF2-40B4-BE49-F238E27FC236}">
                <a16:creationId xmlns:a16="http://schemas.microsoft.com/office/drawing/2014/main" id="{6C724013-9A66-9E6E-8790-435DD2C5A3BA}"/>
              </a:ext>
            </a:extLst>
          </p:cNvPr>
          <p:cNvSpPr txBox="1">
            <a:spLocks/>
          </p:cNvSpPr>
          <p:nvPr/>
        </p:nvSpPr>
        <p:spPr>
          <a:xfrm>
            <a:off x="2911405" y="3567163"/>
            <a:ext cx="627839" cy="477512"/>
          </a:xfrm>
          <a:prstGeom prst="rect">
            <a:avLst/>
          </a:prstGeom>
        </p:spPr>
        <p:txBody>
          <a:bodyPr vert="horz" lIns="91440" tIns="45720" rIns="91440" bIns="45720" rtlCol="0" anchor="t">
            <a:noAutofit/>
          </a:bodyPr>
          <a:lstStyle>
            <a:lvl1pPr marL="0" indent="0" algn="l" defTabSz="914400" rtl="0" eaLnBrk="1" latinLnBrk="0" hangingPunct="1">
              <a:lnSpc>
                <a:spcPct val="90000"/>
              </a:lnSpc>
              <a:spcBef>
                <a:spcPts val="1000"/>
              </a:spcBef>
              <a:buFont typeface="Arial" panose="020B0604020202020204" pitchFamily="34" charset="0"/>
              <a:buNone/>
              <a:defRPr sz="3600" b="1" i="0" kern="1200">
                <a:solidFill>
                  <a:srgbClr val="84BA4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lnSpc>
                <a:spcPts val="1300"/>
              </a:lnSpc>
              <a:spcBef>
                <a:spcPts val="0"/>
              </a:spcBef>
            </a:pPr>
            <a:r>
              <a:rPr lang="en-US" sz="1000">
                <a:solidFill>
                  <a:srgbClr val="90B953"/>
                </a:solidFill>
              </a:rPr>
              <a:t>Use</a:t>
            </a:r>
            <a:endParaRPr lang="en-IE" sz="1000">
              <a:solidFill>
                <a:srgbClr val="90B953"/>
              </a:solidFill>
            </a:endParaRPr>
          </a:p>
        </p:txBody>
      </p:sp>
      <p:sp>
        <p:nvSpPr>
          <p:cNvPr id="8" name="Text Placeholder 2">
            <a:extLst>
              <a:ext uri="{FF2B5EF4-FFF2-40B4-BE49-F238E27FC236}">
                <a16:creationId xmlns:a16="http://schemas.microsoft.com/office/drawing/2014/main" id="{A2F50ED7-971B-0B69-028B-2A41AFD434F7}"/>
              </a:ext>
            </a:extLst>
          </p:cNvPr>
          <p:cNvSpPr txBox="1">
            <a:spLocks/>
          </p:cNvSpPr>
          <p:nvPr/>
        </p:nvSpPr>
        <p:spPr>
          <a:xfrm>
            <a:off x="2084753" y="3567163"/>
            <a:ext cx="627839" cy="376684"/>
          </a:xfrm>
          <a:prstGeom prst="rect">
            <a:avLst/>
          </a:prstGeom>
        </p:spPr>
        <p:txBody>
          <a:bodyPr vert="horz" lIns="91440" tIns="45720" rIns="91440" bIns="45720" rtlCol="0" anchor="t">
            <a:noAutofit/>
          </a:bodyPr>
          <a:lstStyle>
            <a:lvl1pPr marL="0" indent="0" algn="l" defTabSz="914400" rtl="0" eaLnBrk="1" latinLnBrk="0" hangingPunct="1">
              <a:lnSpc>
                <a:spcPct val="90000"/>
              </a:lnSpc>
              <a:spcBef>
                <a:spcPts val="1000"/>
              </a:spcBef>
              <a:buFont typeface="Arial" panose="020B0604020202020204" pitchFamily="34" charset="0"/>
              <a:buNone/>
              <a:defRPr sz="3600" b="1" i="0" kern="1200">
                <a:solidFill>
                  <a:srgbClr val="84BA4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lnSpc>
                <a:spcPts val="1300"/>
              </a:lnSpc>
              <a:spcBef>
                <a:spcPts val="0"/>
              </a:spcBef>
            </a:pPr>
            <a:r>
              <a:rPr lang="en-US" sz="1000">
                <a:solidFill>
                  <a:srgbClr val="90B953"/>
                </a:solidFill>
              </a:rPr>
              <a:t>Sell</a:t>
            </a:r>
            <a:endParaRPr lang="en-IE" sz="1000">
              <a:solidFill>
                <a:srgbClr val="90B953"/>
              </a:solidFill>
            </a:endParaRPr>
          </a:p>
        </p:txBody>
      </p:sp>
      <p:sp>
        <p:nvSpPr>
          <p:cNvPr id="9" name="Text Placeholder 2">
            <a:extLst>
              <a:ext uri="{FF2B5EF4-FFF2-40B4-BE49-F238E27FC236}">
                <a16:creationId xmlns:a16="http://schemas.microsoft.com/office/drawing/2014/main" id="{A0458D27-0DA5-F42A-3E20-716DA572558F}"/>
              </a:ext>
            </a:extLst>
          </p:cNvPr>
          <p:cNvSpPr txBox="1">
            <a:spLocks/>
          </p:cNvSpPr>
          <p:nvPr/>
        </p:nvSpPr>
        <p:spPr>
          <a:xfrm>
            <a:off x="1235759" y="3567163"/>
            <a:ext cx="627839" cy="376684"/>
          </a:xfrm>
          <a:prstGeom prst="rect">
            <a:avLst/>
          </a:prstGeom>
        </p:spPr>
        <p:txBody>
          <a:bodyPr vert="horz" lIns="91440" tIns="45720" rIns="91440" bIns="45720" rtlCol="0" anchor="t">
            <a:noAutofit/>
          </a:bodyPr>
          <a:lstStyle>
            <a:lvl1pPr marL="0" indent="0" algn="l" defTabSz="914400" rtl="0" eaLnBrk="1" latinLnBrk="0" hangingPunct="1">
              <a:lnSpc>
                <a:spcPct val="90000"/>
              </a:lnSpc>
              <a:spcBef>
                <a:spcPts val="1000"/>
              </a:spcBef>
              <a:buFont typeface="Arial" panose="020B0604020202020204" pitchFamily="34" charset="0"/>
              <a:buNone/>
              <a:defRPr sz="3600" b="1" i="0" kern="1200">
                <a:solidFill>
                  <a:srgbClr val="84BA4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lnSpc>
                <a:spcPts val="1300"/>
              </a:lnSpc>
              <a:spcBef>
                <a:spcPts val="0"/>
              </a:spcBef>
            </a:pPr>
            <a:r>
              <a:rPr lang="en-US" sz="1000">
                <a:solidFill>
                  <a:srgbClr val="90B953"/>
                </a:solidFill>
              </a:rPr>
              <a:t>Produce</a:t>
            </a:r>
            <a:endParaRPr lang="en-IE" sz="1000">
              <a:solidFill>
                <a:srgbClr val="90B953"/>
              </a:solidFill>
            </a:endParaRPr>
          </a:p>
        </p:txBody>
      </p:sp>
      <p:sp>
        <p:nvSpPr>
          <p:cNvPr id="10" name="Text Placeholder 2">
            <a:extLst>
              <a:ext uri="{FF2B5EF4-FFF2-40B4-BE49-F238E27FC236}">
                <a16:creationId xmlns:a16="http://schemas.microsoft.com/office/drawing/2014/main" id="{3602C8AF-2266-61C6-C5C7-2D0DF71079A6}"/>
              </a:ext>
            </a:extLst>
          </p:cNvPr>
          <p:cNvSpPr txBox="1">
            <a:spLocks/>
          </p:cNvSpPr>
          <p:nvPr/>
        </p:nvSpPr>
        <p:spPr>
          <a:xfrm>
            <a:off x="150579" y="3567163"/>
            <a:ext cx="627839" cy="376684"/>
          </a:xfrm>
          <a:prstGeom prst="rect">
            <a:avLst/>
          </a:prstGeom>
        </p:spPr>
        <p:txBody>
          <a:bodyPr vert="horz" lIns="91440" tIns="45720" rIns="91440" bIns="45720" rtlCol="0" anchor="t">
            <a:noAutofit/>
          </a:bodyPr>
          <a:lstStyle>
            <a:lvl1pPr marL="0" indent="0" algn="l" defTabSz="914400" rtl="0" eaLnBrk="1" latinLnBrk="0" hangingPunct="1">
              <a:lnSpc>
                <a:spcPct val="90000"/>
              </a:lnSpc>
              <a:spcBef>
                <a:spcPts val="1000"/>
              </a:spcBef>
              <a:buFont typeface="Arial" panose="020B0604020202020204" pitchFamily="34" charset="0"/>
              <a:buNone/>
              <a:defRPr sz="3600" b="1" i="0" kern="1200">
                <a:solidFill>
                  <a:srgbClr val="84BA4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lnSpc>
                <a:spcPts val="1300"/>
              </a:lnSpc>
              <a:spcBef>
                <a:spcPts val="0"/>
              </a:spcBef>
            </a:pPr>
            <a:r>
              <a:rPr lang="en-US" sz="1000">
                <a:solidFill>
                  <a:srgbClr val="90B953"/>
                </a:solidFill>
              </a:rPr>
              <a:t>Source</a:t>
            </a:r>
            <a:endParaRPr lang="en-IE" sz="1000">
              <a:solidFill>
                <a:srgbClr val="90B953"/>
              </a:solidFill>
            </a:endParaRPr>
          </a:p>
        </p:txBody>
      </p:sp>
      <p:sp>
        <p:nvSpPr>
          <p:cNvPr id="11" name="Text Placeholder 2">
            <a:extLst>
              <a:ext uri="{FF2B5EF4-FFF2-40B4-BE49-F238E27FC236}">
                <a16:creationId xmlns:a16="http://schemas.microsoft.com/office/drawing/2014/main" id="{37C20174-5D06-AC7A-D172-444A6D2F617E}"/>
              </a:ext>
            </a:extLst>
          </p:cNvPr>
          <p:cNvSpPr txBox="1">
            <a:spLocks/>
          </p:cNvSpPr>
          <p:nvPr/>
        </p:nvSpPr>
        <p:spPr>
          <a:xfrm rot="18393633">
            <a:off x="2886535" y="2505933"/>
            <a:ext cx="627839" cy="157249"/>
          </a:xfrm>
          <a:prstGeom prst="rect">
            <a:avLst/>
          </a:prstGeom>
        </p:spPr>
        <p:txBody>
          <a:bodyPr vert="horz" lIns="91440" tIns="45720" rIns="91440" bIns="45720" rtlCol="0" anchor="b">
            <a:noAutofit/>
          </a:bodyPr>
          <a:lstStyle>
            <a:lvl1pPr marL="0" indent="0" algn="l" defTabSz="914400" rtl="0" eaLnBrk="1" latinLnBrk="0" hangingPunct="1">
              <a:lnSpc>
                <a:spcPct val="90000"/>
              </a:lnSpc>
              <a:spcBef>
                <a:spcPts val="1000"/>
              </a:spcBef>
              <a:buFont typeface="Arial" panose="020B0604020202020204" pitchFamily="34" charset="0"/>
              <a:buNone/>
              <a:defRPr sz="3600" b="1" i="0" kern="1200">
                <a:solidFill>
                  <a:srgbClr val="84BA4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lnSpc>
                <a:spcPts val="1300"/>
              </a:lnSpc>
              <a:spcBef>
                <a:spcPts val="0"/>
              </a:spcBef>
            </a:pPr>
            <a:r>
              <a:rPr lang="en-US" sz="1000">
                <a:solidFill>
                  <a:srgbClr val="297239"/>
                </a:solidFill>
              </a:rPr>
              <a:t>Repair</a:t>
            </a:r>
            <a:endParaRPr lang="en-IE" sz="1000">
              <a:solidFill>
                <a:srgbClr val="297239"/>
              </a:solidFill>
            </a:endParaRPr>
          </a:p>
        </p:txBody>
      </p:sp>
      <p:sp>
        <p:nvSpPr>
          <p:cNvPr id="12" name="Text Placeholder 2">
            <a:extLst>
              <a:ext uri="{FF2B5EF4-FFF2-40B4-BE49-F238E27FC236}">
                <a16:creationId xmlns:a16="http://schemas.microsoft.com/office/drawing/2014/main" id="{E133CBBC-B892-56A8-ED86-9CA003983A82}"/>
              </a:ext>
            </a:extLst>
          </p:cNvPr>
          <p:cNvSpPr txBox="1">
            <a:spLocks/>
          </p:cNvSpPr>
          <p:nvPr/>
        </p:nvSpPr>
        <p:spPr>
          <a:xfrm rot="18393633">
            <a:off x="2101919" y="2267440"/>
            <a:ext cx="627839" cy="157249"/>
          </a:xfrm>
          <a:prstGeom prst="rect">
            <a:avLst/>
          </a:prstGeom>
        </p:spPr>
        <p:txBody>
          <a:bodyPr vert="horz" lIns="91440" tIns="45720" rIns="91440" bIns="45720" rtlCol="0" anchor="b">
            <a:noAutofit/>
          </a:bodyPr>
          <a:lstStyle>
            <a:lvl1pPr marL="0" indent="0" algn="l" defTabSz="914400" rtl="0" eaLnBrk="1" latinLnBrk="0" hangingPunct="1">
              <a:lnSpc>
                <a:spcPct val="90000"/>
              </a:lnSpc>
              <a:spcBef>
                <a:spcPts val="1000"/>
              </a:spcBef>
              <a:buFont typeface="Arial" panose="020B0604020202020204" pitchFamily="34" charset="0"/>
              <a:buNone/>
              <a:defRPr sz="3600" b="1" i="0" kern="1200">
                <a:solidFill>
                  <a:srgbClr val="84BA4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lnSpc>
                <a:spcPts val="1300"/>
              </a:lnSpc>
              <a:spcBef>
                <a:spcPts val="0"/>
              </a:spcBef>
            </a:pPr>
            <a:r>
              <a:rPr lang="en-US" sz="1000">
                <a:solidFill>
                  <a:srgbClr val="297239"/>
                </a:solidFill>
              </a:rPr>
              <a:t>Reuse</a:t>
            </a:r>
            <a:endParaRPr lang="en-IE" sz="1000">
              <a:solidFill>
                <a:srgbClr val="297239"/>
              </a:solidFill>
            </a:endParaRPr>
          </a:p>
        </p:txBody>
      </p:sp>
      <p:sp>
        <p:nvSpPr>
          <p:cNvPr id="14" name="Text Placeholder 2">
            <a:extLst>
              <a:ext uri="{FF2B5EF4-FFF2-40B4-BE49-F238E27FC236}">
                <a16:creationId xmlns:a16="http://schemas.microsoft.com/office/drawing/2014/main" id="{BCC45C7C-12C8-7B9B-65A5-7DE14B0B75F4}"/>
              </a:ext>
            </a:extLst>
          </p:cNvPr>
          <p:cNvSpPr txBox="1">
            <a:spLocks/>
          </p:cNvSpPr>
          <p:nvPr/>
        </p:nvSpPr>
        <p:spPr>
          <a:xfrm rot="18393633">
            <a:off x="1357793" y="1908482"/>
            <a:ext cx="720193" cy="171286"/>
          </a:xfrm>
          <a:prstGeom prst="rect">
            <a:avLst/>
          </a:prstGeom>
        </p:spPr>
        <p:txBody>
          <a:bodyPr vert="horz" lIns="91440" tIns="45720" rIns="91440" bIns="45720" rtlCol="0" anchor="b">
            <a:noAutofit/>
          </a:bodyPr>
          <a:lstStyle>
            <a:lvl1pPr marL="0" indent="0" algn="l" defTabSz="914400" rtl="0" eaLnBrk="1" latinLnBrk="0" hangingPunct="1">
              <a:lnSpc>
                <a:spcPct val="90000"/>
              </a:lnSpc>
              <a:spcBef>
                <a:spcPts val="1000"/>
              </a:spcBef>
              <a:buFont typeface="Arial" panose="020B0604020202020204" pitchFamily="34" charset="0"/>
              <a:buNone/>
              <a:defRPr sz="3600" b="1" i="0" kern="1200">
                <a:solidFill>
                  <a:srgbClr val="84BA4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lnSpc>
                <a:spcPts val="1300"/>
              </a:lnSpc>
              <a:spcBef>
                <a:spcPts val="0"/>
              </a:spcBef>
            </a:pPr>
            <a:r>
              <a:rPr lang="en-US" sz="1000">
                <a:solidFill>
                  <a:srgbClr val="297239"/>
                </a:solidFill>
              </a:rPr>
              <a:t>Refurbish</a:t>
            </a:r>
            <a:endParaRPr lang="en-IE" sz="1000">
              <a:solidFill>
                <a:srgbClr val="297239"/>
              </a:solidFill>
            </a:endParaRPr>
          </a:p>
        </p:txBody>
      </p:sp>
      <p:sp>
        <p:nvSpPr>
          <p:cNvPr id="16" name="Text Placeholder 2">
            <a:extLst>
              <a:ext uri="{FF2B5EF4-FFF2-40B4-BE49-F238E27FC236}">
                <a16:creationId xmlns:a16="http://schemas.microsoft.com/office/drawing/2014/main" id="{B95BE950-9993-5F69-6BDF-B2E29F09A0D5}"/>
              </a:ext>
            </a:extLst>
          </p:cNvPr>
          <p:cNvSpPr txBox="1">
            <a:spLocks/>
          </p:cNvSpPr>
          <p:nvPr/>
        </p:nvSpPr>
        <p:spPr>
          <a:xfrm rot="18393633">
            <a:off x="586648" y="1762962"/>
            <a:ext cx="627839" cy="157249"/>
          </a:xfrm>
          <a:prstGeom prst="rect">
            <a:avLst/>
          </a:prstGeom>
        </p:spPr>
        <p:txBody>
          <a:bodyPr vert="horz" lIns="91440" tIns="45720" rIns="91440" bIns="45720" rtlCol="0" anchor="b">
            <a:noAutofit/>
          </a:bodyPr>
          <a:lstStyle>
            <a:lvl1pPr marL="0" indent="0" algn="l" defTabSz="914400" rtl="0" eaLnBrk="1" latinLnBrk="0" hangingPunct="1">
              <a:lnSpc>
                <a:spcPct val="90000"/>
              </a:lnSpc>
              <a:spcBef>
                <a:spcPts val="1000"/>
              </a:spcBef>
              <a:buFont typeface="Arial" panose="020B0604020202020204" pitchFamily="34" charset="0"/>
              <a:buNone/>
              <a:defRPr sz="3600" b="1" i="0" kern="1200">
                <a:solidFill>
                  <a:srgbClr val="84BA4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lnSpc>
                <a:spcPts val="1300"/>
              </a:lnSpc>
              <a:spcBef>
                <a:spcPts val="0"/>
              </a:spcBef>
            </a:pPr>
            <a:r>
              <a:rPr lang="en-US" sz="1000">
                <a:solidFill>
                  <a:srgbClr val="297239"/>
                </a:solidFill>
              </a:rPr>
              <a:t>Recycle</a:t>
            </a:r>
            <a:endParaRPr lang="en-IE" sz="1000">
              <a:solidFill>
                <a:srgbClr val="297239"/>
              </a:solidFill>
            </a:endParaRPr>
          </a:p>
        </p:txBody>
      </p:sp>
      <p:sp>
        <p:nvSpPr>
          <p:cNvPr id="17" name="Text Placeholder 2">
            <a:extLst>
              <a:ext uri="{FF2B5EF4-FFF2-40B4-BE49-F238E27FC236}">
                <a16:creationId xmlns:a16="http://schemas.microsoft.com/office/drawing/2014/main" id="{A16F3D68-5946-9A3B-2208-47DE92791813}"/>
              </a:ext>
            </a:extLst>
          </p:cNvPr>
          <p:cNvSpPr txBox="1">
            <a:spLocks/>
          </p:cNvSpPr>
          <p:nvPr/>
        </p:nvSpPr>
        <p:spPr>
          <a:xfrm>
            <a:off x="3800177" y="3591227"/>
            <a:ext cx="783856" cy="477512"/>
          </a:xfrm>
          <a:prstGeom prst="rect">
            <a:avLst/>
          </a:prstGeom>
        </p:spPr>
        <p:txBody>
          <a:bodyPr vert="horz" lIns="91440" tIns="45720" rIns="91440" bIns="45720" rtlCol="0" anchor="t">
            <a:noAutofit/>
          </a:bodyPr>
          <a:lstStyle>
            <a:lvl1pPr marL="0" indent="0" algn="l" defTabSz="914400" rtl="0" eaLnBrk="1" latinLnBrk="0" hangingPunct="1">
              <a:lnSpc>
                <a:spcPct val="90000"/>
              </a:lnSpc>
              <a:spcBef>
                <a:spcPts val="1000"/>
              </a:spcBef>
              <a:buFont typeface="Arial" panose="020B0604020202020204" pitchFamily="34" charset="0"/>
              <a:buNone/>
              <a:defRPr sz="3600" b="1" i="0" kern="1200">
                <a:solidFill>
                  <a:srgbClr val="84BA4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lnSpc>
                <a:spcPts val="1000"/>
              </a:lnSpc>
              <a:spcBef>
                <a:spcPts val="0"/>
              </a:spcBef>
            </a:pPr>
            <a:r>
              <a:rPr lang="en-US" sz="1000">
                <a:solidFill>
                  <a:srgbClr val="E74925"/>
                </a:solidFill>
              </a:rPr>
              <a:t>Incinerate/</a:t>
            </a:r>
          </a:p>
          <a:p>
            <a:pPr algn="ctr">
              <a:lnSpc>
                <a:spcPts val="1000"/>
              </a:lnSpc>
              <a:spcBef>
                <a:spcPts val="0"/>
              </a:spcBef>
            </a:pPr>
            <a:r>
              <a:rPr lang="en-US" sz="1000">
                <a:solidFill>
                  <a:srgbClr val="E74925"/>
                </a:solidFill>
              </a:rPr>
              <a:t>Landfil</a:t>
            </a:r>
            <a:endParaRPr lang="en-IE" sz="1000">
              <a:solidFill>
                <a:srgbClr val="E74925"/>
              </a:solidFill>
            </a:endParaRPr>
          </a:p>
        </p:txBody>
      </p:sp>
    </p:spTree>
    <p:extLst>
      <p:ext uri="{BB962C8B-B14F-4D97-AF65-F5344CB8AC3E}">
        <p14:creationId xmlns:p14="http://schemas.microsoft.com/office/powerpoint/2010/main" val="2558850740"/>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Box 12">
            <a:extLst>
              <a:ext uri="{FF2B5EF4-FFF2-40B4-BE49-F238E27FC236}">
                <a16:creationId xmlns:a16="http://schemas.microsoft.com/office/drawing/2014/main" id="{03251898-1EA3-DBFC-5FE8-9F3DDCC040EE}"/>
              </a:ext>
            </a:extLst>
          </p:cNvPr>
          <p:cNvSpPr txBox="1"/>
          <p:nvPr/>
        </p:nvSpPr>
        <p:spPr>
          <a:xfrm>
            <a:off x="355600" y="674588"/>
            <a:ext cx="7720642" cy="461665"/>
          </a:xfrm>
          <a:prstGeom prst="rect">
            <a:avLst/>
          </a:prstGeom>
          <a:noFill/>
        </p:spPr>
        <p:txBody>
          <a:bodyPr wrap="square" lIns="91440" tIns="45720" rIns="91440" bIns="45720" anchor="t">
            <a:spAutoFit/>
          </a:bodyPr>
          <a:lstStyle/>
          <a:p>
            <a:endParaRPr lang="en-US" sz="2400">
              <a:solidFill>
                <a:srgbClr val="000000"/>
              </a:solidFill>
              <a:cs typeface="Calibri"/>
            </a:endParaRPr>
          </a:p>
        </p:txBody>
      </p:sp>
      <p:pic>
        <p:nvPicPr>
          <p:cNvPr id="4" name="Online Media 3" title="Ellen MacArthur on the basics of the circular economy">
            <a:hlinkClick r:id="" action="ppaction://media"/>
            <a:extLst>
              <a:ext uri="{FF2B5EF4-FFF2-40B4-BE49-F238E27FC236}">
                <a16:creationId xmlns:a16="http://schemas.microsoft.com/office/drawing/2014/main" id="{92259D64-BFF9-0113-0BAF-2B76F554905B}"/>
              </a:ext>
            </a:extLst>
          </p:cNvPr>
          <p:cNvPicPr>
            <a:picLocks noRot="1" noChangeAspect="1"/>
          </p:cNvPicPr>
          <p:nvPr>
            <a:videoFile r:link="rId1"/>
          </p:nvPr>
        </p:nvPicPr>
        <p:blipFill>
          <a:blip r:embed="rId3"/>
          <a:stretch>
            <a:fillRect/>
          </a:stretch>
        </p:blipFill>
        <p:spPr>
          <a:xfrm>
            <a:off x="2140857" y="1429355"/>
            <a:ext cx="7583714" cy="4628242"/>
          </a:xfrm>
          <a:prstGeom prst="rect">
            <a:avLst/>
          </a:prstGeom>
        </p:spPr>
      </p:pic>
      <p:sp>
        <p:nvSpPr>
          <p:cNvPr id="6" name="TextBox 5">
            <a:extLst>
              <a:ext uri="{FF2B5EF4-FFF2-40B4-BE49-F238E27FC236}">
                <a16:creationId xmlns:a16="http://schemas.microsoft.com/office/drawing/2014/main" id="{C74FED18-193F-465F-724A-5DCBCEAA6184}"/>
              </a:ext>
            </a:extLst>
          </p:cNvPr>
          <p:cNvSpPr txBox="1"/>
          <p:nvPr/>
        </p:nvSpPr>
        <p:spPr>
          <a:xfrm>
            <a:off x="696686" y="212876"/>
            <a:ext cx="10278532" cy="83099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400" b="1" dirty="0">
                <a:latin typeface="Calibri"/>
                <a:cs typeface="Calibri"/>
              </a:rPr>
              <a:t>Click play to watch this short and powerful video (9 minutes) from </a:t>
            </a:r>
            <a:r>
              <a:rPr lang="en-US" sz="2400" b="1" dirty="0"/>
              <a:t>Ellen MacArthur on the basics of the circular economy</a:t>
            </a:r>
            <a:endParaRPr lang="en-US" sz="2400" b="1" dirty="0">
              <a:latin typeface="Roboto"/>
              <a:ea typeface="Roboto"/>
              <a:cs typeface="Roboto"/>
            </a:endParaRPr>
          </a:p>
        </p:txBody>
      </p:sp>
      <p:sp>
        <p:nvSpPr>
          <p:cNvPr id="8" name="TextBox 7">
            <a:extLst>
              <a:ext uri="{FF2B5EF4-FFF2-40B4-BE49-F238E27FC236}">
                <a16:creationId xmlns:a16="http://schemas.microsoft.com/office/drawing/2014/main" id="{D44F5C40-8FF9-5138-87B0-C61CB5AA3EB6}"/>
              </a:ext>
            </a:extLst>
          </p:cNvPr>
          <p:cNvSpPr txBox="1"/>
          <p:nvPr/>
        </p:nvSpPr>
        <p:spPr>
          <a:xfrm>
            <a:off x="7493000" y="6241143"/>
            <a:ext cx="4027714"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dirty="0">
                <a:cs typeface="Calibri"/>
              </a:rPr>
              <a:t>* Includes Spanish subtitles</a:t>
            </a:r>
            <a:endParaRPr lang="en-GB" dirty="0"/>
          </a:p>
        </p:txBody>
      </p:sp>
    </p:spTree>
    <p:extLst>
      <p:ext uri="{BB962C8B-B14F-4D97-AF65-F5344CB8AC3E}">
        <p14:creationId xmlns:p14="http://schemas.microsoft.com/office/powerpoint/2010/main" val="2975273033"/>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Box 12">
            <a:extLst>
              <a:ext uri="{FF2B5EF4-FFF2-40B4-BE49-F238E27FC236}">
                <a16:creationId xmlns:a16="http://schemas.microsoft.com/office/drawing/2014/main" id="{03251898-1EA3-DBFC-5FE8-9F3DDCC040EE}"/>
              </a:ext>
            </a:extLst>
          </p:cNvPr>
          <p:cNvSpPr txBox="1"/>
          <p:nvPr/>
        </p:nvSpPr>
        <p:spPr>
          <a:xfrm>
            <a:off x="3835400" y="521156"/>
            <a:ext cx="7809542" cy="6832640"/>
          </a:xfrm>
          <a:prstGeom prst="rect">
            <a:avLst/>
          </a:prstGeom>
          <a:noFill/>
        </p:spPr>
        <p:txBody>
          <a:bodyPr wrap="square">
            <a:spAutoFit/>
          </a:bodyPr>
          <a:lstStyle/>
          <a:p>
            <a:r>
              <a:rPr lang="en-GB" sz="2400" dirty="0">
                <a:solidFill>
                  <a:srgbClr val="000000"/>
                </a:solidFill>
                <a:latin typeface="Calibri" panose="020F0502020204030204" pitchFamily="34" charset="0"/>
                <a:cs typeface="Calibri" panose="020F0502020204030204" pitchFamily="34" charset="0"/>
              </a:rPr>
              <a:t>The EU created a plan for </a:t>
            </a:r>
            <a:r>
              <a:rPr lang="en-GB" sz="2400" b="1" dirty="0">
                <a:solidFill>
                  <a:srgbClr val="004256"/>
                </a:solidFill>
                <a:latin typeface="Calibri" panose="020F0502020204030204" pitchFamily="34" charset="0"/>
                <a:cs typeface="Calibri" panose="020F0502020204030204" pitchFamily="34" charset="0"/>
                <a:hlinkClick r:id="rId2"/>
              </a:rPr>
              <a:t>The Future of Europe (Green Deal) </a:t>
            </a:r>
            <a:r>
              <a:rPr lang="en-GB" sz="2400" dirty="0">
                <a:solidFill>
                  <a:srgbClr val="000000"/>
                </a:solidFill>
                <a:latin typeface="Calibri" panose="020F0502020204030204" pitchFamily="34" charset="0"/>
                <a:cs typeface="Calibri" panose="020F0502020204030204" pitchFamily="34" charset="0"/>
              </a:rPr>
              <a:t>which is now Climate Law since July 2021 making it legally binding across all 27 member states.  </a:t>
            </a:r>
          </a:p>
          <a:p>
            <a:endParaRPr lang="en-GB" sz="2400" b="1" dirty="0">
              <a:solidFill>
                <a:srgbClr val="000000"/>
              </a:solidFill>
              <a:latin typeface="Calibri" panose="020F0502020204030204" pitchFamily="34" charset="0"/>
              <a:cs typeface="Calibri" panose="020F0502020204030204" pitchFamily="34" charset="0"/>
            </a:endParaRPr>
          </a:p>
          <a:p>
            <a:r>
              <a:rPr lang="en-US" sz="2400" b="1" dirty="0">
                <a:solidFill>
                  <a:srgbClr val="000000"/>
                </a:solidFill>
              </a:rPr>
              <a:t>Summarized opportunities that the European Green Deal) are as follows:</a:t>
            </a:r>
          </a:p>
          <a:p>
            <a:endParaRPr lang="en-US" sz="2400" b="1" dirty="0">
              <a:solidFill>
                <a:srgbClr val="000000"/>
              </a:solidFill>
            </a:endParaRPr>
          </a:p>
          <a:p>
            <a:pPr marL="342900" marR="0" indent="-342900" algn="l" rtl="0" eaLnBrk="1" fontAlgn="auto" latinLnBrk="0" hangingPunct="1">
              <a:spcBef>
                <a:spcPts val="0"/>
              </a:spcBef>
              <a:spcAft>
                <a:spcPts val="0"/>
              </a:spcAft>
              <a:buClrTx/>
              <a:buSzPts val="1100"/>
              <a:buFont typeface="Arial" panose="020B0604020202020204" pitchFamily="34" charset="0"/>
              <a:buChar char="•"/>
            </a:pPr>
            <a:r>
              <a:rPr lang="en-US" sz="2400" b="0" i="0" u="none" strike="noStrike" kern="1200" spc="0" baseline="0" dirty="0">
                <a:ln>
                  <a:noFill/>
                </a:ln>
                <a:solidFill>
                  <a:srgbClr val="000000"/>
                </a:solidFill>
                <a:effectLst/>
                <a:latin typeface="Calibri" panose="020F0502020204030204" pitchFamily="34" charset="0"/>
                <a:cs typeface="Calibri" panose="020F0502020204030204" pitchFamily="34" charset="0"/>
              </a:rPr>
              <a:t>Target the 1st climate-neutral continent by 2050</a:t>
            </a:r>
            <a:endParaRPr lang="en-IE" sz="2400" dirty="0">
              <a:solidFill>
                <a:srgbClr val="000000"/>
              </a:solidFill>
              <a:latin typeface="Arial" panose="020B0604020202020204" pitchFamily="34" charset="0"/>
            </a:endParaRPr>
          </a:p>
          <a:p>
            <a:pPr marL="342900" marR="0" indent="-342900" algn="l" rtl="0" eaLnBrk="1" fontAlgn="auto" latinLnBrk="0" hangingPunct="1">
              <a:spcBef>
                <a:spcPts val="0"/>
              </a:spcBef>
              <a:spcAft>
                <a:spcPts val="0"/>
              </a:spcAft>
              <a:buClrTx/>
              <a:buSzPts val="1100"/>
              <a:buFont typeface="Arial" panose="020B0604020202020204" pitchFamily="34" charset="0"/>
              <a:buChar char="•"/>
            </a:pPr>
            <a:r>
              <a:rPr lang="en-US" sz="2400" b="0" i="0" u="none" strike="noStrike" kern="1200" spc="0" baseline="0" dirty="0">
                <a:ln>
                  <a:noFill/>
                </a:ln>
                <a:solidFill>
                  <a:srgbClr val="000000"/>
                </a:solidFill>
                <a:effectLst/>
                <a:latin typeface="Calibri" panose="020F0502020204030204" pitchFamily="34" charset="0"/>
                <a:cs typeface="Calibri" panose="020F0502020204030204" pitchFamily="34" charset="0"/>
              </a:rPr>
              <a:t>New business models</a:t>
            </a:r>
            <a:endParaRPr lang="en-IE" sz="2400" dirty="0">
              <a:solidFill>
                <a:srgbClr val="000000"/>
              </a:solidFill>
              <a:latin typeface="Arial" panose="020B0604020202020204" pitchFamily="34" charset="0"/>
            </a:endParaRPr>
          </a:p>
          <a:p>
            <a:pPr marL="342900" marR="0" indent="-342900" algn="l" rtl="0" eaLnBrk="1" fontAlgn="auto" latinLnBrk="0" hangingPunct="1">
              <a:spcBef>
                <a:spcPts val="0"/>
              </a:spcBef>
              <a:spcAft>
                <a:spcPts val="0"/>
              </a:spcAft>
              <a:buClrTx/>
              <a:buSzPts val="1100"/>
              <a:buFont typeface="Arial" panose="020B0604020202020204" pitchFamily="34" charset="0"/>
              <a:buChar char="•"/>
            </a:pPr>
            <a:r>
              <a:rPr lang="en-US" sz="2400" b="0" i="0" u="none" strike="noStrike" kern="1200" spc="0" baseline="0" dirty="0">
                <a:ln>
                  <a:noFill/>
                </a:ln>
                <a:solidFill>
                  <a:srgbClr val="000000"/>
                </a:solidFill>
                <a:effectLst/>
                <a:latin typeface="Calibri" panose="020F0502020204030204" pitchFamily="34" charset="0"/>
                <a:cs typeface="Calibri" panose="020F0502020204030204" pitchFamily="34" charset="0"/>
              </a:rPr>
              <a:t>Affordable, clean technology solutions </a:t>
            </a:r>
            <a:endParaRPr lang="en-IE" sz="2400" dirty="0">
              <a:solidFill>
                <a:srgbClr val="000000"/>
              </a:solidFill>
              <a:latin typeface="Arial" panose="020B0604020202020204" pitchFamily="34" charset="0"/>
            </a:endParaRPr>
          </a:p>
          <a:p>
            <a:pPr marL="342900" marR="0" indent="-342900" algn="l" rtl="0" eaLnBrk="1" fontAlgn="auto" latinLnBrk="0" hangingPunct="1">
              <a:spcBef>
                <a:spcPts val="0"/>
              </a:spcBef>
              <a:spcAft>
                <a:spcPts val="0"/>
              </a:spcAft>
              <a:buClrTx/>
              <a:buSzPts val="1100"/>
              <a:buFont typeface="Arial" panose="020B0604020202020204" pitchFamily="34" charset="0"/>
              <a:buChar char="•"/>
            </a:pPr>
            <a:r>
              <a:rPr lang="en-US" sz="2400" b="0" i="0" u="none" strike="noStrike" kern="1200" spc="0" baseline="0" dirty="0">
                <a:ln>
                  <a:noFill/>
                </a:ln>
                <a:solidFill>
                  <a:srgbClr val="000000"/>
                </a:solidFill>
                <a:effectLst/>
                <a:latin typeface="Calibri" panose="020F0502020204030204" pitchFamily="34" charset="0"/>
                <a:cs typeface="Calibri" panose="020F0502020204030204" pitchFamily="34" charset="0"/>
              </a:rPr>
              <a:t>Carbon footprint reduction</a:t>
            </a:r>
            <a:endParaRPr lang="en-IE" sz="2400" dirty="0">
              <a:solidFill>
                <a:srgbClr val="000000"/>
              </a:solidFill>
              <a:latin typeface="Arial" panose="020B0604020202020204" pitchFamily="34" charset="0"/>
            </a:endParaRPr>
          </a:p>
          <a:p>
            <a:pPr marL="342900" marR="0" indent="-342900" algn="l" rtl="0" eaLnBrk="1" fontAlgn="auto" latinLnBrk="0" hangingPunct="1">
              <a:spcBef>
                <a:spcPts val="0"/>
              </a:spcBef>
              <a:spcAft>
                <a:spcPts val="0"/>
              </a:spcAft>
              <a:buClrTx/>
              <a:buSzPts val="1100"/>
              <a:buFont typeface="Arial" panose="020B0604020202020204" pitchFamily="34" charset="0"/>
              <a:buChar char="•"/>
            </a:pPr>
            <a:r>
              <a:rPr lang="en-US" sz="2400" b="0" i="0" u="none" strike="noStrike" kern="1200" spc="0" baseline="0" dirty="0">
                <a:ln>
                  <a:noFill/>
                </a:ln>
                <a:solidFill>
                  <a:srgbClr val="000000"/>
                </a:solidFill>
                <a:effectLst/>
                <a:latin typeface="Calibri" panose="020F0502020204030204" pitchFamily="34" charset="0"/>
                <a:cs typeface="Calibri" panose="020F0502020204030204" pitchFamily="34" charset="0"/>
              </a:rPr>
              <a:t>Secure supply of clean and affordable energy and raw materials </a:t>
            </a:r>
            <a:endParaRPr lang="en-IE" sz="2400" dirty="0">
              <a:solidFill>
                <a:srgbClr val="000000"/>
              </a:solidFill>
              <a:latin typeface="Arial" panose="020B0604020202020204" pitchFamily="34" charset="0"/>
            </a:endParaRPr>
          </a:p>
          <a:p>
            <a:pPr marL="342900" marR="0" indent="-342900" algn="l" rtl="0" eaLnBrk="1" fontAlgn="auto" latinLnBrk="0" hangingPunct="1">
              <a:spcBef>
                <a:spcPts val="0"/>
              </a:spcBef>
              <a:spcAft>
                <a:spcPts val="0"/>
              </a:spcAft>
              <a:buClrTx/>
              <a:buSzPts val="1100"/>
              <a:buFont typeface="Arial" panose="020B0604020202020204" pitchFamily="34" charset="0"/>
              <a:buChar char="•"/>
            </a:pPr>
            <a:r>
              <a:rPr lang="en-US" sz="2400" b="0" i="0" u="none" strike="noStrike" kern="1200" spc="0" baseline="0" dirty="0">
                <a:ln>
                  <a:noFill/>
                </a:ln>
                <a:solidFill>
                  <a:srgbClr val="000000"/>
                </a:solidFill>
                <a:effectLst/>
                <a:latin typeface="Calibri" panose="020F0502020204030204" pitchFamily="34" charset="0"/>
                <a:cs typeface="Calibri" panose="020F0502020204030204" pitchFamily="34" charset="0"/>
              </a:rPr>
              <a:t>Just Transition Mechanism €100 billion is being set aside to support those less fortunate</a:t>
            </a:r>
            <a:endParaRPr lang="en-IE" sz="2400" b="0" i="0" u="none" strike="noStrike" dirty="0">
              <a:solidFill>
                <a:srgbClr val="000000"/>
              </a:solidFill>
              <a:effectLst/>
              <a:latin typeface="Arial" panose="020B0604020202020204" pitchFamily="34" charset="0"/>
            </a:endParaRPr>
          </a:p>
          <a:p>
            <a:endParaRPr lang="en-US" b="1" dirty="0">
              <a:solidFill>
                <a:srgbClr val="000000"/>
              </a:solidFill>
            </a:endParaRPr>
          </a:p>
          <a:p>
            <a:endParaRPr lang="en-GB" sz="1800" b="1" dirty="0">
              <a:solidFill>
                <a:srgbClr val="000000"/>
              </a:solidFill>
              <a:latin typeface="Calibri" panose="020F0502020204030204" pitchFamily="34" charset="0"/>
              <a:cs typeface="Calibri" panose="020F0502020204030204" pitchFamily="34" charset="0"/>
            </a:endParaRPr>
          </a:p>
          <a:p>
            <a:endParaRPr lang="en-IE" sz="1800" dirty="0">
              <a:solidFill>
                <a:srgbClr val="000000"/>
              </a:solidFill>
            </a:endParaRPr>
          </a:p>
          <a:p>
            <a:r>
              <a:rPr lang="en-IE" sz="2400" dirty="0">
                <a:solidFill>
                  <a:srgbClr val="000000"/>
                </a:solidFill>
              </a:rPr>
              <a:t> </a:t>
            </a:r>
            <a:endParaRPr lang="en-RU" sz="2400" dirty="0">
              <a:solidFill>
                <a:srgbClr val="000000"/>
              </a:solidFill>
            </a:endParaRPr>
          </a:p>
        </p:txBody>
      </p:sp>
      <p:sp>
        <p:nvSpPr>
          <p:cNvPr id="15" name="TextBox 14">
            <a:extLst>
              <a:ext uri="{FF2B5EF4-FFF2-40B4-BE49-F238E27FC236}">
                <a16:creationId xmlns:a16="http://schemas.microsoft.com/office/drawing/2014/main" id="{4BC243D1-3420-1DAF-0620-223E4EC5A96A}"/>
              </a:ext>
            </a:extLst>
          </p:cNvPr>
          <p:cNvSpPr txBox="1"/>
          <p:nvPr/>
        </p:nvSpPr>
        <p:spPr>
          <a:xfrm>
            <a:off x="215900" y="521156"/>
            <a:ext cx="10401300" cy="954107"/>
          </a:xfrm>
          <a:prstGeom prst="rect">
            <a:avLst/>
          </a:prstGeom>
          <a:noFill/>
        </p:spPr>
        <p:txBody>
          <a:bodyPr wrap="square" lIns="91440" tIns="45720" rIns="91440" bIns="45720" anchor="t">
            <a:spAutoFit/>
          </a:bodyPr>
          <a:lstStyle/>
          <a:p>
            <a:r>
              <a:rPr lang="en-IE" sz="2800" b="1" dirty="0">
                <a:solidFill>
                  <a:srgbClr val="027354"/>
                </a:solidFill>
              </a:rPr>
              <a:t>THE BIG PICTURE</a:t>
            </a:r>
            <a:endParaRPr lang="en-US" dirty="0"/>
          </a:p>
          <a:p>
            <a:r>
              <a:rPr lang="en-IE" sz="2800" b="1" dirty="0">
                <a:solidFill>
                  <a:srgbClr val="027354"/>
                </a:solidFill>
              </a:rPr>
              <a:t>European Green Deal</a:t>
            </a:r>
            <a:endParaRPr lang="en-IE" dirty="0"/>
          </a:p>
        </p:txBody>
      </p:sp>
      <p:pic>
        <p:nvPicPr>
          <p:cNvPr id="3" name="Picture 2">
            <a:extLst>
              <a:ext uri="{FF2B5EF4-FFF2-40B4-BE49-F238E27FC236}">
                <a16:creationId xmlns:a16="http://schemas.microsoft.com/office/drawing/2014/main" id="{E9AFF771-3385-9240-0A38-761A41C7081F}"/>
              </a:ext>
            </a:extLst>
          </p:cNvPr>
          <p:cNvPicPr>
            <a:picLocks noChangeAspect="1"/>
          </p:cNvPicPr>
          <p:nvPr/>
        </p:nvPicPr>
        <p:blipFill>
          <a:blip r:embed="rId3"/>
          <a:stretch>
            <a:fillRect/>
          </a:stretch>
        </p:blipFill>
        <p:spPr>
          <a:xfrm>
            <a:off x="580195" y="2408712"/>
            <a:ext cx="2463927" cy="2159111"/>
          </a:xfrm>
          <a:prstGeom prst="rect">
            <a:avLst/>
          </a:prstGeom>
        </p:spPr>
      </p:pic>
    </p:spTree>
    <p:extLst>
      <p:ext uri="{BB962C8B-B14F-4D97-AF65-F5344CB8AC3E}">
        <p14:creationId xmlns:p14="http://schemas.microsoft.com/office/powerpoint/2010/main" val="1287089337"/>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4C0B7D95-3C77-21C1-0A8F-95D8EDED6D76}"/>
              </a:ext>
            </a:extLst>
          </p:cNvPr>
          <p:cNvSpPr>
            <a:spLocks noGrp="1"/>
          </p:cNvSpPr>
          <p:nvPr>
            <p:ph type="body" sz="quarter" idx="17"/>
          </p:nvPr>
        </p:nvSpPr>
        <p:spPr>
          <a:xfrm>
            <a:off x="5003138" y="3733703"/>
            <a:ext cx="6092754" cy="845970"/>
          </a:xfrm>
        </p:spPr>
        <p:txBody>
          <a:bodyPr>
            <a:noAutofit/>
          </a:bodyPr>
          <a:lstStyle/>
          <a:p>
            <a:r>
              <a:rPr lang="en-IE" dirty="0"/>
              <a:t>Sustainability In Depth: </a:t>
            </a:r>
            <a:br>
              <a:rPr lang="en-IE" dirty="0"/>
            </a:br>
            <a:r>
              <a:rPr lang="en-IE" dirty="0"/>
              <a:t>Social   </a:t>
            </a:r>
          </a:p>
        </p:txBody>
      </p:sp>
      <p:sp>
        <p:nvSpPr>
          <p:cNvPr id="3" name="Text Placeholder 2">
            <a:extLst>
              <a:ext uri="{FF2B5EF4-FFF2-40B4-BE49-F238E27FC236}">
                <a16:creationId xmlns:a16="http://schemas.microsoft.com/office/drawing/2014/main" id="{8592147F-7C26-3DFF-0B8D-CB3735321E01}"/>
              </a:ext>
            </a:extLst>
          </p:cNvPr>
          <p:cNvSpPr>
            <a:spLocks noGrp="1"/>
          </p:cNvSpPr>
          <p:nvPr>
            <p:ph type="body" sz="quarter" idx="18"/>
          </p:nvPr>
        </p:nvSpPr>
        <p:spPr/>
        <p:txBody>
          <a:bodyPr/>
          <a:lstStyle/>
          <a:p>
            <a:r>
              <a:rPr lang="en-IE" dirty="0"/>
              <a:t>SECTION 4</a:t>
            </a:r>
          </a:p>
        </p:txBody>
      </p:sp>
    </p:spTree>
    <p:extLst>
      <p:ext uri="{BB962C8B-B14F-4D97-AF65-F5344CB8AC3E}">
        <p14:creationId xmlns:p14="http://schemas.microsoft.com/office/powerpoint/2010/main" val="1204567731"/>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Box 12">
            <a:extLst>
              <a:ext uri="{FF2B5EF4-FFF2-40B4-BE49-F238E27FC236}">
                <a16:creationId xmlns:a16="http://schemas.microsoft.com/office/drawing/2014/main" id="{03251898-1EA3-DBFC-5FE8-9F3DDCC040EE}"/>
              </a:ext>
            </a:extLst>
          </p:cNvPr>
          <p:cNvSpPr txBox="1"/>
          <p:nvPr/>
        </p:nvSpPr>
        <p:spPr>
          <a:xfrm>
            <a:off x="452293" y="468604"/>
            <a:ext cx="10562028" cy="7017306"/>
          </a:xfrm>
          <a:prstGeom prst="rect">
            <a:avLst/>
          </a:prstGeom>
          <a:noFill/>
        </p:spPr>
        <p:txBody>
          <a:bodyPr wrap="square" lIns="91440" tIns="45720" rIns="91440" bIns="45720" anchor="t">
            <a:spAutoFit/>
          </a:bodyPr>
          <a:lstStyle/>
          <a:p>
            <a:pPr fontAlgn="base"/>
            <a:r>
              <a:rPr lang="en-GB" sz="3600" b="1" dirty="0">
                <a:solidFill>
                  <a:srgbClr val="468940"/>
                </a:solidFill>
              </a:rPr>
              <a:t>Are you a Good Corporate Citizen?</a:t>
            </a:r>
            <a:endParaRPr lang="en-US" sz="3600" b="1" dirty="0">
              <a:solidFill>
                <a:srgbClr val="086D6E"/>
              </a:solidFill>
              <a:cs typeface="Calibri" panose="020F0502020204030204"/>
            </a:endParaRPr>
          </a:p>
          <a:p>
            <a:r>
              <a:rPr lang="en-GB" sz="2400" dirty="0">
                <a:solidFill>
                  <a:srgbClr val="000000"/>
                </a:solidFill>
              </a:rPr>
              <a:t>Many</a:t>
            </a:r>
            <a:r>
              <a:rPr lang="en-GB" sz="2400" b="0" i="0" dirty="0">
                <a:solidFill>
                  <a:srgbClr val="000000"/>
                </a:solidFill>
                <a:effectLst/>
              </a:rPr>
              <a:t> consumers want to support companies that have a reputation for being good corporate citizens. In 2019</a:t>
            </a:r>
            <a:r>
              <a:rPr lang="en-GB" sz="2400" b="0" i="0" dirty="0">
                <a:solidFill>
                  <a:srgbClr val="027354"/>
                </a:solidFill>
                <a:effectLst/>
              </a:rPr>
              <a:t>, </a:t>
            </a:r>
            <a:r>
              <a:rPr lang="en-GB" sz="2400" b="0" i="0" u="sng" dirty="0">
                <a:solidFill>
                  <a:srgbClr val="027354"/>
                </a:solidFill>
                <a:effectLst/>
                <a:hlinkClick r:id="rId2">
                  <a:extLst>
                    <a:ext uri="{A12FA001-AC4F-418D-AE19-62706E023703}">
                      <ahyp:hlinkClr xmlns:ahyp="http://schemas.microsoft.com/office/drawing/2018/hyperlinkcolor" val="tx"/>
                    </a:ext>
                  </a:extLst>
                </a:hlinkClick>
              </a:rPr>
              <a:t>a national survey</a:t>
            </a:r>
            <a:r>
              <a:rPr lang="en-GB" sz="2400" b="0" i="0" dirty="0">
                <a:solidFill>
                  <a:srgbClr val="027354"/>
                </a:solidFill>
                <a:effectLst/>
              </a:rPr>
              <a:t> </a:t>
            </a:r>
            <a:r>
              <a:rPr lang="en-GB" sz="2400" b="0" i="0" dirty="0">
                <a:solidFill>
                  <a:srgbClr val="000000"/>
                </a:solidFill>
                <a:effectLst/>
              </a:rPr>
              <a:t>found that </a:t>
            </a:r>
            <a:endParaRPr lang="en-GB">
              <a:solidFill>
                <a:srgbClr val="086D6E"/>
              </a:solidFill>
            </a:endParaRPr>
          </a:p>
          <a:p>
            <a:endParaRPr lang="en-GB" sz="2400" dirty="0">
              <a:solidFill>
                <a:srgbClr val="000000"/>
              </a:solidFill>
            </a:endParaRPr>
          </a:p>
          <a:p>
            <a:pPr marL="342900" indent="-342900">
              <a:buFont typeface="Arial"/>
              <a:buChar char="•"/>
            </a:pPr>
            <a:r>
              <a:rPr lang="en-GB" sz="2400" b="0" i="0" dirty="0">
                <a:solidFill>
                  <a:srgbClr val="000000"/>
                </a:solidFill>
                <a:effectLst/>
              </a:rPr>
              <a:t>70% of consumers wanted to know what the brands they support are doing to address social and environmental issues, and</a:t>
            </a:r>
            <a:r>
              <a:rPr lang="en-GB" sz="2400" dirty="0">
                <a:solidFill>
                  <a:srgbClr val="000000"/>
                </a:solidFill>
              </a:rPr>
              <a:t> </a:t>
            </a:r>
            <a:endParaRPr lang="en-GB">
              <a:solidFill>
                <a:srgbClr val="086D6E"/>
              </a:solidFill>
            </a:endParaRPr>
          </a:p>
          <a:p>
            <a:pPr marL="342900" indent="-342900">
              <a:buFont typeface="Arial"/>
              <a:buChar char="•"/>
            </a:pPr>
            <a:r>
              <a:rPr lang="en-GB" sz="2400" b="0" i="0" dirty="0">
                <a:solidFill>
                  <a:srgbClr val="000000"/>
                </a:solidFill>
                <a:effectLst/>
              </a:rPr>
              <a:t>46% paid close attention to a brand’s social responsibility efforts when they buy a product.</a:t>
            </a:r>
            <a:endParaRPr lang="en-GB">
              <a:cs typeface="Calibri"/>
            </a:endParaRPr>
          </a:p>
          <a:p>
            <a:pPr algn="l" fontAlgn="base">
              <a:lnSpc>
                <a:spcPct val="100000"/>
              </a:lnSpc>
              <a:spcBef>
                <a:spcPts val="0"/>
              </a:spcBef>
            </a:pPr>
            <a:endParaRPr lang="en-GB" sz="2400" dirty="0">
              <a:solidFill>
                <a:srgbClr val="000000"/>
              </a:solidFill>
            </a:endParaRPr>
          </a:p>
          <a:p>
            <a:pPr fontAlgn="base"/>
            <a:r>
              <a:rPr lang="en-GB" sz="2400" b="0" i="0" dirty="0">
                <a:solidFill>
                  <a:srgbClr val="000000"/>
                </a:solidFill>
                <a:effectLst/>
              </a:rPr>
              <a:t>On the flip side, another 2019 survey found that </a:t>
            </a:r>
            <a:endParaRPr lang="en-GB" sz="2400" dirty="0">
              <a:solidFill>
                <a:srgbClr val="000000"/>
              </a:solidFill>
            </a:endParaRPr>
          </a:p>
          <a:p>
            <a:pPr marL="342900" indent="-342900" algn="l">
              <a:lnSpc>
                <a:spcPct val="100000"/>
              </a:lnSpc>
              <a:spcBef>
                <a:spcPts val="0"/>
              </a:spcBef>
              <a:buFont typeface="Arial"/>
              <a:buChar char="•"/>
            </a:pPr>
            <a:r>
              <a:rPr lang="en-GB" sz="2400" b="0" i="0" dirty="0">
                <a:solidFill>
                  <a:srgbClr val="000000"/>
                </a:solidFill>
                <a:effectLst/>
              </a:rPr>
              <a:t>25% of consumers had a “zero tolerance” policy toward companies that embrace questionable practices on the ethical front. A business that engages in socially or environmentally harmful behaviour risks losing a significant number of potential customers.</a:t>
            </a:r>
            <a:endParaRPr lang="en-GB">
              <a:cs typeface="Calibri" panose="020F0502020204030204"/>
            </a:endParaRPr>
          </a:p>
          <a:p>
            <a:pPr algn="l" fontAlgn="base">
              <a:lnSpc>
                <a:spcPct val="100000"/>
              </a:lnSpc>
              <a:spcBef>
                <a:spcPts val="0"/>
              </a:spcBef>
            </a:pPr>
            <a:endParaRPr lang="en-GB" sz="2400" b="0" i="0" dirty="0">
              <a:solidFill>
                <a:srgbClr val="000000"/>
              </a:solidFill>
              <a:effectLst/>
            </a:endParaRPr>
          </a:p>
          <a:p>
            <a:endParaRPr lang="en-US" b="1" dirty="0">
              <a:solidFill>
                <a:srgbClr val="000000"/>
              </a:solidFill>
            </a:endParaRPr>
          </a:p>
          <a:p>
            <a:endParaRPr lang="en-GB" sz="1800" b="1" dirty="0">
              <a:solidFill>
                <a:srgbClr val="000000"/>
              </a:solidFill>
              <a:latin typeface="Calibri" panose="020F0502020204030204" pitchFamily="34" charset="0"/>
              <a:cs typeface="Calibri" panose="020F0502020204030204" pitchFamily="34" charset="0"/>
            </a:endParaRPr>
          </a:p>
          <a:p>
            <a:endParaRPr lang="en-IE" sz="1800" dirty="0">
              <a:solidFill>
                <a:srgbClr val="000000"/>
              </a:solidFill>
            </a:endParaRPr>
          </a:p>
          <a:p>
            <a:r>
              <a:rPr lang="en-IE" sz="2400" dirty="0">
                <a:solidFill>
                  <a:srgbClr val="000000"/>
                </a:solidFill>
              </a:rPr>
              <a:t> </a:t>
            </a:r>
            <a:endParaRPr lang="en-RU" sz="2400" dirty="0">
              <a:solidFill>
                <a:srgbClr val="000000"/>
              </a:solidFill>
            </a:endParaRPr>
          </a:p>
        </p:txBody>
      </p:sp>
    </p:spTree>
    <p:extLst>
      <p:ext uri="{BB962C8B-B14F-4D97-AF65-F5344CB8AC3E}">
        <p14:creationId xmlns:p14="http://schemas.microsoft.com/office/powerpoint/2010/main" val="3432761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4">
            <a:extLst>
              <a:ext uri="{FF2B5EF4-FFF2-40B4-BE49-F238E27FC236}">
                <a16:creationId xmlns:a16="http://schemas.microsoft.com/office/drawing/2014/main" id="{7B9783AA-30B5-E62C-7ADC-970C4FF8AAC3}"/>
              </a:ext>
            </a:extLst>
          </p:cNvPr>
          <p:cNvSpPr txBox="1">
            <a:spLocks/>
          </p:cNvSpPr>
          <p:nvPr/>
        </p:nvSpPr>
        <p:spPr>
          <a:xfrm>
            <a:off x="321431" y="527560"/>
            <a:ext cx="11137900" cy="6011229"/>
          </a:xfrm>
          <a:prstGeom prst="rect">
            <a:avLst/>
          </a:prstGeom>
        </p:spPr>
        <p:txBody>
          <a:bodyPr vert="horz" lIns="91440" tIns="45720" rIns="91440" bIns="45720" rtlCol="0" anchor="ctr">
            <a:normAutofit/>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Bef>
                <a:spcPts val="0"/>
              </a:spcBef>
            </a:pPr>
            <a:r>
              <a:rPr lang="en-GB" sz="3600" b="1" dirty="0">
                <a:solidFill>
                  <a:srgbClr val="468940"/>
                </a:solidFill>
              </a:rPr>
              <a:t>WHY SMES?</a:t>
            </a:r>
            <a:endParaRPr lang="en-US" sz="3600" b="1" dirty="0">
              <a:cs typeface="Calibri" panose="020F0502020204030204"/>
            </a:endParaRPr>
          </a:p>
          <a:p>
            <a:pPr marL="0" indent="0">
              <a:lnSpc>
                <a:spcPct val="100000"/>
              </a:lnSpc>
              <a:spcBef>
                <a:spcPts val="0"/>
              </a:spcBef>
            </a:pPr>
            <a:r>
              <a:rPr lang="en-GB" dirty="0"/>
              <a:t>Small</a:t>
            </a:r>
            <a:r>
              <a:rPr lang="en-GB" dirty="0">
                <a:effectLst/>
              </a:rPr>
              <a:t> and medium-sized enterprises (SMEs) are the backbone of Europe's economy, they;</a:t>
            </a:r>
            <a:endParaRPr lang="en-GB" dirty="0">
              <a:cs typeface="Calibri"/>
            </a:endParaRPr>
          </a:p>
          <a:p>
            <a:pPr marL="342900" indent="-342900">
              <a:lnSpc>
                <a:spcPct val="100000"/>
              </a:lnSpc>
              <a:spcBef>
                <a:spcPts val="0"/>
              </a:spcBef>
              <a:buFont typeface="Wingdings" panose="05000000000000000000" pitchFamily="2" charset="2"/>
              <a:buChar char="v"/>
            </a:pPr>
            <a:r>
              <a:rPr lang="en-GB" b="1" dirty="0"/>
              <a:t>Represent 99% of all businesses in the EU</a:t>
            </a:r>
            <a:endParaRPr lang="en-GB" dirty="0">
              <a:cs typeface="Calibri" panose="020F0502020204030204"/>
            </a:endParaRPr>
          </a:p>
          <a:p>
            <a:pPr marL="342900" indent="-342900" algn="l">
              <a:lnSpc>
                <a:spcPct val="100000"/>
              </a:lnSpc>
              <a:spcBef>
                <a:spcPts val="0"/>
              </a:spcBef>
              <a:buFont typeface="Wingdings" panose="05000000000000000000" pitchFamily="2" charset="2"/>
              <a:buChar char="v"/>
            </a:pPr>
            <a:r>
              <a:rPr lang="en-GB" b="1" dirty="0"/>
              <a:t>Emplo</a:t>
            </a:r>
            <a:r>
              <a:rPr lang="en-GB" b="1" dirty="0">
                <a:effectLst/>
              </a:rPr>
              <a:t>y around 100 million people</a:t>
            </a:r>
            <a:endParaRPr lang="en-GB" b="1" dirty="0"/>
          </a:p>
          <a:p>
            <a:pPr marL="342900" indent="-342900">
              <a:lnSpc>
                <a:spcPct val="100000"/>
              </a:lnSpc>
              <a:spcBef>
                <a:spcPts val="0"/>
              </a:spcBef>
              <a:buFont typeface="Wingdings" panose="05000000000000000000" pitchFamily="2" charset="2"/>
              <a:buChar char="v"/>
            </a:pPr>
            <a:r>
              <a:rPr lang="en-GB" b="1" dirty="0"/>
              <a:t>Account for more than half of Europe’s GDP </a:t>
            </a:r>
            <a:r>
              <a:rPr lang="en-GB" dirty="0"/>
              <a:t>and </a:t>
            </a:r>
          </a:p>
          <a:p>
            <a:pPr marL="342900" indent="-342900" algn="l">
              <a:lnSpc>
                <a:spcPct val="100000"/>
              </a:lnSpc>
              <a:spcBef>
                <a:spcPts val="0"/>
              </a:spcBef>
              <a:buFont typeface="Wingdings" panose="05000000000000000000" pitchFamily="2" charset="2"/>
              <a:buChar char="v"/>
            </a:pPr>
            <a:r>
              <a:rPr lang="en-GB" dirty="0">
                <a:effectLst/>
              </a:rPr>
              <a:t>Play a key role in </a:t>
            </a:r>
            <a:r>
              <a:rPr lang="en-GB" b="1" dirty="0">
                <a:effectLst/>
              </a:rPr>
              <a:t>adding value in every sector </a:t>
            </a:r>
            <a:r>
              <a:rPr lang="en-GB" dirty="0">
                <a:effectLst/>
              </a:rPr>
              <a:t>of the economy. </a:t>
            </a:r>
          </a:p>
          <a:p>
            <a:pPr algn="l">
              <a:lnSpc>
                <a:spcPct val="100000"/>
              </a:lnSpc>
              <a:spcBef>
                <a:spcPts val="0"/>
              </a:spcBef>
            </a:pPr>
            <a:endParaRPr lang="en-GB" dirty="0">
              <a:effectLst/>
            </a:endParaRPr>
          </a:p>
          <a:p>
            <a:pPr marL="0" indent="0">
              <a:lnSpc>
                <a:spcPct val="100000"/>
              </a:lnSpc>
              <a:spcBef>
                <a:spcPts val="0"/>
              </a:spcBef>
              <a:defRPr/>
            </a:pPr>
            <a:r>
              <a:rPr lang="en-GB" dirty="0">
                <a:effectLst/>
              </a:rPr>
              <a:t>As an SME,</a:t>
            </a:r>
            <a:r>
              <a:rPr lang="en-GB" dirty="0"/>
              <a:t> </a:t>
            </a:r>
            <a:r>
              <a:rPr lang="en-GB" dirty="0">
                <a:effectLst/>
              </a:rPr>
              <a:t>you are essential to Europe’s competitiveness and prosperity, industrial ecosystems, economic and technological sovereignty, and resilience to external shocks. They bring innovative solutions to challenges like climate change, resource efficiency and social cohesion and help spread innovation throughout Europe’s regions. SMEs are therefore central to the EU’s transition to a sustainable and digital economy.</a:t>
            </a:r>
            <a:r>
              <a:rPr lang="en-GB" dirty="0"/>
              <a:t> </a:t>
            </a:r>
            <a:endParaRPr kumimoji="0" lang="en-GB" sz="2400" b="0" i="0" u="none" strike="noStrike" kern="1200" cap="none" spc="0" normalizeH="0" baseline="0" noProof="0" dirty="0">
              <a:ln>
                <a:noFill/>
              </a:ln>
              <a:solidFill>
                <a:srgbClr val="404040"/>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kumimoji="0" lang="en-GB" sz="1800" b="1" i="0" u="none" strike="noStrike" kern="1200" cap="none" spc="0" normalizeH="0" baseline="0" noProof="0" dirty="0">
              <a:ln>
                <a:noFill/>
              </a:ln>
              <a:solidFill>
                <a:srgbClr val="404040"/>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GB" sz="1800" b="1" i="0" u="none" strike="noStrike" kern="1200" cap="none" spc="0" normalizeH="0" baseline="0" noProof="0" dirty="0">
                <a:ln>
                  <a:noFill/>
                </a:ln>
                <a:solidFill>
                  <a:srgbClr val="404040"/>
                </a:solidFill>
                <a:effectLst/>
                <a:uLnTx/>
                <a:uFillTx/>
                <a:latin typeface="Calibri" panose="020F0502020204030204"/>
                <a:ea typeface="+mn-ea"/>
                <a:cs typeface="+mn-cs"/>
              </a:rPr>
              <a:t>See</a:t>
            </a:r>
            <a:r>
              <a:rPr kumimoji="0" lang="en-GB" sz="1800" b="0" i="0" u="none" strike="noStrike" kern="1200" cap="none" spc="0" normalizeH="0" baseline="0" noProof="0" dirty="0">
                <a:ln>
                  <a:noFill/>
                </a:ln>
                <a:solidFill>
                  <a:srgbClr val="404040"/>
                </a:solidFill>
                <a:effectLst/>
                <a:uLnTx/>
                <a:uFillTx/>
                <a:latin typeface="Calibri" panose="020F0502020204030204"/>
                <a:ea typeface="+mn-ea"/>
                <a:cs typeface="+mn-cs"/>
              </a:rPr>
              <a:t> </a:t>
            </a:r>
            <a:r>
              <a:rPr kumimoji="0" lang="en-GB" sz="1800" b="0" i="0" u="sng" strike="noStrike" kern="1200" cap="none" spc="0" normalizeH="0" baseline="0" noProof="0" dirty="0">
                <a:ln>
                  <a:noFill/>
                </a:ln>
                <a:solidFill>
                  <a:srgbClr val="004494"/>
                </a:solidFill>
                <a:effectLst/>
                <a:uLnTx/>
                <a:uFillTx/>
                <a:latin typeface="Calibri" panose="020F0502020204030204"/>
                <a:ea typeface="+mn-ea"/>
                <a:cs typeface="+mn-cs"/>
                <a:hlinkClick r:id="rId3"/>
              </a:rPr>
              <a:t>Unleashing the full potential of European SMEs’ factsheet</a:t>
            </a:r>
            <a:endParaRPr kumimoji="0" lang="en-GB" sz="1800" b="0" i="0" u="sng" strike="noStrike" kern="1200" cap="none" spc="0" normalizeH="0" baseline="0" noProof="0" dirty="0">
              <a:ln>
                <a:noFill/>
              </a:ln>
              <a:solidFill>
                <a:srgbClr val="004494"/>
              </a:solidFill>
              <a:effectLst/>
              <a:uLnTx/>
              <a:uFillTx/>
              <a:latin typeface="Calibri" panose="020F0502020204030204"/>
              <a:ea typeface="+mn-ea"/>
              <a:cs typeface="+mn-cs"/>
            </a:endParaRPr>
          </a:p>
          <a:p>
            <a:pPr>
              <a:lnSpc>
                <a:spcPct val="100000"/>
              </a:lnSpc>
              <a:spcBef>
                <a:spcPts val="0"/>
              </a:spcBef>
            </a:pPr>
            <a:endParaRPr lang="en-GB" dirty="0">
              <a:effectLst/>
            </a:endParaRPr>
          </a:p>
          <a:p>
            <a:pPr marL="0" indent="0" algn="l"/>
            <a:endParaRPr lang="en-GB" sz="1600" dirty="0">
              <a:solidFill>
                <a:srgbClr val="63A043"/>
              </a:solidFill>
            </a:endParaRPr>
          </a:p>
        </p:txBody>
      </p:sp>
    </p:spTree>
    <p:extLst>
      <p:ext uri="{BB962C8B-B14F-4D97-AF65-F5344CB8AC3E}">
        <p14:creationId xmlns:p14="http://schemas.microsoft.com/office/powerpoint/2010/main" val="425604757"/>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4">
            <a:extLst>
              <a:ext uri="{FF2B5EF4-FFF2-40B4-BE49-F238E27FC236}">
                <a16:creationId xmlns:a16="http://schemas.microsoft.com/office/drawing/2014/main" id="{7B9783AA-30B5-E62C-7ADC-970C4FF8AAC3}"/>
              </a:ext>
            </a:extLst>
          </p:cNvPr>
          <p:cNvSpPr txBox="1">
            <a:spLocks/>
          </p:cNvSpPr>
          <p:nvPr/>
        </p:nvSpPr>
        <p:spPr>
          <a:xfrm>
            <a:off x="0" y="719770"/>
            <a:ext cx="11531600" cy="6011229"/>
          </a:xfrm>
          <a:prstGeom prst="rect">
            <a:avLst/>
          </a:prstGeom>
        </p:spPr>
        <p:txBody>
          <a:bodyPr vert="horz" lIns="91440" tIns="45720" rIns="91440" bIns="45720" rtlCol="0" anchor="ctr">
            <a:normAutofit fontScale="85000" lnSpcReduction="20000"/>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indent="0">
              <a:lnSpc>
                <a:spcPct val="110000"/>
              </a:lnSpc>
            </a:pPr>
            <a:r>
              <a:rPr lang="en-GB" sz="2800" dirty="0"/>
              <a:t>In simplistic terms, </a:t>
            </a:r>
            <a:r>
              <a:rPr lang="en-GB" sz="2800" b="1" dirty="0"/>
              <a:t>social sustainability is all about building trust both globally and locally</a:t>
            </a:r>
            <a:r>
              <a:rPr lang="en-GB" sz="2800" dirty="0"/>
              <a:t>. On a </a:t>
            </a:r>
            <a:r>
              <a:rPr lang="en-GB" sz="2800" b="1" dirty="0"/>
              <a:t>global social scale</a:t>
            </a:r>
            <a:r>
              <a:rPr lang="en-GB" sz="2800" dirty="0"/>
              <a:t>, a business needs to be aware of how its supply chain is being filled. Is child labour going into the end product? Are people being paid fairly? Is the work environment safe? Many of the large retailers have struggled with this as public outrage over tragedies like the Bangladesh factory collapse. </a:t>
            </a:r>
          </a:p>
          <a:p>
            <a:pPr indent="0">
              <a:lnSpc>
                <a:spcPct val="110000"/>
              </a:lnSpc>
            </a:pPr>
            <a:r>
              <a:rPr lang="en-GB" sz="2800" dirty="0"/>
              <a:t>In  the </a:t>
            </a:r>
            <a:r>
              <a:rPr lang="en-GB" sz="2800" b="1" dirty="0"/>
              <a:t>local context</a:t>
            </a:r>
            <a:r>
              <a:rPr lang="en-GB" sz="2800" dirty="0"/>
              <a:t>, companies have come up with many ways to give back, including fundraising, sponsorship, scholarships and investment in local public projects.</a:t>
            </a:r>
          </a:p>
          <a:p>
            <a:pPr indent="0">
              <a:lnSpc>
                <a:spcPct val="110000"/>
              </a:lnSpc>
            </a:pPr>
            <a:r>
              <a:rPr lang="en-GB" sz="2800" dirty="0"/>
              <a:t>In terms of </a:t>
            </a:r>
            <a:r>
              <a:rPr lang="en-GB" sz="2800" b="1" dirty="0"/>
              <a:t>employees,</a:t>
            </a:r>
            <a:r>
              <a:rPr lang="en-GB" sz="2800" dirty="0"/>
              <a:t> businesses focus on retention and engagement strategies, including more responsive benefits such as better family benefits, flexible scheduling (e.g. remote working), and learning and development opportunities.   Later in this module,  we dive deeper into some of the key social sustainability issues facing Small Businesses. </a:t>
            </a:r>
          </a:p>
          <a:p>
            <a:pPr indent="0">
              <a:lnSpc>
                <a:spcPct val="110000"/>
              </a:lnSpc>
            </a:pPr>
            <a:r>
              <a:rPr lang="en-US" b="1" dirty="0">
                <a:solidFill>
                  <a:srgbClr val="63A043"/>
                </a:solidFill>
              </a:rPr>
              <a:t>READ MORE: </a:t>
            </a:r>
          </a:p>
          <a:p>
            <a:pPr indent="0">
              <a:lnSpc>
                <a:spcPct val="110000"/>
              </a:lnSpc>
            </a:pPr>
            <a:r>
              <a:rPr lang="en-GB" sz="2800" dirty="0">
                <a:hlinkClick r:id="rId3"/>
              </a:rPr>
              <a:t>https://www.investopedia.com/articles/investing/100515/three-pillars-corporate-sustainability.asp</a:t>
            </a:r>
            <a:r>
              <a:rPr lang="en-GB" sz="2800" dirty="0"/>
              <a:t> </a:t>
            </a:r>
            <a:br>
              <a:rPr lang="en-GB" sz="2800" dirty="0"/>
            </a:br>
            <a:r>
              <a:rPr lang="en-GB" sz="2800" dirty="0">
                <a:hlinkClick r:id="rId4"/>
              </a:rPr>
              <a:t>https://www.unglobalcompact.org/what-is-gc/our-work/social</a:t>
            </a:r>
            <a:r>
              <a:rPr lang="en-GB" sz="2800" dirty="0"/>
              <a:t> </a:t>
            </a:r>
            <a:endParaRPr lang="en-GB" sz="2800" dirty="0">
              <a:cs typeface="Calibri"/>
            </a:endParaRPr>
          </a:p>
          <a:p>
            <a:pPr indent="0"/>
            <a:endParaRPr lang="en-GB" sz="2800" dirty="0"/>
          </a:p>
          <a:p>
            <a:pPr indent="0"/>
            <a:endParaRPr lang="en-GB" sz="1600" dirty="0">
              <a:solidFill>
                <a:srgbClr val="63A043"/>
              </a:solidFill>
            </a:endParaRPr>
          </a:p>
        </p:txBody>
      </p:sp>
    </p:spTree>
    <p:extLst>
      <p:ext uri="{BB962C8B-B14F-4D97-AF65-F5344CB8AC3E}">
        <p14:creationId xmlns:p14="http://schemas.microsoft.com/office/powerpoint/2010/main" val="2712556509"/>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4">
            <a:extLst>
              <a:ext uri="{FF2B5EF4-FFF2-40B4-BE49-F238E27FC236}">
                <a16:creationId xmlns:a16="http://schemas.microsoft.com/office/drawing/2014/main" id="{7B9783AA-30B5-E62C-7ADC-970C4FF8AAC3}"/>
              </a:ext>
            </a:extLst>
          </p:cNvPr>
          <p:cNvSpPr txBox="1">
            <a:spLocks/>
          </p:cNvSpPr>
          <p:nvPr/>
        </p:nvSpPr>
        <p:spPr>
          <a:xfrm>
            <a:off x="96763" y="3259769"/>
            <a:ext cx="6524173" cy="6011229"/>
          </a:xfrm>
          <a:prstGeom prst="rect">
            <a:avLst/>
          </a:prstGeom>
        </p:spPr>
        <p:txBody>
          <a:bodyPr vert="horz" lIns="91440" tIns="45720" rIns="91440" bIns="45720" rtlCol="0" anchor="ctr">
            <a:normAutofit/>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indent="0">
              <a:lnSpc>
                <a:spcPct val="110000"/>
              </a:lnSpc>
            </a:pPr>
            <a:r>
              <a:rPr lang="en-GB" sz="3200" b="1" dirty="0">
                <a:solidFill>
                  <a:srgbClr val="468940"/>
                </a:solidFill>
                <a:cs typeface="Calibri"/>
              </a:rPr>
              <a:t>CSR, a foundation for sustainability</a:t>
            </a:r>
            <a:endParaRPr lang="en-US" sz="3200">
              <a:solidFill>
                <a:srgbClr val="468940"/>
              </a:solidFill>
              <a:cs typeface="Calibri"/>
            </a:endParaRPr>
          </a:p>
          <a:p>
            <a:pPr indent="0">
              <a:lnSpc>
                <a:spcPct val="110000"/>
              </a:lnSpc>
            </a:pPr>
            <a:r>
              <a:rPr lang="en-GB" dirty="0">
                <a:ea typeface="+mn-lt"/>
                <a:cs typeface="+mn-lt"/>
              </a:rPr>
              <a:t>Corporate Social Responsibility (CSR) is a strategic d sustainable response from companies to address fair and prosperous societies with a modern resource-efficient and competitive economy and a climate-neutral Europe. It applies to products and services SMEs offer,  but also working conditions, human rights, health, the environment, innovation, education, and training</a:t>
            </a:r>
            <a:endParaRPr lang="en-GB" dirty="0"/>
          </a:p>
          <a:p>
            <a:pPr algn="ctr"/>
            <a:r>
              <a:rPr lang="en-GB" b="1" i="1" dirty="0">
                <a:solidFill>
                  <a:srgbClr val="468940"/>
                </a:solidFill>
                <a:ea typeface="+mn-lt"/>
                <a:cs typeface="+mn-lt"/>
              </a:rPr>
              <a:t> CSR is about a company's responsibility for society in the sense of sustainable business practices</a:t>
            </a:r>
            <a:r>
              <a:rPr lang="en-GB" i="1" dirty="0">
                <a:solidFill>
                  <a:srgbClr val="468940"/>
                </a:solidFill>
                <a:ea typeface="+mn-lt"/>
                <a:cs typeface="+mn-lt"/>
              </a:rPr>
              <a:t>. </a:t>
            </a:r>
            <a:r>
              <a:rPr lang="en-GB" b="1" i="1" dirty="0">
                <a:solidFill>
                  <a:srgbClr val="468940"/>
                </a:solidFill>
                <a:ea typeface="+mn-lt"/>
                <a:cs typeface="+mn-lt"/>
              </a:rPr>
              <a:t>CSR refers to a company's responsibility for its impact on society, the environment and the economy</a:t>
            </a:r>
            <a:r>
              <a:rPr lang="en-GB" b="1" dirty="0">
                <a:ea typeface="+mn-lt"/>
                <a:cs typeface="+mn-lt"/>
              </a:rPr>
              <a:t>.  </a:t>
            </a:r>
            <a:r>
              <a:rPr lang="en-GB" dirty="0">
                <a:ea typeface="+mn-lt"/>
                <a:cs typeface="+mn-lt"/>
                <a:hlinkClick r:id="rId3"/>
              </a:rPr>
              <a:t>Source</a:t>
            </a:r>
            <a:endParaRPr lang="en-GB">
              <a:ea typeface="+mn-lt"/>
              <a:cs typeface="+mn-lt"/>
            </a:endParaRPr>
          </a:p>
          <a:p>
            <a:pPr algn="ctr"/>
            <a:endParaRPr lang="en-GB" b="1" dirty="0">
              <a:ea typeface="+mn-lt"/>
              <a:cs typeface="+mn-lt"/>
            </a:endParaRPr>
          </a:p>
          <a:p>
            <a:pPr indent="0">
              <a:lnSpc>
                <a:spcPct val="110000"/>
              </a:lnSpc>
            </a:pPr>
            <a:endParaRPr lang="en-GB" dirty="0">
              <a:cs typeface="Calibri"/>
            </a:endParaRPr>
          </a:p>
          <a:p>
            <a:pPr indent="0">
              <a:lnSpc>
                <a:spcPct val="110000"/>
              </a:lnSpc>
            </a:pPr>
            <a:endParaRPr lang="en-GB" sz="2800" b="1" dirty="0">
              <a:cs typeface="Calibri"/>
            </a:endParaRPr>
          </a:p>
          <a:p>
            <a:pPr indent="0">
              <a:lnSpc>
                <a:spcPct val="110000"/>
              </a:lnSpc>
            </a:pPr>
            <a:endParaRPr lang="en-GB" sz="2800" b="1" dirty="0">
              <a:cs typeface="Calibri"/>
            </a:endParaRPr>
          </a:p>
          <a:p>
            <a:pPr indent="0">
              <a:lnSpc>
                <a:spcPct val="110000"/>
              </a:lnSpc>
            </a:pPr>
            <a:endParaRPr lang="en-GB" sz="2800" b="1" dirty="0">
              <a:cs typeface="Calibri"/>
            </a:endParaRPr>
          </a:p>
          <a:p>
            <a:pPr indent="0">
              <a:lnSpc>
                <a:spcPct val="110000"/>
              </a:lnSpc>
            </a:pPr>
            <a:endParaRPr lang="en-GB" sz="2800" b="1" dirty="0">
              <a:cs typeface="Calibri"/>
            </a:endParaRPr>
          </a:p>
          <a:p>
            <a:pPr indent="0">
              <a:lnSpc>
                <a:spcPct val="110000"/>
              </a:lnSpc>
            </a:pPr>
            <a:endParaRPr lang="en-GB" sz="2800" b="1" dirty="0">
              <a:cs typeface="Calibri"/>
            </a:endParaRPr>
          </a:p>
          <a:p>
            <a:pPr indent="0">
              <a:lnSpc>
                <a:spcPct val="110000"/>
              </a:lnSpc>
            </a:pPr>
            <a:endParaRPr lang="en-GB" sz="2800" b="1" dirty="0">
              <a:cs typeface="Calibri"/>
            </a:endParaRPr>
          </a:p>
          <a:p>
            <a:pPr indent="0">
              <a:lnSpc>
                <a:spcPct val="110000"/>
              </a:lnSpc>
            </a:pPr>
            <a:endParaRPr lang="en-GB" sz="2800" b="1" dirty="0">
              <a:cs typeface="Calibri"/>
            </a:endParaRPr>
          </a:p>
          <a:p>
            <a:pPr indent="0"/>
            <a:endParaRPr lang="en-GB" sz="2800" dirty="0">
              <a:cs typeface="Calibri" panose="020F0502020204030204"/>
            </a:endParaRPr>
          </a:p>
          <a:p>
            <a:pPr indent="0"/>
            <a:endParaRPr lang="en-GB" sz="1600" dirty="0">
              <a:solidFill>
                <a:srgbClr val="63A043"/>
              </a:solidFill>
              <a:cs typeface="Calibri" panose="020F0502020204030204"/>
            </a:endParaRPr>
          </a:p>
        </p:txBody>
      </p:sp>
      <p:pic>
        <p:nvPicPr>
          <p:cNvPr id="3" name="Picture 3" descr="Diagram&#10;&#10;Description automatically generated">
            <a:extLst>
              <a:ext uri="{FF2B5EF4-FFF2-40B4-BE49-F238E27FC236}">
                <a16:creationId xmlns:a16="http://schemas.microsoft.com/office/drawing/2014/main" id="{986C7D7D-9AC1-97DE-7601-0DD2DAEA5DF5}"/>
              </a:ext>
            </a:extLst>
          </p:cNvPr>
          <p:cNvPicPr>
            <a:picLocks noChangeAspect="1"/>
          </p:cNvPicPr>
          <p:nvPr/>
        </p:nvPicPr>
        <p:blipFill>
          <a:blip r:embed="rId4">
            <a:extLst>
              <a:ext uri="{837473B0-CC2E-450A-ABE3-18F120FF3D39}">
                <a1611:picAttrSrcUrl xmlns:a1611="http://schemas.microsoft.com/office/drawing/2016/11/main" r:id="rId5"/>
              </a:ext>
            </a:extLst>
          </a:blip>
          <a:stretch>
            <a:fillRect/>
          </a:stretch>
        </p:blipFill>
        <p:spPr>
          <a:xfrm>
            <a:off x="6879772" y="1707517"/>
            <a:ext cx="4702628" cy="3110895"/>
          </a:xfrm>
          <a:prstGeom prst="rect">
            <a:avLst/>
          </a:prstGeom>
        </p:spPr>
      </p:pic>
    </p:spTree>
    <p:extLst>
      <p:ext uri="{BB962C8B-B14F-4D97-AF65-F5344CB8AC3E}">
        <p14:creationId xmlns:p14="http://schemas.microsoft.com/office/powerpoint/2010/main" val="1310058113"/>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Placeholder 2" descr="A picture containing text, person, indoor, counter&#10;&#10;Description automatically generated">
            <a:extLst>
              <a:ext uri="{FF2B5EF4-FFF2-40B4-BE49-F238E27FC236}">
                <a16:creationId xmlns:a16="http://schemas.microsoft.com/office/drawing/2014/main" id="{BC280319-DCA5-7EEE-AE2E-BE2542510237}"/>
              </a:ext>
            </a:extLst>
          </p:cNvPr>
          <p:cNvPicPr>
            <a:picLocks noGrp="1" noChangeAspect="1"/>
          </p:cNvPicPr>
          <p:nvPr>
            <p:ph type="pic" sz="quarter" idx="19"/>
          </p:nvPr>
        </p:nvPicPr>
        <p:blipFill>
          <a:blip r:embed="rId2"/>
          <a:srcRect l="9845" r="9845"/>
          <a:stretch>
            <a:fillRect/>
          </a:stretch>
        </p:blipFill>
        <p:spPr>
          <a:xfrm>
            <a:off x="614364" y="1073150"/>
            <a:ext cx="3709987" cy="3079750"/>
          </a:xfrm>
        </p:spPr>
      </p:pic>
      <p:pic>
        <p:nvPicPr>
          <p:cNvPr id="13" name="Picture Placeholder 12" descr="A picture containing person&#10;&#10;Description automatically generated">
            <a:extLst>
              <a:ext uri="{FF2B5EF4-FFF2-40B4-BE49-F238E27FC236}">
                <a16:creationId xmlns:a16="http://schemas.microsoft.com/office/drawing/2014/main" id="{62660F5C-49AE-7D30-C7B9-EB4595AAF061}"/>
              </a:ext>
            </a:extLst>
          </p:cNvPr>
          <p:cNvPicPr>
            <a:picLocks noGrp="1" noChangeAspect="1"/>
          </p:cNvPicPr>
          <p:nvPr>
            <p:ph type="pic" sz="quarter" idx="25"/>
          </p:nvPr>
        </p:nvPicPr>
        <p:blipFill>
          <a:blip r:embed="rId3"/>
          <a:srcRect t="18552" b="18552"/>
          <a:stretch>
            <a:fillRect/>
          </a:stretch>
        </p:blipFill>
        <p:spPr>
          <a:xfrm>
            <a:off x="8328639" y="1072869"/>
            <a:ext cx="3446462" cy="3079750"/>
          </a:xfrm>
        </p:spPr>
      </p:pic>
      <p:pic>
        <p:nvPicPr>
          <p:cNvPr id="11" name="Picture Placeholder 10" descr="A picture containing person&#10;&#10;Description automatically generated">
            <a:extLst>
              <a:ext uri="{FF2B5EF4-FFF2-40B4-BE49-F238E27FC236}">
                <a16:creationId xmlns:a16="http://schemas.microsoft.com/office/drawing/2014/main" id="{79B37CF1-4A68-7CAB-1E3B-C625B1136B94}"/>
              </a:ext>
            </a:extLst>
          </p:cNvPr>
          <p:cNvPicPr>
            <a:picLocks noGrp="1" noChangeAspect="1"/>
          </p:cNvPicPr>
          <p:nvPr>
            <p:ph type="pic" sz="quarter" idx="26"/>
          </p:nvPr>
        </p:nvPicPr>
        <p:blipFill>
          <a:blip r:embed="rId4"/>
          <a:srcRect t="18547" b="18547"/>
          <a:stretch>
            <a:fillRect/>
          </a:stretch>
        </p:blipFill>
        <p:spPr>
          <a:xfrm>
            <a:off x="4506913" y="1072869"/>
            <a:ext cx="3446463" cy="3079750"/>
          </a:xfrm>
        </p:spPr>
      </p:pic>
      <p:sp>
        <p:nvSpPr>
          <p:cNvPr id="5" name="Text Placeholder 4">
            <a:extLst>
              <a:ext uri="{FF2B5EF4-FFF2-40B4-BE49-F238E27FC236}">
                <a16:creationId xmlns:a16="http://schemas.microsoft.com/office/drawing/2014/main" id="{61069C6B-769A-3DE6-B8B0-B6DA77B374C0}"/>
              </a:ext>
            </a:extLst>
          </p:cNvPr>
          <p:cNvSpPr>
            <a:spLocks noGrp="1"/>
          </p:cNvSpPr>
          <p:nvPr>
            <p:ph type="body" sz="quarter" idx="16"/>
          </p:nvPr>
        </p:nvSpPr>
        <p:spPr>
          <a:xfrm>
            <a:off x="610000" y="3713907"/>
            <a:ext cx="3709281" cy="2963849"/>
          </a:xfrm>
          <a:solidFill>
            <a:srgbClr val="84BA41"/>
          </a:solidFill>
        </p:spPr>
        <p:txBody>
          <a:bodyPr vert="horz" lIns="91440" tIns="45720" rIns="91440" bIns="45720" rtlCol="0" anchor="t">
            <a:noAutofit/>
          </a:bodyPr>
          <a:lstStyle/>
          <a:p>
            <a:r>
              <a:rPr lang="en-IE" sz="2800" b="1" dirty="0">
                <a:solidFill>
                  <a:srgbClr val="262626"/>
                </a:solidFill>
              </a:rPr>
              <a:t>Enterprises</a:t>
            </a:r>
          </a:p>
          <a:p>
            <a:pPr marL="457200" indent="-457200" algn="l">
              <a:buFont typeface="Arial" panose="020B0604020202020204" pitchFamily="34" charset="0"/>
              <a:buChar char="•"/>
            </a:pPr>
            <a:r>
              <a:rPr lang="en-IE" sz="1900" dirty="0">
                <a:solidFill>
                  <a:srgbClr val="262626"/>
                </a:solidFill>
              </a:rPr>
              <a:t>Competitiveness</a:t>
            </a:r>
          </a:p>
          <a:p>
            <a:pPr marL="457200" indent="-457200" algn="l">
              <a:buFont typeface="Arial" panose="020B0604020202020204" pitchFamily="34" charset="0"/>
              <a:buChar char="•"/>
            </a:pPr>
            <a:r>
              <a:rPr lang="en-IE" sz="1900" dirty="0">
                <a:solidFill>
                  <a:srgbClr val="262626"/>
                </a:solidFill>
              </a:rPr>
              <a:t>Builds Reputation and Trust</a:t>
            </a:r>
          </a:p>
          <a:p>
            <a:pPr marL="457200" indent="-457200" algn="l">
              <a:buFont typeface="Arial" panose="020B0604020202020204" pitchFamily="34" charset="0"/>
              <a:buChar char="•"/>
            </a:pPr>
            <a:r>
              <a:rPr lang="en-IE" sz="1900" dirty="0">
                <a:solidFill>
                  <a:srgbClr val="262626"/>
                </a:solidFill>
              </a:rPr>
              <a:t>Become and Employer and Provider of Choice</a:t>
            </a:r>
          </a:p>
          <a:p>
            <a:pPr marL="457200" indent="-457200" algn="l">
              <a:buFont typeface="Arial" panose="020B0604020202020204" pitchFamily="34" charset="0"/>
              <a:buChar char="•"/>
            </a:pPr>
            <a:r>
              <a:rPr lang="en-IE" sz="1900" dirty="0">
                <a:solidFill>
                  <a:srgbClr val="262626"/>
                </a:solidFill>
              </a:rPr>
              <a:t>Consumer and Stakeholder Engagement</a:t>
            </a:r>
          </a:p>
          <a:p>
            <a:pPr marL="457200" indent="-457200" algn="l">
              <a:buFont typeface="Arial" panose="020B0604020202020204" pitchFamily="34" charset="0"/>
              <a:buChar char="•"/>
            </a:pPr>
            <a:r>
              <a:rPr lang="en-IE" sz="1900" dirty="0">
                <a:solidFill>
                  <a:srgbClr val="262626"/>
                </a:solidFill>
              </a:rPr>
              <a:t>Efficient and profitable operations and partnerships</a:t>
            </a:r>
          </a:p>
        </p:txBody>
      </p:sp>
      <p:sp>
        <p:nvSpPr>
          <p:cNvPr id="9" name="Text Placeholder 8">
            <a:extLst>
              <a:ext uri="{FF2B5EF4-FFF2-40B4-BE49-F238E27FC236}">
                <a16:creationId xmlns:a16="http://schemas.microsoft.com/office/drawing/2014/main" id="{1CBFB85D-56FC-DA6A-08D8-FD53B77119C0}"/>
              </a:ext>
            </a:extLst>
          </p:cNvPr>
          <p:cNvSpPr>
            <a:spLocks noGrp="1"/>
          </p:cNvSpPr>
          <p:nvPr>
            <p:ph type="body" sz="quarter" idx="27"/>
          </p:nvPr>
        </p:nvSpPr>
        <p:spPr>
          <a:xfrm>
            <a:off x="4506914" y="3704663"/>
            <a:ext cx="3446462" cy="2973093"/>
          </a:xfrm>
          <a:solidFill>
            <a:srgbClr val="63A043"/>
          </a:solidFill>
        </p:spPr>
        <p:txBody>
          <a:bodyPr vert="horz" lIns="91440" tIns="45720" rIns="91440" bIns="45720" rtlCol="0" anchor="t">
            <a:noAutofit/>
          </a:bodyPr>
          <a:lstStyle/>
          <a:p>
            <a:r>
              <a:rPr lang="en-IE" sz="2800" b="1" dirty="0"/>
              <a:t>Society</a:t>
            </a:r>
            <a:endParaRPr lang="en-IE" sz="2800" b="1" dirty="0">
              <a:cs typeface="Calibri"/>
            </a:endParaRPr>
          </a:p>
          <a:p>
            <a:pPr marL="342900" indent="-342900" algn="l">
              <a:buFont typeface="Arial" panose="020B0604020202020204" pitchFamily="34" charset="0"/>
              <a:buChar char="•"/>
            </a:pPr>
            <a:r>
              <a:rPr lang="en-IE" sz="1900" dirty="0"/>
              <a:t>Supports prosperity, sustainability and wellbeing</a:t>
            </a:r>
            <a:endParaRPr lang="en-IE" sz="1900" dirty="0">
              <a:cs typeface="Calibri"/>
            </a:endParaRPr>
          </a:p>
          <a:p>
            <a:pPr marL="342900" indent="-342900" algn="l">
              <a:buFont typeface="Arial" panose="020B0604020202020204" pitchFamily="34" charset="0"/>
              <a:buChar char="•"/>
            </a:pPr>
            <a:r>
              <a:rPr lang="en-IE" sz="1900" dirty="0"/>
              <a:t>Protects the environment, economy and culture</a:t>
            </a:r>
            <a:endParaRPr lang="en-IE" sz="1900" dirty="0">
              <a:cs typeface="Calibri"/>
            </a:endParaRPr>
          </a:p>
          <a:p>
            <a:pPr marL="342900" indent="-342900" algn="l">
              <a:buFont typeface="Arial" panose="020B0604020202020204" pitchFamily="34" charset="0"/>
              <a:buChar char="•"/>
            </a:pPr>
            <a:r>
              <a:rPr lang="en-IE" sz="1900" dirty="0"/>
              <a:t>Social progress in diversity and inclusion</a:t>
            </a:r>
            <a:endParaRPr lang="en-IE" sz="1900" dirty="0">
              <a:cs typeface="Calibri"/>
            </a:endParaRPr>
          </a:p>
          <a:p>
            <a:pPr marL="342900" indent="-342900" algn="l">
              <a:buFont typeface="Arial" panose="020B0604020202020204" pitchFamily="34" charset="0"/>
              <a:buChar char="•"/>
            </a:pPr>
            <a:r>
              <a:rPr lang="en-IE" sz="1900" dirty="0"/>
              <a:t>Combats unemployment and poverty</a:t>
            </a:r>
            <a:endParaRPr lang="en-IE" sz="1900" dirty="0">
              <a:cs typeface="Calibri"/>
            </a:endParaRPr>
          </a:p>
          <a:p>
            <a:pPr marL="342900" indent="-342900" algn="l">
              <a:buFont typeface="Arial" panose="020B0604020202020204" pitchFamily="34" charset="0"/>
              <a:buChar char="•"/>
            </a:pPr>
            <a:endParaRPr lang="en-IE" sz="2000" dirty="0">
              <a:cs typeface="Calibri"/>
            </a:endParaRPr>
          </a:p>
        </p:txBody>
      </p:sp>
      <p:sp>
        <p:nvSpPr>
          <p:cNvPr id="10" name="Text Placeholder 9">
            <a:extLst>
              <a:ext uri="{FF2B5EF4-FFF2-40B4-BE49-F238E27FC236}">
                <a16:creationId xmlns:a16="http://schemas.microsoft.com/office/drawing/2014/main" id="{019E2311-712C-E0C8-5BC2-8B1A8206929B}"/>
              </a:ext>
            </a:extLst>
          </p:cNvPr>
          <p:cNvSpPr>
            <a:spLocks noGrp="1"/>
          </p:cNvSpPr>
          <p:nvPr>
            <p:ph type="body" sz="quarter" idx="28"/>
          </p:nvPr>
        </p:nvSpPr>
        <p:spPr>
          <a:xfrm>
            <a:off x="8328638" y="3704663"/>
            <a:ext cx="3446461" cy="2973093"/>
          </a:xfrm>
          <a:solidFill>
            <a:srgbClr val="468940"/>
          </a:solidFill>
        </p:spPr>
        <p:txBody>
          <a:bodyPr vert="horz" lIns="91440" tIns="45720" rIns="91440" bIns="45720" rtlCol="0" anchor="t">
            <a:noAutofit/>
          </a:bodyPr>
          <a:lstStyle/>
          <a:p>
            <a:r>
              <a:rPr lang="en-IE" sz="2800" b="1" dirty="0"/>
              <a:t>Economy</a:t>
            </a:r>
            <a:endParaRPr lang="en-IE" sz="2800" b="1" dirty="0">
              <a:cs typeface="Calibri"/>
            </a:endParaRPr>
          </a:p>
          <a:p>
            <a:pPr marL="342900" indent="-342900" algn="l">
              <a:buFont typeface="Arial" panose="020B0604020202020204" pitchFamily="34" charset="0"/>
              <a:buChar char="•"/>
            </a:pPr>
            <a:r>
              <a:rPr lang="en-IE" sz="1900" dirty="0"/>
              <a:t>Innovation &amp; Competitiveness</a:t>
            </a:r>
            <a:endParaRPr lang="en-IE" sz="1900" dirty="0">
              <a:cs typeface="Calibri"/>
            </a:endParaRPr>
          </a:p>
          <a:p>
            <a:pPr marL="342900" indent="-342900" algn="l">
              <a:buFont typeface="Arial" panose="020B0604020202020204" pitchFamily="34" charset="0"/>
              <a:buChar char="•"/>
            </a:pPr>
            <a:r>
              <a:rPr lang="en-IE" sz="1900" dirty="0"/>
              <a:t>Responsible Businesses Sustainable businesses and sectors</a:t>
            </a:r>
            <a:endParaRPr lang="en-IE" sz="1900" dirty="0">
              <a:cs typeface="Calibri"/>
            </a:endParaRPr>
          </a:p>
          <a:p>
            <a:pPr marL="342900" indent="-342900" algn="l">
              <a:buFont typeface="Arial" panose="020B0604020202020204" pitchFamily="34" charset="0"/>
              <a:buChar char="•"/>
            </a:pPr>
            <a:r>
              <a:rPr lang="en-IE" sz="1900" dirty="0"/>
              <a:t>Effective economies, protected environments and prosperous communities</a:t>
            </a:r>
            <a:endParaRPr lang="en-IE" sz="1900" dirty="0">
              <a:cs typeface="Calibri"/>
            </a:endParaRPr>
          </a:p>
          <a:p>
            <a:pPr marL="342900" indent="-342900" algn="l">
              <a:buFont typeface="Arial" panose="020B0604020202020204" pitchFamily="34" charset="0"/>
              <a:buChar char="•"/>
            </a:pPr>
            <a:endParaRPr lang="en-IE" sz="3200" dirty="0">
              <a:solidFill>
                <a:srgbClr val="262626"/>
              </a:solidFill>
            </a:endParaRPr>
          </a:p>
          <a:p>
            <a:endParaRPr lang="en-IE" sz="3200" b="1" dirty="0">
              <a:solidFill>
                <a:srgbClr val="262626"/>
              </a:solidFill>
            </a:endParaRPr>
          </a:p>
        </p:txBody>
      </p:sp>
      <p:sp>
        <p:nvSpPr>
          <p:cNvPr id="14" name="Text Placeholder 1">
            <a:extLst>
              <a:ext uri="{FF2B5EF4-FFF2-40B4-BE49-F238E27FC236}">
                <a16:creationId xmlns:a16="http://schemas.microsoft.com/office/drawing/2014/main" id="{0EB95AF0-EDAF-0799-E177-BF0EF582D7E6}"/>
              </a:ext>
            </a:extLst>
          </p:cNvPr>
          <p:cNvSpPr txBox="1">
            <a:spLocks/>
          </p:cNvSpPr>
          <p:nvPr/>
        </p:nvSpPr>
        <p:spPr>
          <a:xfrm>
            <a:off x="609999" y="180244"/>
            <a:ext cx="11165099" cy="844269"/>
          </a:xfrm>
          <a:prstGeom prst="rect">
            <a:avLst/>
          </a:prstGeom>
          <a:solidFill>
            <a:srgbClr val="468940"/>
          </a:solidFill>
        </p:spPr>
        <p:txBody>
          <a:bodyPr anchor="ctr"/>
          <a:lst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algn="ctr">
              <a:buNone/>
            </a:pPr>
            <a:r>
              <a:rPr lang="en-IE" sz="3600" b="1" dirty="0">
                <a:solidFill>
                  <a:schemeClr val="bg1"/>
                </a:solidFill>
              </a:rPr>
              <a:t>Strong SME CSR Benefits Everyone </a:t>
            </a:r>
          </a:p>
        </p:txBody>
      </p:sp>
    </p:spTree>
    <p:extLst>
      <p:ext uri="{BB962C8B-B14F-4D97-AF65-F5344CB8AC3E}">
        <p14:creationId xmlns:p14="http://schemas.microsoft.com/office/powerpoint/2010/main" val="2627614704"/>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1B0B791D-0E9E-0A73-9E30-2ADFBB41FA8B}"/>
              </a:ext>
            </a:extLst>
          </p:cNvPr>
          <p:cNvSpPr>
            <a:spLocks noGrp="1"/>
          </p:cNvSpPr>
          <p:nvPr>
            <p:ph type="body" sz="quarter" idx="17"/>
          </p:nvPr>
        </p:nvSpPr>
        <p:spPr/>
        <p:txBody>
          <a:bodyPr>
            <a:noAutofit/>
          </a:bodyPr>
          <a:lstStyle/>
          <a:p>
            <a:r>
              <a:rPr lang="en-IE" dirty="0"/>
              <a:t>The Business Case for Sustainability </a:t>
            </a:r>
          </a:p>
        </p:txBody>
      </p:sp>
      <p:sp>
        <p:nvSpPr>
          <p:cNvPr id="3" name="Text Placeholder 2">
            <a:extLst>
              <a:ext uri="{FF2B5EF4-FFF2-40B4-BE49-F238E27FC236}">
                <a16:creationId xmlns:a16="http://schemas.microsoft.com/office/drawing/2014/main" id="{D747ECE7-E558-DF43-8D0D-D65AC3A567FC}"/>
              </a:ext>
            </a:extLst>
          </p:cNvPr>
          <p:cNvSpPr>
            <a:spLocks noGrp="1"/>
          </p:cNvSpPr>
          <p:nvPr>
            <p:ph type="body" sz="quarter" idx="18"/>
          </p:nvPr>
        </p:nvSpPr>
        <p:spPr/>
        <p:txBody>
          <a:bodyPr/>
          <a:lstStyle/>
          <a:p>
            <a:r>
              <a:rPr lang="en-IE" dirty="0"/>
              <a:t>SECTION 5 </a:t>
            </a:r>
          </a:p>
        </p:txBody>
      </p:sp>
    </p:spTree>
    <p:extLst>
      <p:ext uri="{BB962C8B-B14F-4D97-AF65-F5344CB8AC3E}">
        <p14:creationId xmlns:p14="http://schemas.microsoft.com/office/powerpoint/2010/main" val="1951802347"/>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5060AC5C-294B-E5DB-3C07-C15CE21AAB4C}"/>
              </a:ext>
            </a:extLst>
          </p:cNvPr>
          <p:cNvSpPr>
            <a:spLocks noGrp="1"/>
          </p:cNvSpPr>
          <p:nvPr>
            <p:ph type="body" sz="quarter" idx="16"/>
          </p:nvPr>
        </p:nvSpPr>
        <p:spPr>
          <a:xfrm>
            <a:off x="531983" y="485315"/>
            <a:ext cx="3522224" cy="5502712"/>
          </a:xfrm>
        </p:spPr>
        <p:txBody>
          <a:bodyPr>
            <a:normAutofit fontScale="92500" lnSpcReduction="10000"/>
          </a:bodyPr>
          <a:lstStyle/>
          <a:p>
            <a:pPr>
              <a:lnSpc>
                <a:spcPct val="110000"/>
              </a:lnSpc>
            </a:pPr>
            <a:r>
              <a:rPr lang="en-GB" sz="3000" b="0" dirty="0">
                <a:solidFill>
                  <a:schemeClr val="bg1"/>
                </a:solidFill>
              </a:rPr>
              <a:t>A recent survey by Boston Consulting Group (BCG) reported that 60% of businesses* believe that sustainable business is key to remaining competitive and 70% plan to increase their commitment over the next year.</a:t>
            </a:r>
          </a:p>
          <a:p>
            <a:endParaRPr lang="en-IE" dirty="0"/>
          </a:p>
        </p:txBody>
      </p:sp>
      <p:sp>
        <p:nvSpPr>
          <p:cNvPr id="7" name="Text Placeholder 3">
            <a:extLst>
              <a:ext uri="{FF2B5EF4-FFF2-40B4-BE49-F238E27FC236}">
                <a16:creationId xmlns:a16="http://schemas.microsoft.com/office/drawing/2014/main" id="{CF7270F7-BF6E-0332-C1EB-95D8A0C267CA}"/>
              </a:ext>
            </a:extLst>
          </p:cNvPr>
          <p:cNvSpPr txBox="1">
            <a:spLocks/>
          </p:cNvSpPr>
          <p:nvPr/>
        </p:nvSpPr>
        <p:spPr>
          <a:xfrm>
            <a:off x="4417951" y="1180012"/>
            <a:ext cx="7439688" cy="6019870"/>
          </a:xfrm>
          <a:prstGeom prst="rect">
            <a:avLst/>
          </a:prstGeom>
        </p:spPr>
        <p:txBody>
          <a:bodyPr vert="horz" lIns="91440" tIns="45720" rIns="91440" bIns="45720" rtlCol="0" anchor="ctr">
            <a:normAutofit/>
          </a:bodyPr>
          <a:lstStyle>
            <a:lvl1pPr marL="0" indent="0" algn="ctr" defTabSz="914400" rtl="0" eaLnBrk="1" latinLnBrk="0" hangingPunct="1">
              <a:lnSpc>
                <a:spcPct val="90000"/>
              </a:lnSpc>
              <a:spcBef>
                <a:spcPts val="1000"/>
              </a:spcBef>
              <a:buFont typeface="Arial"/>
              <a:buNone/>
              <a:defRPr sz="3000" i="1" kern="1200" baseline="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gn="l"/>
            <a:r>
              <a:rPr lang="en-GB" sz="2600" b="0" i="0" dirty="0">
                <a:solidFill>
                  <a:srgbClr val="000000"/>
                </a:solidFill>
                <a:effectLst/>
              </a:rPr>
              <a:t>Building sustainability </a:t>
            </a:r>
            <a:r>
              <a:rPr lang="en-GB" sz="2600" i="0" dirty="0">
                <a:solidFill>
                  <a:srgbClr val="000000"/>
                </a:solidFill>
              </a:rPr>
              <a:t>into </a:t>
            </a:r>
            <a:r>
              <a:rPr lang="en-GB" sz="2600" b="0" i="0" dirty="0">
                <a:solidFill>
                  <a:srgbClr val="000000"/>
                </a:solidFill>
                <a:effectLst/>
              </a:rPr>
              <a:t>your SME can help you overcome key business issues across </a:t>
            </a:r>
            <a:r>
              <a:rPr lang="en-GB" sz="2600" i="0" dirty="0">
                <a:solidFill>
                  <a:srgbClr val="000000"/>
                </a:solidFill>
              </a:rPr>
              <a:t>the board e.g., </a:t>
            </a:r>
            <a:r>
              <a:rPr lang="en-GB" sz="2600" b="0" i="0" dirty="0">
                <a:solidFill>
                  <a:srgbClr val="000000"/>
                </a:solidFill>
                <a:effectLst/>
              </a:rPr>
              <a:t>impact your sales, employee motivation, and carbon footprint.  </a:t>
            </a:r>
          </a:p>
          <a:p>
            <a:pPr algn="l"/>
            <a:r>
              <a:rPr lang="en-GB" sz="2600" i="0" dirty="0">
                <a:solidFill>
                  <a:srgbClr val="202124"/>
                </a:solidFill>
              </a:rPr>
              <a:t>Practicing sustainability has been proven to increase the bottom line of SMEs. </a:t>
            </a:r>
            <a:r>
              <a:rPr lang="en-GB" sz="2600" b="0" i="0" dirty="0">
                <a:solidFill>
                  <a:srgbClr val="202124"/>
                </a:solidFill>
                <a:effectLst/>
              </a:rPr>
              <a:t>While many small businesses are not able to match the lower prices of chains and larger businesses, they can often</a:t>
            </a:r>
            <a:r>
              <a:rPr lang="en-GB" sz="2600" b="0" i="0" dirty="0">
                <a:solidFill>
                  <a:srgbClr val="000000"/>
                </a:solidFill>
                <a:effectLst/>
              </a:rPr>
              <a:t> gain invaluable customer loyalty by establishing themselves as a positive influence in the community </a:t>
            </a:r>
            <a:r>
              <a:rPr lang="en-GB" sz="2600" b="0" i="0" dirty="0">
                <a:solidFill>
                  <a:srgbClr val="363636"/>
                </a:solidFill>
                <a:effectLst/>
              </a:rPr>
              <a:t>which will increase their sales. </a:t>
            </a:r>
          </a:p>
          <a:p>
            <a:pPr algn="l"/>
            <a:r>
              <a:rPr lang="en-GB" sz="2600" b="0" i="0" dirty="0">
                <a:solidFill>
                  <a:srgbClr val="000000"/>
                </a:solidFill>
                <a:effectLst/>
              </a:rPr>
              <a:t>These long-term results show the benefits of why you should master and develop </a:t>
            </a:r>
            <a:r>
              <a:rPr lang="en-GB" sz="2600" b="0" i="0" u="none" strike="noStrike" dirty="0">
                <a:solidFill>
                  <a:srgbClr val="000000"/>
                </a:solidFill>
                <a:effectLst/>
              </a:rPr>
              <a:t>the right, sustainability strateg</a:t>
            </a:r>
            <a:r>
              <a:rPr lang="en-GB" sz="2600" i="0" dirty="0">
                <a:solidFill>
                  <a:srgbClr val="000000"/>
                </a:solidFill>
              </a:rPr>
              <a:t>y f</a:t>
            </a:r>
            <a:r>
              <a:rPr lang="en-GB" sz="2600" b="0" i="0" dirty="0">
                <a:solidFill>
                  <a:srgbClr val="000000"/>
                </a:solidFill>
                <a:effectLst/>
              </a:rPr>
              <a:t>or your SME. This is the focus </a:t>
            </a:r>
            <a:r>
              <a:rPr lang="en-GB" sz="2600" i="0" dirty="0">
                <a:solidFill>
                  <a:srgbClr val="000000"/>
                </a:solidFill>
              </a:rPr>
              <a:t>of Module 2.</a:t>
            </a:r>
          </a:p>
          <a:p>
            <a:pPr algn="l"/>
            <a:endParaRPr lang="en-GB" sz="2400" b="1" i="0" dirty="0">
              <a:solidFill>
                <a:srgbClr val="027354"/>
              </a:solidFill>
            </a:endParaRPr>
          </a:p>
          <a:p>
            <a:endParaRPr lang="en-GB" sz="2400" b="1" i="0" dirty="0">
              <a:solidFill>
                <a:srgbClr val="027354"/>
              </a:solidFill>
            </a:endParaRPr>
          </a:p>
          <a:p>
            <a:endParaRPr lang="en-GB" sz="2400" b="1" i="0" dirty="0">
              <a:solidFill>
                <a:srgbClr val="027354"/>
              </a:solidFill>
            </a:endParaRPr>
          </a:p>
          <a:p>
            <a:endParaRPr lang="en-GB" sz="2400" b="1" i="0" dirty="0">
              <a:solidFill>
                <a:srgbClr val="027354"/>
              </a:solidFill>
            </a:endParaRPr>
          </a:p>
          <a:p>
            <a:endParaRPr lang="en-IE" sz="2400" b="1" i="0" dirty="0">
              <a:solidFill>
                <a:srgbClr val="027354"/>
              </a:solidFill>
            </a:endParaRPr>
          </a:p>
        </p:txBody>
      </p:sp>
    </p:spTree>
    <p:extLst>
      <p:ext uri="{BB962C8B-B14F-4D97-AF65-F5344CB8AC3E}">
        <p14:creationId xmlns:p14="http://schemas.microsoft.com/office/powerpoint/2010/main" val="3230375698"/>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5060AC5C-294B-E5DB-3C07-C15CE21AAB4C}"/>
              </a:ext>
            </a:extLst>
          </p:cNvPr>
          <p:cNvSpPr>
            <a:spLocks noGrp="1"/>
          </p:cNvSpPr>
          <p:nvPr>
            <p:ph type="body" sz="quarter" idx="16"/>
          </p:nvPr>
        </p:nvSpPr>
        <p:spPr>
          <a:xfrm>
            <a:off x="531983" y="485315"/>
            <a:ext cx="3522224" cy="5502712"/>
          </a:xfrm>
        </p:spPr>
        <p:txBody>
          <a:bodyPr>
            <a:normAutofit/>
          </a:bodyPr>
          <a:lstStyle/>
          <a:p>
            <a:pPr>
              <a:lnSpc>
                <a:spcPct val="110000"/>
              </a:lnSpc>
            </a:pPr>
            <a:r>
              <a:rPr lang="en-GB" sz="3000" b="0" dirty="0">
                <a:solidFill>
                  <a:schemeClr val="bg1"/>
                </a:solidFill>
              </a:rPr>
              <a:t>Case of competitive advantage</a:t>
            </a:r>
          </a:p>
          <a:p>
            <a:endParaRPr lang="en-IE" dirty="0"/>
          </a:p>
        </p:txBody>
      </p:sp>
      <p:sp>
        <p:nvSpPr>
          <p:cNvPr id="7" name="Text Placeholder 3">
            <a:extLst>
              <a:ext uri="{FF2B5EF4-FFF2-40B4-BE49-F238E27FC236}">
                <a16:creationId xmlns:a16="http://schemas.microsoft.com/office/drawing/2014/main" id="{CF7270F7-BF6E-0332-C1EB-95D8A0C267CA}"/>
              </a:ext>
            </a:extLst>
          </p:cNvPr>
          <p:cNvSpPr txBox="1">
            <a:spLocks/>
          </p:cNvSpPr>
          <p:nvPr/>
        </p:nvSpPr>
        <p:spPr>
          <a:xfrm>
            <a:off x="4417951" y="1411366"/>
            <a:ext cx="7439688" cy="6019870"/>
          </a:xfrm>
          <a:prstGeom prst="rect">
            <a:avLst/>
          </a:prstGeom>
        </p:spPr>
        <p:txBody>
          <a:bodyPr vert="horz" lIns="91440" tIns="45720" rIns="91440" bIns="45720" rtlCol="0" anchor="ctr">
            <a:normAutofit/>
          </a:bodyPr>
          <a:lstStyle>
            <a:lvl1pPr marL="0" indent="0" algn="ctr" defTabSz="914400" rtl="0" eaLnBrk="1" latinLnBrk="0" hangingPunct="1">
              <a:lnSpc>
                <a:spcPct val="90000"/>
              </a:lnSpc>
              <a:spcBef>
                <a:spcPts val="1000"/>
              </a:spcBef>
              <a:buFont typeface="Arial"/>
              <a:buNone/>
              <a:defRPr sz="3000" i="1" kern="1200" baseline="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gn="l"/>
            <a:r>
              <a:rPr lang="en-GB" sz="2600" b="0" i="0" dirty="0">
                <a:solidFill>
                  <a:srgbClr val="363636"/>
                </a:solidFill>
                <a:effectLst/>
              </a:rPr>
              <a:t>Sustainability can boos SME competitiveness through enhanced customer loyalty and satisfaction, repeat business, increase community support and loyalty, higher motivation of workers and reduced employee turnover (consistent productivity and quality outputs), improved public fund access, improved image and reputation and good suppliers who want to work and partner with you. </a:t>
            </a:r>
          </a:p>
          <a:p>
            <a:pPr algn="l"/>
            <a:r>
              <a:rPr lang="en-GB" sz="2600" b="0" i="0" dirty="0">
                <a:solidFill>
                  <a:srgbClr val="363636"/>
                </a:solidFill>
                <a:effectLst/>
              </a:rPr>
              <a:t>You will have the upper hand over a competitor (who might not have a focu</a:t>
            </a:r>
            <a:r>
              <a:rPr lang="en-GB" sz="2600" i="0" dirty="0">
                <a:solidFill>
                  <a:srgbClr val="363636"/>
                </a:solidFill>
              </a:rPr>
              <a:t>s on sustainability)</a:t>
            </a:r>
            <a:r>
              <a:rPr lang="en-GB" sz="2600" dirty="0">
                <a:solidFill>
                  <a:srgbClr val="363636"/>
                </a:solidFill>
              </a:rPr>
              <a:t> </a:t>
            </a:r>
            <a:r>
              <a:rPr lang="en-GB" sz="2600" b="0" i="0" dirty="0">
                <a:solidFill>
                  <a:srgbClr val="363636"/>
                </a:solidFill>
                <a:effectLst/>
              </a:rPr>
              <a:t>attracting consumers who are conscious about who they buy from. As a result, customers are more likely to choose and recommend your brand as a brand of choice, and you’ll enjoy their repeated business. </a:t>
            </a:r>
            <a:endParaRPr lang="en-IE" sz="2600" dirty="0">
              <a:highlight>
                <a:srgbClr val="FFFF00"/>
              </a:highlight>
            </a:endParaRPr>
          </a:p>
          <a:p>
            <a:pPr algn="l"/>
            <a:r>
              <a:rPr lang="en-GB" sz="2400" i="0" dirty="0">
                <a:solidFill>
                  <a:srgbClr val="000000"/>
                </a:solidFill>
              </a:rPr>
              <a:t> </a:t>
            </a:r>
          </a:p>
          <a:p>
            <a:pPr algn="l"/>
            <a:endParaRPr lang="en-GB" sz="2400" b="1" i="0" dirty="0">
              <a:solidFill>
                <a:srgbClr val="027354"/>
              </a:solidFill>
            </a:endParaRPr>
          </a:p>
          <a:p>
            <a:endParaRPr lang="en-GB" sz="2400" b="1" i="0" dirty="0">
              <a:solidFill>
                <a:srgbClr val="027354"/>
              </a:solidFill>
            </a:endParaRPr>
          </a:p>
          <a:p>
            <a:endParaRPr lang="en-GB" sz="2400" b="1" i="0" dirty="0">
              <a:solidFill>
                <a:srgbClr val="027354"/>
              </a:solidFill>
            </a:endParaRPr>
          </a:p>
          <a:p>
            <a:endParaRPr lang="en-GB" sz="2400" b="1" i="0" dirty="0">
              <a:solidFill>
                <a:srgbClr val="027354"/>
              </a:solidFill>
            </a:endParaRPr>
          </a:p>
          <a:p>
            <a:endParaRPr lang="en-IE" sz="2400" b="1" i="0" dirty="0">
              <a:solidFill>
                <a:srgbClr val="027354"/>
              </a:solidFill>
            </a:endParaRPr>
          </a:p>
        </p:txBody>
      </p:sp>
    </p:spTree>
    <p:extLst>
      <p:ext uri="{BB962C8B-B14F-4D97-AF65-F5344CB8AC3E}">
        <p14:creationId xmlns:p14="http://schemas.microsoft.com/office/powerpoint/2010/main" val="2689392844"/>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Box 12">
            <a:extLst>
              <a:ext uri="{FF2B5EF4-FFF2-40B4-BE49-F238E27FC236}">
                <a16:creationId xmlns:a16="http://schemas.microsoft.com/office/drawing/2014/main" id="{03251898-1EA3-DBFC-5FE8-9F3DDCC040EE}"/>
              </a:ext>
            </a:extLst>
          </p:cNvPr>
          <p:cNvSpPr txBox="1"/>
          <p:nvPr/>
        </p:nvSpPr>
        <p:spPr>
          <a:xfrm>
            <a:off x="451692" y="521156"/>
            <a:ext cx="11193250" cy="6463308"/>
          </a:xfrm>
          <a:prstGeom prst="rect">
            <a:avLst/>
          </a:prstGeom>
          <a:noFill/>
        </p:spPr>
        <p:txBody>
          <a:bodyPr wrap="square">
            <a:spAutoFit/>
          </a:bodyPr>
          <a:lstStyle/>
          <a:p>
            <a:r>
              <a:rPr lang="en-GB" sz="2400" b="0" i="0" dirty="0">
                <a:solidFill>
                  <a:srgbClr val="363636"/>
                </a:solidFill>
                <a:effectLst/>
              </a:rPr>
              <a:t>Customers admire businesses that take positive steps toward improving the world. </a:t>
            </a:r>
          </a:p>
          <a:p>
            <a:r>
              <a:rPr lang="en-GB" sz="2400" dirty="0">
                <a:solidFill>
                  <a:srgbClr val="363636"/>
                </a:solidFill>
              </a:rPr>
              <a:t>By increasing your sustainability focus, you  can provide three forms of value to consumers; </a:t>
            </a:r>
            <a:r>
              <a:rPr lang="en-GB" sz="2400" b="1" dirty="0">
                <a:solidFill>
                  <a:srgbClr val="468940"/>
                </a:solidFill>
              </a:rPr>
              <a:t>emotional, social and functional. </a:t>
            </a:r>
          </a:p>
          <a:p>
            <a:endParaRPr lang="en-GB" sz="2400" b="1" dirty="0">
              <a:solidFill>
                <a:srgbClr val="468940"/>
              </a:solidFill>
            </a:endParaRPr>
          </a:p>
          <a:p>
            <a:r>
              <a:rPr lang="en-GB" sz="2400" dirty="0">
                <a:solidFill>
                  <a:srgbClr val="363636"/>
                </a:solidFill>
              </a:rPr>
              <a:t>Your sustainability </a:t>
            </a:r>
            <a:r>
              <a:rPr lang="en-GB" sz="2400" dirty="0" err="1">
                <a:solidFill>
                  <a:srgbClr val="363636"/>
                </a:solidFill>
              </a:rPr>
              <a:t>credentialsCSR</a:t>
            </a:r>
            <a:r>
              <a:rPr lang="en-GB" sz="2400" dirty="0">
                <a:solidFill>
                  <a:srgbClr val="363636"/>
                </a:solidFill>
              </a:rPr>
              <a:t> can help customers </a:t>
            </a:r>
            <a:r>
              <a:rPr lang="en-GB" sz="2400" dirty="0">
                <a:solidFill>
                  <a:srgbClr val="E7850F"/>
                </a:solidFill>
              </a:rPr>
              <a:t>become aware </a:t>
            </a:r>
            <a:r>
              <a:rPr lang="en-GB" sz="2400" dirty="0">
                <a:solidFill>
                  <a:srgbClr val="363636"/>
                </a:solidFill>
              </a:rPr>
              <a:t>of what you do and see what you do as a </a:t>
            </a:r>
            <a:r>
              <a:rPr lang="en-GB" sz="2400" dirty="0">
                <a:solidFill>
                  <a:srgbClr val="E7850F"/>
                </a:solidFill>
              </a:rPr>
              <a:t>positive force in society</a:t>
            </a:r>
            <a:r>
              <a:rPr lang="en-GB" sz="2400" dirty="0">
                <a:solidFill>
                  <a:srgbClr val="363636"/>
                </a:solidFill>
              </a:rPr>
              <a:t>.</a:t>
            </a:r>
            <a:r>
              <a:rPr lang="en-GB" sz="2400" b="0" i="0" dirty="0">
                <a:solidFill>
                  <a:srgbClr val="363636"/>
                </a:solidFill>
                <a:effectLst/>
              </a:rPr>
              <a:t> You become recognised as a </a:t>
            </a:r>
            <a:r>
              <a:rPr lang="en-GB" sz="2400" b="0" i="0" dirty="0">
                <a:solidFill>
                  <a:srgbClr val="E7850F"/>
                </a:solidFill>
                <a:effectLst/>
              </a:rPr>
              <a:t>‘leader of positive change’</a:t>
            </a:r>
            <a:r>
              <a:rPr lang="en-GB" sz="2400" dirty="0">
                <a:solidFill>
                  <a:srgbClr val="E7850F"/>
                </a:solidFill>
              </a:rPr>
              <a:t> </a:t>
            </a:r>
            <a:r>
              <a:rPr lang="en-GB" sz="2400" dirty="0">
                <a:solidFill>
                  <a:srgbClr val="363636"/>
                </a:solidFill>
              </a:rPr>
              <a:t>by</a:t>
            </a:r>
            <a:r>
              <a:rPr lang="en-GB" sz="2400" dirty="0">
                <a:solidFill>
                  <a:srgbClr val="E7850F"/>
                </a:solidFill>
              </a:rPr>
              <a:t> </a:t>
            </a:r>
            <a:r>
              <a:rPr lang="en-GB" sz="2400" dirty="0">
                <a:solidFill>
                  <a:srgbClr val="363636"/>
                </a:solidFill>
              </a:rPr>
              <a:t>‘doing good for your environment, society or economy’. Y</a:t>
            </a:r>
            <a:r>
              <a:rPr lang="en-GB" sz="2400" b="0" i="0" dirty="0">
                <a:solidFill>
                  <a:srgbClr val="363636"/>
                </a:solidFill>
                <a:effectLst/>
              </a:rPr>
              <a:t>ou win new customers and keep existing customers. You develop </a:t>
            </a:r>
            <a:r>
              <a:rPr lang="en-GB" sz="2400" dirty="0">
                <a:solidFill>
                  <a:srgbClr val="363636"/>
                </a:solidFill>
              </a:rPr>
              <a:t>a </a:t>
            </a:r>
            <a:r>
              <a:rPr lang="en-GB" sz="2400" dirty="0">
                <a:solidFill>
                  <a:srgbClr val="E7850F"/>
                </a:solidFill>
              </a:rPr>
              <a:t>platform to market </a:t>
            </a:r>
            <a:r>
              <a:rPr lang="en-GB" sz="2400" dirty="0">
                <a:solidFill>
                  <a:srgbClr val="363636"/>
                </a:solidFill>
              </a:rPr>
              <a:t>and </a:t>
            </a:r>
            <a:r>
              <a:rPr lang="en-GB" sz="2400" dirty="0">
                <a:solidFill>
                  <a:srgbClr val="E7850F"/>
                </a:solidFill>
              </a:rPr>
              <a:t>earn your audiences attention</a:t>
            </a:r>
            <a:r>
              <a:rPr lang="en-GB" sz="2400" dirty="0">
                <a:solidFill>
                  <a:srgbClr val="363636"/>
                </a:solidFill>
              </a:rPr>
              <a:t>. Remember, h</a:t>
            </a:r>
            <a:r>
              <a:rPr lang="en-GB" sz="2400" b="0" i="0" dirty="0">
                <a:solidFill>
                  <a:srgbClr val="363636"/>
                </a:solidFill>
                <a:effectLst/>
              </a:rPr>
              <a:t>aving a good grasp of social responsibility is important to stakeholders and shareholders so keep it authentic and real. Hence, they are more likely to stick with you. Stakeholders, partners and </a:t>
            </a:r>
            <a:r>
              <a:rPr lang="en-GB" sz="2400" dirty="0">
                <a:solidFill>
                  <a:srgbClr val="363636"/>
                </a:solidFill>
              </a:rPr>
              <a:t>customers </a:t>
            </a:r>
            <a:r>
              <a:rPr lang="en-GB" sz="2400" b="0" i="0" dirty="0">
                <a:solidFill>
                  <a:srgbClr val="363636"/>
                </a:solidFill>
                <a:effectLst/>
              </a:rPr>
              <a:t>are more likely to be interested in business offering who provide the services they need with a compelling CSR pledge.</a:t>
            </a:r>
            <a:endParaRPr lang="en-IE" sz="2400" dirty="0">
              <a:highlight>
                <a:srgbClr val="FFFF00"/>
              </a:highlight>
            </a:endParaRPr>
          </a:p>
          <a:p>
            <a:pPr algn="l" fontAlgn="base">
              <a:lnSpc>
                <a:spcPct val="100000"/>
              </a:lnSpc>
              <a:spcBef>
                <a:spcPts val="0"/>
              </a:spcBef>
            </a:pPr>
            <a:endParaRPr lang="en-GB" sz="2400" b="0" i="0" dirty="0">
              <a:solidFill>
                <a:srgbClr val="000000"/>
              </a:solidFill>
              <a:effectLst/>
            </a:endParaRPr>
          </a:p>
          <a:p>
            <a:endParaRPr lang="en-US" b="1" dirty="0">
              <a:solidFill>
                <a:srgbClr val="000000"/>
              </a:solidFill>
            </a:endParaRPr>
          </a:p>
          <a:p>
            <a:endParaRPr lang="en-GB" sz="1800" b="1" dirty="0">
              <a:solidFill>
                <a:srgbClr val="000000"/>
              </a:solidFill>
              <a:latin typeface="Calibri" panose="020F0502020204030204" pitchFamily="34" charset="0"/>
              <a:cs typeface="Calibri" panose="020F0502020204030204" pitchFamily="34" charset="0"/>
            </a:endParaRPr>
          </a:p>
          <a:p>
            <a:endParaRPr lang="en-IE" sz="1800" dirty="0">
              <a:solidFill>
                <a:srgbClr val="000000"/>
              </a:solidFill>
            </a:endParaRPr>
          </a:p>
          <a:p>
            <a:r>
              <a:rPr lang="en-IE" sz="2400" dirty="0">
                <a:solidFill>
                  <a:srgbClr val="000000"/>
                </a:solidFill>
              </a:rPr>
              <a:t> </a:t>
            </a:r>
            <a:endParaRPr lang="en-RU" sz="2400" dirty="0">
              <a:solidFill>
                <a:srgbClr val="000000"/>
              </a:solidFill>
            </a:endParaRPr>
          </a:p>
        </p:txBody>
      </p:sp>
    </p:spTree>
    <p:extLst>
      <p:ext uri="{BB962C8B-B14F-4D97-AF65-F5344CB8AC3E}">
        <p14:creationId xmlns:p14="http://schemas.microsoft.com/office/powerpoint/2010/main" val="2959967397"/>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Box 12">
            <a:extLst>
              <a:ext uri="{FF2B5EF4-FFF2-40B4-BE49-F238E27FC236}">
                <a16:creationId xmlns:a16="http://schemas.microsoft.com/office/drawing/2014/main" id="{03251898-1EA3-DBFC-5FE8-9F3DDCC040EE}"/>
              </a:ext>
            </a:extLst>
          </p:cNvPr>
          <p:cNvSpPr txBox="1"/>
          <p:nvPr/>
        </p:nvSpPr>
        <p:spPr>
          <a:xfrm>
            <a:off x="2897435" y="120402"/>
            <a:ext cx="8703327" cy="6370975"/>
          </a:xfrm>
          <a:prstGeom prst="rect">
            <a:avLst/>
          </a:prstGeom>
          <a:noFill/>
        </p:spPr>
        <p:txBody>
          <a:bodyPr wrap="square">
            <a:spAutoFit/>
          </a:bodyPr>
          <a:lstStyle/>
          <a:p>
            <a:pPr fontAlgn="base"/>
            <a:r>
              <a:rPr lang="en-IE" sz="3200" b="1" i="0" u="none" strike="noStrike" dirty="0">
                <a:solidFill>
                  <a:schemeClr val="bg1"/>
                </a:solidFill>
                <a:effectLst/>
                <a:highlight>
                  <a:srgbClr val="84BA41"/>
                </a:highlight>
                <a:latin typeface="Calibri" panose="020F0502020204030204" pitchFamily="34" charset="0"/>
              </a:rPr>
              <a:t>Case Study - </a:t>
            </a:r>
            <a:r>
              <a:rPr lang="en-IE" sz="3200" b="0" strike="noStrike" dirty="0">
                <a:solidFill>
                  <a:schemeClr val="bg1"/>
                </a:solidFill>
                <a:effectLst/>
                <a:highlight>
                  <a:srgbClr val="84BA41"/>
                </a:highlight>
                <a:latin typeface="Calibri" panose="020F0502020204030204" pitchFamily="34" charset="0"/>
              </a:rPr>
              <a:t>3fe Coffee  </a:t>
            </a:r>
            <a:r>
              <a:rPr lang="en-US" sz="3200" b="0" i="0" u="sng" strike="noStrike" dirty="0">
                <a:solidFill>
                  <a:schemeClr val="bg1"/>
                </a:solidFill>
                <a:effectLst/>
                <a:highlight>
                  <a:srgbClr val="84BA41"/>
                </a:highlight>
                <a:latin typeface="Calibri" panose="020F0502020204030204" pitchFamily="34" charset="0"/>
                <a:hlinkClick r:id="rId2">
                  <a:extLst>
                    <a:ext uri="{A12FA001-AC4F-418D-AE19-62706E023703}">
                      <ahyp:hlinkClr xmlns:ahyp="http://schemas.microsoft.com/office/drawing/2018/hyperlinkcolor" val="tx"/>
                    </a:ext>
                  </a:extLst>
                </a:hlinkClick>
              </a:rPr>
              <a:t>https://3fe.com/</a:t>
            </a:r>
            <a:r>
              <a:rPr lang="en-US" sz="3200" b="0" i="0" dirty="0">
                <a:solidFill>
                  <a:schemeClr val="bg1"/>
                </a:solidFill>
                <a:effectLst/>
                <a:highlight>
                  <a:srgbClr val="84BA41"/>
                </a:highlight>
                <a:latin typeface="Calibri" panose="020F0502020204030204" pitchFamily="34" charset="0"/>
              </a:rPr>
              <a:t>​</a:t>
            </a:r>
            <a:endParaRPr lang="en-IE" sz="3200" b="0" i="1" u="none" strike="noStrike" dirty="0">
              <a:solidFill>
                <a:schemeClr val="bg1"/>
              </a:solidFill>
              <a:effectLst/>
              <a:highlight>
                <a:srgbClr val="84BA41"/>
              </a:highlight>
              <a:latin typeface="Calibri" panose="020F0502020204030204" pitchFamily="34" charset="0"/>
            </a:endParaRPr>
          </a:p>
          <a:p>
            <a:pPr algn="l" rtl="0" fontAlgn="base"/>
            <a:r>
              <a:rPr lang="en-GB" sz="2400" b="0" i="0" u="none" strike="noStrike" dirty="0">
                <a:solidFill>
                  <a:srgbClr val="000000"/>
                </a:solidFill>
                <a:effectLst/>
                <a:latin typeface="Calibri" panose="020F0502020204030204" pitchFamily="34" charset="0"/>
              </a:rPr>
              <a:t>Dublin's 3fe Coffee is one of the world's most innovative and progressive speciality coffee shops.   3fe have a company-wide project engaging in the circular economy, through inventive solutions to food waste at their cafes and finding new uses for industrial waste at their roastery.</a:t>
            </a:r>
            <a:r>
              <a:rPr lang="en-GB" sz="2400" b="0" i="0" dirty="0">
                <a:solidFill>
                  <a:srgbClr val="000000"/>
                </a:solidFill>
                <a:effectLst/>
                <a:latin typeface="Calibri" panose="020F0502020204030204" pitchFamily="34" charset="0"/>
              </a:rPr>
              <a:t>​  </a:t>
            </a:r>
          </a:p>
          <a:p>
            <a:pPr marL="342900" indent="-342900" algn="just" rtl="0" fontAlgn="base">
              <a:buFont typeface="Arial" panose="020B0604020202020204" pitchFamily="34" charset="0"/>
              <a:buChar char="•"/>
            </a:pPr>
            <a:r>
              <a:rPr lang="en-US" sz="2400" b="0" i="0" u="none" strike="noStrike" dirty="0">
                <a:solidFill>
                  <a:srgbClr val="000000"/>
                </a:solidFill>
                <a:effectLst/>
                <a:latin typeface="Calibri" panose="020F0502020204030204" pitchFamily="34" charset="0"/>
              </a:rPr>
              <a:t>Reduced their food waste from 8kg per day to 2-3kg per day at their flagship location. Almost 2 </a:t>
            </a:r>
            <a:r>
              <a:rPr lang="en-US" sz="2400" b="0" i="0" u="none" strike="noStrike" dirty="0" err="1">
                <a:solidFill>
                  <a:srgbClr val="000000"/>
                </a:solidFill>
                <a:effectLst/>
                <a:latin typeface="Calibri" panose="020F0502020204030204" pitchFamily="34" charset="0"/>
              </a:rPr>
              <a:t>tonnes</a:t>
            </a:r>
            <a:r>
              <a:rPr lang="en-US" sz="2400" b="0" i="0" u="none" strike="noStrike" dirty="0">
                <a:solidFill>
                  <a:srgbClr val="000000"/>
                </a:solidFill>
                <a:effectLst/>
                <a:latin typeface="Calibri" panose="020F0502020204030204" pitchFamily="34" charset="0"/>
              </a:rPr>
              <a:t> of waste from their roastery is diverted to other businesses that can use it. </a:t>
            </a:r>
            <a:r>
              <a:rPr lang="en-IE" sz="2400" b="0" i="0" dirty="0">
                <a:solidFill>
                  <a:srgbClr val="151314"/>
                </a:solidFill>
                <a:effectLst/>
                <a:latin typeface="Calibri" panose="020F0502020204030204" pitchFamily="34" charset="0"/>
              </a:rPr>
              <a:t>​</a:t>
            </a:r>
            <a:endParaRPr lang="en-IE" sz="2400" dirty="0">
              <a:solidFill>
                <a:srgbClr val="151314"/>
              </a:solidFill>
              <a:latin typeface="Arial" panose="020B0604020202020204" pitchFamily="34" charset="0"/>
            </a:endParaRPr>
          </a:p>
          <a:p>
            <a:pPr marL="342900" indent="-342900" algn="just" rtl="0" fontAlgn="base">
              <a:buFont typeface="Arial" panose="020B0604020202020204" pitchFamily="34" charset="0"/>
              <a:buChar char="•"/>
            </a:pPr>
            <a:r>
              <a:rPr lang="en-US" sz="2400" b="0" i="0" u="none" strike="noStrike" dirty="0">
                <a:solidFill>
                  <a:srgbClr val="000000"/>
                </a:solidFill>
                <a:effectLst/>
                <a:latin typeface="Calibri" panose="020F0502020204030204" pitchFamily="34" charset="0"/>
              </a:rPr>
              <a:t>Saved money on bin charges due and made additional profit margins from re-used food waste. </a:t>
            </a:r>
            <a:r>
              <a:rPr lang="en-IE" sz="2400" b="0" i="0" dirty="0">
                <a:solidFill>
                  <a:srgbClr val="151314"/>
                </a:solidFill>
                <a:effectLst/>
                <a:latin typeface="Calibri" panose="020F0502020204030204" pitchFamily="34" charset="0"/>
              </a:rPr>
              <a:t>​</a:t>
            </a:r>
            <a:endParaRPr lang="en-IE" sz="2400" dirty="0">
              <a:solidFill>
                <a:srgbClr val="151314"/>
              </a:solidFill>
              <a:latin typeface="Arial" panose="020B0604020202020204" pitchFamily="34" charset="0"/>
            </a:endParaRPr>
          </a:p>
          <a:p>
            <a:pPr marL="342900" indent="-342900" algn="just" rtl="0" fontAlgn="base">
              <a:buFont typeface="Arial" panose="020B0604020202020204" pitchFamily="34" charset="0"/>
              <a:buChar char="•"/>
            </a:pPr>
            <a:r>
              <a:rPr lang="en-US" sz="2400" b="0" i="0" u="none" strike="noStrike" dirty="0">
                <a:solidFill>
                  <a:srgbClr val="000000"/>
                </a:solidFill>
                <a:effectLst/>
                <a:latin typeface="Calibri" panose="020F0502020204030204" pitchFamily="34" charset="0"/>
              </a:rPr>
              <a:t>It has contributed to changing the broader culture within the company towards sustainability. </a:t>
            </a:r>
            <a:r>
              <a:rPr lang="en-IE" sz="2400" b="0" i="0" dirty="0">
                <a:solidFill>
                  <a:srgbClr val="151314"/>
                </a:solidFill>
                <a:effectLst/>
                <a:latin typeface="Calibri" panose="020F0502020204030204" pitchFamily="34" charset="0"/>
              </a:rPr>
              <a:t>​</a:t>
            </a:r>
            <a:endParaRPr lang="en-IE" sz="2400" dirty="0">
              <a:solidFill>
                <a:srgbClr val="151314"/>
              </a:solidFill>
              <a:latin typeface="Arial" panose="020B0604020202020204" pitchFamily="34" charset="0"/>
            </a:endParaRPr>
          </a:p>
          <a:p>
            <a:pPr marL="342900" indent="-342900" algn="just" rtl="0" fontAlgn="base">
              <a:buFont typeface="Arial" panose="020B0604020202020204" pitchFamily="34" charset="0"/>
              <a:buChar char="•"/>
            </a:pPr>
            <a:r>
              <a:rPr lang="en-US" sz="2400" b="0" i="0" u="none" strike="noStrike" dirty="0">
                <a:solidFill>
                  <a:srgbClr val="000000"/>
                </a:solidFill>
                <a:effectLst/>
                <a:latin typeface="Calibri" panose="020F0502020204030204" pitchFamily="34" charset="0"/>
              </a:rPr>
              <a:t>Short and long-term marketing benefits, through increased  awareness of the 3fe brand as a sustainability-driven company. </a:t>
            </a:r>
            <a:r>
              <a:rPr lang="en-GB" sz="2400" b="0" i="0" dirty="0">
                <a:solidFill>
                  <a:srgbClr val="151314"/>
                </a:solidFill>
                <a:effectLst/>
                <a:latin typeface="Calibri" panose="020F0502020204030204" pitchFamily="34" charset="0"/>
              </a:rPr>
              <a:t>​</a:t>
            </a:r>
            <a:endParaRPr lang="en-GB" sz="2400" b="0" i="0" dirty="0">
              <a:solidFill>
                <a:srgbClr val="151314"/>
              </a:solidFill>
              <a:effectLst/>
              <a:latin typeface="Arial" panose="020B0604020202020204" pitchFamily="34" charset="0"/>
            </a:endParaRPr>
          </a:p>
          <a:p>
            <a:pPr algn="l" rtl="0" fontAlgn="base"/>
            <a:endParaRPr lang="en-US" sz="3200" b="0" i="0" dirty="0">
              <a:solidFill>
                <a:srgbClr val="000000"/>
              </a:solidFill>
              <a:effectLst/>
              <a:latin typeface="Segoe UI" panose="020B0502040204020203" pitchFamily="34" charset="0"/>
            </a:endParaRPr>
          </a:p>
        </p:txBody>
      </p:sp>
      <p:pic>
        <p:nvPicPr>
          <p:cNvPr id="3" name="Picture 2">
            <a:extLst>
              <a:ext uri="{FF2B5EF4-FFF2-40B4-BE49-F238E27FC236}">
                <a16:creationId xmlns:a16="http://schemas.microsoft.com/office/drawing/2014/main" id="{159CC6F7-4B91-37FE-FBA3-39A7D812410E}"/>
              </a:ext>
            </a:extLst>
          </p:cNvPr>
          <p:cNvPicPr>
            <a:picLocks noChangeAspect="1"/>
          </p:cNvPicPr>
          <p:nvPr/>
        </p:nvPicPr>
        <p:blipFill>
          <a:blip r:embed="rId3"/>
          <a:stretch>
            <a:fillRect/>
          </a:stretch>
        </p:blipFill>
        <p:spPr>
          <a:xfrm>
            <a:off x="154235" y="872125"/>
            <a:ext cx="2622016" cy="4294532"/>
          </a:xfrm>
          <a:prstGeom prst="rect">
            <a:avLst/>
          </a:prstGeom>
        </p:spPr>
      </p:pic>
    </p:spTree>
    <p:extLst>
      <p:ext uri="{BB962C8B-B14F-4D97-AF65-F5344CB8AC3E}">
        <p14:creationId xmlns:p14="http://schemas.microsoft.com/office/powerpoint/2010/main" val="2247730952"/>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Box 12">
            <a:extLst>
              <a:ext uri="{FF2B5EF4-FFF2-40B4-BE49-F238E27FC236}">
                <a16:creationId xmlns:a16="http://schemas.microsoft.com/office/drawing/2014/main" id="{03251898-1EA3-DBFC-5FE8-9F3DDCC040EE}"/>
              </a:ext>
            </a:extLst>
          </p:cNvPr>
          <p:cNvSpPr txBox="1"/>
          <p:nvPr/>
        </p:nvSpPr>
        <p:spPr>
          <a:xfrm>
            <a:off x="2897435" y="120402"/>
            <a:ext cx="8703327" cy="5878532"/>
          </a:xfrm>
          <a:prstGeom prst="rect">
            <a:avLst/>
          </a:prstGeom>
          <a:noFill/>
        </p:spPr>
        <p:txBody>
          <a:bodyPr wrap="square">
            <a:spAutoFit/>
          </a:bodyPr>
          <a:lstStyle/>
          <a:p>
            <a:pPr algn="l" rtl="0" fontAlgn="base"/>
            <a:r>
              <a:rPr lang="en-IE" sz="3200" b="1" i="0" u="none" strike="noStrike" dirty="0">
                <a:solidFill>
                  <a:srgbClr val="468940"/>
                </a:solidFill>
                <a:effectLst/>
                <a:latin typeface="Calibri" panose="020F0502020204030204" pitchFamily="34" charset="0"/>
              </a:rPr>
              <a:t>Case Study - </a:t>
            </a:r>
            <a:r>
              <a:rPr lang="en-IE" sz="3200" b="0" i="1" u="none" strike="noStrike" dirty="0">
                <a:solidFill>
                  <a:srgbClr val="468940"/>
                </a:solidFill>
                <a:effectLst/>
                <a:latin typeface="Calibri" panose="020F0502020204030204" pitchFamily="34" charset="0"/>
              </a:rPr>
              <a:t>3fe Coffee   </a:t>
            </a:r>
            <a:r>
              <a:rPr lang="en-US" sz="3200" b="0" i="0" u="sng" strike="noStrike" dirty="0">
                <a:solidFill>
                  <a:srgbClr val="FFFFFF"/>
                </a:solidFill>
                <a:effectLst/>
                <a:latin typeface="Calibri" panose="020F0502020204030204" pitchFamily="34" charset="0"/>
                <a:hlinkClick r:id="rId2"/>
              </a:rPr>
              <a:t>https://3fe.com/</a:t>
            </a:r>
            <a:r>
              <a:rPr lang="en-US" sz="3200" b="0" i="0" dirty="0">
                <a:solidFill>
                  <a:srgbClr val="000000"/>
                </a:solidFill>
                <a:effectLst/>
                <a:latin typeface="Calibri" panose="020F0502020204030204" pitchFamily="34" charset="0"/>
              </a:rPr>
              <a:t>​</a:t>
            </a:r>
            <a:endParaRPr lang="en-IE" sz="3200" b="0" i="1" u="none" strike="noStrike" dirty="0">
              <a:solidFill>
                <a:srgbClr val="468940"/>
              </a:solidFill>
              <a:effectLst/>
              <a:latin typeface="Calibri" panose="020F0502020204030204" pitchFamily="34" charset="0"/>
            </a:endParaRPr>
          </a:p>
          <a:p>
            <a:pPr algn="just" rtl="0" fontAlgn="base"/>
            <a:endParaRPr lang="en-IE" sz="2400" b="0" i="0" u="none" strike="noStrike" dirty="0">
              <a:solidFill>
                <a:srgbClr val="000000"/>
              </a:solidFill>
              <a:effectLst/>
              <a:latin typeface="Calibri" panose="020F0502020204030204" pitchFamily="34" charset="0"/>
            </a:endParaRPr>
          </a:p>
          <a:p>
            <a:pPr algn="just" rtl="0" fontAlgn="base"/>
            <a:r>
              <a:rPr lang="en-GB" sz="2400" b="0" i="0" u="none" strike="noStrike" dirty="0">
                <a:solidFill>
                  <a:srgbClr val="000000"/>
                </a:solidFill>
                <a:effectLst/>
                <a:latin typeface="Calibri" panose="020F0502020204030204" pitchFamily="34" charset="0"/>
              </a:rPr>
              <a:t>3fe linked their sustainability activities to the 'Towards Responsible Business' - Irelands National Plan on CSR 2017-2020. They identified selected Sustainable Development Goals inked to their initiatives and then established a 'sustainability team' made up of people from different business sections to exchange ideas and make changes happen across the board. </a:t>
            </a:r>
            <a:r>
              <a:rPr lang="en-GB" sz="2400" b="0" i="0" dirty="0">
                <a:solidFill>
                  <a:srgbClr val="000000"/>
                </a:solidFill>
                <a:effectLst/>
                <a:latin typeface="Calibri" panose="020F0502020204030204" pitchFamily="34" charset="0"/>
              </a:rPr>
              <a:t>​</a:t>
            </a:r>
          </a:p>
          <a:p>
            <a:pPr algn="just" rtl="0" fontAlgn="base"/>
            <a:endParaRPr lang="en-GB" sz="2400" b="0" i="0" dirty="0">
              <a:solidFill>
                <a:srgbClr val="000000"/>
              </a:solidFill>
              <a:effectLst/>
              <a:latin typeface="Calibri" panose="020F0502020204030204" pitchFamily="34" charset="0"/>
            </a:endParaRPr>
          </a:p>
          <a:p>
            <a:pPr algn="just" rtl="0" fontAlgn="base"/>
            <a:r>
              <a:rPr lang="en-IE" sz="2400" b="1" i="0" u="none" strike="noStrike" dirty="0">
                <a:solidFill>
                  <a:srgbClr val="000000"/>
                </a:solidFill>
                <a:effectLst/>
                <a:latin typeface="Calibri" panose="020F0502020204030204" pitchFamily="34" charset="0"/>
              </a:rPr>
              <a:t>Track their fascinating sustainability journey</a:t>
            </a:r>
          </a:p>
          <a:p>
            <a:pPr algn="l" rtl="0" fontAlgn="base"/>
            <a:r>
              <a:rPr lang="en-US" sz="2400" b="0" i="0" u="sng" strike="noStrike" dirty="0">
                <a:solidFill>
                  <a:srgbClr val="FFFFFF"/>
                </a:solidFill>
                <a:effectLst/>
                <a:latin typeface="Calibri" panose="020F0502020204030204" pitchFamily="34" charset="0"/>
                <a:hlinkClick r:id="rId3"/>
              </a:rPr>
              <a:t>Sustainability at 3fe Week 1</a:t>
            </a:r>
            <a:r>
              <a:rPr lang="en-US" sz="2400" b="0" i="0" dirty="0">
                <a:solidFill>
                  <a:srgbClr val="151314"/>
                </a:solidFill>
                <a:effectLst/>
                <a:latin typeface="Calibri" panose="020F0502020204030204" pitchFamily="34" charset="0"/>
              </a:rPr>
              <a:t>​</a:t>
            </a:r>
            <a:endParaRPr lang="en-US" sz="2400" b="0" i="0" dirty="0">
              <a:solidFill>
                <a:srgbClr val="151314"/>
              </a:solidFill>
              <a:effectLst/>
              <a:latin typeface="Segoe UI" panose="020B0502040204020203" pitchFamily="34" charset="0"/>
            </a:endParaRPr>
          </a:p>
          <a:p>
            <a:pPr algn="l" rtl="0" fontAlgn="base"/>
            <a:r>
              <a:rPr lang="en-US" sz="2400" b="0" i="0" u="sng" strike="noStrike" dirty="0">
                <a:solidFill>
                  <a:srgbClr val="FFFFFF"/>
                </a:solidFill>
                <a:effectLst/>
                <a:latin typeface="Calibri" panose="020F0502020204030204" pitchFamily="34" charset="0"/>
                <a:hlinkClick r:id="rId4"/>
              </a:rPr>
              <a:t>Sustainability at 3fe Week 2</a:t>
            </a:r>
            <a:r>
              <a:rPr lang="en-US" sz="2400" b="0" i="0" dirty="0">
                <a:solidFill>
                  <a:srgbClr val="151314"/>
                </a:solidFill>
                <a:effectLst/>
                <a:latin typeface="Calibri" panose="020F0502020204030204" pitchFamily="34" charset="0"/>
              </a:rPr>
              <a:t>​</a:t>
            </a:r>
            <a:endParaRPr lang="en-US" sz="2400" b="0" i="0" dirty="0">
              <a:solidFill>
                <a:srgbClr val="151314"/>
              </a:solidFill>
              <a:effectLst/>
              <a:latin typeface="Segoe UI" panose="020B0502040204020203" pitchFamily="34" charset="0"/>
            </a:endParaRPr>
          </a:p>
          <a:p>
            <a:pPr algn="l" rtl="0" fontAlgn="base"/>
            <a:r>
              <a:rPr lang="en-US" sz="2400" b="0" i="0" u="sng" strike="noStrike" dirty="0">
                <a:solidFill>
                  <a:srgbClr val="FFFFFF"/>
                </a:solidFill>
                <a:effectLst/>
                <a:latin typeface="Calibri" panose="020F0502020204030204" pitchFamily="34" charset="0"/>
                <a:hlinkClick r:id="rId5"/>
              </a:rPr>
              <a:t>Sustainability at 3fe Week 14</a:t>
            </a:r>
            <a:endParaRPr lang="en-US" sz="2400" b="0" i="0" dirty="0">
              <a:solidFill>
                <a:srgbClr val="151314"/>
              </a:solidFill>
              <a:effectLst/>
              <a:latin typeface="Segoe UI" panose="020B0502040204020203" pitchFamily="34" charset="0"/>
            </a:endParaRPr>
          </a:p>
          <a:p>
            <a:pPr algn="just" rtl="0" fontAlgn="base"/>
            <a:r>
              <a:rPr lang="en-GB" sz="2400" b="0" i="0" dirty="0">
                <a:solidFill>
                  <a:srgbClr val="151314"/>
                </a:solidFill>
                <a:effectLst/>
                <a:latin typeface="Calibri" panose="020F0502020204030204" pitchFamily="34" charset="0"/>
              </a:rPr>
              <a:t>​</a:t>
            </a:r>
            <a:endParaRPr lang="en-GB" sz="2400" b="0" i="0" dirty="0">
              <a:solidFill>
                <a:srgbClr val="151314"/>
              </a:solidFill>
              <a:effectLst/>
              <a:latin typeface="Arial" panose="020B0604020202020204" pitchFamily="34" charset="0"/>
            </a:endParaRPr>
          </a:p>
          <a:p>
            <a:pPr algn="l" rtl="0" fontAlgn="base"/>
            <a:endParaRPr lang="en-US" sz="3200" b="0" i="0" dirty="0">
              <a:solidFill>
                <a:srgbClr val="000000"/>
              </a:solidFill>
              <a:effectLst/>
              <a:latin typeface="Segoe UI" panose="020B0502040204020203" pitchFamily="34" charset="0"/>
            </a:endParaRPr>
          </a:p>
        </p:txBody>
      </p:sp>
      <p:pic>
        <p:nvPicPr>
          <p:cNvPr id="3" name="Picture 2">
            <a:extLst>
              <a:ext uri="{FF2B5EF4-FFF2-40B4-BE49-F238E27FC236}">
                <a16:creationId xmlns:a16="http://schemas.microsoft.com/office/drawing/2014/main" id="{159CC6F7-4B91-37FE-FBA3-39A7D812410E}"/>
              </a:ext>
            </a:extLst>
          </p:cNvPr>
          <p:cNvPicPr>
            <a:picLocks noChangeAspect="1"/>
          </p:cNvPicPr>
          <p:nvPr/>
        </p:nvPicPr>
        <p:blipFill>
          <a:blip r:embed="rId6"/>
          <a:stretch>
            <a:fillRect/>
          </a:stretch>
        </p:blipFill>
        <p:spPr>
          <a:xfrm>
            <a:off x="154235" y="872125"/>
            <a:ext cx="2622016" cy="4294532"/>
          </a:xfrm>
          <a:prstGeom prst="rect">
            <a:avLst/>
          </a:prstGeom>
        </p:spPr>
      </p:pic>
    </p:spTree>
    <p:extLst>
      <p:ext uri="{BB962C8B-B14F-4D97-AF65-F5344CB8AC3E}">
        <p14:creationId xmlns:p14="http://schemas.microsoft.com/office/powerpoint/2010/main" val="1752573811"/>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86CD6A24-72E3-224D-BDC3-88429D653304}"/>
              </a:ext>
            </a:extLst>
          </p:cNvPr>
          <p:cNvSpPr>
            <a:spLocks noGrp="1"/>
          </p:cNvSpPr>
          <p:nvPr>
            <p:ph type="body" sz="quarter" idx="20"/>
          </p:nvPr>
        </p:nvSpPr>
        <p:spPr/>
        <p:txBody>
          <a:bodyPr>
            <a:normAutofit fontScale="70000" lnSpcReduction="20000"/>
          </a:bodyPr>
          <a:lstStyle/>
          <a:p>
            <a:r>
              <a:rPr lang="en-US" dirty="0"/>
              <a:t>Next Module 2 </a:t>
            </a:r>
          </a:p>
        </p:txBody>
      </p:sp>
      <p:sp>
        <p:nvSpPr>
          <p:cNvPr id="5" name="Text Placeholder 4">
            <a:extLst>
              <a:ext uri="{FF2B5EF4-FFF2-40B4-BE49-F238E27FC236}">
                <a16:creationId xmlns:a16="http://schemas.microsoft.com/office/drawing/2014/main" id="{384F6D6A-D0BB-44AF-E262-054ABF7C707B}"/>
              </a:ext>
            </a:extLst>
          </p:cNvPr>
          <p:cNvSpPr>
            <a:spLocks noGrp="1"/>
          </p:cNvSpPr>
          <p:nvPr>
            <p:ph type="body" sz="quarter" idx="19"/>
          </p:nvPr>
        </p:nvSpPr>
        <p:spPr>
          <a:xfrm>
            <a:off x="572380" y="2088388"/>
            <a:ext cx="3791231" cy="1229903"/>
          </a:xfrm>
        </p:spPr>
        <p:txBody>
          <a:bodyPr>
            <a:normAutofit/>
          </a:bodyPr>
          <a:lstStyle/>
          <a:p>
            <a:r>
              <a:rPr lang="en-IE" sz="3200" dirty="0"/>
              <a:t>Sustainable Strategy</a:t>
            </a:r>
            <a:endParaRPr lang="en-IE" sz="3200" dirty="0">
              <a:cs typeface="Calibri"/>
            </a:endParaRPr>
          </a:p>
        </p:txBody>
      </p:sp>
    </p:spTree>
    <p:extLst>
      <p:ext uri="{BB962C8B-B14F-4D97-AF65-F5344CB8AC3E}">
        <p14:creationId xmlns:p14="http://schemas.microsoft.com/office/powerpoint/2010/main" val="37237060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4">
            <a:extLst>
              <a:ext uri="{FF2B5EF4-FFF2-40B4-BE49-F238E27FC236}">
                <a16:creationId xmlns:a16="http://schemas.microsoft.com/office/drawing/2014/main" id="{7B9783AA-30B5-E62C-7ADC-970C4FF8AAC3}"/>
              </a:ext>
            </a:extLst>
          </p:cNvPr>
          <p:cNvSpPr txBox="1">
            <a:spLocks/>
          </p:cNvSpPr>
          <p:nvPr/>
        </p:nvSpPr>
        <p:spPr>
          <a:xfrm>
            <a:off x="4361240" y="503369"/>
            <a:ext cx="7037614" cy="6011229"/>
          </a:xfrm>
          <a:prstGeom prst="rect">
            <a:avLst/>
          </a:prstGeom>
        </p:spPr>
        <p:txBody>
          <a:bodyPr vert="horz" lIns="91440" tIns="45720" rIns="91440" bIns="45720" rtlCol="0" anchor="ctr">
            <a:normAutofit/>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a:lnSpc>
                <a:spcPct val="100000"/>
              </a:lnSpc>
              <a:spcBef>
                <a:spcPts val="0"/>
              </a:spcBef>
            </a:pPr>
            <a:r>
              <a:rPr lang="en-GB" b="1" dirty="0"/>
              <a:t>SMEs </a:t>
            </a:r>
            <a:r>
              <a:rPr lang="en-GB" b="1" dirty="0">
                <a:effectLst/>
              </a:rPr>
              <a:t>are the drivers of Europe’s Competitiveness, prosperity and sustainability.</a:t>
            </a:r>
            <a:r>
              <a:rPr lang="en-GB" b="1" dirty="0"/>
              <a:t> </a:t>
            </a:r>
            <a:endParaRPr lang="en-GB" b="1" dirty="0">
              <a:effectLst/>
            </a:endParaRPr>
          </a:p>
          <a:p>
            <a:pPr marL="342900" indent="-342900">
              <a:lnSpc>
                <a:spcPct val="100000"/>
              </a:lnSpc>
              <a:spcBef>
                <a:spcPts val="0"/>
              </a:spcBef>
              <a:buFont typeface="Arial" panose="020B0604020202020204" pitchFamily="34" charset="0"/>
              <a:buChar char="•"/>
            </a:pPr>
            <a:r>
              <a:rPr lang="en-GB" dirty="0"/>
              <a:t>There are over 25 million SMEs in Europe </a:t>
            </a:r>
          </a:p>
          <a:p>
            <a:pPr marL="342900" indent="-342900">
              <a:lnSpc>
                <a:spcPct val="100000"/>
              </a:lnSpc>
              <a:spcBef>
                <a:spcPts val="0"/>
              </a:spcBef>
              <a:buFont typeface="Arial" panose="020B0604020202020204" pitchFamily="34" charset="0"/>
              <a:buChar char="•"/>
            </a:pPr>
            <a:r>
              <a:rPr lang="en-GB" dirty="0">
                <a:effectLst/>
              </a:rPr>
              <a:t>2 out of 3 jobs in the EU are with SME’s </a:t>
            </a:r>
          </a:p>
          <a:p>
            <a:pPr marL="342900" indent="-342900">
              <a:lnSpc>
                <a:spcPct val="100000"/>
              </a:lnSpc>
              <a:spcBef>
                <a:spcPts val="0"/>
              </a:spcBef>
              <a:buFont typeface="Arial" panose="020B0604020202020204" pitchFamily="34" charset="0"/>
              <a:buChar char="•"/>
            </a:pPr>
            <a:r>
              <a:rPr lang="en-GB" dirty="0">
                <a:effectLst/>
              </a:rPr>
              <a:t>SME’s make up 50% of Europe’s total GDP </a:t>
            </a:r>
          </a:p>
          <a:p>
            <a:pPr marL="0" indent="0">
              <a:lnSpc>
                <a:spcPct val="100000"/>
              </a:lnSpc>
              <a:spcBef>
                <a:spcPts val="0"/>
              </a:spcBef>
            </a:pPr>
            <a:endParaRPr lang="en-GB" dirty="0">
              <a:cs typeface="Calibri" panose="020F0502020204030204"/>
            </a:endParaRPr>
          </a:p>
          <a:p>
            <a:pPr marL="0" indent="0" algn="ctr">
              <a:lnSpc>
                <a:spcPct val="100000"/>
              </a:lnSpc>
              <a:spcBef>
                <a:spcPts val="0"/>
              </a:spcBef>
            </a:pPr>
            <a:r>
              <a:rPr lang="en-GB" b="1" dirty="0">
                <a:solidFill>
                  <a:srgbClr val="468940"/>
                </a:solidFill>
                <a:cs typeface="Calibri" panose="020F0502020204030204"/>
              </a:rPr>
              <a:t>And the motivation behind this course, </a:t>
            </a:r>
            <a:r>
              <a:rPr lang="en-GB" b="1" dirty="0">
                <a:solidFill>
                  <a:srgbClr val="468940"/>
                </a:solidFill>
              </a:rPr>
              <a:t>just 25% of EU SMEs are already working on some form of green integration </a:t>
            </a:r>
            <a:endParaRPr lang="en-GB" b="1">
              <a:solidFill>
                <a:srgbClr val="468940"/>
              </a:solidFill>
              <a:cs typeface="Calibri"/>
            </a:endParaRPr>
          </a:p>
          <a:p>
            <a:pPr marL="0" indent="0">
              <a:lnSpc>
                <a:spcPct val="100000"/>
              </a:lnSpc>
              <a:spcBef>
                <a:spcPts val="0"/>
              </a:spcBef>
            </a:pPr>
            <a:endParaRPr lang="en-GB" dirty="0">
              <a:effectLst/>
            </a:endParaRPr>
          </a:p>
          <a:p>
            <a:pPr marL="0"/>
            <a:r>
              <a:rPr lang="en-IE" dirty="0"/>
              <a:t>While a business's individual actions may seem insignificant, European SME’s combined effort can have a lasting impact on Europe’s sustainability efforts. </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kumimoji="0" lang="en-GB" sz="1800" b="1" i="0" u="none" strike="noStrike" kern="1200" cap="none" spc="0" normalizeH="0" baseline="0" noProof="0" dirty="0">
              <a:ln>
                <a:noFill/>
              </a:ln>
              <a:solidFill>
                <a:srgbClr val="404040"/>
              </a:solidFill>
              <a:effectLst/>
              <a:uLnTx/>
              <a:uFillTx/>
              <a:latin typeface="Calibri" panose="020F0502020204030204"/>
              <a:ea typeface="+mn-ea"/>
              <a:cs typeface="+mn-cs"/>
            </a:endParaRPr>
          </a:p>
          <a:p>
            <a:r>
              <a:rPr lang="en-IE" sz="1400" i="1" dirty="0">
                <a:hlinkClick r:id="rId3"/>
              </a:rPr>
              <a:t>Source March 2020</a:t>
            </a:r>
            <a:endParaRPr lang="en-IE" sz="1400" i="1" dirty="0"/>
          </a:p>
          <a:p>
            <a:pPr>
              <a:lnSpc>
                <a:spcPct val="100000"/>
              </a:lnSpc>
              <a:spcBef>
                <a:spcPts val="0"/>
              </a:spcBef>
            </a:pPr>
            <a:endParaRPr lang="en-GB" dirty="0">
              <a:effectLst/>
            </a:endParaRPr>
          </a:p>
          <a:p>
            <a:pPr marL="0" indent="0" algn="l"/>
            <a:endParaRPr lang="en-GB" sz="1600" dirty="0">
              <a:solidFill>
                <a:srgbClr val="63A043"/>
              </a:solidFill>
            </a:endParaRPr>
          </a:p>
        </p:txBody>
      </p:sp>
      <p:pic>
        <p:nvPicPr>
          <p:cNvPr id="3" name="Picture 3" descr="A picture containing indoor, floor, lined, arranged&#10;&#10;Description automatically generated">
            <a:extLst>
              <a:ext uri="{FF2B5EF4-FFF2-40B4-BE49-F238E27FC236}">
                <a16:creationId xmlns:a16="http://schemas.microsoft.com/office/drawing/2014/main" id="{7403D8D5-6FAF-7213-D878-038117581D16}"/>
              </a:ext>
            </a:extLst>
          </p:cNvPr>
          <p:cNvPicPr>
            <a:picLocks noChangeAspect="1"/>
          </p:cNvPicPr>
          <p:nvPr/>
        </p:nvPicPr>
        <p:blipFill>
          <a:blip r:embed="rId4">
            <a:extLst>
              <a:ext uri="{837473B0-CC2E-450A-ABE3-18F120FF3D39}">
                <a1611:picAttrSrcUrl xmlns:a1611="http://schemas.microsoft.com/office/drawing/2016/11/main" r:id="rId5"/>
              </a:ext>
            </a:extLst>
          </a:blip>
          <a:stretch>
            <a:fillRect/>
          </a:stretch>
        </p:blipFill>
        <p:spPr>
          <a:xfrm>
            <a:off x="128210" y="2064658"/>
            <a:ext cx="4073675" cy="2329542"/>
          </a:xfrm>
          <a:prstGeom prst="rect">
            <a:avLst/>
          </a:prstGeom>
        </p:spPr>
      </p:pic>
    </p:spTree>
    <p:extLst>
      <p:ext uri="{BB962C8B-B14F-4D97-AF65-F5344CB8AC3E}">
        <p14:creationId xmlns:p14="http://schemas.microsoft.com/office/powerpoint/2010/main" val="278233666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046C2E7C-28AA-44F4-7FE9-247B30D8D0FA}"/>
              </a:ext>
            </a:extLst>
          </p:cNvPr>
          <p:cNvSpPr>
            <a:spLocks noGrp="1"/>
          </p:cNvSpPr>
          <p:nvPr>
            <p:ph type="body" sz="quarter" idx="13"/>
          </p:nvPr>
        </p:nvSpPr>
        <p:spPr>
          <a:xfrm>
            <a:off x="1041561" y="64637"/>
            <a:ext cx="10397067" cy="1321070"/>
          </a:xfrm>
          <a:noFill/>
        </p:spPr>
        <p:txBody>
          <a:bodyPr anchor="ctr">
            <a:normAutofit/>
          </a:bodyPr>
          <a:lstStyle/>
          <a:p>
            <a:pPr algn="ctr"/>
            <a:r>
              <a:rPr lang="en-IE" sz="3200" dirty="0">
                <a:solidFill>
                  <a:srgbClr val="027354"/>
                </a:solidFill>
              </a:rPr>
              <a:t>Current Fundamental Sustainability Issues Facing SMEs</a:t>
            </a:r>
          </a:p>
        </p:txBody>
      </p:sp>
      <p:sp>
        <p:nvSpPr>
          <p:cNvPr id="8" name="Rectangle: Rounded Corners 7">
            <a:extLst>
              <a:ext uri="{FF2B5EF4-FFF2-40B4-BE49-F238E27FC236}">
                <a16:creationId xmlns:a16="http://schemas.microsoft.com/office/drawing/2014/main" id="{115D6EA5-9F96-5DB4-B8D7-86D60574D822}"/>
              </a:ext>
            </a:extLst>
          </p:cNvPr>
          <p:cNvSpPr/>
          <p:nvPr/>
        </p:nvSpPr>
        <p:spPr>
          <a:xfrm>
            <a:off x="793067" y="1385707"/>
            <a:ext cx="3318933" cy="1786471"/>
          </a:xfrm>
          <a:prstGeom prst="roundRect">
            <a:avLst/>
          </a:prstGeom>
          <a:solidFill>
            <a:srgbClr val="02735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b="1" dirty="0"/>
              <a:t>Environment</a:t>
            </a:r>
            <a:r>
              <a:rPr lang="en-GB" dirty="0"/>
              <a:t> </a:t>
            </a:r>
          </a:p>
          <a:p>
            <a:pPr algn="ctr"/>
            <a:r>
              <a:rPr lang="en-GB" sz="2000" dirty="0"/>
              <a:t>Understand the impact your products, services and supply chain have on the environment</a:t>
            </a:r>
            <a:endParaRPr lang="en-IE" sz="2000" dirty="0"/>
          </a:p>
        </p:txBody>
      </p:sp>
      <p:sp>
        <p:nvSpPr>
          <p:cNvPr id="11" name="Rectangle: Rounded Corners 10">
            <a:extLst>
              <a:ext uri="{FF2B5EF4-FFF2-40B4-BE49-F238E27FC236}">
                <a16:creationId xmlns:a16="http://schemas.microsoft.com/office/drawing/2014/main" id="{69837B2E-9E55-CCFF-4727-8DB2A8D3367E}"/>
              </a:ext>
            </a:extLst>
          </p:cNvPr>
          <p:cNvSpPr/>
          <p:nvPr/>
        </p:nvSpPr>
        <p:spPr>
          <a:xfrm>
            <a:off x="4580629" y="1385707"/>
            <a:ext cx="3318933" cy="1786471"/>
          </a:xfrm>
          <a:prstGeom prst="roundRect">
            <a:avLst/>
          </a:prstGeom>
          <a:solidFill>
            <a:srgbClr val="0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b="1" dirty="0"/>
              <a:t>Energy </a:t>
            </a:r>
          </a:p>
          <a:p>
            <a:pPr algn="ctr"/>
            <a:r>
              <a:rPr lang="en-GB" sz="2000" dirty="0"/>
              <a:t>Introduce actions to systematically reduce energy consumption</a:t>
            </a:r>
            <a:endParaRPr lang="en-IE" sz="2000" dirty="0"/>
          </a:p>
        </p:txBody>
      </p:sp>
      <p:sp>
        <p:nvSpPr>
          <p:cNvPr id="12" name="Rectangle: Rounded Corners 11">
            <a:extLst>
              <a:ext uri="{FF2B5EF4-FFF2-40B4-BE49-F238E27FC236}">
                <a16:creationId xmlns:a16="http://schemas.microsoft.com/office/drawing/2014/main" id="{3F24E64C-2053-2C10-308C-17412F8A1CFC}"/>
              </a:ext>
            </a:extLst>
          </p:cNvPr>
          <p:cNvSpPr/>
          <p:nvPr/>
        </p:nvSpPr>
        <p:spPr>
          <a:xfrm>
            <a:off x="8368189" y="1385707"/>
            <a:ext cx="3318933" cy="1786472"/>
          </a:xfrm>
          <a:prstGeom prst="roundRect">
            <a:avLst/>
          </a:prstGeom>
          <a:solidFill>
            <a:srgbClr val="40B89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b="1" dirty="0"/>
              <a:t>Greenhouse Gas Emissions (GHG) </a:t>
            </a:r>
          </a:p>
          <a:p>
            <a:pPr algn="ctr"/>
            <a:r>
              <a:rPr lang="en-GB" dirty="0"/>
              <a:t>Manage your Greenhouse Gas (GHG) Emissions as a result of activities, product or service </a:t>
            </a:r>
            <a:endParaRPr lang="en-IE" dirty="0"/>
          </a:p>
        </p:txBody>
      </p:sp>
      <p:sp>
        <p:nvSpPr>
          <p:cNvPr id="13" name="Rectangle: Rounded Corners 12">
            <a:extLst>
              <a:ext uri="{FF2B5EF4-FFF2-40B4-BE49-F238E27FC236}">
                <a16:creationId xmlns:a16="http://schemas.microsoft.com/office/drawing/2014/main" id="{81B01F2D-779C-393E-E8A3-81E0D25B38D5}"/>
              </a:ext>
            </a:extLst>
          </p:cNvPr>
          <p:cNvSpPr/>
          <p:nvPr/>
        </p:nvSpPr>
        <p:spPr>
          <a:xfrm>
            <a:off x="793066" y="4018708"/>
            <a:ext cx="3318933" cy="1786469"/>
          </a:xfrm>
          <a:prstGeom prst="roundRect">
            <a:avLst/>
          </a:prstGeom>
          <a:solidFill>
            <a:srgbClr val="BBE7D9"/>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b="1" dirty="0">
                <a:solidFill>
                  <a:srgbClr val="262626"/>
                </a:solidFill>
              </a:rPr>
              <a:t>Resource Optimization </a:t>
            </a:r>
            <a:r>
              <a:rPr lang="en-GB" sz="2000" dirty="0">
                <a:solidFill>
                  <a:srgbClr val="262626"/>
                </a:solidFill>
              </a:rPr>
              <a:t>Evaluate, measure, report on consumption of natural resources</a:t>
            </a:r>
            <a:endParaRPr lang="en-IE" sz="2000" dirty="0">
              <a:solidFill>
                <a:srgbClr val="262626"/>
              </a:solidFill>
            </a:endParaRPr>
          </a:p>
        </p:txBody>
      </p:sp>
      <p:sp>
        <p:nvSpPr>
          <p:cNvPr id="14" name="Rectangle: Rounded Corners 13">
            <a:extLst>
              <a:ext uri="{FF2B5EF4-FFF2-40B4-BE49-F238E27FC236}">
                <a16:creationId xmlns:a16="http://schemas.microsoft.com/office/drawing/2014/main" id="{8C0EB385-72DE-27C4-710C-41932035E875}"/>
              </a:ext>
            </a:extLst>
          </p:cNvPr>
          <p:cNvSpPr/>
          <p:nvPr/>
        </p:nvSpPr>
        <p:spPr>
          <a:xfrm>
            <a:off x="4580628" y="3984570"/>
            <a:ext cx="3318933" cy="1786472"/>
          </a:xfrm>
          <a:prstGeom prst="roundRect">
            <a:avLst/>
          </a:prstGeom>
          <a:solidFill>
            <a:srgbClr val="46894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b="1" dirty="0"/>
              <a:t>Social and Ethical </a:t>
            </a:r>
            <a:r>
              <a:rPr lang="en-GB" sz="2000" dirty="0"/>
              <a:t>Demonstrate social responsibility through activities that have a positive impact on society</a:t>
            </a:r>
            <a:endParaRPr lang="en-IE" sz="2000" dirty="0"/>
          </a:p>
        </p:txBody>
      </p:sp>
      <p:sp>
        <p:nvSpPr>
          <p:cNvPr id="15" name="Rectangle: Rounded Corners 14">
            <a:extLst>
              <a:ext uri="{FF2B5EF4-FFF2-40B4-BE49-F238E27FC236}">
                <a16:creationId xmlns:a16="http://schemas.microsoft.com/office/drawing/2014/main" id="{01512431-95CA-6D2A-7A74-C763A6176741}"/>
              </a:ext>
            </a:extLst>
          </p:cNvPr>
          <p:cNvSpPr/>
          <p:nvPr/>
        </p:nvSpPr>
        <p:spPr>
          <a:xfrm>
            <a:off x="8368190" y="4018709"/>
            <a:ext cx="3318933" cy="1786469"/>
          </a:xfrm>
          <a:prstGeom prst="roundRect">
            <a:avLst/>
          </a:prstGeom>
          <a:solidFill>
            <a:srgbClr val="84BA4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b="1" dirty="0"/>
              <a:t>Biodiversity </a:t>
            </a:r>
          </a:p>
          <a:p>
            <a:pPr algn="ctr"/>
            <a:r>
              <a:rPr lang="en-GB" sz="2000" dirty="0"/>
              <a:t>Measure the health, maintenance and improvement of a defined ecosystem</a:t>
            </a:r>
            <a:endParaRPr lang="en-IE" sz="2000" dirty="0"/>
          </a:p>
        </p:txBody>
      </p:sp>
      <p:pic>
        <p:nvPicPr>
          <p:cNvPr id="17" name="Graphic 16" descr="Open hand with plant with solid fill">
            <a:extLst>
              <a:ext uri="{FF2B5EF4-FFF2-40B4-BE49-F238E27FC236}">
                <a16:creationId xmlns:a16="http://schemas.microsoft.com/office/drawing/2014/main" id="{BABE752D-97EA-3D99-DB3F-0CA9BC5ADAB5}"/>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995332" y="3104309"/>
            <a:ext cx="914400" cy="914400"/>
          </a:xfrm>
          <a:prstGeom prst="rect">
            <a:avLst/>
          </a:prstGeom>
        </p:spPr>
      </p:pic>
      <p:pic>
        <p:nvPicPr>
          <p:cNvPr id="19" name="Graphic 18" descr="Lights On with solid fill">
            <a:extLst>
              <a:ext uri="{FF2B5EF4-FFF2-40B4-BE49-F238E27FC236}">
                <a16:creationId xmlns:a16="http://schemas.microsoft.com/office/drawing/2014/main" id="{B01ACCF4-48CA-FA28-F9BE-40716713CDC6}"/>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5915378" y="3189111"/>
            <a:ext cx="637822" cy="637822"/>
          </a:xfrm>
          <a:prstGeom prst="rect">
            <a:avLst/>
          </a:prstGeom>
        </p:spPr>
      </p:pic>
      <p:pic>
        <p:nvPicPr>
          <p:cNvPr id="21" name="Graphic 20" descr="Power Plant outline">
            <a:extLst>
              <a:ext uri="{FF2B5EF4-FFF2-40B4-BE49-F238E27FC236}">
                <a16:creationId xmlns:a16="http://schemas.microsoft.com/office/drawing/2014/main" id="{790F6BB6-E63E-F781-3272-032CF4DBD0CA}"/>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9646791" y="3172178"/>
            <a:ext cx="761728" cy="761728"/>
          </a:xfrm>
          <a:prstGeom prst="rect">
            <a:avLst/>
          </a:prstGeom>
        </p:spPr>
      </p:pic>
      <p:pic>
        <p:nvPicPr>
          <p:cNvPr id="27" name="Graphic 26" descr="Recycle with solid fill">
            <a:extLst>
              <a:ext uri="{FF2B5EF4-FFF2-40B4-BE49-F238E27FC236}">
                <a16:creationId xmlns:a16="http://schemas.microsoft.com/office/drawing/2014/main" id="{34DE6C85-B117-52A3-BBFD-014F140285E2}"/>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1829645" y="5805178"/>
            <a:ext cx="914400" cy="914400"/>
          </a:xfrm>
          <a:prstGeom prst="rect">
            <a:avLst/>
          </a:prstGeom>
        </p:spPr>
      </p:pic>
      <p:pic>
        <p:nvPicPr>
          <p:cNvPr id="29" name="Graphic 28" descr="Compost with solid fill">
            <a:extLst>
              <a:ext uri="{FF2B5EF4-FFF2-40B4-BE49-F238E27FC236}">
                <a16:creationId xmlns:a16="http://schemas.microsoft.com/office/drawing/2014/main" id="{EEF6B4D2-C7C8-D3BB-3157-2A8E5E1D680B}"/>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9646791" y="5848911"/>
            <a:ext cx="914400" cy="914400"/>
          </a:xfrm>
          <a:prstGeom prst="rect">
            <a:avLst/>
          </a:prstGeom>
        </p:spPr>
      </p:pic>
      <p:pic>
        <p:nvPicPr>
          <p:cNvPr id="33" name="Graphic 32" descr="Group of women with solid fill">
            <a:extLst>
              <a:ext uri="{FF2B5EF4-FFF2-40B4-BE49-F238E27FC236}">
                <a16:creationId xmlns:a16="http://schemas.microsoft.com/office/drawing/2014/main" id="{95F11503-A258-1A93-5A95-FA4D148C5FCF}"/>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5777089" y="5818883"/>
            <a:ext cx="914400" cy="914400"/>
          </a:xfrm>
          <a:prstGeom prst="rect">
            <a:avLst/>
          </a:prstGeom>
        </p:spPr>
      </p:pic>
    </p:spTree>
    <p:extLst>
      <p:ext uri="{BB962C8B-B14F-4D97-AF65-F5344CB8AC3E}">
        <p14:creationId xmlns:p14="http://schemas.microsoft.com/office/powerpoint/2010/main" val="217113241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Text Placeholder 3">
            <a:extLst>
              <a:ext uri="{FF2B5EF4-FFF2-40B4-BE49-F238E27FC236}">
                <a16:creationId xmlns:a16="http://schemas.microsoft.com/office/drawing/2014/main" id="{BF1B07D9-C523-F243-3074-77D1FFB675C4}"/>
              </a:ext>
            </a:extLst>
          </p:cNvPr>
          <p:cNvSpPr txBox="1">
            <a:spLocks/>
          </p:cNvSpPr>
          <p:nvPr/>
        </p:nvSpPr>
        <p:spPr>
          <a:xfrm>
            <a:off x="351021" y="2341658"/>
            <a:ext cx="3898250" cy="1499908"/>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3600" b="1" i="0" kern="1200">
                <a:solidFill>
                  <a:srgbClr val="84BA4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Background to Sustainability </a:t>
            </a:r>
          </a:p>
        </p:txBody>
      </p:sp>
      <p:sp>
        <p:nvSpPr>
          <p:cNvPr id="28" name="Text Placeholder 4">
            <a:extLst>
              <a:ext uri="{FF2B5EF4-FFF2-40B4-BE49-F238E27FC236}">
                <a16:creationId xmlns:a16="http://schemas.microsoft.com/office/drawing/2014/main" id="{33F1A16A-152F-046F-22EA-7A9CA5EC0F76}"/>
              </a:ext>
            </a:extLst>
          </p:cNvPr>
          <p:cNvSpPr txBox="1">
            <a:spLocks/>
          </p:cNvSpPr>
          <p:nvPr/>
        </p:nvSpPr>
        <p:spPr>
          <a:xfrm>
            <a:off x="4977268" y="466583"/>
            <a:ext cx="6580942" cy="6283219"/>
          </a:xfrm>
          <a:prstGeom prst="rect">
            <a:avLst/>
          </a:prstGeom>
        </p:spPr>
        <p:txBody>
          <a:bodyPr vert="horz" lIns="91440" tIns="45720" rIns="91440" bIns="45720" rtlCol="0" anchor="ctr">
            <a:normAutofit/>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indent="0"/>
            <a:r>
              <a:rPr lang="en-US" dirty="0"/>
              <a:t>While sustainability as a concept has become a widely accepted term in public discourse in recent years,  it owes its routes to the birth of the modern environmentalism movement and other social justice movements.  </a:t>
            </a:r>
          </a:p>
          <a:p>
            <a:pPr indent="0"/>
            <a:r>
              <a:rPr lang="en-US" dirty="0"/>
              <a:t>Key events have cemented it as a priority  in recent decades and formed frameworks from which we now base our political, business, and even personal decisions. </a:t>
            </a:r>
          </a:p>
          <a:p>
            <a:pPr indent="0"/>
            <a:r>
              <a:rPr lang="en-US" dirty="0">
                <a:cs typeface="Calibri" panose="020F0502020204030204"/>
              </a:rPr>
              <a:t>One of the widely known sustainability myths is that SMEs cannot afford to put sustainability on their agenda. The opposite is true, SMEs cannot afford not to make sustainability their priority.</a:t>
            </a:r>
            <a:endParaRPr lang="en-US" dirty="0"/>
          </a:p>
          <a:p>
            <a:pPr indent="0"/>
            <a:endParaRPr lang="en-US" dirty="0">
              <a:cs typeface="Calibri" panose="020F0502020204030204"/>
            </a:endParaRPr>
          </a:p>
          <a:p>
            <a:pPr indent="0"/>
            <a:endParaRPr lang="en-US" dirty="0">
              <a:solidFill>
                <a:srgbClr val="0B582E"/>
              </a:solidFill>
              <a:cs typeface="Calibri" panose="020F0502020204030204"/>
            </a:endParaRPr>
          </a:p>
        </p:txBody>
      </p:sp>
    </p:spTree>
    <p:extLst>
      <p:ext uri="{BB962C8B-B14F-4D97-AF65-F5344CB8AC3E}">
        <p14:creationId xmlns:p14="http://schemas.microsoft.com/office/powerpoint/2010/main" val="4267914214"/>
      </p:ext>
    </p:extLst>
  </p:cSld>
  <p:clrMapOvr>
    <a:masterClrMapping/>
  </p:clrMapOvr>
</p:sld>
</file>

<file path=ppt/theme/theme1.xml><?xml version="1.0" encoding="utf-8"?>
<a:theme xmlns:a="http://schemas.openxmlformats.org/drawingml/2006/main" name="Office Theme">
  <a:themeElements>
    <a:clrScheme name="Bia Innovation Campus - Colours">
      <a:dk1>
        <a:srgbClr val="086D6E"/>
      </a:dk1>
      <a:lt1>
        <a:srgbClr val="FFFFFF"/>
      </a:lt1>
      <a:dk2>
        <a:srgbClr val="FFFFFF"/>
      </a:dk2>
      <a:lt2>
        <a:srgbClr val="FFFFFF"/>
      </a:lt2>
      <a:accent1>
        <a:srgbClr val="086D6E"/>
      </a:accent1>
      <a:accent2>
        <a:srgbClr val="0D9390"/>
      </a:accent2>
      <a:accent3>
        <a:srgbClr val="87A66E"/>
      </a:accent3>
      <a:accent4>
        <a:srgbClr val="ACC199"/>
      </a:accent4>
      <a:accent5>
        <a:srgbClr val="F0C049"/>
      </a:accent5>
      <a:accent6>
        <a:srgbClr val="EEE387"/>
      </a:accent6>
      <a:hlink>
        <a:srgbClr val="87A66E"/>
      </a:hlink>
      <a:folHlink>
        <a:srgbClr val="87A66E"/>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FBCF8B8448D8354CAD1DC0F637B4A364" ma:contentTypeVersion="2" ma:contentTypeDescription="Create a new document." ma:contentTypeScope="" ma:versionID="c918c43c5e7ee613ba4c463640fe1e40">
  <xsd:schema xmlns:xsd="http://www.w3.org/2001/XMLSchema" xmlns:xs="http://www.w3.org/2001/XMLSchema" xmlns:p="http://schemas.microsoft.com/office/2006/metadata/properties" xmlns:ns2="2c2824df-2b65-4772-b72d-ba4319b2c081" targetNamespace="http://schemas.microsoft.com/office/2006/metadata/properties" ma:root="true" ma:fieldsID="97f6950543407b67f7cb1567815848a7" ns2:_="">
    <xsd:import namespace="2c2824df-2b65-4772-b72d-ba4319b2c081"/>
    <xsd:element name="properties">
      <xsd:complexType>
        <xsd:sequence>
          <xsd:element name="documentManagement">
            <xsd:complexType>
              <xsd:all>
                <xsd:element ref="ns2:MediaServiceMetadata" minOccurs="0"/>
                <xsd:element ref="ns2:MediaServiceFast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2c2824df-2b65-4772-b72d-ba4319b2c081"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8C05A253-E3D2-46D2-A69A-13A46E2568D5}">
  <ds:schemaRefs>
    <ds:schemaRef ds:uri="2c2824df-2b65-4772-b72d-ba4319b2c081"/>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2.xml><?xml version="1.0" encoding="utf-8"?>
<ds:datastoreItem xmlns:ds="http://schemas.openxmlformats.org/officeDocument/2006/customXml" ds:itemID="{2A99BDD9-8E6C-4D66-94CF-6D7694033CED}">
  <ds:schemaRefs>
    <ds:schemaRef ds:uri="http://purl.org/dc/elements/1.1/"/>
    <ds:schemaRef ds:uri="http://www.w3.org/XML/1998/namespace"/>
    <ds:schemaRef ds:uri="http://purl.org/dc/dcmitype/"/>
    <ds:schemaRef ds:uri="2c2824df-2b65-4772-b72d-ba4319b2c081"/>
    <ds:schemaRef ds:uri="http://schemas.microsoft.com/office/2006/metadata/properties"/>
    <ds:schemaRef ds:uri="http://schemas.microsoft.com/office/2006/documentManagement/types"/>
    <ds:schemaRef ds:uri="http://schemas.microsoft.com/office/infopath/2007/PartnerControls"/>
    <ds:schemaRef ds:uri="http://schemas.openxmlformats.org/package/2006/metadata/core-properties"/>
    <ds:schemaRef ds:uri="http://purl.org/dc/terms/"/>
  </ds:schemaRefs>
</ds:datastoreItem>
</file>

<file path=customXml/itemProps3.xml><?xml version="1.0" encoding="utf-8"?>
<ds:datastoreItem xmlns:ds="http://schemas.openxmlformats.org/officeDocument/2006/customXml" ds:itemID="{389A46E3-1679-47FF-81F8-ABDD3ED0417D}">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22664</TotalTime>
  <Words>7293</Words>
  <Application>Microsoft Office PowerPoint</Application>
  <PresentationFormat>Widescreen</PresentationFormat>
  <Paragraphs>525</Paragraphs>
  <Slides>69</Slides>
  <Notes>33</Notes>
  <HiddenSlides>0</HiddenSlides>
  <MMClips>2</MMClips>
  <ScaleCrop>false</ScaleCrop>
  <HeadingPairs>
    <vt:vector size="6" baseType="variant">
      <vt:variant>
        <vt:lpstr>Fonts Used</vt:lpstr>
      </vt:variant>
      <vt:variant>
        <vt:i4>16</vt:i4>
      </vt:variant>
      <vt:variant>
        <vt:lpstr>Theme</vt:lpstr>
      </vt:variant>
      <vt:variant>
        <vt:i4>2</vt:i4>
      </vt:variant>
      <vt:variant>
        <vt:lpstr>Slide Titles</vt:lpstr>
      </vt:variant>
      <vt:variant>
        <vt:i4>69</vt:i4>
      </vt:variant>
    </vt:vector>
  </HeadingPairs>
  <TitlesOfParts>
    <vt:vector size="87" baseType="lpstr">
      <vt:lpstr>Arial</vt:lpstr>
      <vt:lpstr>Arial</vt:lpstr>
      <vt:lpstr>Calibri</vt:lpstr>
      <vt:lpstr>Calibri Light</vt:lpstr>
      <vt:lpstr>Gill Sans</vt:lpstr>
      <vt:lpstr>Helvetica</vt:lpstr>
      <vt:lpstr>Lato Regular</vt:lpstr>
      <vt:lpstr>Montserrat</vt:lpstr>
      <vt:lpstr>Montserrat Light</vt:lpstr>
      <vt:lpstr>Montserrat Medium</vt:lpstr>
      <vt:lpstr>Quattrocento Sans</vt:lpstr>
      <vt:lpstr>Roboto</vt:lpstr>
      <vt:lpstr>Segoe UI</vt:lpstr>
      <vt:lpstr>SourceSansPro</vt:lpstr>
      <vt:lpstr>Times New Roman</vt:lpstr>
      <vt:lpstr>Wingdings</vt:lpstr>
      <vt:lpstr>Office Theme</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Gillian Keane</dc:creator>
  <cp:lastModifiedBy>Orla Casey</cp:lastModifiedBy>
  <cp:revision>702</cp:revision>
  <cp:lastPrinted>2022-11-11T17:34:51Z</cp:lastPrinted>
  <dcterms:created xsi:type="dcterms:W3CDTF">2020-10-14T13:32:04Z</dcterms:created>
  <dcterms:modified xsi:type="dcterms:W3CDTF">2022-11-13T11:22:43Z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0x010100FBCF8B8448D8354CAD1DC0F637B4A364</vt:lpwstr>
  </property>
</Properties>
</file>