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4"/>
  </p:sldMasterIdLst>
  <p:notesMasterIdLst>
    <p:notesMasterId r:id="rId64"/>
  </p:notesMasterIdLst>
  <p:sldIdLst>
    <p:sldId id="4286" r:id="rId5"/>
    <p:sldId id="4396" r:id="rId6"/>
    <p:sldId id="4441" r:id="rId7"/>
    <p:sldId id="4412" r:id="rId8"/>
    <p:sldId id="4413" r:id="rId9"/>
    <p:sldId id="4417" r:id="rId10"/>
    <p:sldId id="4419" r:id="rId11"/>
    <p:sldId id="4446" r:id="rId12"/>
    <p:sldId id="4442" r:id="rId13"/>
    <p:sldId id="4343" r:id="rId14"/>
    <p:sldId id="4436" r:id="rId15"/>
    <p:sldId id="4437" r:id="rId16"/>
    <p:sldId id="4455" r:id="rId17"/>
    <p:sldId id="4357" r:id="rId18"/>
    <p:sldId id="4448" r:id="rId19"/>
    <p:sldId id="4449" r:id="rId20"/>
    <p:sldId id="4450" r:id="rId21"/>
    <p:sldId id="260" r:id="rId22"/>
    <p:sldId id="4443" r:id="rId23"/>
    <p:sldId id="4454" r:id="rId24"/>
    <p:sldId id="4331" r:id="rId25"/>
    <p:sldId id="4461" r:id="rId26"/>
    <p:sldId id="4307" r:id="rId27"/>
    <p:sldId id="4460" r:id="rId28"/>
    <p:sldId id="4435" r:id="rId29"/>
    <p:sldId id="4298" r:id="rId30"/>
    <p:sldId id="4406" r:id="rId31"/>
    <p:sldId id="4434" r:id="rId32"/>
    <p:sldId id="4405" r:id="rId33"/>
    <p:sldId id="4456" r:id="rId34"/>
    <p:sldId id="4457" r:id="rId35"/>
    <p:sldId id="4458" r:id="rId36"/>
    <p:sldId id="4426" r:id="rId37"/>
    <p:sldId id="4311" r:id="rId38"/>
    <p:sldId id="4409" r:id="rId39"/>
    <p:sldId id="4410" r:id="rId40"/>
    <p:sldId id="4444" r:id="rId41"/>
    <p:sldId id="4427" r:id="rId42"/>
    <p:sldId id="4295" r:id="rId43"/>
    <p:sldId id="4411" r:id="rId44"/>
    <p:sldId id="4459" r:id="rId45"/>
    <p:sldId id="4414" r:id="rId46"/>
    <p:sldId id="4428" r:id="rId47"/>
    <p:sldId id="4469" r:id="rId48"/>
    <p:sldId id="4464" r:id="rId49"/>
    <p:sldId id="4467" r:id="rId50"/>
    <p:sldId id="4466" r:id="rId51"/>
    <p:sldId id="4465" r:id="rId52"/>
    <p:sldId id="4418" r:id="rId53"/>
    <p:sldId id="261" r:id="rId54"/>
    <p:sldId id="4462" r:id="rId55"/>
    <p:sldId id="4431" r:id="rId56"/>
    <p:sldId id="4445" r:id="rId57"/>
    <p:sldId id="4429" r:id="rId58"/>
    <p:sldId id="4420" r:id="rId59"/>
    <p:sldId id="273" r:id="rId60"/>
    <p:sldId id="4463" r:id="rId61"/>
    <p:sldId id="269" r:id="rId62"/>
    <p:sldId id="4263" r:id="rId63"/>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FC022A4-579A-D4FE-3333-9FB9725D3274}" name="Mark Bolger ( Momentum Consulting )" initials="MB(MC)" userId="Mark Bolger ( Momentum Consulting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297239"/>
    <a:srgbClr val="0B582E"/>
    <a:srgbClr val="84BA41"/>
    <a:srgbClr val="B6D764"/>
    <a:srgbClr val="F1F2F2"/>
    <a:srgbClr val="1E4965"/>
    <a:srgbClr val="007CB4"/>
    <a:srgbClr val="196089"/>
    <a:srgbClr val="63B3E2"/>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301A3CE-C336-456A-BCBD-7ED06B7252AB}" v="621" dt="2022-11-12T20:16:03.958"/>
    <p1510:client id="{665AA9CE-0447-4936-9C43-4AFBFDE88288}" v="7326" vWet="7328" dt="2022-11-11T21:45:00.602"/>
    <p1510:client id="{B238F6F6-02F8-4D4B-A411-AF8805EFC30C}" v="1497" dt="2022-11-13T07:36:45.515"/>
    <p1510:client id="{B9BFB656-AFB4-48B9-8229-1759CCAC67B5}" v="740" dt="2022-11-12T10:03:13.372"/>
    <p1510:client id="{CE2EF471-6FEA-4BF4-AF7D-B8EEF56C0CA1}" v="14387" dt="2022-11-11T21:57:36.725"/>
    <p1510:client id="{D9D492B4-F2DA-4A4B-BF9F-DFA712680283}" v="6" vWet="7" dt="2022-11-11T16:02:04.110"/>
    <p1510:client id="{F72D561A-6B80-4873-95DA-ABE0DDF0AD9C}" v="688" dt="2022-11-12T09:31:39.74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slideViewPr>
    <p:cSldViewPr snapToGrid="0">
      <p:cViewPr>
        <p:scale>
          <a:sx n="1" d="2"/>
          <a:sy n="1" d="2"/>
        </p:scale>
        <p:origin x="0" y="0"/>
      </p:cViewPr>
      <p:guideLst/>
    </p:cSldViewPr>
  </p:slide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tableStyles" Target="tableStyles.xml"/><Relationship Id="rId7" Type="http://schemas.openxmlformats.org/officeDocument/2006/relationships/slide" Target="slides/slide3.xml"/><Relationship Id="rId71" Type="http://schemas.microsoft.com/office/2018/10/relationships/authors" Target="authors.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viewProps" Target="viewProps.xml"/><Relationship Id="rId5" Type="http://schemas.openxmlformats.org/officeDocument/2006/relationships/slide" Target="slides/slide1.xml"/><Relationship Id="rId61" Type="http://schemas.openxmlformats.org/officeDocument/2006/relationships/slide" Target="slides/slide57.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notesMaster" Target="notesMasters/notesMaster1.xml"/><Relationship Id="rId69" Type="http://schemas.microsoft.com/office/2016/11/relationships/changesInfo" Target="changesInfos/changesInfo1.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heme" Target="theme/theme1.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ark Bolger ( Momentum Consulting )" userId="5191d3a0-a879-4689-ad06-75e79f89cfa4" providerId="ADAL" clId="{5481C422-900F-48FC-AE83-4A28927D8D0F}"/>
    <pc:docChg chg="modSld">
      <pc:chgData name="Mark Bolger ( Momentum Consulting )" userId="5191d3a0-a879-4689-ad06-75e79f89cfa4" providerId="ADAL" clId="{5481C422-900F-48FC-AE83-4A28927D8D0F}" dt="2022-10-25T12:59:43.663" v="1" actId="1076"/>
      <pc:docMkLst>
        <pc:docMk/>
      </pc:docMkLst>
      <pc:sldChg chg="modSp mod">
        <pc:chgData name="Mark Bolger ( Momentum Consulting )" userId="5191d3a0-a879-4689-ad06-75e79f89cfa4" providerId="ADAL" clId="{5481C422-900F-48FC-AE83-4A28927D8D0F}" dt="2022-10-25T12:59:43.663" v="1" actId="1076"/>
        <pc:sldMkLst>
          <pc:docMk/>
          <pc:sldMk cId="4080054308" sldId="4270"/>
        </pc:sldMkLst>
        <pc:picChg chg="mod">
          <ac:chgData name="Mark Bolger ( Momentum Consulting )" userId="5191d3a0-a879-4689-ad06-75e79f89cfa4" providerId="ADAL" clId="{5481C422-900F-48FC-AE83-4A28927D8D0F}" dt="2022-10-25T12:59:43.663" v="1" actId="1076"/>
          <ac:picMkLst>
            <pc:docMk/>
            <pc:sldMk cId="4080054308" sldId="4270"/>
            <ac:picMk id="15" creationId="{01CF472C-42B0-7298-A4CB-DA5F039BB1C0}"/>
          </ac:picMkLst>
        </pc:picChg>
      </pc:sldChg>
    </pc:docChg>
  </pc:docChgLst>
  <pc:docChgLst>
    <pc:chgData name="Orla Casey" userId="S::orla@momentumconsulting.ie::ee9f56f0-43a2-47ae-a5b8-d4a7d2f5cec3" providerId="AD" clId="Web-{B9BFB656-AFB4-48B9-8229-1759CCAC67B5}"/>
    <pc:docChg chg="addSld delSld modSld sldOrd">
      <pc:chgData name="Orla Casey" userId="S::orla@momentumconsulting.ie::ee9f56f0-43a2-47ae-a5b8-d4a7d2f5cec3" providerId="AD" clId="Web-{B9BFB656-AFB4-48B9-8229-1759CCAC67B5}" dt="2022-11-12T10:03:13.372" v="686" actId="20577"/>
      <pc:docMkLst>
        <pc:docMk/>
      </pc:docMkLst>
      <pc:sldChg chg="addSp modSp">
        <pc:chgData name="Orla Casey" userId="S::orla@momentumconsulting.ie::ee9f56f0-43a2-47ae-a5b8-d4a7d2f5cec3" providerId="AD" clId="Web-{B9BFB656-AFB4-48B9-8229-1759CCAC67B5}" dt="2022-11-12T09:38:38.514" v="169" actId="1076"/>
        <pc:sldMkLst>
          <pc:docMk/>
          <pc:sldMk cId="892516928" sldId="260"/>
        </pc:sldMkLst>
        <pc:spChg chg="mod">
          <ac:chgData name="Orla Casey" userId="S::orla@momentumconsulting.ie::ee9f56f0-43a2-47ae-a5b8-d4a7d2f5cec3" providerId="AD" clId="Web-{B9BFB656-AFB4-48B9-8229-1759CCAC67B5}" dt="2022-11-12T09:37:39.724" v="119" actId="20577"/>
          <ac:spMkLst>
            <pc:docMk/>
            <pc:sldMk cId="892516928" sldId="260"/>
            <ac:spMk id="3" creationId="{864DD6A6-288B-1C43-8FB4-541132F77E2F}"/>
          </ac:spMkLst>
        </pc:spChg>
        <pc:spChg chg="add mod">
          <ac:chgData name="Orla Casey" userId="S::orla@momentumconsulting.ie::ee9f56f0-43a2-47ae-a5b8-d4a7d2f5cec3" providerId="AD" clId="Web-{B9BFB656-AFB4-48B9-8229-1759CCAC67B5}" dt="2022-11-12T09:38:38.514" v="169" actId="1076"/>
          <ac:spMkLst>
            <pc:docMk/>
            <pc:sldMk cId="892516928" sldId="260"/>
            <ac:spMk id="5" creationId="{4D1F1CB6-F224-B1C7-E790-9742FFEF2B3A}"/>
          </ac:spMkLst>
        </pc:spChg>
      </pc:sldChg>
      <pc:sldChg chg="modSp">
        <pc:chgData name="Orla Casey" userId="S::orla@momentumconsulting.ie::ee9f56f0-43a2-47ae-a5b8-d4a7d2f5cec3" providerId="AD" clId="Web-{B9BFB656-AFB4-48B9-8229-1759CCAC67B5}" dt="2022-11-12T09:46:09.098" v="316" actId="20577"/>
        <pc:sldMkLst>
          <pc:docMk/>
          <pc:sldMk cId="182696595" sldId="4298"/>
        </pc:sldMkLst>
        <pc:spChg chg="mod">
          <ac:chgData name="Orla Casey" userId="S::orla@momentumconsulting.ie::ee9f56f0-43a2-47ae-a5b8-d4a7d2f5cec3" providerId="AD" clId="Web-{B9BFB656-AFB4-48B9-8229-1759CCAC67B5}" dt="2022-11-12T09:46:09.098" v="316" actId="20577"/>
          <ac:spMkLst>
            <pc:docMk/>
            <pc:sldMk cId="182696595" sldId="4298"/>
            <ac:spMk id="5" creationId="{CF3EBDD8-ADAA-9847-8A16-A76C961076B7}"/>
          </ac:spMkLst>
        </pc:spChg>
      </pc:sldChg>
      <pc:sldChg chg="addSp delSp modSp">
        <pc:chgData name="Orla Casey" userId="S::orla@momentumconsulting.ie::ee9f56f0-43a2-47ae-a5b8-d4a7d2f5cec3" providerId="AD" clId="Web-{B9BFB656-AFB4-48B9-8229-1759CCAC67B5}" dt="2022-11-12T09:45:15.690" v="305" actId="1076"/>
        <pc:sldMkLst>
          <pc:docMk/>
          <pc:sldMk cId="3508810208" sldId="4307"/>
        </pc:sldMkLst>
        <pc:spChg chg="add del mod">
          <ac:chgData name="Orla Casey" userId="S::orla@momentumconsulting.ie::ee9f56f0-43a2-47ae-a5b8-d4a7d2f5cec3" providerId="AD" clId="Web-{B9BFB656-AFB4-48B9-8229-1759CCAC67B5}" dt="2022-11-12T09:44:49.408" v="300"/>
          <ac:spMkLst>
            <pc:docMk/>
            <pc:sldMk cId="3508810208" sldId="4307"/>
            <ac:spMk id="3" creationId="{2AAD0F5C-9CBF-7D9F-7881-A50E153D922B}"/>
          </ac:spMkLst>
        </pc:spChg>
        <pc:spChg chg="mod">
          <ac:chgData name="Orla Casey" userId="S::orla@momentumconsulting.ie::ee9f56f0-43a2-47ae-a5b8-d4a7d2f5cec3" providerId="AD" clId="Web-{B9BFB656-AFB4-48B9-8229-1759CCAC67B5}" dt="2022-11-12T09:45:04.189" v="303" actId="1076"/>
          <ac:spMkLst>
            <pc:docMk/>
            <pc:sldMk cId="3508810208" sldId="4307"/>
            <ac:spMk id="4" creationId="{36ABCAAF-1855-896D-3CD6-FB294B1CC5D0}"/>
          </ac:spMkLst>
        </pc:spChg>
        <pc:spChg chg="mod">
          <ac:chgData name="Orla Casey" userId="S::orla@momentumconsulting.ie::ee9f56f0-43a2-47ae-a5b8-d4a7d2f5cec3" providerId="AD" clId="Web-{B9BFB656-AFB4-48B9-8229-1759CCAC67B5}" dt="2022-11-12T09:45:15.690" v="305" actId="1076"/>
          <ac:spMkLst>
            <pc:docMk/>
            <pc:sldMk cId="3508810208" sldId="4307"/>
            <ac:spMk id="6" creationId="{81F573A2-89EF-4DF9-E033-21A1A975FF38}"/>
          </ac:spMkLst>
        </pc:spChg>
        <pc:picChg chg="add mod">
          <ac:chgData name="Orla Casey" userId="S::orla@momentumconsulting.ie::ee9f56f0-43a2-47ae-a5b8-d4a7d2f5cec3" providerId="AD" clId="Web-{B9BFB656-AFB4-48B9-8229-1759CCAC67B5}" dt="2022-11-12T09:45:10.096" v="304" actId="1076"/>
          <ac:picMkLst>
            <pc:docMk/>
            <pc:sldMk cId="3508810208" sldId="4307"/>
            <ac:picMk id="2" creationId="{2CE0A115-94A0-01D3-2606-96F2A4E54693}"/>
          </ac:picMkLst>
        </pc:picChg>
      </pc:sldChg>
      <pc:sldChg chg="modSp">
        <pc:chgData name="Orla Casey" userId="S::orla@momentumconsulting.ie::ee9f56f0-43a2-47ae-a5b8-d4a7d2f5cec3" providerId="AD" clId="Web-{B9BFB656-AFB4-48B9-8229-1759CCAC67B5}" dt="2022-11-12T09:41:41.698" v="261" actId="20577"/>
        <pc:sldMkLst>
          <pc:docMk/>
          <pc:sldMk cId="1221365121" sldId="4331"/>
        </pc:sldMkLst>
        <pc:spChg chg="mod">
          <ac:chgData name="Orla Casey" userId="S::orla@momentumconsulting.ie::ee9f56f0-43a2-47ae-a5b8-d4a7d2f5cec3" providerId="AD" clId="Web-{B9BFB656-AFB4-48B9-8229-1759CCAC67B5}" dt="2022-11-12T09:41:41.698" v="261" actId="20577"/>
          <ac:spMkLst>
            <pc:docMk/>
            <pc:sldMk cId="1221365121" sldId="4331"/>
            <ac:spMk id="2" creationId="{A2DA37E9-726C-7D7B-7C2D-06470A310B36}"/>
          </ac:spMkLst>
        </pc:spChg>
      </pc:sldChg>
      <pc:sldChg chg="modSp">
        <pc:chgData name="Orla Casey" userId="S::orla@momentumconsulting.ie::ee9f56f0-43a2-47ae-a5b8-d4a7d2f5cec3" providerId="AD" clId="Web-{B9BFB656-AFB4-48B9-8229-1759CCAC67B5}" dt="2022-11-12T09:33:39.956" v="24" actId="20577"/>
        <pc:sldMkLst>
          <pc:docMk/>
          <pc:sldMk cId="3597626672" sldId="4357"/>
        </pc:sldMkLst>
        <pc:spChg chg="mod">
          <ac:chgData name="Orla Casey" userId="S::orla@momentumconsulting.ie::ee9f56f0-43a2-47ae-a5b8-d4a7d2f5cec3" providerId="AD" clId="Web-{B9BFB656-AFB4-48B9-8229-1759CCAC67B5}" dt="2022-11-12T09:33:14.049" v="19" actId="20577"/>
          <ac:spMkLst>
            <pc:docMk/>
            <pc:sldMk cId="3597626672" sldId="4357"/>
            <ac:spMk id="3" creationId="{83E095F3-131F-12CF-353A-4BB2D728563C}"/>
          </ac:spMkLst>
        </pc:spChg>
        <pc:spChg chg="mod">
          <ac:chgData name="Orla Casey" userId="S::orla@momentumconsulting.ie::ee9f56f0-43a2-47ae-a5b8-d4a7d2f5cec3" providerId="AD" clId="Web-{B9BFB656-AFB4-48B9-8229-1759CCAC67B5}" dt="2022-11-12T09:33:39.956" v="24" actId="20577"/>
          <ac:spMkLst>
            <pc:docMk/>
            <pc:sldMk cId="3597626672" sldId="4357"/>
            <ac:spMk id="6" creationId="{CFC80C10-2C81-B1A3-87C9-EFD5AC3E1841}"/>
          </ac:spMkLst>
        </pc:spChg>
      </pc:sldChg>
      <pc:sldChg chg="modSp">
        <pc:chgData name="Orla Casey" userId="S::orla@momentumconsulting.ie::ee9f56f0-43a2-47ae-a5b8-d4a7d2f5cec3" providerId="AD" clId="Web-{B9BFB656-AFB4-48B9-8229-1759CCAC67B5}" dt="2022-11-12T09:49:47.889" v="384" actId="20577"/>
        <pc:sldMkLst>
          <pc:docMk/>
          <pc:sldMk cId="1732096797" sldId="4405"/>
        </pc:sldMkLst>
        <pc:spChg chg="mod">
          <ac:chgData name="Orla Casey" userId="S::orla@momentumconsulting.ie::ee9f56f0-43a2-47ae-a5b8-d4a7d2f5cec3" providerId="AD" clId="Web-{B9BFB656-AFB4-48B9-8229-1759CCAC67B5}" dt="2022-11-12T09:49:47.889" v="384" actId="20577"/>
          <ac:spMkLst>
            <pc:docMk/>
            <pc:sldMk cId="1732096797" sldId="4405"/>
            <ac:spMk id="4" creationId="{9357FF53-6D62-E84A-9EE6-05B9D033DC39}"/>
          </ac:spMkLst>
        </pc:spChg>
        <pc:spChg chg="mod">
          <ac:chgData name="Orla Casey" userId="S::orla@momentumconsulting.ie::ee9f56f0-43a2-47ae-a5b8-d4a7d2f5cec3" providerId="AD" clId="Web-{B9BFB656-AFB4-48B9-8229-1759CCAC67B5}" dt="2022-11-12T09:48:23.683" v="358" actId="20577"/>
          <ac:spMkLst>
            <pc:docMk/>
            <pc:sldMk cId="1732096797" sldId="4405"/>
            <ac:spMk id="5" creationId="{CF3EBDD8-ADAA-9847-8A16-A76C961076B7}"/>
          </ac:spMkLst>
        </pc:spChg>
      </pc:sldChg>
      <pc:sldChg chg="modSp ord">
        <pc:chgData name="Orla Casey" userId="S::orla@momentumconsulting.ie::ee9f56f0-43a2-47ae-a5b8-d4a7d2f5cec3" providerId="AD" clId="Web-{B9BFB656-AFB4-48B9-8229-1759CCAC67B5}" dt="2022-11-12T09:49:03.309" v="377" actId="20577"/>
        <pc:sldMkLst>
          <pc:docMk/>
          <pc:sldMk cId="977554857" sldId="4406"/>
        </pc:sldMkLst>
        <pc:spChg chg="mod">
          <ac:chgData name="Orla Casey" userId="S::orla@momentumconsulting.ie::ee9f56f0-43a2-47ae-a5b8-d4a7d2f5cec3" providerId="AD" clId="Web-{B9BFB656-AFB4-48B9-8229-1759CCAC67B5}" dt="2022-11-12T09:49:03.309" v="377" actId="20577"/>
          <ac:spMkLst>
            <pc:docMk/>
            <pc:sldMk cId="977554857" sldId="4406"/>
            <ac:spMk id="5" creationId="{CF3EBDD8-ADAA-9847-8A16-A76C961076B7}"/>
          </ac:spMkLst>
        </pc:spChg>
      </pc:sldChg>
      <pc:sldChg chg="del">
        <pc:chgData name="Orla Casey" userId="S::orla@momentumconsulting.ie::ee9f56f0-43a2-47ae-a5b8-d4a7d2f5cec3" providerId="AD" clId="Web-{B9BFB656-AFB4-48B9-8229-1759CCAC67B5}" dt="2022-11-12T09:49:19.575" v="378"/>
        <pc:sldMkLst>
          <pc:docMk/>
          <pc:sldMk cId="3044999333" sldId="4407"/>
        </pc:sldMkLst>
      </pc:sldChg>
      <pc:sldChg chg="addSp modSp ord">
        <pc:chgData name="Orla Casey" userId="S::orla@momentumconsulting.ie::ee9f56f0-43a2-47ae-a5b8-d4a7d2f5cec3" providerId="AD" clId="Web-{B9BFB656-AFB4-48B9-8229-1759CCAC67B5}" dt="2022-11-12T10:01:21.203" v="653"/>
        <pc:sldMkLst>
          <pc:docMk/>
          <pc:sldMk cId="2847895155" sldId="4426"/>
        </pc:sldMkLst>
        <pc:spChg chg="mod">
          <ac:chgData name="Orla Casey" userId="S::orla@momentumconsulting.ie::ee9f56f0-43a2-47ae-a5b8-d4a7d2f5cec3" providerId="AD" clId="Web-{B9BFB656-AFB4-48B9-8229-1759CCAC67B5}" dt="2022-11-12T10:00:50.108" v="645" actId="20577"/>
          <ac:spMkLst>
            <pc:docMk/>
            <pc:sldMk cId="2847895155" sldId="4426"/>
            <ac:spMk id="2" creationId="{A2DA37E9-726C-7D7B-7C2D-06470A310B36}"/>
          </ac:spMkLst>
        </pc:spChg>
        <pc:spChg chg="mod">
          <ac:chgData name="Orla Casey" userId="S::orla@momentumconsulting.ie::ee9f56f0-43a2-47ae-a5b8-d4a7d2f5cec3" providerId="AD" clId="Web-{B9BFB656-AFB4-48B9-8229-1759CCAC67B5}" dt="2022-11-12T09:54:47.720" v="497" actId="20577"/>
          <ac:spMkLst>
            <pc:docMk/>
            <pc:sldMk cId="2847895155" sldId="4426"/>
            <ac:spMk id="3" creationId="{651786F5-663F-E25A-F75A-00958390C6F9}"/>
          </ac:spMkLst>
        </pc:spChg>
        <pc:spChg chg="add">
          <ac:chgData name="Orla Casey" userId="S::orla@momentumconsulting.ie::ee9f56f0-43a2-47ae-a5b8-d4a7d2f5cec3" providerId="AD" clId="Web-{B9BFB656-AFB4-48B9-8229-1759CCAC67B5}" dt="2022-11-12T10:01:21.203" v="653"/>
          <ac:spMkLst>
            <pc:docMk/>
            <pc:sldMk cId="2847895155" sldId="4426"/>
            <ac:spMk id="8" creationId="{249D264A-E1F5-5D4D-6B1F-21F3E3372D41}"/>
          </ac:spMkLst>
        </pc:spChg>
      </pc:sldChg>
      <pc:sldChg chg="modSp ord">
        <pc:chgData name="Orla Casey" userId="S::orla@momentumconsulting.ie::ee9f56f0-43a2-47ae-a5b8-d4a7d2f5cec3" providerId="AD" clId="Web-{B9BFB656-AFB4-48B9-8229-1759CCAC67B5}" dt="2022-11-12T09:49:52.842" v="385" actId="1076"/>
        <pc:sldMkLst>
          <pc:docMk/>
          <pc:sldMk cId="481149735" sldId="4434"/>
        </pc:sldMkLst>
        <pc:spChg chg="mod">
          <ac:chgData name="Orla Casey" userId="S::orla@momentumconsulting.ie::ee9f56f0-43a2-47ae-a5b8-d4a7d2f5cec3" providerId="AD" clId="Web-{B9BFB656-AFB4-48B9-8229-1759CCAC67B5}" dt="2022-11-12T09:49:52.842" v="385" actId="1076"/>
          <ac:spMkLst>
            <pc:docMk/>
            <pc:sldMk cId="481149735" sldId="4434"/>
            <ac:spMk id="5" creationId="{CF3EBDD8-ADAA-9847-8A16-A76C961076B7}"/>
          </ac:spMkLst>
        </pc:spChg>
      </pc:sldChg>
      <pc:sldChg chg="modSp">
        <pc:chgData name="Orla Casey" userId="S::orla@momentumconsulting.ie::ee9f56f0-43a2-47ae-a5b8-d4a7d2f5cec3" providerId="AD" clId="Web-{B9BFB656-AFB4-48B9-8229-1759CCAC67B5}" dt="2022-11-12T09:46:57.506" v="331" actId="20577"/>
        <pc:sldMkLst>
          <pc:docMk/>
          <pc:sldMk cId="2990486409" sldId="4435"/>
        </pc:sldMkLst>
        <pc:spChg chg="mod">
          <ac:chgData name="Orla Casey" userId="S::orla@momentumconsulting.ie::ee9f56f0-43a2-47ae-a5b8-d4a7d2f5cec3" providerId="AD" clId="Web-{B9BFB656-AFB4-48B9-8229-1759CCAC67B5}" dt="2022-11-12T09:46:43.130" v="328" actId="14100"/>
          <ac:spMkLst>
            <pc:docMk/>
            <pc:sldMk cId="2990486409" sldId="4435"/>
            <ac:spMk id="21" creationId="{175480AF-5970-3AAB-97A8-18778CE5D4DC}"/>
          </ac:spMkLst>
        </pc:spChg>
        <pc:spChg chg="mod">
          <ac:chgData name="Orla Casey" userId="S::orla@momentumconsulting.ie::ee9f56f0-43a2-47ae-a5b8-d4a7d2f5cec3" providerId="AD" clId="Web-{B9BFB656-AFB4-48B9-8229-1759CCAC67B5}" dt="2022-11-12T09:46:57.506" v="331" actId="20577"/>
          <ac:spMkLst>
            <pc:docMk/>
            <pc:sldMk cId="2990486409" sldId="4435"/>
            <ac:spMk id="22" creationId="{5849408D-4A23-0069-2E21-53C21BE26341}"/>
          </ac:spMkLst>
        </pc:spChg>
        <pc:spChg chg="mod">
          <ac:chgData name="Orla Casey" userId="S::orla@momentumconsulting.ie::ee9f56f0-43a2-47ae-a5b8-d4a7d2f5cec3" providerId="AD" clId="Web-{B9BFB656-AFB4-48B9-8229-1759CCAC67B5}" dt="2022-11-12T09:46:18.395" v="318" actId="20577"/>
          <ac:spMkLst>
            <pc:docMk/>
            <pc:sldMk cId="2990486409" sldId="4435"/>
            <ac:spMk id="59" creationId="{5DFD7660-0C16-38CF-C54B-D90FD146ADF9}"/>
          </ac:spMkLst>
        </pc:spChg>
      </pc:sldChg>
      <pc:sldChg chg="modSp">
        <pc:chgData name="Orla Casey" userId="S::orla@momentumconsulting.ie::ee9f56f0-43a2-47ae-a5b8-d4a7d2f5cec3" providerId="AD" clId="Web-{B9BFB656-AFB4-48B9-8229-1759CCAC67B5}" dt="2022-11-12T09:38:48.015" v="172" actId="20577"/>
        <pc:sldMkLst>
          <pc:docMk/>
          <pc:sldMk cId="4054333128" sldId="4443"/>
        </pc:sldMkLst>
        <pc:spChg chg="mod">
          <ac:chgData name="Orla Casey" userId="S::orla@momentumconsulting.ie::ee9f56f0-43a2-47ae-a5b8-d4a7d2f5cec3" providerId="AD" clId="Web-{B9BFB656-AFB4-48B9-8229-1759CCAC67B5}" dt="2022-11-12T09:38:48.015" v="172" actId="20577"/>
          <ac:spMkLst>
            <pc:docMk/>
            <pc:sldMk cId="4054333128" sldId="4443"/>
            <ac:spMk id="4" creationId="{F98FAC07-5647-0B4B-AD26-E78E3A698A1E}"/>
          </ac:spMkLst>
        </pc:spChg>
      </pc:sldChg>
      <pc:sldChg chg="modSp">
        <pc:chgData name="Orla Casey" userId="S::orla@momentumconsulting.ie::ee9f56f0-43a2-47ae-a5b8-d4a7d2f5cec3" providerId="AD" clId="Web-{B9BFB656-AFB4-48B9-8229-1759CCAC67B5}" dt="2022-11-12T09:34:25.083" v="35" actId="14100"/>
        <pc:sldMkLst>
          <pc:docMk/>
          <pc:sldMk cId="2886427299" sldId="4448"/>
        </pc:sldMkLst>
        <pc:spChg chg="mod">
          <ac:chgData name="Orla Casey" userId="S::orla@momentumconsulting.ie::ee9f56f0-43a2-47ae-a5b8-d4a7d2f5cec3" providerId="AD" clId="Web-{B9BFB656-AFB4-48B9-8229-1759CCAC67B5}" dt="2022-11-12T09:34:25.083" v="35" actId="14100"/>
          <ac:spMkLst>
            <pc:docMk/>
            <pc:sldMk cId="2886427299" sldId="4448"/>
            <ac:spMk id="6" creationId="{CFC80C10-2C81-B1A3-87C9-EFD5AC3E1841}"/>
          </ac:spMkLst>
        </pc:spChg>
      </pc:sldChg>
      <pc:sldChg chg="modSp">
        <pc:chgData name="Orla Casey" userId="S::orla@momentumconsulting.ie::ee9f56f0-43a2-47ae-a5b8-d4a7d2f5cec3" providerId="AD" clId="Web-{B9BFB656-AFB4-48B9-8229-1759CCAC67B5}" dt="2022-11-12T09:35:59.591" v="78" actId="20577"/>
        <pc:sldMkLst>
          <pc:docMk/>
          <pc:sldMk cId="3111969105" sldId="4449"/>
        </pc:sldMkLst>
        <pc:spChg chg="mod">
          <ac:chgData name="Orla Casey" userId="S::orla@momentumconsulting.ie::ee9f56f0-43a2-47ae-a5b8-d4a7d2f5cec3" providerId="AD" clId="Web-{B9BFB656-AFB4-48B9-8229-1759CCAC67B5}" dt="2022-11-12T09:35:59.591" v="78" actId="20577"/>
          <ac:spMkLst>
            <pc:docMk/>
            <pc:sldMk cId="3111969105" sldId="4449"/>
            <ac:spMk id="6" creationId="{E8BD6961-E9DB-F490-B38E-6D2A8F139403}"/>
          </ac:spMkLst>
        </pc:spChg>
      </pc:sldChg>
      <pc:sldChg chg="delSp modSp">
        <pc:chgData name="Orla Casey" userId="S::orla@momentumconsulting.ie::ee9f56f0-43a2-47ae-a5b8-d4a7d2f5cec3" providerId="AD" clId="Web-{B9BFB656-AFB4-48B9-8229-1759CCAC67B5}" dt="2022-11-12T09:36:50.815" v="86" actId="14100"/>
        <pc:sldMkLst>
          <pc:docMk/>
          <pc:sldMk cId="3183596965" sldId="4450"/>
        </pc:sldMkLst>
        <pc:spChg chg="mod">
          <ac:chgData name="Orla Casey" userId="S::orla@momentumconsulting.ie::ee9f56f0-43a2-47ae-a5b8-d4a7d2f5cec3" providerId="AD" clId="Web-{B9BFB656-AFB4-48B9-8229-1759CCAC67B5}" dt="2022-11-12T09:36:50.815" v="86" actId="14100"/>
          <ac:spMkLst>
            <pc:docMk/>
            <pc:sldMk cId="3183596965" sldId="4450"/>
            <ac:spMk id="9" creationId="{7FFB5ED7-F798-F885-0961-5662641E4958}"/>
          </ac:spMkLst>
        </pc:spChg>
        <pc:grpChg chg="del">
          <ac:chgData name="Orla Casey" userId="S::orla@momentumconsulting.ie::ee9f56f0-43a2-47ae-a5b8-d4a7d2f5cec3" providerId="AD" clId="Web-{B9BFB656-AFB4-48B9-8229-1759CCAC67B5}" dt="2022-11-12T09:36:23.596" v="82"/>
          <ac:grpSpMkLst>
            <pc:docMk/>
            <pc:sldMk cId="3183596965" sldId="4450"/>
            <ac:grpSpMk id="13" creationId="{E64D724B-29C9-2BF0-FDFC-93C8D8FF52A1}"/>
          </ac:grpSpMkLst>
        </pc:grpChg>
      </pc:sldChg>
      <pc:sldChg chg="modSp">
        <pc:chgData name="Orla Casey" userId="S::orla@momentumconsulting.ie::ee9f56f0-43a2-47ae-a5b8-d4a7d2f5cec3" providerId="AD" clId="Web-{B9BFB656-AFB4-48B9-8229-1759CCAC67B5}" dt="2022-11-12T09:41:02.477" v="253" actId="20577"/>
        <pc:sldMkLst>
          <pc:docMk/>
          <pc:sldMk cId="1603641474" sldId="4454"/>
        </pc:sldMkLst>
        <pc:spChg chg="mod">
          <ac:chgData name="Orla Casey" userId="S::orla@momentumconsulting.ie::ee9f56f0-43a2-47ae-a5b8-d4a7d2f5cec3" providerId="AD" clId="Web-{B9BFB656-AFB4-48B9-8229-1759CCAC67B5}" dt="2022-11-12T09:41:02.477" v="253" actId="20577"/>
          <ac:spMkLst>
            <pc:docMk/>
            <pc:sldMk cId="1603641474" sldId="4454"/>
            <ac:spMk id="2" creationId="{56125432-3B18-046A-9044-17C553CD93C1}"/>
          </ac:spMkLst>
        </pc:spChg>
      </pc:sldChg>
      <pc:sldChg chg="modSp">
        <pc:chgData name="Orla Casey" userId="S::orla@momentumconsulting.ie::ee9f56f0-43a2-47ae-a5b8-d4a7d2f5cec3" providerId="AD" clId="Web-{B9BFB656-AFB4-48B9-8229-1759CCAC67B5}" dt="2022-11-12T09:32:55.439" v="6" actId="20577"/>
        <pc:sldMkLst>
          <pc:docMk/>
          <pc:sldMk cId="1341517027" sldId="4455"/>
        </pc:sldMkLst>
        <pc:spChg chg="mod">
          <ac:chgData name="Orla Casey" userId="S::orla@momentumconsulting.ie::ee9f56f0-43a2-47ae-a5b8-d4a7d2f5cec3" providerId="AD" clId="Web-{B9BFB656-AFB4-48B9-8229-1759CCAC67B5}" dt="2022-11-12T09:32:55.439" v="6" actId="20577"/>
          <ac:spMkLst>
            <pc:docMk/>
            <pc:sldMk cId="1341517027" sldId="4455"/>
            <ac:spMk id="6" creationId="{C19734EA-AE01-C943-2162-E5AE0AEB7A68}"/>
          </ac:spMkLst>
        </pc:spChg>
      </pc:sldChg>
      <pc:sldChg chg="modSp add ord replId">
        <pc:chgData name="Orla Casey" userId="S::orla@momentumconsulting.ie::ee9f56f0-43a2-47ae-a5b8-d4a7d2f5cec3" providerId="AD" clId="Web-{B9BFB656-AFB4-48B9-8229-1759CCAC67B5}" dt="2022-11-12T09:51:31.505" v="439" actId="20577"/>
        <pc:sldMkLst>
          <pc:docMk/>
          <pc:sldMk cId="1373345576" sldId="4456"/>
        </pc:sldMkLst>
        <pc:spChg chg="mod">
          <ac:chgData name="Orla Casey" userId="S::orla@momentumconsulting.ie::ee9f56f0-43a2-47ae-a5b8-d4a7d2f5cec3" providerId="AD" clId="Web-{B9BFB656-AFB4-48B9-8229-1759CCAC67B5}" dt="2022-11-12T09:51:31.505" v="439" actId="20577"/>
          <ac:spMkLst>
            <pc:docMk/>
            <pc:sldMk cId="1373345576" sldId="4456"/>
            <ac:spMk id="4" creationId="{F98FAC07-5647-0B4B-AD26-E78E3A698A1E}"/>
          </ac:spMkLst>
        </pc:spChg>
        <pc:spChg chg="mod">
          <ac:chgData name="Orla Casey" userId="S::orla@momentumconsulting.ie::ee9f56f0-43a2-47ae-a5b8-d4a7d2f5cec3" providerId="AD" clId="Web-{B9BFB656-AFB4-48B9-8229-1759CCAC67B5}" dt="2022-11-12T09:50:49.347" v="396" actId="20577"/>
          <ac:spMkLst>
            <pc:docMk/>
            <pc:sldMk cId="1373345576" sldId="4456"/>
            <ac:spMk id="5" creationId="{430A4C18-0205-DC4A-91BE-E2303B132108}"/>
          </ac:spMkLst>
        </pc:spChg>
      </pc:sldChg>
      <pc:sldChg chg="addSp modSp add ord replId">
        <pc:chgData name="Orla Casey" userId="S::orla@momentumconsulting.ie::ee9f56f0-43a2-47ae-a5b8-d4a7d2f5cec3" providerId="AD" clId="Web-{B9BFB656-AFB4-48B9-8229-1759CCAC67B5}" dt="2022-11-12T10:01:19.094" v="652"/>
        <pc:sldMkLst>
          <pc:docMk/>
          <pc:sldMk cId="2392431763" sldId="4457"/>
        </pc:sldMkLst>
        <pc:spChg chg="mod">
          <ac:chgData name="Orla Casey" userId="S::orla@momentumconsulting.ie::ee9f56f0-43a2-47ae-a5b8-d4a7d2f5cec3" providerId="AD" clId="Web-{B9BFB656-AFB4-48B9-8229-1759CCAC67B5}" dt="2022-11-12T09:56:08.770" v="542" actId="20577"/>
          <ac:spMkLst>
            <pc:docMk/>
            <pc:sldMk cId="2392431763" sldId="4457"/>
            <ac:spMk id="2" creationId="{A2DA37E9-726C-7D7B-7C2D-06470A310B36}"/>
          </ac:spMkLst>
        </pc:spChg>
        <pc:spChg chg="add">
          <ac:chgData name="Orla Casey" userId="S::orla@momentumconsulting.ie::ee9f56f0-43a2-47ae-a5b8-d4a7d2f5cec3" providerId="AD" clId="Web-{B9BFB656-AFB4-48B9-8229-1759CCAC67B5}" dt="2022-11-12T10:01:19.094" v="652"/>
          <ac:spMkLst>
            <pc:docMk/>
            <pc:sldMk cId="2392431763" sldId="4457"/>
            <ac:spMk id="8" creationId="{9CEBE563-505A-F213-B62C-9E7C4E8632D8}"/>
          </ac:spMkLst>
        </pc:spChg>
      </pc:sldChg>
      <pc:sldChg chg="addSp modSp add replId">
        <pc:chgData name="Orla Casey" userId="S::orla@momentumconsulting.ie::ee9f56f0-43a2-47ae-a5b8-d4a7d2f5cec3" providerId="AD" clId="Web-{B9BFB656-AFB4-48B9-8229-1759CCAC67B5}" dt="2022-11-12T10:03:13.372" v="686" actId="20577"/>
        <pc:sldMkLst>
          <pc:docMk/>
          <pc:sldMk cId="1115086148" sldId="4458"/>
        </pc:sldMkLst>
        <pc:spChg chg="mod">
          <ac:chgData name="Orla Casey" userId="S::orla@momentumconsulting.ie::ee9f56f0-43a2-47ae-a5b8-d4a7d2f5cec3" providerId="AD" clId="Web-{B9BFB656-AFB4-48B9-8229-1759CCAC67B5}" dt="2022-11-12T10:03:13.372" v="686" actId="20577"/>
          <ac:spMkLst>
            <pc:docMk/>
            <pc:sldMk cId="1115086148" sldId="4458"/>
            <ac:spMk id="2" creationId="{A2DA37E9-726C-7D7B-7C2D-06470A310B36}"/>
          </ac:spMkLst>
        </pc:spChg>
        <pc:spChg chg="add mod">
          <ac:chgData name="Orla Casey" userId="S::orla@momentumconsulting.ie::ee9f56f0-43a2-47ae-a5b8-d4a7d2f5cec3" providerId="AD" clId="Web-{B9BFB656-AFB4-48B9-8229-1759CCAC67B5}" dt="2022-11-12T10:01:12.750" v="651" actId="14100"/>
          <ac:spMkLst>
            <pc:docMk/>
            <pc:sldMk cId="1115086148" sldId="4458"/>
            <ac:spMk id="7" creationId="{9FE65862-635B-7903-C0DC-C6AA5254C90A}"/>
          </ac:spMkLst>
        </pc:spChg>
      </pc:sldChg>
    </pc:docChg>
  </pc:docChgLst>
  <pc:docChgLst>
    <pc:chgData name="Mark Bolger ( Momentum Consulting )" userId="5191d3a0-a879-4689-ad06-75e79f89cfa4" providerId="ADAL" clId="{CE2EF471-6FEA-4BF4-AF7D-B8EEF56C0CA1}"/>
    <pc:docChg chg="undo custSel addSld delSld modSld sldOrd modMainMaster addSection delSection">
      <pc:chgData name="Mark Bolger ( Momentum Consulting )" userId="5191d3a0-a879-4689-ad06-75e79f89cfa4" providerId="ADAL" clId="{CE2EF471-6FEA-4BF4-AF7D-B8EEF56C0CA1}" dt="2022-11-11T21:57:36.725" v="14342" actId="478"/>
      <pc:docMkLst>
        <pc:docMk/>
      </pc:docMkLst>
      <pc:sldChg chg="ord">
        <pc:chgData name="Mark Bolger ( Momentum Consulting )" userId="5191d3a0-a879-4689-ad06-75e79f89cfa4" providerId="ADAL" clId="{CE2EF471-6FEA-4BF4-AF7D-B8EEF56C0CA1}" dt="2022-11-11T15:13:15.473" v="3425"/>
        <pc:sldMkLst>
          <pc:docMk/>
          <pc:sldMk cId="2887466868" sldId="258"/>
        </pc:sldMkLst>
      </pc:sldChg>
      <pc:sldChg chg="addSp delSp modSp mod">
        <pc:chgData name="Mark Bolger ( Momentum Consulting )" userId="5191d3a0-a879-4689-ad06-75e79f89cfa4" providerId="ADAL" clId="{CE2EF471-6FEA-4BF4-AF7D-B8EEF56C0CA1}" dt="2022-11-11T21:15:51.692" v="11904" actId="207"/>
        <pc:sldMkLst>
          <pc:docMk/>
          <pc:sldMk cId="892516928" sldId="260"/>
        </pc:sldMkLst>
        <pc:spChg chg="mod">
          <ac:chgData name="Mark Bolger ( Momentum Consulting )" userId="5191d3a0-a879-4689-ad06-75e79f89cfa4" providerId="ADAL" clId="{CE2EF471-6FEA-4BF4-AF7D-B8EEF56C0CA1}" dt="2022-11-11T17:44:37.490" v="7494" actId="122"/>
          <ac:spMkLst>
            <pc:docMk/>
            <pc:sldMk cId="892516928" sldId="260"/>
            <ac:spMk id="2" creationId="{C02B3DF5-0AD2-3F49-938A-D5659E9D884E}"/>
          </ac:spMkLst>
        </pc:spChg>
        <pc:spChg chg="mod">
          <ac:chgData name="Mark Bolger ( Momentum Consulting )" userId="5191d3a0-a879-4689-ad06-75e79f89cfa4" providerId="ADAL" clId="{CE2EF471-6FEA-4BF4-AF7D-B8EEF56C0CA1}" dt="2022-11-11T21:15:51.692" v="11904" actId="207"/>
          <ac:spMkLst>
            <pc:docMk/>
            <pc:sldMk cId="892516928" sldId="260"/>
            <ac:spMk id="3" creationId="{864DD6A6-288B-1C43-8FB4-541132F77E2F}"/>
          </ac:spMkLst>
        </pc:spChg>
        <pc:spChg chg="mod">
          <ac:chgData name="Mark Bolger ( Momentum Consulting )" userId="5191d3a0-a879-4689-ad06-75e79f89cfa4" providerId="ADAL" clId="{CE2EF471-6FEA-4BF4-AF7D-B8EEF56C0CA1}" dt="2022-11-11T17:44:08.609" v="7480" actId="12789"/>
          <ac:spMkLst>
            <pc:docMk/>
            <pc:sldMk cId="892516928" sldId="260"/>
            <ac:spMk id="4" creationId="{CF498AA5-2E91-2442-B2F1-AEFDA58B3A3C}"/>
          </ac:spMkLst>
        </pc:spChg>
        <pc:spChg chg="add mod topLvl">
          <ac:chgData name="Mark Bolger ( Momentum Consulting )" userId="5191d3a0-a879-4689-ad06-75e79f89cfa4" providerId="ADAL" clId="{CE2EF471-6FEA-4BF4-AF7D-B8EEF56C0CA1}" dt="2022-11-11T17:37:20.284" v="7305" actId="164"/>
          <ac:spMkLst>
            <pc:docMk/>
            <pc:sldMk cId="892516928" sldId="260"/>
            <ac:spMk id="6" creationId="{92B1E62C-F42B-7CA4-46F6-1637CD75B36C}"/>
          </ac:spMkLst>
        </pc:spChg>
        <pc:spChg chg="add mod">
          <ac:chgData name="Mark Bolger ( Momentum Consulting )" userId="5191d3a0-a879-4689-ad06-75e79f89cfa4" providerId="ADAL" clId="{CE2EF471-6FEA-4BF4-AF7D-B8EEF56C0CA1}" dt="2022-11-11T17:21:09.602" v="7114" actId="165"/>
          <ac:spMkLst>
            <pc:docMk/>
            <pc:sldMk cId="892516928" sldId="260"/>
            <ac:spMk id="8" creationId="{831E2C24-5AD5-B0CE-E382-A69347150656}"/>
          </ac:spMkLst>
        </pc:spChg>
        <pc:spChg chg="add mod">
          <ac:chgData name="Mark Bolger ( Momentum Consulting )" userId="5191d3a0-a879-4689-ad06-75e79f89cfa4" providerId="ADAL" clId="{CE2EF471-6FEA-4BF4-AF7D-B8EEF56C0CA1}" dt="2022-11-11T17:21:09.602" v="7114" actId="165"/>
          <ac:spMkLst>
            <pc:docMk/>
            <pc:sldMk cId="892516928" sldId="260"/>
            <ac:spMk id="10" creationId="{7D0C7828-8534-C8C1-EB4D-A289BB2D6DC8}"/>
          </ac:spMkLst>
        </pc:spChg>
        <pc:spChg chg="add mod">
          <ac:chgData name="Mark Bolger ( Momentum Consulting )" userId="5191d3a0-a879-4689-ad06-75e79f89cfa4" providerId="ADAL" clId="{CE2EF471-6FEA-4BF4-AF7D-B8EEF56C0CA1}" dt="2022-11-11T17:21:09.602" v="7114" actId="165"/>
          <ac:spMkLst>
            <pc:docMk/>
            <pc:sldMk cId="892516928" sldId="260"/>
            <ac:spMk id="11" creationId="{876282FF-F69F-6D17-F0FE-DA57A2A75B17}"/>
          </ac:spMkLst>
        </pc:spChg>
        <pc:spChg chg="add mod">
          <ac:chgData name="Mark Bolger ( Momentum Consulting )" userId="5191d3a0-a879-4689-ad06-75e79f89cfa4" providerId="ADAL" clId="{CE2EF471-6FEA-4BF4-AF7D-B8EEF56C0CA1}" dt="2022-11-11T17:21:09.602" v="7114" actId="165"/>
          <ac:spMkLst>
            <pc:docMk/>
            <pc:sldMk cId="892516928" sldId="260"/>
            <ac:spMk id="12" creationId="{FCA0ADCB-6647-B95C-8E00-98E95B80713F}"/>
          </ac:spMkLst>
        </pc:spChg>
        <pc:spChg chg="add del mod topLvl">
          <ac:chgData name="Mark Bolger ( Momentum Consulting )" userId="5191d3a0-a879-4689-ad06-75e79f89cfa4" providerId="ADAL" clId="{CE2EF471-6FEA-4BF4-AF7D-B8EEF56C0CA1}" dt="2022-11-11T17:36:51.971" v="7267" actId="478"/>
          <ac:spMkLst>
            <pc:docMk/>
            <pc:sldMk cId="892516928" sldId="260"/>
            <ac:spMk id="13" creationId="{569F5D0B-F54C-5644-B30A-44D0EF652728}"/>
          </ac:spMkLst>
        </pc:spChg>
        <pc:spChg chg="add del mod">
          <ac:chgData name="Mark Bolger ( Momentum Consulting )" userId="5191d3a0-a879-4689-ad06-75e79f89cfa4" providerId="ADAL" clId="{CE2EF471-6FEA-4BF4-AF7D-B8EEF56C0CA1}" dt="2022-11-11T17:22:02.133" v="7131"/>
          <ac:spMkLst>
            <pc:docMk/>
            <pc:sldMk cId="892516928" sldId="260"/>
            <ac:spMk id="14" creationId="{30B57446-8F16-02B8-E99D-B66D8874A819}"/>
          </ac:spMkLst>
        </pc:spChg>
        <pc:spChg chg="mod">
          <ac:chgData name="Mark Bolger ( Momentum Consulting )" userId="5191d3a0-a879-4689-ad06-75e79f89cfa4" providerId="ADAL" clId="{CE2EF471-6FEA-4BF4-AF7D-B8EEF56C0CA1}" dt="2022-11-11T17:44:08.609" v="7480" actId="12789"/>
          <ac:spMkLst>
            <pc:docMk/>
            <pc:sldMk cId="892516928" sldId="260"/>
            <ac:spMk id="15" creationId="{E0490ECB-209B-68DF-F8D6-A7E673FC6F5B}"/>
          </ac:spMkLst>
        </pc:spChg>
        <pc:spChg chg="add del mod">
          <ac:chgData name="Mark Bolger ( Momentum Consulting )" userId="5191d3a0-a879-4689-ad06-75e79f89cfa4" providerId="ADAL" clId="{CE2EF471-6FEA-4BF4-AF7D-B8EEF56C0CA1}" dt="2022-11-11T17:22:01.733" v="7130"/>
          <ac:spMkLst>
            <pc:docMk/>
            <pc:sldMk cId="892516928" sldId="260"/>
            <ac:spMk id="16" creationId="{4B379AA5-2FDF-E711-D4D6-8B576A923C46}"/>
          </ac:spMkLst>
        </pc:spChg>
        <pc:spChg chg="add del mod">
          <ac:chgData name="Mark Bolger ( Momentum Consulting )" userId="5191d3a0-a879-4689-ad06-75e79f89cfa4" providerId="ADAL" clId="{CE2EF471-6FEA-4BF4-AF7D-B8EEF56C0CA1}" dt="2022-11-11T17:22:01.558" v="7129"/>
          <ac:spMkLst>
            <pc:docMk/>
            <pc:sldMk cId="892516928" sldId="260"/>
            <ac:spMk id="17" creationId="{1192498F-84DF-A2AA-EF2C-02E29F662475}"/>
          </ac:spMkLst>
        </pc:spChg>
        <pc:spChg chg="add del mod">
          <ac:chgData name="Mark Bolger ( Momentum Consulting )" userId="5191d3a0-a879-4689-ad06-75e79f89cfa4" providerId="ADAL" clId="{CE2EF471-6FEA-4BF4-AF7D-B8EEF56C0CA1}" dt="2022-11-11T17:22:01.365" v="7128"/>
          <ac:spMkLst>
            <pc:docMk/>
            <pc:sldMk cId="892516928" sldId="260"/>
            <ac:spMk id="18" creationId="{11E5BAEB-9F16-EF2B-566F-9E6FAAC5C3F6}"/>
          </ac:spMkLst>
        </pc:spChg>
        <pc:spChg chg="mod">
          <ac:chgData name="Mark Bolger ( Momentum Consulting )" userId="5191d3a0-a879-4689-ad06-75e79f89cfa4" providerId="ADAL" clId="{CE2EF471-6FEA-4BF4-AF7D-B8EEF56C0CA1}" dt="2022-11-11T17:44:42.602" v="7495" actId="1076"/>
          <ac:spMkLst>
            <pc:docMk/>
            <pc:sldMk cId="892516928" sldId="260"/>
            <ac:spMk id="19" creationId="{7E922D3D-8730-A6E0-50D2-2F29F43C14AE}"/>
          </ac:spMkLst>
        </pc:spChg>
        <pc:spChg chg="add del mod">
          <ac:chgData name="Mark Bolger ( Momentum Consulting )" userId="5191d3a0-a879-4689-ad06-75e79f89cfa4" providerId="ADAL" clId="{CE2EF471-6FEA-4BF4-AF7D-B8EEF56C0CA1}" dt="2022-11-11T17:22:01.205" v="7127"/>
          <ac:spMkLst>
            <pc:docMk/>
            <pc:sldMk cId="892516928" sldId="260"/>
            <ac:spMk id="20" creationId="{F7388A68-086E-BE3F-9BBA-01FE6999F2A4}"/>
          </ac:spMkLst>
        </pc:spChg>
        <pc:spChg chg="add del mod">
          <ac:chgData name="Mark Bolger ( Momentum Consulting )" userId="5191d3a0-a879-4689-ad06-75e79f89cfa4" providerId="ADAL" clId="{CE2EF471-6FEA-4BF4-AF7D-B8EEF56C0CA1}" dt="2022-11-11T17:22:40.536" v="7150" actId="478"/>
          <ac:spMkLst>
            <pc:docMk/>
            <pc:sldMk cId="892516928" sldId="260"/>
            <ac:spMk id="22" creationId="{03F3978D-B056-FF85-0977-3B876B154DA7}"/>
          </ac:spMkLst>
        </pc:spChg>
        <pc:spChg chg="mod">
          <ac:chgData name="Mark Bolger ( Momentum Consulting )" userId="5191d3a0-a879-4689-ad06-75e79f89cfa4" providerId="ADAL" clId="{CE2EF471-6FEA-4BF4-AF7D-B8EEF56C0CA1}" dt="2022-11-11T17:44:08.609" v="7480" actId="12789"/>
          <ac:spMkLst>
            <pc:docMk/>
            <pc:sldMk cId="892516928" sldId="260"/>
            <ac:spMk id="23" creationId="{001AF207-BD91-04C4-570A-7B8A8A4DE8F9}"/>
          </ac:spMkLst>
        </pc:spChg>
        <pc:spChg chg="del mod">
          <ac:chgData name="Mark Bolger ( Momentum Consulting )" userId="5191d3a0-a879-4689-ad06-75e79f89cfa4" providerId="ADAL" clId="{CE2EF471-6FEA-4BF4-AF7D-B8EEF56C0CA1}" dt="2022-11-11T17:36:51.971" v="7267" actId="478"/>
          <ac:spMkLst>
            <pc:docMk/>
            <pc:sldMk cId="892516928" sldId="260"/>
            <ac:spMk id="24" creationId="{6088994E-EA56-0C49-A601-B4F22020C2BC}"/>
          </ac:spMkLst>
        </pc:spChg>
        <pc:spChg chg="del">
          <ac:chgData name="Mark Bolger ( Momentum Consulting )" userId="5191d3a0-a879-4689-ad06-75e79f89cfa4" providerId="ADAL" clId="{CE2EF471-6FEA-4BF4-AF7D-B8EEF56C0CA1}" dt="2022-11-11T17:30:11.087" v="7193" actId="478"/>
          <ac:spMkLst>
            <pc:docMk/>
            <pc:sldMk cId="892516928" sldId="260"/>
            <ac:spMk id="25" creationId="{84AB3398-1E27-3747-882E-1234619E0BE3}"/>
          </ac:spMkLst>
        </pc:spChg>
        <pc:spChg chg="add del mod">
          <ac:chgData name="Mark Bolger ( Momentum Consulting )" userId="5191d3a0-a879-4689-ad06-75e79f89cfa4" providerId="ADAL" clId="{CE2EF471-6FEA-4BF4-AF7D-B8EEF56C0CA1}" dt="2022-11-11T17:34:58.363" v="7238" actId="1037"/>
          <ac:spMkLst>
            <pc:docMk/>
            <pc:sldMk cId="892516928" sldId="260"/>
            <ac:spMk id="26" creationId="{EFD6284E-0BDC-8E42-AB3B-888A15E70614}"/>
          </ac:spMkLst>
        </pc:spChg>
        <pc:spChg chg="del mod">
          <ac:chgData name="Mark Bolger ( Momentum Consulting )" userId="5191d3a0-a879-4689-ad06-75e79f89cfa4" providerId="ADAL" clId="{CE2EF471-6FEA-4BF4-AF7D-B8EEF56C0CA1}" dt="2022-11-11T17:36:51.971" v="7267" actId="478"/>
          <ac:spMkLst>
            <pc:docMk/>
            <pc:sldMk cId="892516928" sldId="260"/>
            <ac:spMk id="27" creationId="{4685AABD-FCFF-F148-BF2A-25E1C475FBFF}"/>
          </ac:spMkLst>
        </pc:spChg>
        <pc:spChg chg="add del mod">
          <ac:chgData name="Mark Bolger ( Momentum Consulting )" userId="5191d3a0-a879-4689-ad06-75e79f89cfa4" providerId="ADAL" clId="{CE2EF471-6FEA-4BF4-AF7D-B8EEF56C0CA1}" dt="2022-11-11T17:22:40.536" v="7150" actId="478"/>
          <ac:spMkLst>
            <pc:docMk/>
            <pc:sldMk cId="892516928" sldId="260"/>
            <ac:spMk id="29" creationId="{E480E1ED-A252-823A-1E9A-D4894B0667F0}"/>
          </ac:spMkLst>
        </pc:spChg>
        <pc:spChg chg="mod">
          <ac:chgData name="Mark Bolger ( Momentum Consulting )" userId="5191d3a0-a879-4689-ad06-75e79f89cfa4" providerId="ADAL" clId="{CE2EF471-6FEA-4BF4-AF7D-B8EEF56C0CA1}" dt="2022-11-11T17:44:08.609" v="7480" actId="12789"/>
          <ac:spMkLst>
            <pc:docMk/>
            <pc:sldMk cId="892516928" sldId="260"/>
            <ac:spMk id="30" creationId="{4959683B-A928-B065-6E96-E05C2629190A}"/>
          </ac:spMkLst>
        </pc:spChg>
        <pc:spChg chg="del mod">
          <ac:chgData name="Mark Bolger ( Momentum Consulting )" userId="5191d3a0-a879-4689-ad06-75e79f89cfa4" providerId="ADAL" clId="{CE2EF471-6FEA-4BF4-AF7D-B8EEF56C0CA1}" dt="2022-11-11T17:36:51.971" v="7267" actId="478"/>
          <ac:spMkLst>
            <pc:docMk/>
            <pc:sldMk cId="892516928" sldId="260"/>
            <ac:spMk id="36" creationId="{960BFD26-E437-AE89-32C2-EA6F759D28AC}"/>
          </ac:spMkLst>
        </pc:spChg>
        <pc:spChg chg="add del mod">
          <ac:chgData name="Mark Bolger ( Momentum Consulting )" userId="5191d3a0-a879-4689-ad06-75e79f89cfa4" providerId="ADAL" clId="{CE2EF471-6FEA-4BF4-AF7D-B8EEF56C0CA1}" dt="2022-11-11T17:22:37.506" v="7149" actId="478"/>
          <ac:spMkLst>
            <pc:docMk/>
            <pc:sldMk cId="892516928" sldId="260"/>
            <ac:spMk id="37" creationId="{FD555F1E-B23C-6338-5777-0B32C1722BC0}"/>
          </ac:spMkLst>
        </pc:spChg>
        <pc:spChg chg="add del mod">
          <ac:chgData name="Mark Bolger ( Momentum Consulting )" userId="5191d3a0-a879-4689-ad06-75e79f89cfa4" providerId="ADAL" clId="{CE2EF471-6FEA-4BF4-AF7D-B8EEF56C0CA1}" dt="2022-11-11T17:22:37.506" v="7149" actId="478"/>
          <ac:spMkLst>
            <pc:docMk/>
            <pc:sldMk cId="892516928" sldId="260"/>
            <ac:spMk id="38" creationId="{C0C7FB32-D4BC-FCBC-1D90-CC6B1732274D}"/>
          </ac:spMkLst>
        </pc:spChg>
        <pc:spChg chg="add del mod">
          <ac:chgData name="Mark Bolger ( Momentum Consulting )" userId="5191d3a0-a879-4689-ad06-75e79f89cfa4" providerId="ADAL" clId="{CE2EF471-6FEA-4BF4-AF7D-B8EEF56C0CA1}" dt="2022-11-11T17:22:35.697" v="7148" actId="478"/>
          <ac:spMkLst>
            <pc:docMk/>
            <pc:sldMk cId="892516928" sldId="260"/>
            <ac:spMk id="39" creationId="{DD879FB0-E338-AEEC-B442-DEECEC66A236}"/>
          </ac:spMkLst>
        </pc:spChg>
        <pc:spChg chg="add del mod">
          <ac:chgData name="Mark Bolger ( Momentum Consulting )" userId="5191d3a0-a879-4689-ad06-75e79f89cfa4" providerId="ADAL" clId="{CE2EF471-6FEA-4BF4-AF7D-B8EEF56C0CA1}" dt="2022-11-11T17:22:35.697" v="7148" actId="478"/>
          <ac:spMkLst>
            <pc:docMk/>
            <pc:sldMk cId="892516928" sldId="260"/>
            <ac:spMk id="40" creationId="{2ADAA215-31F6-9E88-A526-BF42FDA5D75C}"/>
          </ac:spMkLst>
        </pc:spChg>
        <pc:spChg chg="add mod topLvl">
          <ac:chgData name="Mark Bolger ( Momentum Consulting )" userId="5191d3a0-a879-4689-ad06-75e79f89cfa4" providerId="ADAL" clId="{CE2EF471-6FEA-4BF4-AF7D-B8EEF56C0CA1}" dt="2022-11-11T17:37:49.509" v="7314" actId="164"/>
          <ac:spMkLst>
            <pc:docMk/>
            <pc:sldMk cId="892516928" sldId="260"/>
            <ac:spMk id="41" creationId="{B5005DC2-5B6F-7920-BB71-4ED0131459C2}"/>
          </ac:spMkLst>
        </pc:spChg>
        <pc:spChg chg="add del mod">
          <ac:chgData name="Mark Bolger ( Momentum Consulting )" userId="5191d3a0-a879-4689-ad06-75e79f89cfa4" providerId="ADAL" clId="{CE2EF471-6FEA-4BF4-AF7D-B8EEF56C0CA1}" dt="2022-11-11T17:22:48.095" v="7151" actId="478"/>
          <ac:spMkLst>
            <pc:docMk/>
            <pc:sldMk cId="892516928" sldId="260"/>
            <ac:spMk id="42" creationId="{29534FBA-C947-1522-2DC7-7DE0E6116CA7}"/>
          </ac:spMkLst>
        </pc:spChg>
        <pc:spChg chg="add mod">
          <ac:chgData name="Mark Bolger ( Momentum Consulting )" userId="5191d3a0-a879-4689-ad06-75e79f89cfa4" providerId="ADAL" clId="{CE2EF471-6FEA-4BF4-AF7D-B8EEF56C0CA1}" dt="2022-11-11T17:40:09.473" v="7387" actId="164"/>
          <ac:spMkLst>
            <pc:docMk/>
            <pc:sldMk cId="892516928" sldId="260"/>
            <ac:spMk id="43" creationId="{8810B897-6836-EA58-A68B-5D68EEBBB247}"/>
          </ac:spMkLst>
        </pc:spChg>
        <pc:spChg chg="add del mod">
          <ac:chgData name="Mark Bolger ( Momentum Consulting )" userId="5191d3a0-a879-4689-ad06-75e79f89cfa4" providerId="ADAL" clId="{CE2EF471-6FEA-4BF4-AF7D-B8EEF56C0CA1}" dt="2022-11-11T17:22:56.150" v="7154" actId="478"/>
          <ac:spMkLst>
            <pc:docMk/>
            <pc:sldMk cId="892516928" sldId="260"/>
            <ac:spMk id="44" creationId="{161A6547-CCD2-6505-6627-9182A99D2A94}"/>
          </ac:spMkLst>
        </pc:spChg>
        <pc:spChg chg="add mod">
          <ac:chgData name="Mark Bolger ( Momentum Consulting )" userId="5191d3a0-a879-4689-ad06-75e79f89cfa4" providerId="ADAL" clId="{CE2EF471-6FEA-4BF4-AF7D-B8EEF56C0CA1}" dt="2022-11-11T17:40:46.196" v="7411" actId="164"/>
          <ac:spMkLst>
            <pc:docMk/>
            <pc:sldMk cId="892516928" sldId="260"/>
            <ac:spMk id="45" creationId="{A77250BB-356A-E4E7-582E-AD41B6EDDECF}"/>
          </ac:spMkLst>
        </pc:spChg>
        <pc:spChg chg="add del mod">
          <ac:chgData name="Mark Bolger ( Momentum Consulting )" userId="5191d3a0-a879-4689-ad06-75e79f89cfa4" providerId="ADAL" clId="{CE2EF471-6FEA-4BF4-AF7D-B8EEF56C0CA1}" dt="2022-11-11T17:22:57.211" v="7155" actId="478"/>
          <ac:spMkLst>
            <pc:docMk/>
            <pc:sldMk cId="892516928" sldId="260"/>
            <ac:spMk id="46" creationId="{38741C4B-0F35-E7CD-DB29-8FA5681CB7D9}"/>
          </ac:spMkLst>
        </pc:spChg>
        <pc:spChg chg="add mod">
          <ac:chgData name="Mark Bolger ( Momentum Consulting )" userId="5191d3a0-a879-4689-ad06-75e79f89cfa4" providerId="ADAL" clId="{CE2EF471-6FEA-4BF4-AF7D-B8EEF56C0CA1}" dt="2022-11-11T17:41:43.048" v="7439" actId="164"/>
          <ac:spMkLst>
            <pc:docMk/>
            <pc:sldMk cId="892516928" sldId="260"/>
            <ac:spMk id="47" creationId="{60E482B5-7D76-5352-0F76-250FD1B77428}"/>
          </ac:spMkLst>
        </pc:spChg>
        <pc:spChg chg="add del mod">
          <ac:chgData name="Mark Bolger ( Momentum Consulting )" userId="5191d3a0-a879-4689-ad06-75e79f89cfa4" providerId="ADAL" clId="{CE2EF471-6FEA-4BF4-AF7D-B8EEF56C0CA1}" dt="2022-11-11T17:22:57.965" v="7156" actId="478"/>
          <ac:spMkLst>
            <pc:docMk/>
            <pc:sldMk cId="892516928" sldId="260"/>
            <ac:spMk id="48" creationId="{10460AFE-13A6-CD7D-D71D-DD963D8CE274}"/>
          </ac:spMkLst>
        </pc:spChg>
        <pc:spChg chg="add mod">
          <ac:chgData name="Mark Bolger ( Momentum Consulting )" userId="5191d3a0-a879-4689-ad06-75e79f89cfa4" providerId="ADAL" clId="{CE2EF471-6FEA-4BF4-AF7D-B8EEF56C0CA1}" dt="2022-11-11T17:42:45.914" v="7460" actId="164"/>
          <ac:spMkLst>
            <pc:docMk/>
            <pc:sldMk cId="892516928" sldId="260"/>
            <ac:spMk id="49" creationId="{09A017C6-36E6-9427-2092-F17508B74EB3}"/>
          </ac:spMkLst>
        </pc:spChg>
        <pc:spChg chg="add del mod">
          <ac:chgData name="Mark Bolger ( Momentum Consulting )" userId="5191d3a0-a879-4689-ad06-75e79f89cfa4" providerId="ADAL" clId="{CE2EF471-6FEA-4BF4-AF7D-B8EEF56C0CA1}" dt="2022-11-11T17:23:15.776" v="7165" actId="478"/>
          <ac:spMkLst>
            <pc:docMk/>
            <pc:sldMk cId="892516928" sldId="260"/>
            <ac:spMk id="50" creationId="{17144119-6EA1-79BE-9CE0-DC786EA9F245}"/>
          </ac:spMkLst>
        </pc:spChg>
        <pc:spChg chg="add del mod">
          <ac:chgData name="Mark Bolger ( Momentum Consulting )" userId="5191d3a0-a879-4689-ad06-75e79f89cfa4" providerId="ADAL" clId="{CE2EF471-6FEA-4BF4-AF7D-B8EEF56C0CA1}" dt="2022-11-11T17:36:34.578" v="7265" actId="478"/>
          <ac:spMkLst>
            <pc:docMk/>
            <pc:sldMk cId="892516928" sldId="260"/>
            <ac:spMk id="51" creationId="{B6F7119D-BD45-70FA-0ABA-F2FE7521D33D}"/>
          </ac:spMkLst>
        </pc:spChg>
        <pc:spChg chg="add del mod">
          <ac:chgData name="Mark Bolger ( Momentum Consulting )" userId="5191d3a0-a879-4689-ad06-75e79f89cfa4" providerId="ADAL" clId="{CE2EF471-6FEA-4BF4-AF7D-B8EEF56C0CA1}" dt="2022-11-11T17:36:34.132" v="7264" actId="478"/>
          <ac:spMkLst>
            <pc:docMk/>
            <pc:sldMk cId="892516928" sldId="260"/>
            <ac:spMk id="52" creationId="{E6E8B995-E3C1-7611-2530-11F02BFEA82B}"/>
          </ac:spMkLst>
        </pc:spChg>
        <pc:spChg chg="add del mod topLvl">
          <ac:chgData name="Mark Bolger ( Momentum Consulting )" userId="5191d3a0-a879-4689-ad06-75e79f89cfa4" providerId="ADAL" clId="{CE2EF471-6FEA-4BF4-AF7D-B8EEF56C0CA1}" dt="2022-11-11T17:35:36.785" v="7245" actId="478"/>
          <ac:spMkLst>
            <pc:docMk/>
            <pc:sldMk cId="892516928" sldId="260"/>
            <ac:spMk id="53" creationId="{6CF912D2-0096-459F-9960-100E6324DBCD}"/>
          </ac:spMkLst>
        </pc:spChg>
        <pc:spChg chg="mod">
          <ac:chgData name="Mark Bolger ( Momentum Consulting )" userId="5191d3a0-a879-4689-ad06-75e79f89cfa4" providerId="ADAL" clId="{CE2EF471-6FEA-4BF4-AF7D-B8EEF56C0CA1}" dt="2022-11-11T17:23:00.533" v="7157"/>
          <ac:spMkLst>
            <pc:docMk/>
            <pc:sldMk cId="892516928" sldId="260"/>
            <ac:spMk id="55" creationId="{6BA5D652-7F80-B867-B070-FD2BEE951535}"/>
          </ac:spMkLst>
        </pc:spChg>
        <pc:spChg chg="mod">
          <ac:chgData name="Mark Bolger ( Momentum Consulting )" userId="5191d3a0-a879-4689-ad06-75e79f89cfa4" providerId="ADAL" clId="{CE2EF471-6FEA-4BF4-AF7D-B8EEF56C0CA1}" dt="2022-11-11T17:23:00.533" v="7157"/>
          <ac:spMkLst>
            <pc:docMk/>
            <pc:sldMk cId="892516928" sldId="260"/>
            <ac:spMk id="56" creationId="{4C15A753-2D3D-AB15-7A6A-9A3A8D6EEF8B}"/>
          </ac:spMkLst>
        </pc:spChg>
        <pc:spChg chg="mod">
          <ac:chgData name="Mark Bolger ( Momentum Consulting )" userId="5191d3a0-a879-4689-ad06-75e79f89cfa4" providerId="ADAL" clId="{CE2EF471-6FEA-4BF4-AF7D-B8EEF56C0CA1}" dt="2022-11-11T17:23:00.533" v="7157"/>
          <ac:spMkLst>
            <pc:docMk/>
            <pc:sldMk cId="892516928" sldId="260"/>
            <ac:spMk id="57" creationId="{272D5110-C688-A87B-0CAA-CD5471666AB2}"/>
          </ac:spMkLst>
        </pc:spChg>
        <pc:spChg chg="mod">
          <ac:chgData name="Mark Bolger ( Momentum Consulting )" userId="5191d3a0-a879-4689-ad06-75e79f89cfa4" providerId="ADAL" clId="{CE2EF471-6FEA-4BF4-AF7D-B8EEF56C0CA1}" dt="2022-11-11T17:23:00.533" v="7157"/>
          <ac:spMkLst>
            <pc:docMk/>
            <pc:sldMk cId="892516928" sldId="260"/>
            <ac:spMk id="58" creationId="{85084886-7E84-92D6-2210-C480EAF0F8B4}"/>
          </ac:spMkLst>
        </pc:spChg>
        <pc:spChg chg="add del mod">
          <ac:chgData name="Mark Bolger ( Momentum Consulting )" userId="5191d3a0-a879-4689-ad06-75e79f89cfa4" providerId="ADAL" clId="{CE2EF471-6FEA-4BF4-AF7D-B8EEF56C0CA1}" dt="2022-11-11T17:36:10.511" v="7254" actId="478"/>
          <ac:spMkLst>
            <pc:docMk/>
            <pc:sldMk cId="892516928" sldId="260"/>
            <ac:spMk id="59" creationId="{FAB51247-38CD-1B84-AAC1-034C0D8C71A3}"/>
          </ac:spMkLst>
        </pc:spChg>
        <pc:spChg chg="add del mod">
          <ac:chgData name="Mark Bolger ( Momentum Consulting )" userId="5191d3a0-a879-4689-ad06-75e79f89cfa4" providerId="ADAL" clId="{CE2EF471-6FEA-4BF4-AF7D-B8EEF56C0CA1}" dt="2022-11-11T17:36:18.206" v="7258" actId="478"/>
          <ac:spMkLst>
            <pc:docMk/>
            <pc:sldMk cId="892516928" sldId="260"/>
            <ac:spMk id="60" creationId="{90889D52-0D2B-E708-68E2-00E4455DA57C}"/>
          </ac:spMkLst>
        </pc:spChg>
        <pc:spChg chg="add del mod">
          <ac:chgData name="Mark Bolger ( Momentum Consulting )" userId="5191d3a0-a879-4689-ad06-75e79f89cfa4" providerId="ADAL" clId="{CE2EF471-6FEA-4BF4-AF7D-B8EEF56C0CA1}" dt="2022-11-11T17:36:28.392" v="7262" actId="478"/>
          <ac:spMkLst>
            <pc:docMk/>
            <pc:sldMk cId="892516928" sldId="260"/>
            <ac:spMk id="61" creationId="{C951F61F-63F5-7F86-5CD7-6B3D7C8999F5}"/>
          </ac:spMkLst>
        </pc:spChg>
        <pc:spChg chg="mod">
          <ac:chgData name="Mark Bolger ( Momentum Consulting )" userId="5191d3a0-a879-4689-ad06-75e79f89cfa4" providerId="ADAL" clId="{CE2EF471-6FEA-4BF4-AF7D-B8EEF56C0CA1}" dt="2022-11-11T17:29:32.468" v="7187" actId="208"/>
          <ac:spMkLst>
            <pc:docMk/>
            <pc:sldMk cId="892516928" sldId="260"/>
            <ac:spMk id="67" creationId="{A9EF9A94-A51F-12C2-B56D-EA9080FEB52D}"/>
          </ac:spMkLst>
        </pc:spChg>
        <pc:spChg chg="mod">
          <ac:chgData name="Mark Bolger ( Momentum Consulting )" userId="5191d3a0-a879-4689-ad06-75e79f89cfa4" providerId="ADAL" clId="{CE2EF471-6FEA-4BF4-AF7D-B8EEF56C0CA1}" dt="2022-11-11T17:29:32.468" v="7187" actId="208"/>
          <ac:spMkLst>
            <pc:docMk/>
            <pc:sldMk cId="892516928" sldId="260"/>
            <ac:spMk id="68" creationId="{FADE862F-DED3-357C-F513-E7B2B9ACB0D5}"/>
          </ac:spMkLst>
        </pc:spChg>
        <pc:spChg chg="mod">
          <ac:chgData name="Mark Bolger ( Momentum Consulting )" userId="5191d3a0-a879-4689-ad06-75e79f89cfa4" providerId="ADAL" clId="{CE2EF471-6FEA-4BF4-AF7D-B8EEF56C0CA1}" dt="2022-11-11T17:29:32.468" v="7187" actId="208"/>
          <ac:spMkLst>
            <pc:docMk/>
            <pc:sldMk cId="892516928" sldId="260"/>
            <ac:spMk id="69" creationId="{006AF619-22EF-5B00-6928-70CC23FE044C}"/>
          </ac:spMkLst>
        </pc:spChg>
        <pc:spChg chg="mod">
          <ac:chgData name="Mark Bolger ( Momentum Consulting )" userId="5191d3a0-a879-4689-ad06-75e79f89cfa4" providerId="ADAL" clId="{CE2EF471-6FEA-4BF4-AF7D-B8EEF56C0CA1}" dt="2022-11-11T17:29:32.468" v="7187" actId="208"/>
          <ac:spMkLst>
            <pc:docMk/>
            <pc:sldMk cId="892516928" sldId="260"/>
            <ac:spMk id="70" creationId="{A8BE1E78-20D5-E056-54E7-1D6BB14DD52F}"/>
          </ac:spMkLst>
        </pc:spChg>
        <pc:spChg chg="add mod">
          <ac:chgData name="Mark Bolger ( Momentum Consulting )" userId="5191d3a0-a879-4689-ad06-75e79f89cfa4" providerId="ADAL" clId="{CE2EF471-6FEA-4BF4-AF7D-B8EEF56C0CA1}" dt="2022-11-11T17:42:45.914" v="7460" actId="164"/>
          <ac:spMkLst>
            <pc:docMk/>
            <pc:sldMk cId="892516928" sldId="260"/>
            <ac:spMk id="86" creationId="{61558EF9-FA3E-538E-A43D-BBA901B2ED03}"/>
          </ac:spMkLst>
        </pc:spChg>
        <pc:grpChg chg="add del mod">
          <ac:chgData name="Mark Bolger ( Momentum Consulting )" userId="5191d3a0-a879-4689-ad06-75e79f89cfa4" providerId="ADAL" clId="{CE2EF471-6FEA-4BF4-AF7D-B8EEF56C0CA1}" dt="2022-11-11T17:21:09.602" v="7114" actId="165"/>
          <ac:grpSpMkLst>
            <pc:docMk/>
            <pc:sldMk cId="892516928" sldId="260"/>
            <ac:grpSpMk id="5" creationId="{7F6EE3FC-B58F-F5BE-0D69-E773E8FA221E}"/>
          </ac:grpSpMkLst>
        </pc:grpChg>
        <pc:grpChg chg="add del mod topLvl">
          <ac:chgData name="Mark Bolger ( Momentum Consulting )" userId="5191d3a0-a879-4689-ad06-75e79f89cfa4" providerId="ADAL" clId="{CE2EF471-6FEA-4BF4-AF7D-B8EEF56C0CA1}" dt="2022-11-11T17:21:11.577" v="7115" actId="478"/>
          <ac:grpSpMkLst>
            <pc:docMk/>
            <pc:sldMk cId="892516928" sldId="260"/>
            <ac:grpSpMk id="7" creationId="{4A92CA6D-ECDC-41E0-C275-7B7F80A2B55B}"/>
          </ac:grpSpMkLst>
        </pc:grpChg>
        <pc:grpChg chg="add mod">
          <ac:chgData name="Mark Bolger ( Momentum Consulting )" userId="5191d3a0-a879-4689-ad06-75e79f89cfa4" providerId="ADAL" clId="{CE2EF471-6FEA-4BF4-AF7D-B8EEF56C0CA1}" dt="2022-11-11T17:21:09.602" v="7114" actId="165"/>
          <ac:grpSpMkLst>
            <pc:docMk/>
            <pc:sldMk cId="892516928" sldId="260"/>
            <ac:grpSpMk id="9" creationId="{BD9D4EE4-6690-917E-4F71-1423629E1376}"/>
          </ac:grpSpMkLst>
        </pc:grpChg>
        <pc:grpChg chg="del mod">
          <ac:chgData name="Mark Bolger ( Momentum Consulting )" userId="5191d3a0-a879-4689-ad06-75e79f89cfa4" providerId="ADAL" clId="{CE2EF471-6FEA-4BF4-AF7D-B8EEF56C0CA1}" dt="2022-11-11T17:36:51.971" v="7267" actId="478"/>
          <ac:grpSpMkLst>
            <pc:docMk/>
            <pc:sldMk cId="892516928" sldId="260"/>
            <ac:grpSpMk id="31" creationId="{77D64366-54CC-8939-2CA7-07E2326F3890}"/>
          </ac:grpSpMkLst>
        </pc:grpChg>
        <pc:grpChg chg="add del mod">
          <ac:chgData name="Mark Bolger ( Momentum Consulting )" userId="5191d3a0-a879-4689-ad06-75e79f89cfa4" providerId="ADAL" clId="{CE2EF471-6FEA-4BF4-AF7D-B8EEF56C0CA1}" dt="2022-11-11T17:36:51.971" v="7267" actId="478"/>
          <ac:grpSpMkLst>
            <pc:docMk/>
            <pc:sldMk cId="892516928" sldId="260"/>
            <ac:grpSpMk id="54" creationId="{CD2D99FF-455B-604E-9301-95E948154DCF}"/>
          </ac:grpSpMkLst>
        </pc:grpChg>
        <pc:grpChg chg="add del mod">
          <ac:chgData name="Mark Bolger ( Momentum Consulting )" userId="5191d3a0-a879-4689-ad06-75e79f89cfa4" providerId="ADAL" clId="{CE2EF471-6FEA-4BF4-AF7D-B8EEF56C0CA1}" dt="2022-11-11T17:35:10.887" v="7239" actId="165"/>
          <ac:grpSpMkLst>
            <pc:docMk/>
            <pc:sldMk cId="892516928" sldId="260"/>
            <ac:grpSpMk id="62" creationId="{2F9740E2-A323-179C-2ABA-9715EFC5E2EC}"/>
          </ac:grpSpMkLst>
        </pc:grpChg>
        <pc:grpChg chg="add del mod">
          <ac:chgData name="Mark Bolger ( Momentum Consulting )" userId="5191d3a0-a879-4689-ad06-75e79f89cfa4" providerId="ADAL" clId="{CE2EF471-6FEA-4BF4-AF7D-B8EEF56C0CA1}" dt="2022-11-11T17:35:32.991" v="7244" actId="165"/>
          <ac:grpSpMkLst>
            <pc:docMk/>
            <pc:sldMk cId="892516928" sldId="260"/>
            <ac:grpSpMk id="63" creationId="{813A5F6F-C84E-72BF-808A-37B7CFA401EC}"/>
          </ac:grpSpMkLst>
        </pc:grpChg>
        <pc:grpChg chg="add del mod">
          <ac:chgData name="Mark Bolger ( Momentum Consulting )" userId="5191d3a0-a879-4689-ad06-75e79f89cfa4" providerId="ADAL" clId="{CE2EF471-6FEA-4BF4-AF7D-B8EEF56C0CA1}" dt="2022-11-11T17:30:09.883" v="7192" actId="478"/>
          <ac:grpSpMkLst>
            <pc:docMk/>
            <pc:sldMk cId="892516928" sldId="260"/>
            <ac:grpSpMk id="66" creationId="{5FFC1A9A-DF88-2D3B-D3F3-BD109BC453DE}"/>
          </ac:grpSpMkLst>
        </pc:grpChg>
        <pc:grpChg chg="add del mod">
          <ac:chgData name="Mark Bolger ( Momentum Consulting )" userId="5191d3a0-a879-4689-ad06-75e79f89cfa4" providerId="ADAL" clId="{CE2EF471-6FEA-4BF4-AF7D-B8EEF56C0CA1}" dt="2022-11-11T17:37:34.796" v="7310" actId="478"/>
          <ac:grpSpMkLst>
            <pc:docMk/>
            <pc:sldMk cId="892516928" sldId="260"/>
            <ac:grpSpMk id="87" creationId="{B37CC574-C315-EAD5-DD9D-3776C5BFC519}"/>
          </ac:grpSpMkLst>
        </pc:grpChg>
        <pc:grpChg chg="add del mod">
          <ac:chgData name="Mark Bolger ( Momentum Consulting )" userId="5191d3a0-a879-4689-ad06-75e79f89cfa4" providerId="ADAL" clId="{CE2EF471-6FEA-4BF4-AF7D-B8EEF56C0CA1}" dt="2022-11-11T17:43:16.236" v="7473" actId="478"/>
          <ac:grpSpMkLst>
            <pc:docMk/>
            <pc:sldMk cId="892516928" sldId="260"/>
            <ac:grpSpMk id="88" creationId="{FED41A90-EBEC-881A-A7F9-94A8CFAFF2A8}"/>
          </ac:grpSpMkLst>
        </pc:grpChg>
        <pc:grpChg chg="add del mod">
          <ac:chgData name="Mark Bolger ( Momentum Consulting )" userId="5191d3a0-a879-4689-ad06-75e79f89cfa4" providerId="ADAL" clId="{CE2EF471-6FEA-4BF4-AF7D-B8EEF56C0CA1}" dt="2022-11-11T17:43:16.236" v="7473" actId="478"/>
          <ac:grpSpMkLst>
            <pc:docMk/>
            <pc:sldMk cId="892516928" sldId="260"/>
            <ac:grpSpMk id="89" creationId="{B471AF5A-E51F-D421-0F06-3452DF3CBF38}"/>
          </ac:grpSpMkLst>
        </pc:grpChg>
        <pc:grpChg chg="add del mod">
          <ac:chgData name="Mark Bolger ( Momentum Consulting )" userId="5191d3a0-a879-4689-ad06-75e79f89cfa4" providerId="ADAL" clId="{CE2EF471-6FEA-4BF4-AF7D-B8EEF56C0CA1}" dt="2022-11-11T17:43:16.236" v="7473" actId="478"/>
          <ac:grpSpMkLst>
            <pc:docMk/>
            <pc:sldMk cId="892516928" sldId="260"/>
            <ac:grpSpMk id="90" creationId="{12F3B842-01A4-FE9B-CC56-D3C02848D39A}"/>
          </ac:grpSpMkLst>
        </pc:grpChg>
        <pc:grpChg chg="add del mod">
          <ac:chgData name="Mark Bolger ( Momentum Consulting )" userId="5191d3a0-a879-4689-ad06-75e79f89cfa4" providerId="ADAL" clId="{CE2EF471-6FEA-4BF4-AF7D-B8EEF56C0CA1}" dt="2022-11-11T17:43:16.236" v="7473" actId="478"/>
          <ac:grpSpMkLst>
            <pc:docMk/>
            <pc:sldMk cId="892516928" sldId="260"/>
            <ac:grpSpMk id="91" creationId="{C4F07CDB-E943-081C-3252-27B1C3F8FDF9}"/>
          </ac:grpSpMkLst>
        </pc:grpChg>
        <pc:grpChg chg="add del mod">
          <ac:chgData name="Mark Bolger ( Momentum Consulting )" userId="5191d3a0-a879-4689-ad06-75e79f89cfa4" providerId="ADAL" clId="{CE2EF471-6FEA-4BF4-AF7D-B8EEF56C0CA1}" dt="2022-11-11T17:43:16.236" v="7473" actId="478"/>
          <ac:grpSpMkLst>
            <pc:docMk/>
            <pc:sldMk cId="892516928" sldId="260"/>
            <ac:grpSpMk id="92" creationId="{2E6F580B-3863-8CD3-DD36-43CE0DB00A8D}"/>
          </ac:grpSpMkLst>
        </pc:grpChg>
        <pc:picChg chg="add mod">
          <ac:chgData name="Mark Bolger ( Momentum Consulting )" userId="5191d3a0-a879-4689-ad06-75e79f89cfa4" providerId="ADAL" clId="{CE2EF471-6FEA-4BF4-AF7D-B8EEF56C0CA1}" dt="2022-11-11T17:34:24.097" v="7226" actId="12788"/>
          <ac:picMkLst>
            <pc:docMk/>
            <pc:sldMk cId="892516928" sldId="260"/>
            <ac:picMk id="65" creationId="{19168EEE-C1E1-94A2-5C9C-721CE0D83C43}"/>
          </ac:picMkLst>
        </pc:picChg>
        <pc:picChg chg="add mod">
          <ac:chgData name="Mark Bolger ( Momentum Consulting )" userId="5191d3a0-a879-4689-ad06-75e79f89cfa4" providerId="ADAL" clId="{CE2EF471-6FEA-4BF4-AF7D-B8EEF56C0CA1}" dt="2022-11-11T17:34:32.211" v="7227" actId="12788"/>
          <ac:picMkLst>
            <pc:docMk/>
            <pc:sldMk cId="892516928" sldId="260"/>
            <ac:picMk id="72" creationId="{024DAC97-4271-9933-418A-6AD302C1DC5C}"/>
          </ac:picMkLst>
        </pc:picChg>
        <pc:picChg chg="add mod">
          <ac:chgData name="Mark Bolger ( Momentum Consulting )" userId="5191d3a0-a879-4689-ad06-75e79f89cfa4" providerId="ADAL" clId="{CE2EF471-6FEA-4BF4-AF7D-B8EEF56C0CA1}" dt="2022-11-11T17:34:38.403" v="7228" actId="12788"/>
          <ac:picMkLst>
            <pc:docMk/>
            <pc:sldMk cId="892516928" sldId="260"/>
            <ac:picMk id="74" creationId="{AA9E3D10-9388-2AD9-B2D4-FC42886C4C0E}"/>
          </ac:picMkLst>
        </pc:picChg>
        <pc:picChg chg="add mod">
          <ac:chgData name="Mark Bolger ( Momentum Consulting )" userId="5191d3a0-a879-4689-ad06-75e79f89cfa4" providerId="ADAL" clId="{CE2EF471-6FEA-4BF4-AF7D-B8EEF56C0CA1}" dt="2022-11-11T17:34:42.772" v="7230" actId="12788"/>
          <ac:picMkLst>
            <pc:docMk/>
            <pc:sldMk cId="892516928" sldId="260"/>
            <ac:picMk id="76" creationId="{BCCCF9F9-5B39-CA2A-1710-10E3E08164FF}"/>
          </ac:picMkLst>
        </pc:picChg>
        <pc:picChg chg="add del mod">
          <ac:chgData name="Mark Bolger ( Momentum Consulting )" userId="5191d3a0-a879-4689-ad06-75e79f89cfa4" providerId="ADAL" clId="{CE2EF471-6FEA-4BF4-AF7D-B8EEF56C0CA1}" dt="2022-11-11T17:36:51.971" v="7267" actId="478"/>
          <ac:picMkLst>
            <pc:docMk/>
            <pc:sldMk cId="892516928" sldId="260"/>
            <ac:picMk id="78" creationId="{4892EAF3-57D9-85AC-A3B4-76D59E67D880}"/>
          </ac:picMkLst>
        </pc:picChg>
        <pc:picChg chg="add mod">
          <ac:chgData name="Mark Bolger ( Momentum Consulting )" userId="5191d3a0-a879-4689-ad06-75e79f89cfa4" providerId="ADAL" clId="{CE2EF471-6FEA-4BF4-AF7D-B8EEF56C0CA1}" dt="2022-11-11T17:34:48.845" v="7231" actId="12788"/>
          <ac:picMkLst>
            <pc:docMk/>
            <pc:sldMk cId="892516928" sldId="260"/>
            <ac:picMk id="80" creationId="{1FBEEB79-904D-EBCA-6644-256894D1C3CB}"/>
          </ac:picMkLst>
        </pc:picChg>
        <pc:picChg chg="add mod">
          <ac:chgData name="Mark Bolger ( Momentum Consulting )" userId="5191d3a0-a879-4689-ad06-75e79f89cfa4" providerId="ADAL" clId="{CE2EF471-6FEA-4BF4-AF7D-B8EEF56C0CA1}" dt="2022-11-11T17:37:20.284" v="7305" actId="164"/>
          <ac:picMkLst>
            <pc:docMk/>
            <pc:sldMk cId="892516928" sldId="260"/>
            <ac:picMk id="81" creationId="{A56A6EAA-6735-3326-4BD7-37FA9E41D72C}"/>
          </ac:picMkLst>
        </pc:picChg>
        <pc:picChg chg="add mod">
          <ac:chgData name="Mark Bolger ( Momentum Consulting )" userId="5191d3a0-a879-4689-ad06-75e79f89cfa4" providerId="ADAL" clId="{CE2EF471-6FEA-4BF4-AF7D-B8EEF56C0CA1}" dt="2022-11-11T17:37:49.509" v="7314" actId="164"/>
          <ac:picMkLst>
            <pc:docMk/>
            <pc:sldMk cId="892516928" sldId="260"/>
            <ac:picMk id="82" creationId="{F30DDBAB-EC3F-2D84-4BA1-5F85C4C8D90E}"/>
          </ac:picMkLst>
        </pc:picChg>
        <pc:picChg chg="add mod">
          <ac:chgData name="Mark Bolger ( Momentum Consulting )" userId="5191d3a0-a879-4689-ad06-75e79f89cfa4" providerId="ADAL" clId="{CE2EF471-6FEA-4BF4-AF7D-B8EEF56C0CA1}" dt="2022-11-11T17:40:09.473" v="7387" actId="164"/>
          <ac:picMkLst>
            <pc:docMk/>
            <pc:sldMk cId="892516928" sldId="260"/>
            <ac:picMk id="83" creationId="{C6C50148-F48F-FD9C-25A5-D625BA72B650}"/>
          </ac:picMkLst>
        </pc:picChg>
        <pc:picChg chg="add mod">
          <ac:chgData name="Mark Bolger ( Momentum Consulting )" userId="5191d3a0-a879-4689-ad06-75e79f89cfa4" providerId="ADAL" clId="{CE2EF471-6FEA-4BF4-AF7D-B8EEF56C0CA1}" dt="2022-11-11T17:40:46.196" v="7411" actId="164"/>
          <ac:picMkLst>
            <pc:docMk/>
            <pc:sldMk cId="892516928" sldId="260"/>
            <ac:picMk id="84" creationId="{0D010B20-5041-DFBF-6C9B-0A3897810F34}"/>
          </ac:picMkLst>
        </pc:picChg>
        <pc:picChg chg="add mod">
          <ac:chgData name="Mark Bolger ( Momentum Consulting )" userId="5191d3a0-a879-4689-ad06-75e79f89cfa4" providerId="ADAL" clId="{CE2EF471-6FEA-4BF4-AF7D-B8EEF56C0CA1}" dt="2022-11-11T17:41:43.048" v="7439" actId="164"/>
          <ac:picMkLst>
            <pc:docMk/>
            <pc:sldMk cId="892516928" sldId="260"/>
            <ac:picMk id="85" creationId="{6F82E3C2-B6A3-2544-B4B9-980E2AAC3582}"/>
          </ac:picMkLst>
        </pc:picChg>
      </pc:sldChg>
      <pc:sldChg chg="ord">
        <pc:chgData name="Mark Bolger ( Momentum Consulting )" userId="5191d3a0-a879-4689-ad06-75e79f89cfa4" providerId="ADAL" clId="{CE2EF471-6FEA-4BF4-AF7D-B8EEF56C0CA1}" dt="2022-11-11T15:13:15.473" v="3425"/>
        <pc:sldMkLst>
          <pc:docMk/>
          <pc:sldMk cId="4020512405" sldId="262"/>
        </pc:sldMkLst>
      </pc:sldChg>
      <pc:sldChg chg="ord">
        <pc:chgData name="Mark Bolger ( Momentum Consulting )" userId="5191d3a0-a879-4689-ad06-75e79f89cfa4" providerId="ADAL" clId="{CE2EF471-6FEA-4BF4-AF7D-B8EEF56C0CA1}" dt="2022-11-11T15:13:15.473" v="3425"/>
        <pc:sldMkLst>
          <pc:docMk/>
          <pc:sldMk cId="1666397285" sldId="266"/>
        </pc:sldMkLst>
      </pc:sldChg>
      <pc:sldChg chg="addSp delSp modSp del mod modNotesTx">
        <pc:chgData name="Mark Bolger ( Momentum Consulting )" userId="5191d3a0-a879-4689-ad06-75e79f89cfa4" providerId="ADAL" clId="{CE2EF471-6FEA-4BF4-AF7D-B8EEF56C0CA1}" dt="2022-11-11T19:01:23.270" v="8102" actId="2696"/>
        <pc:sldMkLst>
          <pc:docMk/>
          <pc:sldMk cId="1282432072" sldId="267"/>
        </pc:sldMkLst>
        <pc:spChg chg="add mod">
          <ac:chgData name="Mark Bolger ( Momentum Consulting )" userId="5191d3a0-a879-4689-ad06-75e79f89cfa4" providerId="ADAL" clId="{CE2EF471-6FEA-4BF4-AF7D-B8EEF56C0CA1}" dt="2022-11-11T18:51:09.553" v="7661" actId="207"/>
          <ac:spMkLst>
            <pc:docMk/>
            <pc:sldMk cId="1282432072" sldId="267"/>
            <ac:spMk id="8" creationId="{3D5DF66B-2F69-E6E6-1ACD-D862CBAFA6DE}"/>
          </ac:spMkLst>
        </pc:spChg>
        <pc:spChg chg="add mod">
          <ac:chgData name="Mark Bolger ( Momentum Consulting )" userId="5191d3a0-a879-4689-ad06-75e79f89cfa4" providerId="ADAL" clId="{CE2EF471-6FEA-4BF4-AF7D-B8EEF56C0CA1}" dt="2022-11-11T18:53:36.613" v="7836" actId="164"/>
          <ac:spMkLst>
            <pc:docMk/>
            <pc:sldMk cId="1282432072" sldId="267"/>
            <ac:spMk id="9" creationId="{6343219F-8179-7864-ECCC-D7B7607318D8}"/>
          </ac:spMkLst>
        </pc:spChg>
        <pc:spChg chg="add mod">
          <ac:chgData name="Mark Bolger ( Momentum Consulting )" userId="5191d3a0-a879-4689-ad06-75e79f89cfa4" providerId="ADAL" clId="{CE2EF471-6FEA-4BF4-AF7D-B8EEF56C0CA1}" dt="2022-11-11T18:53:36.613" v="7836" actId="164"/>
          <ac:spMkLst>
            <pc:docMk/>
            <pc:sldMk cId="1282432072" sldId="267"/>
            <ac:spMk id="10" creationId="{B185D267-4926-DBFE-E3D2-1C67EBA5AC24}"/>
          </ac:spMkLst>
        </pc:spChg>
        <pc:spChg chg="add del mod">
          <ac:chgData name="Mark Bolger ( Momentum Consulting )" userId="5191d3a0-a879-4689-ad06-75e79f89cfa4" providerId="ADAL" clId="{CE2EF471-6FEA-4BF4-AF7D-B8EEF56C0CA1}" dt="2022-11-11T18:53:46.047" v="7839"/>
          <ac:spMkLst>
            <pc:docMk/>
            <pc:sldMk cId="1282432072" sldId="267"/>
            <ac:spMk id="12" creationId="{2C7F42DF-D5FE-982F-E243-BC12CE515E53}"/>
          </ac:spMkLst>
        </pc:spChg>
        <pc:spChg chg="add del mod">
          <ac:chgData name="Mark Bolger ( Momentum Consulting )" userId="5191d3a0-a879-4689-ad06-75e79f89cfa4" providerId="ADAL" clId="{CE2EF471-6FEA-4BF4-AF7D-B8EEF56C0CA1}" dt="2022-11-11T18:53:46.047" v="7839"/>
          <ac:spMkLst>
            <pc:docMk/>
            <pc:sldMk cId="1282432072" sldId="267"/>
            <ac:spMk id="13" creationId="{6BC9FFD7-4FBF-F430-A7D4-95BC2EE268D6}"/>
          </ac:spMkLst>
        </pc:spChg>
        <pc:spChg chg="mod">
          <ac:chgData name="Mark Bolger ( Momentum Consulting )" userId="5191d3a0-a879-4689-ad06-75e79f89cfa4" providerId="ADAL" clId="{CE2EF471-6FEA-4BF4-AF7D-B8EEF56C0CA1}" dt="2022-11-11T18:53:54.302" v="7840"/>
          <ac:spMkLst>
            <pc:docMk/>
            <pc:sldMk cId="1282432072" sldId="267"/>
            <ac:spMk id="15" creationId="{D015973F-88B9-A958-F2F0-01DE97AECC18}"/>
          </ac:spMkLst>
        </pc:spChg>
        <pc:spChg chg="mod">
          <ac:chgData name="Mark Bolger ( Momentum Consulting )" userId="5191d3a0-a879-4689-ad06-75e79f89cfa4" providerId="ADAL" clId="{CE2EF471-6FEA-4BF4-AF7D-B8EEF56C0CA1}" dt="2022-11-11T18:53:54.302" v="7840"/>
          <ac:spMkLst>
            <pc:docMk/>
            <pc:sldMk cId="1282432072" sldId="267"/>
            <ac:spMk id="16" creationId="{BA3C9F60-D9D8-6812-AAC9-A9B765E2984F}"/>
          </ac:spMkLst>
        </pc:spChg>
        <pc:spChg chg="mod">
          <ac:chgData name="Mark Bolger ( Momentum Consulting )" userId="5191d3a0-a879-4689-ad06-75e79f89cfa4" providerId="ADAL" clId="{CE2EF471-6FEA-4BF4-AF7D-B8EEF56C0CA1}" dt="2022-11-11T18:53:55.404" v="7841"/>
          <ac:spMkLst>
            <pc:docMk/>
            <pc:sldMk cId="1282432072" sldId="267"/>
            <ac:spMk id="18" creationId="{59D1F20E-1AF1-C38A-7F9F-9D47C4DF07AE}"/>
          </ac:spMkLst>
        </pc:spChg>
        <pc:spChg chg="mod">
          <ac:chgData name="Mark Bolger ( Momentum Consulting )" userId="5191d3a0-a879-4689-ad06-75e79f89cfa4" providerId="ADAL" clId="{CE2EF471-6FEA-4BF4-AF7D-B8EEF56C0CA1}" dt="2022-11-11T18:53:55.404" v="7841"/>
          <ac:spMkLst>
            <pc:docMk/>
            <pc:sldMk cId="1282432072" sldId="267"/>
            <ac:spMk id="19" creationId="{2A10C53B-63AC-FCE8-A079-97426ADD9C7F}"/>
          </ac:spMkLst>
        </pc:spChg>
        <pc:spChg chg="mod">
          <ac:chgData name="Mark Bolger ( Momentum Consulting )" userId="5191d3a0-a879-4689-ad06-75e79f89cfa4" providerId="ADAL" clId="{CE2EF471-6FEA-4BF4-AF7D-B8EEF56C0CA1}" dt="2022-11-11T18:53:57.556" v="7842"/>
          <ac:spMkLst>
            <pc:docMk/>
            <pc:sldMk cId="1282432072" sldId="267"/>
            <ac:spMk id="21" creationId="{03A08124-9649-98A3-F957-163F3E39DADC}"/>
          </ac:spMkLst>
        </pc:spChg>
        <pc:spChg chg="mod">
          <ac:chgData name="Mark Bolger ( Momentum Consulting )" userId="5191d3a0-a879-4689-ad06-75e79f89cfa4" providerId="ADAL" clId="{CE2EF471-6FEA-4BF4-AF7D-B8EEF56C0CA1}" dt="2022-11-11T18:53:57.556" v="7842"/>
          <ac:spMkLst>
            <pc:docMk/>
            <pc:sldMk cId="1282432072" sldId="267"/>
            <ac:spMk id="22" creationId="{A7FE4060-5250-0F2D-668E-6327D620D1A7}"/>
          </ac:spMkLst>
        </pc:spChg>
        <pc:spChg chg="mod">
          <ac:chgData name="Mark Bolger ( Momentum Consulting )" userId="5191d3a0-a879-4689-ad06-75e79f89cfa4" providerId="ADAL" clId="{CE2EF471-6FEA-4BF4-AF7D-B8EEF56C0CA1}" dt="2022-11-11T18:53:58.124" v="7843"/>
          <ac:spMkLst>
            <pc:docMk/>
            <pc:sldMk cId="1282432072" sldId="267"/>
            <ac:spMk id="24" creationId="{E99C9084-D867-9629-CB09-5971C2E89E9D}"/>
          </ac:spMkLst>
        </pc:spChg>
        <pc:spChg chg="mod">
          <ac:chgData name="Mark Bolger ( Momentum Consulting )" userId="5191d3a0-a879-4689-ad06-75e79f89cfa4" providerId="ADAL" clId="{CE2EF471-6FEA-4BF4-AF7D-B8EEF56C0CA1}" dt="2022-11-11T18:53:58.124" v="7843"/>
          <ac:spMkLst>
            <pc:docMk/>
            <pc:sldMk cId="1282432072" sldId="267"/>
            <ac:spMk id="25" creationId="{86687BAA-1617-DCE7-1E6F-2C9D44B19FD4}"/>
          </ac:spMkLst>
        </pc:spChg>
        <pc:spChg chg="mod">
          <ac:chgData name="Mark Bolger ( Momentum Consulting )" userId="5191d3a0-a879-4689-ad06-75e79f89cfa4" providerId="ADAL" clId="{CE2EF471-6FEA-4BF4-AF7D-B8EEF56C0CA1}" dt="2022-11-11T18:53:58.636" v="7844"/>
          <ac:spMkLst>
            <pc:docMk/>
            <pc:sldMk cId="1282432072" sldId="267"/>
            <ac:spMk id="27" creationId="{6CF24E29-A036-2806-A9D4-BEFCEA35A266}"/>
          </ac:spMkLst>
        </pc:spChg>
        <pc:spChg chg="mod">
          <ac:chgData name="Mark Bolger ( Momentum Consulting )" userId="5191d3a0-a879-4689-ad06-75e79f89cfa4" providerId="ADAL" clId="{CE2EF471-6FEA-4BF4-AF7D-B8EEF56C0CA1}" dt="2022-11-11T18:53:58.636" v="7844"/>
          <ac:spMkLst>
            <pc:docMk/>
            <pc:sldMk cId="1282432072" sldId="267"/>
            <ac:spMk id="28" creationId="{B5E32B4B-AC18-D30A-C253-F0BD9ACE60E3}"/>
          </ac:spMkLst>
        </pc:spChg>
        <pc:spChg chg="mod">
          <ac:chgData name="Mark Bolger ( Momentum Consulting )" userId="5191d3a0-a879-4689-ad06-75e79f89cfa4" providerId="ADAL" clId="{CE2EF471-6FEA-4BF4-AF7D-B8EEF56C0CA1}" dt="2022-11-11T18:53:59.095" v="7845"/>
          <ac:spMkLst>
            <pc:docMk/>
            <pc:sldMk cId="1282432072" sldId="267"/>
            <ac:spMk id="30" creationId="{6F271A5E-5DDE-1737-38EE-33A30963D501}"/>
          </ac:spMkLst>
        </pc:spChg>
        <pc:spChg chg="mod">
          <ac:chgData name="Mark Bolger ( Momentum Consulting )" userId="5191d3a0-a879-4689-ad06-75e79f89cfa4" providerId="ADAL" clId="{CE2EF471-6FEA-4BF4-AF7D-B8EEF56C0CA1}" dt="2022-11-11T18:53:59.095" v="7845"/>
          <ac:spMkLst>
            <pc:docMk/>
            <pc:sldMk cId="1282432072" sldId="267"/>
            <ac:spMk id="31" creationId="{52EDF487-5C58-F4F6-914E-80077A44B1DD}"/>
          </ac:spMkLst>
        </pc:spChg>
        <pc:spChg chg="mod">
          <ac:chgData name="Mark Bolger ( Momentum Consulting )" userId="5191d3a0-a879-4689-ad06-75e79f89cfa4" providerId="ADAL" clId="{CE2EF471-6FEA-4BF4-AF7D-B8EEF56C0CA1}" dt="2022-11-11T18:53:59.499" v="7846"/>
          <ac:spMkLst>
            <pc:docMk/>
            <pc:sldMk cId="1282432072" sldId="267"/>
            <ac:spMk id="33" creationId="{A7D0DC82-3790-8293-89A1-930E70FC187A}"/>
          </ac:spMkLst>
        </pc:spChg>
        <pc:spChg chg="mod">
          <ac:chgData name="Mark Bolger ( Momentum Consulting )" userId="5191d3a0-a879-4689-ad06-75e79f89cfa4" providerId="ADAL" clId="{CE2EF471-6FEA-4BF4-AF7D-B8EEF56C0CA1}" dt="2022-11-11T18:53:59.499" v="7846"/>
          <ac:spMkLst>
            <pc:docMk/>
            <pc:sldMk cId="1282432072" sldId="267"/>
            <ac:spMk id="34" creationId="{3363EA0C-B6F4-1660-26C2-D40F52046074}"/>
          </ac:spMkLst>
        </pc:spChg>
        <pc:spChg chg="add mod">
          <ac:chgData name="Mark Bolger ( Momentum Consulting )" userId="5191d3a0-a879-4689-ad06-75e79f89cfa4" providerId="ADAL" clId="{CE2EF471-6FEA-4BF4-AF7D-B8EEF56C0CA1}" dt="2022-11-11T18:56:08.135" v="7905" actId="20577"/>
          <ac:spMkLst>
            <pc:docMk/>
            <pc:sldMk cId="1282432072" sldId="267"/>
            <ac:spMk id="35" creationId="{9C5B4544-C616-2DC5-82C6-8CAC78AB4B5A}"/>
          </ac:spMkLst>
        </pc:spChg>
        <pc:spChg chg="add mod">
          <ac:chgData name="Mark Bolger ( Momentum Consulting )" userId="5191d3a0-a879-4689-ad06-75e79f89cfa4" providerId="ADAL" clId="{CE2EF471-6FEA-4BF4-AF7D-B8EEF56C0CA1}" dt="2022-11-11T18:56:13.805" v="7915" actId="20577"/>
          <ac:spMkLst>
            <pc:docMk/>
            <pc:sldMk cId="1282432072" sldId="267"/>
            <ac:spMk id="36" creationId="{E6A940B4-36E2-FF6C-0432-78B0F0DB12F0}"/>
          </ac:spMkLst>
        </pc:spChg>
        <pc:spChg chg="add mod">
          <ac:chgData name="Mark Bolger ( Momentum Consulting )" userId="5191d3a0-a879-4689-ad06-75e79f89cfa4" providerId="ADAL" clId="{CE2EF471-6FEA-4BF4-AF7D-B8EEF56C0CA1}" dt="2022-11-11T18:56:17.113" v="7924" actId="20577"/>
          <ac:spMkLst>
            <pc:docMk/>
            <pc:sldMk cId="1282432072" sldId="267"/>
            <ac:spMk id="37" creationId="{4CAD392E-17D1-CB60-94E9-F2F305EDD978}"/>
          </ac:spMkLst>
        </pc:spChg>
        <pc:spChg chg="add mod">
          <ac:chgData name="Mark Bolger ( Momentum Consulting )" userId="5191d3a0-a879-4689-ad06-75e79f89cfa4" providerId="ADAL" clId="{CE2EF471-6FEA-4BF4-AF7D-B8EEF56C0CA1}" dt="2022-11-11T18:56:29.021" v="7960" actId="20577"/>
          <ac:spMkLst>
            <pc:docMk/>
            <pc:sldMk cId="1282432072" sldId="267"/>
            <ac:spMk id="38" creationId="{BF0A7CB2-C7C0-D301-5BFF-4573EC5DE374}"/>
          </ac:spMkLst>
        </pc:spChg>
        <pc:spChg chg="add mod">
          <ac:chgData name="Mark Bolger ( Momentum Consulting )" userId="5191d3a0-a879-4689-ad06-75e79f89cfa4" providerId="ADAL" clId="{CE2EF471-6FEA-4BF4-AF7D-B8EEF56C0CA1}" dt="2022-11-11T18:56:53.971" v="8014" actId="20577"/>
          <ac:spMkLst>
            <pc:docMk/>
            <pc:sldMk cId="1282432072" sldId="267"/>
            <ac:spMk id="39" creationId="{25159C80-A7EA-442A-71EE-C5E741142E93}"/>
          </ac:spMkLst>
        </pc:spChg>
        <pc:spChg chg="add mod">
          <ac:chgData name="Mark Bolger ( Momentum Consulting )" userId="5191d3a0-a879-4689-ad06-75e79f89cfa4" providerId="ADAL" clId="{CE2EF471-6FEA-4BF4-AF7D-B8EEF56C0CA1}" dt="2022-11-11T18:57:09.193" v="8032" actId="20577"/>
          <ac:spMkLst>
            <pc:docMk/>
            <pc:sldMk cId="1282432072" sldId="267"/>
            <ac:spMk id="40" creationId="{AE663AC9-68EE-5DB2-DE76-458F313336DC}"/>
          </ac:spMkLst>
        </pc:spChg>
        <pc:spChg chg="add mod">
          <ac:chgData name="Mark Bolger ( Momentum Consulting )" userId="5191d3a0-a879-4689-ad06-75e79f89cfa4" providerId="ADAL" clId="{CE2EF471-6FEA-4BF4-AF7D-B8EEF56C0CA1}" dt="2022-11-11T18:59:30.343" v="8045" actId="20577"/>
          <ac:spMkLst>
            <pc:docMk/>
            <pc:sldMk cId="1282432072" sldId="267"/>
            <ac:spMk id="41" creationId="{3DAEA8BC-A34C-E59A-7DED-27911942A6DD}"/>
          </ac:spMkLst>
        </pc:spChg>
        <pc:spChg chg="add mod">
          <ac:chgData name="Mark Bolger ( Momentum Consulting )" userId="5191d3a0-a879-4689-ad06-75e79f89cfa4" providerId="ADAL" clId="{CE2EF471-6FEA-4BF4-AF7D-B8EEF56C0CA1}" dt="2022-11-11T18:59:40.869" v="8068" actId="20577"/>
          <ac:spMkLst>
            <pc:docMk/>
            <pc:sldMk cId="1282432072" sldId="267"/>
            <ac:spMk id="42" creationId="{60FE36CB-2963-7CE0-D661-CB8AE6E27C9C}"/>
          </ac:spMkLst>
        </pc:spChg>
        <pc:spChg chg="add mod">
          <ac:chgData name="Mark Bolger ( Momentum Consulting )" userId="5191d3a0-a879-4689-ad06-75e79f89cfa4" providerId="ADAL" clId="{CE2EF471-6FEA-4BF4-AF7D-B8EEF56C0CA1}" dt="2022-11-11T18:59:47.053" v="8084" actId="20577"/>
          <ac:spMkLst>
            <pc:docMk/>
            <pc:sldMk cId="1282432072" sldId="267"/>
            <ac:spMk id="43" creationId="{EDAF9A0F-61B7-E9D5-8346-AECA59E5B0F0}"/>
          </ac:spMkLst>
        </pc:spChg>
        <pc:spChg chg="del mod">
          <ac:chgData name="Mark Bolger ( Momentum Consulting )" userId="5191d3a0-a879-4689-ad06-75e79f89cfa4" providerId="ADAL" clId="{CE2EF471-6FEA-4BF4-AF7D-B8EEF56C0CA1}" dt="2022-11-11T18:49:11.117" v="7592" actId="478"/>
          <ac:spMkLst>
            <pc:docMk/>
            <pc:sldMk cId="1282432072" sldId="267"/>
            <ac:spMk id="66" creationId="{00000000-0000-0000-0000-000000000000}"/>
          </ac:spMkLst>
        </pc:spChg>
        <pc:spChg chg="mod">
          <ac:chgData name="Mark Bolger ( Momentum Consulting )" userId="5191d3a0-a879-4689-ad06-75e79f89cfa4" providerId="ADAL" clId="{CE2EF471-6FEA-4BF4-AF7D-B8EEF56C0CA1}" dt="2022-11-11T18:46:24.480" v="7574" actId="207"/>
          <ac:spMkLst>
            <pc:docMk/>
            <pc:sldMk cId="1282432072" sldId="267"/>
            <ac:spMk id="244" creationId="{00000000-0000-0000-0000-000000000000}"/>
          </ac:spMkLst>
        </pc:spChg>
        <pc:spChg chg="mod">
          <ac:chgData name="Mark Bolger ( Momentum Consulting )" userId="5191d3a0-a879-4689-ad06-75e79f89cfa4" providerId="ADAL" clId="{CE2EF471-6FEA-4BF4-AF7D-B8EEF56C0CA1}" dt="2022-11-11T18:46:32.935" v="7575" actId="207"/>
          <ac:spMkLst>
            <pc:docMk/>
            <pc:sldMk cId="1282432072" sldId="267"/>
            <ac:spMk id="245" creationId="{00000000-0000-0000-0000-000000000000}"/>
          </ac:spMkLst>
        </pc:spChg>
        <pc:spChg chg="add del mod">
          <ac:chgData name="Mark Bolger ( Momentum Consulting )" userId="5191d3a0-a879-4689-ad06-75e79f89cfa4" providerId="ADAL" clId="{CE2EF471-6FEA-4BF4-AF7D-B8EEF56C0CA1}" dt="2022-11-11T18:53:03.646" v="7809" actId="478"/>
          <ac:spMkLst>
            <pc:docMk/>
            <pc:sldMk cId="1282432072" sldId="267"/>
            <ac:spMk id="246" creationId="{00000000-0000-0000-0000-000000000000}"/>
          </ac:spMkLst>
        </pc:spChg>
        <pc:spChg chg="mod">
          <ac:chgData name="Mark Bolger ( Momentum Consulting )" userId="5191d3a0-a879-4689-ad06-75e79f89cfa4" providerId="ADAL" clId="{CE2EF471-6FEA-4BF4-AF7D-B8EEF56C0CA1}" dt="2022-11-11T18:46:56.523" v="7577" actId="207"/>
          <ac:spMkLst>
            <pc:docMk/>
            <pc:sldMk cId="1282432072" sldId="267"/>
            <ac:spMk id="247" creationId="{00000000-0000-0000-0000-000000000000}"/>
          </ac:spMkLst>
        </pc:spChg>
        <pc:spChg chg="mod">
          <ac:chgData name="Mark Bolger ( Momentum Consulting )" userId="5191d3a0-a879-4689-ad06-75e79f89cfa4" providerId="ADAL" clId="{CE2EF471-6FEA-4BF4-AF7D-B8EEF56C0CA1}" dt="2022-11-11T18:48:49.135" v="7590" actId="207"/>
          <ac:spMkLst>
            <pc:docMk/>
            <pc:sldMk cId="1282432072" sldId="267"/>
            <ac:spMk id="251" creationId="{00000000-0000-0000-0000-000000000000}"/>
          </ac:spMkLst>
        </pc:spChg>
        <pc:spChg chg="del">
          <ac:chgData name="Mark Bolger ( Momentum Consulting )" userId="5191d3a0-a879-4689-ad06-75e79f89cfa4" providerId="ADAL" clId="{CE2EF471-6FEA-4BF4-AF7D-B8EEF56C0CA1}" dt="2022-11-11T18:49:44.633" v="7616" actId="478"/>
          <ac:spMkLst>
            <pc:docMk/>
            <pc:sldMk cId="1282432072" sldId="267"/>
            <ac:spMk id="254" creationId="{00000000-0000-0000-0000-000000000000}"/>
          </ac:spMkLst>
        </pc:spChg>
        <pc:spChg chg="del">
          <ac:chgData name="Mark Bolger ( Momentum Consulting )" userId="5191d3a0-a879-4689-ad06-75e79f89cfa4" providerId="ADAL" clId="{CE2EF471-6FEA-4BF4-AF7D-B8EEF56C0CA1}" dt="2022-11-11T18:49:46.119" v="7617" actId="478"/>
          <ac:spMkLst>
            <pc:docMk/>
            <pc:sldMk cId="1282432072" sldId="267"/>
            <ac:spMk id="256" creationId="{00000000-0000-0000-0000-000000000000}"/>
          </ac:spMkLst>
        </pc:spChg>
        <pc:spChg chg="del">
          <ac:chgData name="Mark Bolger ( Momentum Consulting )" userId="5191d3a0-a879-4689-ad06-75e79f89cfa4" providerId="ADAL" clId="{CE2EF471-6FEA-4BF4-AF7D-B8EEF56C0CA1}" dt="2022-11-11T18:49:43.777" v="7615" actId="478"/>
          <ac:spMkLst>
            <pc:docMk/>
            <pc:sldMk cId="1282432072" sldId="267"/>
            <ac:spMk id="257" creationId="{00000000-0000-0000-0000-000000000000}"/>
          </ac:spMkLst>
        </pc:spChg>
        <pc:spChg chg="del">
          <ac:chgData name="Mark Bolger ( Momentum Consulting )" userId="5191d3a0-a879-4689-ad06-75e79f89cfa4" providerId="ADAL" clId="{CE2EF471-6FEA-4BF4-AF7D-B8EEF56C0CA1}" dt="2022-11-11T18:53:20.714" v="7815" actId="478"/>
          <ac:spMkLst>
            <pc:docMk/>
            <pc:sldMk cId="1282432072" sldId="267"/>
            <ac:spMk id="259" creationId="{00000000-0000-0000-0000-000000000000}"/>
          </ac:spMkLst>
        </pc:spChg>
        <pc:spChg chg="del">
          <ac:chgData name="Mark Bolger ( Momentum Consulting )" userId="5191d3a0-a879-4689-ad06-75e79f89cfa4" providerId="ADAL" clId="{CE2EF471-6FEA-4BF4-AF7D-B8EEF56C0CA1}" dt="2022-11-11T18:53:23.849" v="7816" actId="478"/>
          <ac:spMkLst>
            <pc:docMk/>
            <pc:sldMk cId="1282432072" sldId="267"/>
            <ac:spMk id="261" creationId="{00000000-0000-0000-0000-000000000000}"/>
          </ac:spMkLst>
        </pc:spChg>
        <pc:spChg chg="del">
          <ac:chgData name="Mark Bolger ( Momentum Consulting )" userId="5191d3a0-a879-4689-ad06-75e79f89cfa4" providerId="ADAL" clId="{CE2EF471-6FEA-4BF4-AF7D-B8EEF56C0CA1}" dt="2022-11-11T18:52:49.545" v="7796" actId="478"/>
          <ac:spMkLst>
            <pc:docMk/>
            <pc:sldMk cId="1282432072" sldId="267"/>
            <ac:spMk id="262" creationId="{00000000-0000-0000-0000-000000000000}"/>
          </ac:spMkLst>
        </pc:spChg>
        <pc:spChg chg="del">
          <ac:chgData name="Mark Bolger ( Momentum Consulting )" userId="5191d3a0-a879-4689-ad06-75e79f89cfa4" providerId="ADAL" clId="{CE2EF471-6FEA-4BF4-AF7D-B8EEF56C0CA1}" dt="2022-11-11T18:53:18.049" v="7813" actId="478"/>
          <ac:spMkLst>
            <pc:docMk/>
            <pc:sldMk cId="1282432072" sldId="267"/>
            <ac:spMk id="264" creationId="{00000000-0000-0000-0000-000000000000}"/>
          </ac:spMkLst>
        </pc:spChg>
        <pc:spChg chg="del">
          <ac:chgData name="Mark Bolger ( Momentum Consulting )" userId="5191d3a0-a879-4689-ad06-75e79f89cfa4" providerId="ADAL" clId="{CE2EF471-6FEA-4BF4-AF7D-B8EEF56C0CA1}" dt="2022-11-11T18:53:19.081" v="7814" actId="478"/>
          <ac:spMkLst>
            <pc:docMk/>
            <pc:sldMk cId="1282432072" sldId="267"/>
            <ac:spMk id="266" creationId="{00000000-0000-0000-0000-000000000000}"/>
          </ac:spMkLst>
        </pc:spChg>
        <pc:spChg chg="del">
          <ac:chgData name="Mark Bolger ( Momentum Consulting )" userId="5191d3a0-a879-4689-ad06-75e79f89cfa4" providerId="ADAL" clId="{CE2EF471-6FEA-4BF4-AF7D-B8EEF56C0CA1}" dt="2022-11-11T18:52:50.789" v="7798" actId="478"/>
          <ac:spMkLst>
            <pc:docMk/>
            <pc:sldMk cId="1282432072" sldId="267"/>
            <ac:spMk id="267" creationId="{00000000-0000-0000-0000-000000000000}"/>
          </ac:spMkLst>
        </pc:spChg>
        <pc:spChg chg="del">
          <ac:chgData name="Mark Bolger ( Momentum Consulting )" userId="5191d3a0-a879-4689-ad06-75e79f89cfa4" providerId="ADAL" clId="{CE2EF471-6FEA-4BF4-AF7D-B8EEF56C0CA1}" dt="2022-11-11T18:53:15.544" v="7811" actId="478"/>
          <ac:spMkLst>
            <pc:docMk/>
            <pc:sldMk cId="1282432072" sldId="267"/>
            <ac:spMk id="269" creationId="{00000000-0000-0000-0000-000000000000}"/>
          </ac:spMkLst>
        </pc:spChg>
        <pc:spChg chg="del">
          <ac:chgData name="Mark Bolger ( Momentum Consulting )" userId="5191d3a0-a879-4689-ad06-75e79f89cfa4" providerId="ADAL" clId="{CE2EF471-6FEA-4BF4-AF7D-B8EEF56C0CA1}" dt="2022-11-11T18:53:16.796" v="7812" actId="478"/>
          <ac:spMkLst>
            <pc:docMk/>
            <pc:sldMk cId="1282432072" sldId="267"/>
            <ac:spMk id="271" creationId="{00000000-0000-0000-0000-000000000000}"/>
          </ac:spMkLst>
        </pc:spChg>
        <pc:spChg chg="del">
          <ac:chgData name="Mark Bolger ( Momentum Consulting )" userId="5191d3a0-a879-4689-ad06-75e79f89cfa4" providerId="ADAL" clId="{CE2EF471-6FEA-4BF4-AF7D-B8EEF56C0CA1}" dt="2022-11-11T18:52:52.193" v="7800" actId="478"/>
          <ac:spMkLst>
            <pc:docMk/>
            <pc:sldMk cId="1282432072" sldId="267"/>
            <ac:spMk id="272" creationId="{00000000-0000-0000-0000-000000000000}"/>
          </ac:spMkLst>
        </pc:spChg>
        <pc:spChg chg="del">
          <ac:chgData name="Mark Bolger ( Momentum Consulting )" userId="5191d3a0-a879-4689-ad06-75e79f89cfa4" providerId="ADAL" clId="{CE2EF471-6FEA-4BF4-AF7D-B8EEF56C0CA1}" dt="2022-11-11T18:53:00.327" v="7807" actId="478"/>
          <ac:spMkLst>
            <pc:docMk/>
            <pc:sldMk cId="1282432072" sldId="267"/>
            <ac:spMk id="274" creationId="{00000000-0000-0000-0000-000000000000}"/>
          </ac:spMkLst>
        </pc:spChg>
        <pc:spChg chg="del">
          <ac:chgData name="Mark Bolger ( Momentum Consulting )" userId="5191d3a0-a879-4689-ad06-75e79f89cfa4" providerId="ADAL" clId="{CE2EF471-6FEA-4BF4-AF7D-B8EEF56C0CA1}" dt="2022-11-11T18:53:06.325" v="7810" actId="478"/>
          <ac:spMkLst>
            <pc:docMk/>
            <pc:sldMk cId="1282432072" sldId="267"/>
            <ac:spMk id="276" creationId="{00000000-0000-0000-0000-000000000000}"/>
          </ac:spMkLst>
        </pc:spChg>
        <pc:spChg chg="del">
          <ac:chgData name="Mark Bolger ( Momentum Consulting )" userId="5191d3a0-a879-4689-ad06-75e79f89cfa4" providerId="ADAL" clId="{CE2EF471-6FEA-4BF4-AF7D-B8EEF56C0CA1}" dt="2022-11-11T18:49:13.994" v="7595" actId="478"/>
          <ac:spMkLst>
            <pc:docMk/>
            <pc:sldMk cId="1282432072" sldId="267"/>
            <ac:spMk id="277" creationId="{00000000-0000-0000-0000-000000000000}"/>
          </ac:spMkLst>
        </pc:spChg>
        <pc:spChg chg="del">
          <ac:chgData name="Mark Bolger ( Momentum Consulting )" userId="5191d3a0-a879-4689-ad06-75e79f89cfa4" providerId="ADAL" clId="{CE2EF471-6FEA-4BF4-AF7D-B8EEF56C0CA1}" dt="2022-11-11T18:52:57.584" v="7805" actId="478"/>
          <ac:spMkLst>
            <pc:docMk/>
            <pc:sldMk cId="1282432072" sldId="267"/>
            <ac:spMk id="278" creationId="{00000000-0000-0000-0000-000000000000}"/>
          </ac:spMkLst>
        </pc:spChg>
        <pc:spChg chg="del">
          <ac:chgData name="Mark Bolger ( Momentum Consulting )" userId="5191d3a0-a879-4689-ad06-75e79f89cfa4" providerId="ADAL" clId="{CE2EF471-6FEA-4BF4-AF7D-B8EEF56C0CA1}" dt="2022-11-11T18:52:56.882" v="7804" actId="478"/>
          <ac:spMkLst>
            <pc:docMk/>
            <pc:sldMk cId="1282432072" sldId="267"/>
            <ac:spMk id="279" creationId="{00000000-0000-0000-0000-000000000000}"/>
          </ac:spMkLst>
        </pc:spChg>
        <pc:spChg chg="del">
          <ac:chgData name="Mark Bolger ( Momentum Consulting )" userId="5191d3a0-a879-4689-ad06-75e79f89cfa4" providerId="ADAL" clId="{CE2EF471-6FEA-4BF4-AF7D-B8EEF56C0CA1}" dt="2022-11-11T18:52:59.238" v="7806" actId="478"/>
          <ac:spMkLst>
            <pc:docMk/>
            <pc:sldMk cId="1282432072" sldId="267"/>
            <ac:spMk id="281" creationId="{00000000-0000-0000-0000-000000000000}"/>
          </ac:spMkLst>
        </pc:spChg>
        <pc:spChg chg="del">
          <ac:chgData name="Mark Bolger ( Momentum Consulting )" userId="5191d3a0-a879-4689-ad06-75e79f89cfa4" providerId="ADAL" clId="{CE2EF471-6FEA-4BF4-AF7D-B8EEF56C0CA1}" dt="2022-11-11T18:49:10.025" v="7591" actId="478"/>
          <ac:spMkLst>
            <pc:docMk/>
            <pc:sldMk cId="1282432072" sldId="267"/>
            <ac:spMk id="282" creationId="{00000000-0000-0000-0000-000000000000}"/>
          </ac:spMkLst>
        </pc:spChg>
        <pc:spChg chg="del">
          <ac:chgData name="Mark Bolger ( Momentum Consulting )" userId="5191d3a0-a879-4689-ad06-75e79f89cfa4" providerId="ADAL" clId="{CE2EF471-6FEA-4BF4-AF7D-B8EEF56C0CA1}" dt="2022-11-11T18:52:51.422" v="7799" actId="478"/>
          <ac:spMkLst>
            <pc:docMk/>
            <pc:sldMk cId="1282432072" sldId="267"/>
            <ac:spMk id="582" creationId="{00000000-0000-0000-0000-000000000000}"/>
          </ac:spMkLst>
        </pc:spChg>
        <pc:spChg chg="del">
          <ac:chgData name="Mark Bolger ( Momentum Consulting )" userId="5191d3a0-a879-4689-ad06-75e79f89cfa4" providerId="ADAL" clId="{CE2EF471-6FEA-4BF4-AF7D-B8EEF56C0CA1}" dt="2022-11-11T18:52:50.177" v="7797" actId="478"/>
          <ac:spMkLst>
            <pc:docMk/>
            <pc:sldMk cId="1282432072" sldId="267"/>
            <ac:spMk id="583" creationId="{00000000-0000-0000-0000-000000000000}"/>
          </ac:spMkLst>
        </pc:spChg>
        <pc:spChg chg="del">
          <ac:chgData name="Mark Bolger ( Momentum Consulting )" userId="5191d3a0-a879-4689-ad06-75e79f89cfa4" providerId="ADAL" clId="{CE2EF471-6FEA-4BF4-AF7D-B8EEF56C0CA1}" dt="2022-11-11T18:52:48.953" v="7795" actId="478"/>
          <ac:spMkLst>
            <pc:docMk/>
            <pc:sldMk cId="1282432072" sldId="267"/>
            <ac:spMk id="584" creationId="{00000000-0000-0000-0000-000000000000}"/>
          </ac:spMkLst>
        </pc:spChg>
        <pc:spChg chg="del">
          <ac:chgData name="Mark Bolger ( Momentum Consulting )" userId="5191d3a0-a879-4689-ad06-75e79f89cfa4" providerId="ADAL" clId="{CE2EF471-6FEA-4BF4-AF7D-B8EEF56C0CA1}" dt="2022-11-11T18:49:11.951" v="7593" actId="478"/>
          <ac:spMkLst>
            <pc:docMk/>
            <pc:sldMk cId="1282432072" sldId="267"/>
            <ac:spMk id="585" creationId="{00000000-0000-0000-0000-000000000000}"/>
          </ac:spMkLst>
        </pc:spChg>
        <pc:spChg chg="del">
          <ac:chgData name="Mark Bolger ( Momentum Consulting )" userId="5191d3a0-a879-4689-ad06-75e79f89cfa4" providerId="ADAL" clId="{CE2EF471-6FEA-4BF4-AF7D-B8EEF56C0CA1}" dt="2022-11-11T18:49:41.774" v="7613" actId="478"/>
          <ac:spMkLst>
            <pc:docMk/>
            <pc:sldMk cId="1282432072" sldId="267"/>
            <ac:spMk id="586" creationId="{00000000-0000-0000-0000-000000000000}"/>
          </ac:spMkLst>
        </pc:spChg>
        <pc:spChg chg="del">
          <ac:chgData name="Mark Bolger ( Momentum Consulting )" userId="5191d3a0-a879-4689-ad06-75e79f89cfa4" providerId="ADAL" clId="{CE2EF471-6FEA-4BF4-AF7D-B8EEF56C0CA1}" dt="2022-11-11T18:49:42.808" v="7614" actId="478"/>
          <ac:spMkLst>
            <pc:docMk/>
            <pc:sldMk cId="1282432072" sldId="267"/>
            <ac:spMk id="587" creationId="{00000000-0000-0000-0000-000000000000}"/>
          </ac:spMkLst>
        </pc:spChg>
        <pc:spChg chg="del">
          <ac:chgData name="Mark Bolger ( Momentum Consulting )" userId="5191d3a0-a879-4689-ad06-75e79f89cfa4" providerId="ADAL" clId="{CE2EF471-6FEA-4BF4-AF7D-B8EEF56C0CA1}" dt="2022-11-11T18:52:55.029" v="7803" actId="478"/>
          <ac:spMkLst>
            <pc:docMk/>
            <pc:sldMk cId="1282432072" sldId="267"/>
            <ac:spMk id="588" creationId="{00000000-0000-0000-0000-000000000000}"/>
          </ac:spMkLst>
        </pc:spChg>
        <pc:spChg chg="del">
          <ac:chgData name="Mark Bolger ( Momentum Consulting )" userId="5191d3a0-a879-4689-ad06-75e79f89cfa4" providerId="ADAL" clId="{CE2EF471-6FEA-4BF4-AF7D-B8EEF56C0CA1}" dt="2022-11-11T18:52:53.648" v="7802" actId="478"/>
          <ac:spMkLst>
            <pc:docMk/>
            <pc:sldMk cId="1282432072" sldId="267"/>
            <ac:spMk id="589" creationId="{00000000-0000-0000-0000-000000000000}"/>
          </ac:spMkLst>
        </pc:spChg>
        <pc:spChg chg="del">
          <ac:chgData name="Mark Bolger ( Momentum Consulting )" userId="5191d3a0-a879-4689-ad06-75e79f89cfa4" providerId="ADAL" clId="{CE2EF471-6FEA-4BF4-AF7D-B8EEF56C0CA1}" dt="2022-11-11T18:52:52.752" v="7801" actId="478"/>
          <ac:spMkLst>
            <pc:docMk/>
            <pc:sldMk cId="1282432072" sldId="267"/>
            <ac:spMk id="590" creationId="{00000000-0000-0000-0000-000000000000}"/>
          </ac:spMkLst>
        </pc:spChg>
        <pc:spChg chg="del">
          <ac:chgData name="Mark Bolger ( Momentum Consulting )" userId="5191d3a0-a879-4689-ad06-75e79f89cfa4" providerId="ADAL" clId="{CE2EF471-6FEA-4BF4-AF7D-B8EEF56C0CA1}" dt="2022-11-11T18:49:12.864" v="7594" actId="478"/>
          <ac:spMkLst>
            <pc:docMk/>
            <pc:sldMk cId="1282432072" sldId="267"/>
            <ac:spMk id="591" creationId="{00000000-0000-0000-0000-000000000000}"/>
          </ac:spMkLst>
        </pc:spChg>
        <pc:spChg chg="del">
          <ac:chgData name="Mark Bolger ( Momentum Consulting )" userId="5191d3a0-a879-4689-ad06-75e79f89cfa4" providerId="ADAL" clId="{CE2EF471-6FEA-4BF4-AF7D-B8EEF56C0CA1}" dt="2022-11-11T18:50:03.387" v="7618" actId="478"/>
          <ac:spMkLst>
            <pc:docMk/>
            <pc:sldMk cId="1282432072" sldId="267"/>
            <ac:spMk id="592" creationId="{00000000-0000-0000-0000-000000000000}"/>
          </ac:spMkLst>
        </pc:spChg>
        <pc:spChg chg="del">
          <ac:chgData name="Mark Bolger ( Momentum Consulting )" userId="5191d3a0-a879-4689-ad06-75e79f89cfa4" providerId="ADAL" clId="{CE2EF471-6FEA-4BF4-AF7D-B8EEF56C0CA1}" dt="2022-11-11T18:50:05.381" v="7619" actId="478"/>
          <ac:spMkLst>
            <pc:docMk/>
            <pc:sldMk cId="1282432072" sldId="267"/>
            <ac:spMk id="593" creationId="{00000000-0000-0000-0000-000000000000}"/>
          </ac:spMkLst>
        </pc:spChg>
        <pc:spChg chg="mod">
          <ac:chgData name="Mark Bolger ( Momentum Consulting )" userId="5191d3a0-a879-4689-ad06-75e79f89cfa4" providerId="ADAL" clId="{CE2EF471-6FEA-4BF4-AF7D-B8EEF56C0CA1}" dt="2022-11-11T18:48:15.125" v="7589" actId="207"/>
          <ac:spMkLst>
            <pc:docMk/>
            <pc:sldMk cId="1282432072" sldId="267"/>
            <ac:spMk id="594" creationId="{00000000-0000-0000-0000-000000000000}"/>
          </ac:spMkLst>
        </pc:spChg>
        <pc:spChg chg="mod">
          <ac:chgData name="Mark Bolger ( Momentum Consulting )" userId="5191d3a0-a879-4689-ad06-75e79f89cfa4" providerId="ADAL" clId="{CE2EF471-6FEA-4BF4-AF7D-B8EEF56C0CA1}" dt="2022-11-11T18:52:29.115" v="7793" actId="207"/>
          <ac:spMkLst>
            <pc:docMk/>
            <pc:sldMk cId="1282432072" sldId="267"/>
            <ac:spMk id="595" creationId="{00000000-0000-0000-0000-000000000000}"/>
          </ac:spMkLst>
        </pc:spChg>
        <pc:spChg chg="del">
          <ac:chgData name="Mark Bolger ( Momentum Consulting )" userId="5191d3a0-a879-4689-ad06-75e79f89cfa4" providerId="ADAL" clId="{CE2EF471-6FEA-4BF4-AF7D-B8EEF56C0CA1}" dt="2022-11-11T18:49:37.980" v="7612" actId="478"/>
          <ac:spMkLst>
            <pc:docMk/>
            <pc:sldMk cId="1282432072" sldId="267"/>
            <ac:spMk id="596" creationId="{00000000-0000-0000-0000-000000000000}"/>
          </ac:spMkLst>
        </pc:spChg>
        <pc:spChg chg="del mod">
          <ac:chgData name="Mark Bolger ( Momentum Consulting )" userId="5191d3a0-a879-4689-ad06-75e79f89cfa4" providerId="ADAL" clId="{CE2EF471-6FEA-4BF4-AF7D-B8EEF56C0CA1}" dt="2022-11-11T18:49:36.679" v="7611" actId="478"/>
          <ac:spMkLst>
            <pc:docMk/>
            <pc:sldMk cId="1282432072" sldId="267"/>
            <ac:spMk id="597" creationId="{00000000-0000-0000-0000-000000000000}"/>
          </ac:spMkLst>
        </pc:spChg>
        <pc:spChg chg="del">
          <ac:chgData name="Mark Bolger ( Momentum Consulting )" userId="5191d3a0-a879-4689-ad06-75e79f89cfa4" providerId="ADAL" clId="{CE2EF471-6FEA-4BF4-AF7D-B8EEF56C0CA1}" dt="2022-11-11T18:49:33.232" v="7609" actId="478"/>
          <ac:spMkLst>
            <pc:docMk/>
            <pc:sldMk cId="1282432072" sldId="267"/>
            <ac:spMk id="598" creationId="{00000000-0000-0000-0000-000000000000}"/>
          </ac:spMkLst>
        </pc:spChg>
        <pc:spChg chg="del mod">
          <ac:chgData name="Mark Bolger ( Momentum Consulting )" userId="5191d3a0-a879-4689-ad06-75e79f89cfa4" providerId="ADAL" clId="{CE2EF471-6FEA-4BF4-AF7D-B8EEF56C0CA1}" dt="2022-11-11T18:49:35.037" v="7610" actId="478"/>
          <ac:spMkLst>
            <pc:docMk/>
            <pc:sldMk cId="1282432072" sldId="267"/>
            <ac:spMk id="599" creationId="{00000000-0000-0000-0000-000000000000}"/>
          </ac:spMkLst>
        </pc:spChg>
        <pc:spChg chg="del">
          <ac:chgData name="Mark Bolger ( Momentum Consulting )" userId="5191d3a0-a879-4689-ad06-75e79f89cfa4" providerId="ADAL" clId="{CE2EF471-6FEA-4BF4-AF7D-B8EEF56C0CA1}" dt="2022-11-11T18:49:29.687" v="7607" actId="478"/>
          <ac:spMkLst>
            <pc:docMk/>
            <pc:sldMk cId="1282432072" sldId="267"/>
            <ac:spMk id="600" creationId="{00000000-0000-0000-0000-000000000000}"/>
          </ac:spMkLst>
        </pc:spChg>
        <pc:spChg chg="del mod">
          <ac:chgData name="Mark Bolger ( Momentum Consulting )" userId="5191d3a0-a879-4689-ad06-75e79f89cfa4" providerId="ADAL" clId="{CE2EF471-6FEA-4BF4-AF7D-B8EEF56C0CA1}" dt="2022-11-11T18:49:30.623" v="7608" actId="478"/>
          <ac:spMkLst>
            <pc:docMk/>
            <pc:sldMk cId="1282432072" sldId="267"/>
            <ac:spMk id="601" creationId="{00000000-0000-0000-0000-000000000000}"/>
          </ac:spMkLst>
        </pc:spChg>
        <pc:spChg chg="del">
          <ac:chgData name="Mark Bolger ( Momentum Consulting )" userId="5191d3a0-a879-4689-ad06-75e79f89cfa4" providerId="ADAL" clId="{CE2EF471-6FEA-4BF4-AF7D-B8EEF56C0CA1}" dt="2022-11-11T18:49:24.760" v="7604" actId="478"/>
          <ac:spMkLst>
            <pc:docMk/>
            <pc:sldMk cId="1282432072" sldId="267"/>
            <ac:spMk id="602" creationId="{00000000-0000-0000-0000-000000000000}"/>
          </ac:spMkLst>
        </pc:spChg>
        <pc:spChg chg="del mod">
          <ac:chgData name="Mark Bolger ( Momentum Consulting )" userId="5191d3a0-a879-4689-ad06-75e79f89cfa4" providerId="ADAL" clId="{CE2EF471-6FEA-4BF4-AF7D-B8EEF56C0CA1}" dt="2022-11-11T18:49:25.739" v="7605" actId="478"/>
          <ac:spMkLst>
            <pc:docMk/>
            <pc:sldMk cId="1282432072" sldId="267"/>
            <ac:spMk id="603" creationId="{00000000-0000-0000-0000-000000000000}"/>
          </ac:spMkLst>
        </pc:spChg>
        <pc:spChg chg="del">
          <ac:chgData name="Mark Bolger ( Momentum Consulting )" userId="5191d3a0-a879-4689-ad06-75e79f89cfa4" providerId="ADAL" clId="{CE2EF471-6FEA-4BF4-AF7D-B8EEF56C0CA1}" dt="2022-11-11T18:49:23.680" v="7603" actId="478"/>
          <ac:spMkLst>
            <pc:docMk/>
            <pc:sldMk cId="1282432072" sldId="267"/>
            <ac:spMk id="604" creationId="{00000000-0000-0000-0000-000000000000}"/>
          </ac:spMkLst>
        </pc:spChg>
        <pc:spChg chg="del">
          <ac:chgData name="Mark Bolger ( Momentum Consulting )" userId="5191d3a0-a879-4689-ad06-75e79f89cfa4" providerId="ADAL" clId="{CE2EF471-6FEA-4BF4-AF7D-B8EEF56C0CA1}" dt="2022-11-11T18:49:22.517" v="7602" actId="478"/>
          <ac:spMkLst>
            <pc:docMk/>
            <pc:sldMk cId="1282432072" sldId="267"/>
            <ac:spMk id="605" creationId="{00000000-0000-0000-0000-000000000000}"/>
          </ac:spMkLst>
        </pc:spChg>
        <pc:spChg chg="del">
          <ac:chgData name="Mark Bolger ( Momentum Consulting )" userId="5191d3a0-a879-4689-ad06-75e79f89cfa4" providerId="ADAL" clId="{CE2EF471-6FEA-4BF4-AF7D-B8EEF56C0CA1}" dt="2022-11-11T18:49:21.101" v="7601" actId="478"/>
          <ac:spMkLst>
            <pc:docMk/>
            <pc:sldMk cId="1282432072" sldId="267"/>
            <ac:spMk id="606" creationId="{00000000-0000-0000-0000-000000000000}"/>
          </ac:spMkLst>
        </pc:spChg>
        <pc:spChg chg="del mod">
          <ac:chgData name="Mark Bolger ( Momentum Consulting )" userId="5191d3a0-a879-4689-ad06-75e79f89cfa4" providerId="ADAL" clId="{CE2EF471-6FEA-4BF4-AF7D-B8EEF56C0CA1}" dt="2022-11-11T18:49:19.744" v="7600" actId="478"/>
          <ac:spMkLst>
            <pc:docMk/>
            <pc:sldMk cId="1282432072" sldId="267"/>
            <ac:spMk id="607" creationId="{00000000-0000-0000-0000-000000000000}"/>
          </ac:spMkLst>
        </pc:spChg>
        <pc:spChg chg="del">
          <ac:chgData name="Mark Bolger ( Momentum Consulting )" userId="5191d3a0-a879-4689-ad06-75e79f89cfa4" providerId="ADAL" clId="{CE2EF471-6FEA-4BF4-AF7D-B8EEF56C0CA1}" dt="2022-11-11T18:49:17.933" v="7599" actId="478"/>
          <ac:spMkLst>
            <pc:docMk/>
            <pc:sldMk cId="1282432072" sldId="267"/>
            <ac:spMk id="608" creationId="{00000000-0000-0000-0000-000000000000}"/>
          </ac:spMkLst>
        </pc:spChg>
        <pc:spChg chg="del mod">
          <ac:chgData name="Mark Bolger ( Momentum Consulting )" userId="5191d3a0-a879-4689-ad06-75e79f89cfa4" providerId="ADAL" clId="{CE2EF471-6FEA-4BF4-AF7D-B8EEF56C0CA1}" dt="2022-11-11T18:49:16.674" v="7598" actId="478"/>
          <ac:spMkLst>
            <pc:docMk/>
            <pc:sldMk cId="1282432072" sldId="267"/>
            <ac:spMk id="609" creationId="{00000000-0000-0000-0000-000000000000}"/>
          </ac:spMkLst>
        </pc:spChg>
        <pc:grpChg chg="add mod">
          <ac:chgData name="Mark Bolger ( Momentum Consulting )" userId="5191d3a0-a879-4689-ad06-75e79f89cfa4" providerId="ADAL" clId="{CE2EF471-6FEA-4BF4-AF7D-B8EEF56C0CA1}" dt="2022-11-11T18:54:43.371" v="7879" actId="1038"/>
          <ac:grpSpMkLst>
            <pc:docMk/>
            <pc:sldMk cId="1282432072" sldId="267"/>
            <ac:grpSpMk id="11" creationId="{5E4501A9-F79D-BCD3-34D4-144964A35D3D}"/>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14" creationId="{E09DE837-94F4-5362-63CA-AC067A6633D7}"/>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17" creationId="{31B1BD66-0126-06F4-FCFE-E4C80D3DBBB9}"/>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20" creationId="{2EA7C59E-A15C-A831-CAFC-07656045FE37}"/>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23" creationId="{31AFE935-1B48-BCAE-CE33-A0C9774D89FC}"/>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26" creationId="{CE0A03B3-2081-AA88-8A28-747209ECCAC2}"/>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29" creationId="{E762B29C-E68B-DD55-03B6-284D5B66D63A}"/>
          </ac:grpSpMkLst>
        </pc:grpChg>
        <pc:grpChg chg="add mod">
          <ac:chgData name="Mark Bolger ( Momentum Consulting )" userId="5191d3a0-a879-4689-ad06-75e79f89cfa4" providerId="ADAL" clId="{CE2EF471-6FEA-4BF4-AF7D-B8EEF56C0CA1}" dt="2022-11-11T18:54:43.371" v="7879" actId="1038"/>
          <ac:grpSpMkLst>
            <pc:docMk/>
            <pc:sldMk cId="1282432072" sldId="267"/>
            <ac:grpSpMk id="32" creationId="{A3844850-C696-D431-A8A0-E0B9BA6022B4}"/>
          </ac:grpSpMkLst>
        </pc:grpChg>
        <pc:picChg chg="add mod">
          <ac:chgData name="Mark Bolger ( Momentum Consulting )" userId="5191d3a0-a879-4689-ad06-75e79f89cfa4" providerId="ADAL" clId="{CE2EF471-6FEA-4BF4-AF7D-B8EEF56C0CA1}" dt="2022-11-11T18:46:08.609" v="7571" actId="1076"/>
          <ac:picMkLst>
            <pc:docMk/>
            <pc:sldMk cId="1282432072" sldId="267"/>
            <ac:picMk id="3" creationId="{6C0F3835-72D3-153D-05C8-01B59B3B33D2}"/>
          </ac:picMkLst>
        </pc:picChg>
        <pc:picChg chg="add del mod">
          <ac:chgData name="Mark Bolger ( Momentum Consulting )" userId="5191d3a0-a879-4689-ad06-75e79f89cfa4" providerId="ADAL" clId="{CE2EF471-6FEA-4BF4-AF7D-B8EEF56C0CA1}" dt="2022-11-11T18:59:52.958" v="8085" actId="478"/>
          <ac:picMkLst>
            <pc:docMk/>
            <pc:sldMk cId="1282432072" sldId="267"/>
            <ac:picMk id="5" creationId="{878129BC-5CF2-79E4-7156-59A16D1C1FA4}"/>
          </ac:picMkLst>
        </pc:picChg>
        <pc:picChg chg="add mod">
          <ac:chgData name="Mark Bolger ( Momentum Consulting )" userId="5191d3a0-a879-4689-ad06-75e79f89cfa4" providerId="ADAL" clId="{CE2EF471-6FEA-4BF4-AF7D-B8EEF56C0CA1}" dt="2022-11-11T18:50:37.093" v="7624" actId="207"/>
          <ac:picMkLst>
            <pc:docMk/>
            <pc:sldMk cId="1282432072" sldId="267"/>
            <ac:picMk id="7" creationId="{CF690B4B-A994-F5EC-AAC7-E200AAD00670}"/>
          </ac:picMkLst>
        </pc:picChg>
      </pc:sldChg>
      <pc:sldChg chg="delSp modSp del mod addCm">
        <pc:chgData name="Mark Bolger ( Momentum Consulting )" userId="5191d3a0-a879-4689-ad06-75e79f89cfa4" providerId="ADAL" clId="{CE2EF471-6FEA-4BF4-AF7D-B8EEF56C0CA1}" dt="2022-11-11T12:38:15.661" v="443" actId="2696"/>
        <pc:sldMkLst>
          <pc:docMk/>
          <pc:sldMk cId="4080054308" sldId="4270"/>
        </pc:sldMkLst>
        <pc:picChg chg="del mod">
          <ac:chgData name="Mark Bolger ( Momentum Consulting )" userId="5191d3a0-a879-4689-ad06-75e79f89cfa4" providerId="ADAL" clId="{CE2EF471-6FEA-4BF4-AF7D-B8EEF56C0CA1}" dt="2022-10-28T17:35:39.411" v="1" actId="478"/>
          <ac:picMkLst>
            <pc:docMk/>
            <pc:sldMk cId="4080054308" sldId="4270"/>
            <ac:picMk id="15" creationId="{01CF472C-42B0-7298-A4CB-DA5F039BB1C0}"/>
          </ac:picMkLst>
        </pc:picChg>
      </pc:sldChg>
      <pc:sldChg chg="modSp del mod ord">
        <pc:chgData name="Mark Bolger ( Momentum Consulting )" userId="5191d3a0-a879-4689-ad06-75e79f89cfa4" providerId="ADAL" clId="{CE2EF471-6FEA-4BF4-AF7D-B8EEF56C0CA1}" dt="2022-11-11T20:25:40.531" v="10109" actId="2696"/>
        <pc:sldMkLst>
          <pc:docMk/>
          <pc:sldMk cId="259500589" sldId="4273"/>
        </pc:sldMkLst>
        <pc:spChg chg="mod">
          <ac:chgData name="Mark Bolger ( Momentum Consulting )" userId="5191d3a0-a879-4689-ad06-75e79f89cfa4" providerId="ADAL" clId="{CE2EF471-6FEA-4BF4-AF7D-B8EEF56C0CA1}" dt="2022-11-11T20:19:48.130" v="9924"/>
          <ac:spMkLst>
            <pc:docMk/>
            <pc:sldMk cId="259500589" sldId="4273"/>
            <ac:spMk id="4" creationId="{F98FAC07-5647-0B4B-AD26-E78E3A698A1E}"/>
          </ac:spMkLst>
        </pc:spChg>
        <pc:spChg chg="mod">
          <ac:chgData name="Mark Bolger ( Momentum Consulting )" userId="5191d3a0-a879-4689-ad06-75e79f89cfa4" providerId="ADAL" clId="{CE2EF471-6FEA-4BF4-AF7D-B8EEF56C0CA1}" dt="2022-11-11T20:20:23.235" v="9927" actId="20577"/>
          <ac:spMkLst>
            <pc:docMk/>
            <pc:sldMk cId="259500589" sldId="4273"/>
            <ac:spMk id="5" creationId="{430A4C18-0205-DC4A-91BE-E2303B132108}"/>
          </ac:spMkLst>
        </pc:spChg>
      </pc:sldChg>
      <pc:sldChg chg="ord">
        <pc:chgData name="Mark Bolger ( Momentum Consulting )" userId="5191d3a0-a879-4689-ad06-75e79f89cfa4" providerId="ADAL" clId="{CE2EF471-6FEA-4BF4-AF7D-B8EEF56C0CA1}" dt="2022-11-11T15:13:15.473" v="3425"/>
        <pc:sldMkLst>
          <pc:docMk/>
          <pc:sldMk cId="3368621248" sldId="4283"/>
        </pc:sldMkLst>
      </pc:sldChg>
      <pc:sldChg chg="modSp mod">
        <pc:chgData name="Mark Bolger ( Momentum Consulting )" userId="5191d3a0-a879-4689-ad06-75e79f89cfa4" providerId="ADAL" clId="{CE2EF471-6FEA-4BF4-AF7D-B8EEF56C0CA1}" dt="2022-10-28T17:36:16.188" v="60" actId="1035"/>
        <pc:sldMkLst>
          <pc:docMk/>
          <pc:sldMk cId="2288239601" sldId="4286"/>
        </pc:sldMkLst>
        <pc:spChg chg="mod">
          <ac:chgData name="Mark Bolger ( Momentum Consulting )" userId="5191d3a0-a879-4689-ad06-75e79f89cfa4" providerId="ADAL" clId="{CE2EF471-6FEA-4BF4-AF7D-B8EEF56C0CA1}" dt="2022-10-28T17:36:16.188" v="60" actId="1035"/>
          <ac:spMkLst>
            <pc:docMk/>
            <pc:sldMk cId="2288239601" sldId="4286"/>
            <ac:spMk id="7" creationId="{C7A02EA4-4CBF-804E-84A7-7223E815E249}"/>
          </ac:spMkLst>
        </pc:spChg>
        <pc:spChg chg="mod">
          <ac:chgData name="Mark Bolger ( Momentum Consulting )" userId="5191d3a0-a879-4689-ad06-75e79f89cfa4" providerId="ADAL" clId="{CE2EF471-6FEA-4BF4-AF7D-B8EEF56C0CA1}" dt="2022-10-28T17:36:16.188" v="60" actId="1035"/>
          <ac:spMkLst>
            <pc:docMk/>
            <pc:sldMk cId="2288239601" sldId="4286"/>
            <ac:spMk id="9" creationId="{89177E28-4F22-7E40-AB64-D1BAC04F32A8}"/>
          </ac:spMkLst>
        </pc:spChg>
      </pc:sldChg>
      <pc:sldChg chg="del">
        <pc:chgData name="Mark Bolger ( Momentum Consulting )" userId="5191d3a0-a879-4689-ad06-75e79f89cfa4" providerId="ADAL" clId="{CE2EF471-6FEA-4BF4-AF7D-B8EEF56C0CA1}" dt="2022-11-11T17:45:44.316" v="7523" actId="2696"/>
        <pc:sldMkLst>
          <pc:docMk/>
          <pc:sldMk cId="3157854676" sldId="4292"/>
        </pc:sldMkLst>
      </pc:sldChg>
      <pc:sldChg chg="addSp delSp mod">
        <pc:chgData name="Mark Bolger ( Momentum Consulting )" userId="5191d3a0-a879-4689-ad06-75e79f89cfa4" providerId="ADAL" clId="{CE2EF471-6FEA-4BF4-AF7D-B8EEF56C0CA1}" dt="2022-11-11T21:57:36.725" v="14342" actId="478"/>
        <pc:sldMkLst>
          <pc:docMk/>
          <pc:sldMk cId="182696595" sldId="4298"/>
        </pc:sldMkLst>
        <pc:spChg chg="add del">
          <ac:chgData name="Mark Bolger ( Momentum Consulting )" userId="5191d3a0-a879-4689-ad06-75e79f89cfa4" providerId="ADAL" clId="{CE2EF471-6FEA-4BF4-AF7D-B8EEF56C0CA1}" dt="2022-11-11T21:57:36.725" v="14342" actId="478"/>
          <ac:spMkLst>
            <pc:docMk/>
            <pc:sldMk cId="182696595" sldId="4298"/>
            <ac:spMk id="2" creationId="{CB9A3008-CCF7-9D66-0188-ECA760D4B8E5}"/>
          </ac:spMkLst>
        </pc:spChg>
      </pc:sldChg>
      <pc:sldChg chg="del">
        <pc:chgData name="Mark Bolger ( Momentum Consulting )" userId="5191d3a0-a879-4689-ad06-75e79f89cfa4" providerId="ADAL" clId="{CE2EF471-6FEA-4BF4-AF7D-B8EEF56C0CA1}" dt="2022-11-11T21:40:09.297" v="13745" actId="2696"/>
        <pc:sldMkLst>
          <pc:docMk/>
          <pc:sldMk cId="2932491004" sldId="4302"/>
        </pc:sldMkLst>
      </pc:sldChg>
      <pc:sldChg chg="del">
        <pc:chgData name="Mark Bolger ( Momentum Consulting )" userId="5191d3a0-a879-4689-ad06-75e79f89cfa4" providerId="ADAL" clId="{CE2EF471-6FEA-4BF4-AF7D-B8EEF56C0CA1}" dt="2022-11-11T21:40:09.297" v="13745" actId="2696"/>
        <pc:sldMkLst>
          <pc:docMk/>
          <pc:sldMk cId="1922569055" sldId="4303"/>
        </pc:sldMkLst>
      </pc:sldChg>
      <pc:sldChg chg="modSp mod">
        <pc:chgData name="Mark Bolger ( Momentum Consulting )" userId="5191d3a0-a879-4689-ad06-75e79f89cfa4" providerId="ADAL" clId="{CE2EF471-6FEA-4BF4-AF7D-B8EEF56C0CA1}" dt="2022-11-11T17:07:57.140" v="7001" actId="14100"/>
        <pc:sldMkLst>
          <pc:docMk/>
          <pc:sldMk cId="334237807" sldId="4305"/>
        </pc:sldMkLst>
        <pc:spChg chg="mod">
          <ac:chgData name="Mark Bolger ( Momentum Consulting )" userId="5191d3a0-a879-4689-ad06-75e79f89cfa4" providerId="ADAL" clId="{CE2EF471-6FEA-4BF4-AF7D-B8EEF56C0CA1}" dt="2022-11-11T17:07:57.140" v="7001" actId="14100"/>
          <ac:spMkLst>
            <pc:docMk/>
            <pc:sldMk cId="334237807" sldId="4305"/>
            <ac:spMk id="3" creationId="{285FE3FE-5B3D-234A-9092-A0C847C5ECE3}"/>
          </ac:spMkLst>
        </pc:spChg>
      </pc:sldChg>
      <pc:sldChg chg="modSp mod ord">
        <pc:chgData name="Mark Bolger ( Momentum Consulting )" userId="5191d3a0-a879-4689-ad06-75e79f89cfa4" providerId="ADAL" clId="{CE2EF471-6FEA-4BF4-AF7D-B8EEF56C0CA1}" dt="2022-11-11T21:43:12.001" v="13812" actId="20577"/>
        <pc:sldMkLst>
          <pc:docMk/>
          <pc:sldMk cId="3508810208" sldId="4307"/>
        </pc:sldMkLst>
        <pc:spChg chg="mod">
          <ac:chgData name="Mark Bolger ( Momentum Consulting )" userId="5191d3a0-a879-4689-ad06-75e79f89cfa4" providerId="ADAL" clId="{CE2EF471-6FEA-4BF4-AF7D-B8EEF56C0CA1}" dt="2022-11-11T21:43:12.001" v="13812" actId="20577"/>
          <ac:spMkLst>
            <pc:docMk/>
            <pc:sldMk cId="3508810208" sldId="4307"/>
            <ac:spMk id="4" creationId="{36ABCAAF-1855-896D-3CD6-FB294B1CC5D0}"/>
          </ac:spMkLst>
        </pc:spChg>
      </pc:sldChg>
      <pc:sldChg chg="ord">
        <pc:chgData name="Mark Bolger ( Momentum Consulting )" userId="5191d3a0-a879-4689-ad06-75e79f89cfa4" providerId="ADAL" clId="{CE2EF471-6FEA-4BF4-AF7D-B8EEF56C0CA1}" dt="2022-11-11T15:13:15.473" v="3425"/>
        <pc:sldMkLst>
          <pc:docMk/>
          <pc:sldMk cId="1134157480" sldId="4308"/>
        </pc:sldMkLst>
      </pc:sldChg>
      <pc:sldChg chg="add del modNotesTx">
        <pc:chgData name="Mark Bolger ( Momentum Consulting )" userId="5191d3a0-a879-4689-ad06-75e79f89cfa4" providerId="ADAL" clId="{CE2EF471-6FEA-4BF4-AF7D-B8EEF56C0CA1}" dt="2022-11-11T19:01:23.270" v="8102" actId="2696"/>
        <pc:sldMkLst>
          <pc:docMk/>
          <pc:sldMk cId="3761459698" sldId="4309"/>
        </pc:sldMkLst>
      </pc:sldChg>
      <pc:sldChg chg="addSp delSp modSp new mod modClrScheme chgLayout">
        <pc:chgData name="Mark Bolger ( Momentum Consulting )" userId="5191d3a0-a879-4689-ad06-75e79f89cfa4" providerId="ADAL" clId="{CE2EF471-6FEA-4BF4-AF7D-B8EEF56C0CA1}" dt="2022-10-31T15:32:46.508" v="121" actId="27636"/>
        <pc:sldMkLst>
          <pc:docMk/>
          <pc:sldMk cId="2761976613" sldId="4313"/>
        </pc:sldMkLst>
        <pc:spChg chg="del mod ord">
          <ac:chgData name="Mark Bolger ( Momentum Consulting )" userId="5191d3a0-a879-4689-ad06-75e79f89cfa4" providerId="ADAL" clId="{CE2EF471-6FEA-4BF4-AF7D-B8EEF56C0CA1}" dt="2022-10-31T15:32:13.477" v="62" actId="700"/>
          <ac:spMkLst>
            <pc:docMk/>
            <pc:sldMk cId="2761976613" sldId="4313"/>
            <ac:spMk id="2" creationId="{3E072E33-42F7-B9DC-2C09-0F3D0CA6A178}"/>
          </ac:spMkLst>
        </pc:spChg>
        <pc:spChg chg="del mod ord">
          <ac:chgData name="Mark Bolger ( Momentum Consulting )" userId="5191d3a0-a879-4689-ad06-75e79f89cfa4" providerId="ADAL" clId="{CE2EF471-6FEA-4BF4-AF7D-B8EEF56C0CA1}" dt="2022-10-31T15:32:13.477" v="62" actId="700"/>
          <ac:spMkLst>
            <pc:docMk/>
            <pc:sldMk cId="2761976613" sldId="4313"/>
            <ac:spMk id="3" creationId="{B3114920-F450-A62D-758E-609D1E4B884D}"/>
          </ac:spMkLst>
        </pc:spChg>
        <pc:spChg chg="add mod ord">
          <ac:chgData name="Mark Bolger ( Momentum Consulting )" userId="5191d3a0-a879-4689-ad06-75e79f89cfa4" providerId="ADAL" clId="{CE2EF471-6FEA-4BF4-AF7D-B8EEF56C0CA1}" dt="2022-10-31T15:32:24.487" v="93" actId="20577"/>
          <ac:spMkLst>
            <pc:docMk/>
            <pc:sldMk cId="2761976613" sldId="4313"/>
            <ac:spMk id="4" creationId="{B275978A-63C1-3E42-A24C-3C7BD9F9176A}"/>
          </ac:spMkLst>
        </pc:spChg>
        <pc:spChg chg="add mod ord">
          <ac:chgData name="Mark Bolger ( Momentum Consulting )" userId="5191d3a0-a879-4689-ad06-75e79f89cfa4" providerId="ADAL" clId="{CE2EF471-6FEA-4BF4-AF7D-B8EEF56C0CA1}" dt="2022-10-31T15:32:46.508" v="121" actId="27636"/>
          <ac:spMkLst>
            <pc:docMk/>
            <pc:sldMk cId="2761976613" sldId="4313"/>
            <ac:spMk id="5" creationId="{4A071B33-5307-27CE-B212-528FBF5F7BF6}"/>
          </ac:spMkLst>
        </pc:spChg>
      </pc:sldChg>
      <pc:sldChg chg="addSp delSp modSp new mod">
        <pc:chgData name="Mark Bolger ( Momentum Consulting )" userId="5191d3a0-a879-4689-ad06-75e79f89cfa4" providerId="ADAL" clId="{CE2EF471-6FEA-4BF4-AF7D-B8EEF56C0CA1}" dt="2022-10-31T15:33:13.261" v="128" actId="27636"/>
        <pc:sldMkLst>
          <pc:docMk/>
          <pc:sldMk cId="782957179" sldId="4314"/>
        </pc:sldMkLst>
        <pc:spChg chg="del">
          <ac:chgData name="Mark Bolger ( Momentum Consulting )" userId="5191d3a0-a879-4689-ad06-75e79f89cfa4" providerId="ADAL" clId="{CE2EF471-6FEA-4BF4-AF7D-B8EEF56C0CA1}" dt="2022-10-31T15:33:06.697" v="123"/>
          <ac:spMkLst>
            <pc:docMk/>
            <pc:sldMk cId="782957179" sldId="4314"/>
            <ac:spMk id="2" creationId="{694E433D-2B57-DB9D-8A99-FE9CCE12C43B}"/>
          </ac:spMkLst>
        </pc:spChg>
        <pc:spChg chg="add mod">
          <ac:chgData name="Mark Bolger ( Momentum Consulting )" userId="5191d3a0-a879-4689-ad06-75e79f89cfa4" providerId="ADAL" clId="{CE2EF471-6FEA-4BF4-AF7D-B8EEF56C0CA1}" dt="2022-10-31T15:33:13.261" v="128" actId="27636"/>
          <ac:spMkLst>
            <pc:docMk/>
            <pc:sldMk cId="782957179" sldId="4314"/>
            <ac:spMk id="4" creationId="{5E46232C-4CBB-83CB-AEA8-59E65317F17A}"/>
          </ac:spMkLst>
        </pc:spChg>
      </pc:sldChg>
      <pc:sldChg chg="addSp delSp modSp new mod">
        <pc:chgData name="Mark Bolger ( Momentum Consulting )" userId="5191d3a0-a879-4689-ad06-75e79f89cfa4" providerId="ADAL" clId="{CE2EF471-6FEA-4BF4-AF7D-B8EEF56C0CA1}" dt="2022-10-31T15:39:43.630" v="177" actId="22"/>
        <pc:sldMkLst>
          <pc:docMk/>
          <pc:sldMk cId="2594441317" sldId="4315"/>
        </pc:sldMkLst>
        <pc:spChg chg="mod">
          <ac:chgData name="Mark Bolger ( Momentum Consulting )" userId="5191d3a0-a879-4689-ad06-75e79f89cfa4" providerId="ADAL" clId="{CE2EF471-6FEA-4BF4-AF7D-B8EEF56C0CA1}" dt="2022-10-31T15:38:01.511" v="175" actId="27636"/>
          <ac:spMkLst>
            <pc:docMk/>
            <pc:sldMk cId="2594441317" sldId="4315"/>
            <ac:spMk id="2" creationId="{F1826626-91A5-7FCC-DD17-F7FB448C727A}"/>
          </ac:spMkLst>
        </pc:spChg>
        <pc:spChg chg="mod">
          <ac:chgData name="Mark Bolger ( Momentum Consulting )" userId="5191d3a0-a879-4689-ad06-75e79f89cfa4" providerId="ADAL" clId="{CE2EF471-6FEA-4BF4-AF7D-B8EEF56C0CA1}" dt="2022-10-31T15:37:55.439" v="173" actId="20577"/>
          <ac:spMkLst>
            <pc:docMk/>
            <pc:sldMk cId="2594441317" sldId="4315"/>
            <ac:spMk id="3" creationId="{46FF98A9-7062-95E0-9B31-EFE2BEAB3A9E}"/>
          </ac:spMkLst>
        </pc:spChg>
        <pc:spChg chg="add del">
          <ac:chgData name="Mark Bolger ( Momentum Consulting )" userId="5191d3a0-a879-4689-ad06-75e79f89cfa4" providerId="ADAL" clId="{CE2EF471-6FEA-4BF4-AF7D-B8EEF56C0CA1}" dt="2022-10-31T15:39:43.630" v="177" actId="22"/>
          <ac:spMkLst>
            <pc:docMk/>
            <pc:sldMk cId="2594441317" sldId="4315"/>
            <ac:spMk id="5" creationId="{A94CF86B-264A-999B-149A-7609B80972F5}"/>
          </ac:spMkLst>
        </pc:spChg>
      </pc:sldChg>
      <pc:sldChg chg="addSp delSp modSp new mod">
        <pc:chgData name="Mark Bolger ( Momentum Consulting )" userId="5191d3a0-a879-4689-ad06-75e79f89cfa4" providerId="ADAL" clId="{CE2EF471-6FEA-4BF4-AF7D-B8EEF56C0CA1}" dt="2022-10-31T15:42:28.614" v="271" actId="22"/>
        <pc:sldMkLst>
          <pc:docMk/>
          <pc:sldMk cId="4129138896" sldId="4316"/>
        </pc:sldMkLst>
        <pc:spChg chg="mod">
          <ac:chgData name="Mark Bolger ( Momentum Consulting )" userId="5191d3a0-a879-4689-ad06-75e79f89cfa4" providerId="ADAL" clId="{CE2EF471-6FEA-4BF4-AF7D-B8EEF56C0CA1}" dt="2022-10-31T15:41:58.460" v="180" actId="27636"/>
          <ac:spMkLst>
            <pc:docMk/>
            <pc:sldMk cId="4129138896" sldId="4316"/>
            <ac:spMk id="2" creationId="{5048C830-31D3-2290-D2B4-13F1DD96F089}"/>
          </ac:spMkLst>
        </pc:spChg>
        <pc:spChg chg="mod">
          <ac:chgData name="Mark Bolger ( Momentum Consulting )" userId="5191d3a0-a879-4689-ad06-75e79f89cfa4" providerId="ADAL" clId="{CE2EF471-6FEA-4BF4-AF7D-B8EEF56C0CA1}" dt="2022-10-31T15:42:19.278" v="269" actId="20577"/>
          <ac:spMkLst>
            <pc:docMk/>
            <pc:sldMk cId="4129138896" sldId="4316"/>
            <ac:spMk id="3" creationId="{C2CE5F0D-FB56-CA60-A5BF-7BBA1D8831FF}"/>
          </ac:spMkLst>
        </pc:spChg>
        <pc:spChg chg="add del">
          <ac:chgData name="Mark Bolger ( Momentum Consulting )" userId="5191d3a0-a879-4689-ad06-75e79f89cfa4" providerId="ADAL" clId="{CE2EF471-6FEA-4BF4-AF7D-B8EEF56C0CA1}" dt="2022-10-31T15:42:28.614" v="271" actId="22"/>
          <ac:spMkLst>
            <pc:docMk/>
            <pc:sldMk cId="4129138896" sldId="4316"/>
            <ac:spMk id="5" creationId="{B68B267B-F758-3630-2456-2E9B5FC05CA5}"/>
          </ac:spMkLst>
        </pc:spChg>
      </pc:sldChg>
      <pc:sldChg chg="modSp new mod">
        <pc:chgData name="Mark Bolger ( Momentum Consulting )" userId="5191d3a0-a879-4689-ad06-75e79f89cfa4" providerId="ADAL" clId="{CE2EF471-6FEA-4BF4-AF7D-B8EEF56C0CA1}" dt="2022-10-31T15:42:33.374" v="273"/>
        <pc:sldMkLst>
          <pc:docMk/>
          <pc:sldMk cId="549561566" sldId="4317"/>
        </pc:sldMkLst>
        <pc:spChg chg="mod">
          <ac:chgData name="Mark Bolger ( Momentum Consulting )" userId="5191d3a0-a879-4689-ad06-75e79f89cfa4" providerId="ADAL" clId="{CE2EF471-6FEA-4BF4-AF7D-B8EEF56C0CA1}" dt="2022-10-31T15:42:33.374" v="273"/>
          <ac:spMkLst>
            <pc:docMk/>
            <pc:sldMk cId="549561566" sldId="4317"/>
            <ac:spMk id="2" creationId="{37B9B0D0-5CC8-7B29-6581-890608285DF4}"/>
          </ac:spMkLst>
        </pc:spChg>
      </pc:sldChg>
      <pc:sldChg chg="modSp new mod">
        <pc:chgData name="Mark Bolger ( Momentum Consulting )" userId="5191d3a0-a879-4689-ad06-75e79f89cfa4" providerId="ADAL" clId="{CE2EF471-6FEA-4BF4-AF7D-B8EEF56C0CA1}" dt="2022-10-31T15:42:59.921" v="277" actId="27636"/>
        <pc:sldMkLst>
          <pc:docMk/>
          <pc:sldMk cId="888845405" sldId="4318"/>
        </pc:sldMkLst>
        <pc:spChg chg="mod">
          <ac:chgData name="Mark Bolger ( Momentum Consulting )" userId="5191d3a0-a879-4689-ad06-75e79f89cfa4" providerId="ADAL" clId="{CE2EF471-6FEA-4BF4-AF7D-B8EEF56C0CA1}" dt="2022-10-31T15:42:59.921" v="277" actId="27636"/>
          <ac:spMkLst>
            <pc:docMk/>
            <pc:sldMk cId="888845405" sldId="4318"/>
            <ac:spMk id="2" creationId="{A35016B3-CA45-76B0-C7F5-57FF06E51AB4}"/>
          </ac:spMkLst>
        </pc:spChg>
        <pc:spChg chg="mod">
          <ac:chgData name="Mark Bolger ( Momentum Consulting )" userId="5191d3a0-a879-4689-ad06-75e79f89cfa4" providerId="ADAL" clId="{CE2EF471-6FEA-4BF4-AF7D-B8EEF56C0CA1}" dt="2022-10-31T15:42:46.945" v="275"/>
          <ac:spMkLst>
            <pc:docMk/>
            <pc:sldMk cId="888845405" sldId="4318"/>
            <ac:spMk id="3" creationId="{200F59E0-6A21-2119-8492-28D7354295B8}"/>
          </ac:spMkLst>
        </pc:spChg>
      </pc:sldChg>
      <pc:sldChg chg="modSp new mod">
        <pc:chgData name="Mark Bolger ( Momentum Consulting )" userId="5191d3a0-a879-4689-ad06-75e79f89cfa4" providerId="ADAL" clId="{CE2EF471-6FEA-4BF4-AF7D-B8EEF56C0CA1}" dt="2022-10-31T15:51:14.369" v="441" actId="20577"/>
        <pc:sldMkLst>
          <pc:docMk/>
          <pc:sldMk cId="307700652" sldId="4319"/>
        </pc:sldMkLst>
        <pc:spChg chg="mod">
          <ac:chgData name="Mark Bolger ( Momentum Consulting )" userId="5191d3a0-a879-4689-ad06-75e79f89cfa4" providerId="ADAL" clId="{CE2EF471-6FEA-4BF4-AF7D-B8EEF56C0CA1}" dt="2022-10-31T15:51:14.369" v="441" actId="20577"/>
          <ac:spMkLst>
            <pc:docMk/>
            <pc:sldMk cId="307700652" sldId="4319"/>
            <ac:spMk id="2" creationId="{2496E6CB-5630-F021-3D58-1A0CA731C14B}"/>
          </ac:spMkLst>
        </pc:spChg>
      </pc:sldChg>
      <pc:sldChg chg="addSp delSp modSp mod ord">
        <pc:chgData name="Mark Bolger ( Momentum Consulting )" userId="5191d3a0-a879-4689-ad06-75e79f89cfa4" providerId="ADAL" clId="{CE2EF471-6FEA-4BF4-AF7D-B8EEF56C0CA1}" dt="2022-11-11T17:43:26.225" v="7475"/>
        <pc:sldMkLst>
          <pc:docMk/>
          <pc:sldMk cId="1221365121" sldId="4331"/>
        </pc:sldMkLst>
        <pc:spChg chg="mod">
          <ac:chgData name="Mark Bolger ( Momentum Consulting )" userId="5191d3a0-a879-4689-ad06-75e79f89cfa4" providerId="ADAL" clId="{CE2EF471-6FEA-4BF4-AF7D-B8EEF56C0CA1}" dt="2022-11-11T17:39:42.525" v="7383" actId="1037"/>
          <ac:spMkLst>
            <pc:docMk/>
            <pc:sldMk cId="1221365121" sldId="4331"/>
            <ac:spMk id="3" creationId="{651786F5-663F-E25A-F75A-00958390C6F9}"/>
          </ac:spMkLst>
        </pc:spChg>
        <pc:spChg chg="mod">
          <ac:chgData name="Mark Bolger ( Momentum Consulting )" userId="5191d3a0-a879-4689-ad06-75e79f89cfa4" providerId="ADAL" clId="{CE2EF471-6FEA-4BF4-AF7D-B8EEF56C0CA1}" dt="2022-11-11T17:37:24.286" v="7307"/>
          <ac:spMkLst>
            <pc:docMk/>
            <pc:sldMk cId="1221365121" sldId="4331"/>
            <ac:spMk id="14" creationId="{CDEEF029-7A29-62F7-5E2E-C8319A59989B}"/>
          </ac:spMkLst>
        </pc:spChg>
        <pc:grpChg chg="del">
          <ac:chgData name="Mark Bolger ( Momentum Consulting )" userId="5191d3a0-a879-4689-ad06-75e79f89cfa4" providerId="ADAL" clId="{CE2EF471-6FEA-4BF4-AF7D-B8EEF56C0CA1}" dt="2022-11-11T17:37:23.876" v="7306" actId="478"/>
          <ac:grpSpMkLst>
            <pc:docMk/>
            <pc:sldMk cId="1221365121" sldId="4331"/>
            <ac:grpSpMk id="4" creationId="{22072FE4-C6F2-2723-DD40-0F152D98F1B7}"/>
          </ac:grpSpMkLst>
        </pc:grpChg>
        <pc:grpChg chg="add mod">
          <ac:chgData name="Mark Bolger ( Momentum Consulting )" userId="5191d3a0-a879-4689-ad06-75e79f89cfa4" providerId="ADAL" clId="{CE2EF471-6FEA-4BF4-AF7D-B8EEF56C0CA1}" dt="2022-11-11T17:39:42.525" v="7383" actId="1037"/>
          <ac:grpSpMkLst>
            <pc:docMk/>
            <pc:sldMk cId="1221365121" sldId="4331"/>
            <ac:grpSpMk id="13" creationId="{9AC07DF8-4F20-5EEA-3DDE-9B3ADD5C05CA}"/>
          </ac:grpSpMkLst>
        </pc:grpChg>
        <pc:picChg chg="mod">
          <ac:chgData name="Mark Bolger ( Momentum Consulting )" userId="5191d3a0-a879-4689-ad06-75e79f89cfa4" providerId="ADAL" clId="{CE2EF471-6FEA-4BF4-AF7D-B8EEF56C0CA1}" dt="2022-11-11T17:37:24.286" v="7307"/>
          <ac:picMkLst>
            <pc:docMk/>
            <pc:sldMk cId="1221365121" sldId="4331"/>
            <ac:picMk id="15" creationId="{09A021A1-65DB-9D6C-5D8A-741EB623FE9C}"/>
          </ac:picMkLst>
        </pc:picChg>
      </pc:sldChg>
      <pc:sldChg chg="modSp mod ord modNotesTx">
        <pc:chgData name="Mark Bolger ( Momentum Consulting )" userId="5191d3a0-a879-4689-ad06-75e79f89cfa4" providerId="ADAL" clId="{CE2EF471-6FEA-4BF4-AF7D-B8EEF56C0CA1}" dt="2022-11-11T20:27:58.959" v="10130"/>
        <pc:sldMkLst>
          <pc:docMk/>
          <pc:sldMk cId="2659854075" sldId="4343"/>
        </pc:sldMkLst>
        <pc:spChg chg="mod">
          <ac:chgData name="Mark Bolger ( Momentum Consulting )" userId="5191d3a0-a879-4689-ad06-75e79f89cfa4" providerId="ADAL" clId="{CE2EF471-6FEA-4BF4-AF7D-B8EEF56C0CA1}" dt="2022-11-11T17:15:00.340" v="7052" actId="20577"/>
          <ac:spMkLst>
            <pc:docMk/>
            <pc:sldMk cId="2659854075" sldId="4343"/>
            <ac:spMk id="2" creationId="{56125432-3B18-046A-9044-17C553CD93C1}"/>
          </ac:spMkLst>
        </pc:spChg>
        <pc:spChg chg="mod">
          <ac:chgData name="Mark Bolger ( Momentum Consulting )" userId="5191d3a0-a879-4689-ad06-75e79f89cfa4" providerId="ADAL" clId="{CE2EF471-6FEA-4BF4-AF7D-B8EEF56C0CA1}" dt="2022-11-11T14:13:21.332" v="1351" actId="20577"/>
          <ac:spMkLst>
            <pc:docMk/>
            <pc:sldMk cId="2659854075" sldId="4343"/>
            <ac:spMk id="3" creationId="{B8E63FD7-80F3-9703-3A7E-FC7CDA658CA2}"/>
          </ac:spMkLst>
        </pc:spChg>
        <pc:picChg chg="mod">
          <ac:chgData name="Mark Bolger ( Momentum Consulting )" userId="5191d3a0-a879-4689-ad06-75e79f89cfa4" providerId="ADAL" clId="{CE2EF471-6FEA-4BF4-AF7D-B8EEF56C0CA1}" dt="2022-11-11T13:15:22.726" v="704" actId="1076"/>
          <ac:picMkLst>
            <pc:docMk/>
            <pc:sldMk cId="2659854075" sldId="4343"/>
            <ac:picMk id="5" creationId="{C4841096-88F5-8915-5C34-E40F319BFC9C}"/>
          </ac:picMkLst>
        </pc:picChg>
      </pc:sldChg>
      <pc:sldChg chg="addSp delSp modSp mod">
        <pc:chgData name="Mark Bolger ( Momentum Consulting )" userId="5191d3a0-a879-4689-ad06-75e79f89cfa4" providerId="ADAL" clId="{CE2EF471-6FEA-4BF4-AF7D-B8EEF56C0CA1}" dt="2022-11-11T21:12:33.220" v="11830" actId="20577"/>
        <pc:sldMkLst>
          <pc:docMk/>
          <pc:sldMk cId="3597626672" sldId="4357"/>
        </pc:sldMkLst>
        <pc:spChg chg="del mod">
          <ac:chgData name="Mark Bolger ( Momentum Consulting )" userId="5191d3a0-a879-4689-ad06-75e79f89cfa4" providerId="ADAL" clId="{CE2EF471-6FEA-4BF4-AF7D-B8EEF56C0CA1}" dt="2022-11-11T20:54:00.146" v="10699" actId="478"/>
          <ac:spMkLst>
            <pc:docMk/>
            <pc:sldMk cId="3597626672" sldId="4357"/>
            <ac:spMk id="2" creationId="{3FF16093-20B6-8F2C-37E0-D12F66B1F74A}"/>
          </ac:spMkLst>
        </pc:spChg>
        <pc:spChg chg="mod">
          <ac:chgData name="Mark Bolger ( Momentum Consulting )" userId="5191d3a0-a879-4689-ad06-75e79f89cfa4" providerId="ADAL" clId="{CE2EF471-6FEA-4BF4-AF7D-B8EEF56C0CA1}" dt="2022-11-11T21:11:47.749" v="11735" actId="27636"/>
          <ac:spMkLst>
            <pc:docMk/>
            <pc:sldMk cId="3597626672" sldId="4357"/>
            <ac:spMk id="3" creationId="{83E095F3-131F-12CF-353A-4BB2D728563C}"/>
          </ac:spMkLst>
        </pc:spChg>
        <pc:spChg chg="add mod">
          <ac:chgData name="Mark Bolger ( Momentum Consulting )" userId="5191d3a0-a879-4689-ad06-75e79f89cfa4" providerId="ADAL" clId="{CE2EF471-6FEA-4BF4-AF7D-B8EEF56C0CA1}" dt="2022-11-11T21:12:33.220" v="11830" actId="20577"/>
          <ac:spMkLst>
            <pc:docMk/>
            <pc:sldMk cId="3597626672" sldId="4357"/>
            <ac:spMk id="6" creationId="{CFC80C10-2C81-B1A3-87C9-EFD5AC3E1841}"/>
          </ac:spMkLst>
        </pc:spChg>
        <pc:picChg chg="add del mod">
          <ac:chgData name="Mark Bolger ( Momentum Consulting )" userId="5191d3a0-a879-4689-ad06-75e79f89cfa4" providerId="ADAL" clId="{CE2EF471-6FEA-4BF4-AF7D-B8EEF56C0CA1}" dt="2022-11-11T20:38:42.943" v="10574" actId="478"/>
          <ac:picMkLst>
            <pc:docMk/>
            <pc:sldMk cId="3597626672" sldId="4357"/>
            <ac:picMk id="5" creationId="{0145F649-B5B1-0CA0-944D-4DBFD12B2E92}"/>
          </ac:picMkLst>
        </pc:picChg>
        <pc:picChg chg="del mod">
          <ac:chgData name="Mark Bolger ( Momentum Consulting )" userId="5191d3a0-a879-4689-ad06-75e79f89cfa4" providerId="ADAL" clId="{CE2EF471-6FEA-4BF4-AF7D-B8EEF56C0CA1}" dt="2022-11-11T20:37:24.407" v="10571" actId="478"/>
          <ac:picMkLst>
            <pc:docMk/>
            <pc:sldMk cId="3597626672" sldId="4357"/>
            <ac:picMk id="8" creationId="{1D285513-D5CE-F661-4108-DF5BCDB19237}"/>
          </ac:picMkLst>
        </pc:picChg>
      </pc:sldChg>
      <pc:sldChg chg="addSp delSp modSp mod">
        <pc:chgData name="Mark Bolger ( Momentum Consulting )" userId="5191d3a0-a879-4689-ad06-75e79f89cfa4" providerId="ADAL" clId="{CE2EF471-6FEA-4BF4-AF7D-B8EEF56C0CA1}" dt="2022-11-11T20:24:51.924" v="10100" actId="20577"/>
        <pc:sldMkLst>
          <pc:docMk/>
          <pc:sldMk cId="3923037374" sldId="4396"/>
        </pc:sldMkLst>
        <pc:spChg chg="add del mod">
          <ac:chgData name="Mark Bolger ( Momentum Consulting )" userId="5191d3a0-a879-4689-ad06-75e79f89cfa4" providerId="ADAL" clId="{CE2EF471-6FEA-4BF4-AF7D-B8EEF56C0CA1}" dt="2022-11-11T20:24:23.850" v="10073" actId="478"/>
          <ac:spMkLst>
            <pc:docMk/>
            <pc:sldMk cId="3923037374" sldId="4396"/>
            <ac:spMk id="3" creationId="{901EE22B-7C60-CCAE-1A99-A19C64D52C22}"/>
          </ac:spMkLst>
        </pc:spChg>
        <pc:spChg chg="add del mod">
          <ac:chgData name="Mark Bolger ( Momentum Consulting )" userId="5191d3a0-a879-4689-ad06-75e79f89cfa4" providerId="ADAL" clId="{CE2EF471-6FEA-4BF4-AF7D-B8EEF56C0CA1}" dt="2022-11-11T20:24:25.248" v="10075" actId="478"/>
          <ac:spMkLst>
            <pc:docMk/>
            <pc:sldMk cId="3923037374" sldId="4396"/>
            <ac:spMk id="5" creationId="{FB0D6686-9B70-968A-78DE-6BD8DD824707}"/>
          </ac:spMkLst>
        </pc:spChg>
        <pc:spChg chg="mod">
          <ac:chgData name="Mark Bolger ( Momentum Consulting )" userId="5191d3a0-a879-4689-ad06-75e79f89cfa4" providerId="ADAL" clId="{CE2EF471-6FEA-4BF4-AF7D-B8EEF56C0CA1}" dt="2022-11-11T12:59:35.263" v="594" actId="20577"/>
          <ac:spMkLst>
            <pc:docMk/>
            <pc:sldMk cId="3923037374" sldId="4396"/>
            <ac:spMk id="24" creationId="{C655338C-A2AF-C84A-9163-168E86EA6B78}"/>
          </ac:spMkLst>
        </pc:spChg>
        <pc:spChg chg="mod">
          <ac:chgData name="Mark Bolger ( Momentum Consulting )" userId="5191d3a0-a879-4689-ad06-75e79f89cfa4" providerId="ADAL" clId="{CE2EF471-6FEA-4BF4-AF7D-B8EEF56C0CA1}" dt="2022-11-11T20:24:40.940" v="10088" actId="1036"/>
          <ac:spMkLst>
            <pc:docMk/>
            <pc:sldMk cId="3923037374" sldId="4396"/>
            <ac:spMk id="48" creationId="{0A5A0A05-59D5-9CE1-4F21-81338BF7E29D}"/>
          </ac:spMkLst>
        </pc:spChg>
        <pc:spChg chg="mod">
          <ac:chgData name="Mark Bolger ( Momentum Consulting )" userId="5191d3a0-a879-4689-ad06-75e79f89cfa4" providerId="ADAL" clId="{CE2EF471-6FEA-4BF4-AF7D-B8EEF56C0CA1}" dt="2022-11-11T20:24:40.940" v="10088" actId="1036"/>
          <ac:spMkLst>
            <pc:docMk/>
            <pc:sldMk cId="3923037374" sldId="4396"/>
            <ac:spMk id="49" creationId="{F3D2C015-CEF1-888F-D3C4-27C1EDAC4F6C}"/>
          </ac:spMkLst>
        </pc:spChg>
        <pc:spChg chg="mod">
          <ac:chgData name="Mark Bolger ( Momentum Consulting )" userId="5191d3a0-a879-4689-ad06-75e79f89cfa4" providerId="ADAL" clId="{CE2EF471-6FEA-4BF4-AF7D-B8EEF56C0CA1}" dt="2022-11-11T20:24:40.940" v="10088" actId="1036"/>
          <ac:spMkLst>
            <pc:docMk/>
            <pc:sldMk cId="3923037374" sldId="4396"/>
            <ac:spMk id="50" creationId="{2E9FE4D6-AD04-DF4B-7875-A984E6D1B569}"/>
          </ac:spMkLst>
        </pc:spChg>
        <pc:spChg chg="mod">
          <ac:chgData name="Mark Bolger ( Momentum Consulting )" userId="5191d3a0-a879-4689-ad06-75e79f89cfa4" providerId="ADAL" clId="{CE2EF471-6FEA-4BF4-AF7D-B8EEF56C0CA1}" dt="2022-11-11T20:24:40.940" v="10088" actId="1036"/>
          <ac:spMkLst>
            <pc:docMk/>
            <pc:sldMk cId="3923037374" sldId="4396"/>
            <ac:spMk id="51" creationId="{42A28451-BFEC-E0EE-3B9C-2AF29FBD0295}"/>
          </ac:spMkLst>
        </pc:spChg>
        <pc:spChg chg="mod">
          <ac:chgData name="Mark Bolger ( Momentum Consulting )" userId="5191d3a0-a879-4689-ad06-75e79f89cfa4" providerId="ADAL" clId="{CE2EF471-6FEA-4BF4-AF7D-B8EEF56C0CA1}" dt="2022-11-11T20:24:40.940" v="10088" actId="1036"/>
          <ac:spMkLst>
            <pc:docMk/>
            <pc:sldMk cId="3923037374" sldId="4396"/>
            <ac:spMk id="52" creationId="{E669FE3B-F8BE-6900-F202-11899961CA90}"/>
          </ac:spMkLst>
        </pc:spChg>
        <pc:spChg chg="mod">
          <ac:chgData name="Mark Bolger ( Momentum Consulting )" userId="5191d3a0-a879-4689-ad06-75e79f89cfa4" providerId="ADAL" clId="{CE2EF471-6FEA-4BF4-AF7D-B8EEF56C0CA1}" dt="2022-11-11T20:24:40.940" v="10088" actId="1036"/>
          <ac:spMkLst>
            <pc:docMk/>
            <pc:sldMk cId="3923037374" sldId="4396"/>
            <ac:spMk id="53" creationId="{DED85B5A-37B8-151D-83DC-4F0FB2436EB0}"/>
          </ac:spMkLst>
        </pc:spChg>
        <pc:spChg chg="mod">
          <ac:chgData name="Mark Bolger ( Momentum Consulting )" userId="5191d3a0-a879-4689-ad06-75e79f89cfa4" providerId="ADAL" clId="{CE2EF471-6FEA-4BF4-AF7D-B8EEF56C0CA1}" dt="2022-11-11T20:24:40.940" v="10088" actId="1036"/>
          <ac:spMkLst>
            <pc:docMk/>
            <pc:sldMk cId="3923037374" sldId="4396"/>
            <ac:spMk id="54" creationId="{A24D08C7-F6FE-21A6-6CA0-94324BAADD48}"/>
          </ac:spMkLst>
        </pc:spChg>
        <pc:spChg chg="mod">
          <ac:chgData name="Mark Bolger ( Momentum Consulting )" userId="5191d3a0-a879-4689-ad06-75e79f89cfa4" providerId="ADAL" clId="{CE2EF471-6FEA-4BF4-AF7D-B8EEF56C0CA1}" dt="2022-11-11T20:24:40.940" v="10088" actId="1036"/>
          <ac:spMkLst>
            <pc:docMk/>
            <pc:sldMk cId="3923037374" sldId="4396"/>
            <ac:spMk id="55" creationId="{DBB2F1EE-6EE1-4867-0DC0-1C1BFAC60FEC}"/>
          </ac:spMkLst>
        </pc:spChg>
        <pc:spChg chg="mod">
          <ac:chgData name="Mark Bolger ( Momentum Consulting )" userId="5191d3a0-a879-4689-ad06-75e79f89cfa4" providerId="ADAL" clId="{CE2EF471-6FEA-4BF4-AF7D-B8EEF56C0CA1}" dt="2022-11-11T20:24:40.940" v="10088" actId="1036"/>
          <ac:spMkLst>
            <pc:docMk/>
            <pc:sldMk cId="3923037374" sldId="4396"/>
            <ac:spMk id="56" creationId="{C255E936-CD9C-59B3-B9A4-AAC40EB4BFA0}"/>
          </ac:spMkLst>
        </pc:spChg>
        <pc:spChg chg="mod">
          <ac:chgData name="Mark Bolger ( Momentum Consulting )" userId="5191d3a0-a879-4689-ad06-75e79f89cfa4" providerId="ADAL" clId="{CE2EF471-6FEA-4BF4-AF7D-B8EEF56C0CA1}" dt="2022-11-11T20:24:51.924" v="10100" actId="20577"/>
          <ac:spMkLst>
            <pc:docMk/>
            <pc:sldMk cId="3923037374" sldId="4396"/>
            <ac:spMk id="57" creationId="{4EAD3CE2-3DF7-36A6-93BD-94DEC6C9F03B}"/>
          </ac:spMkLst>
        </pc:spChg>
        <pc:spChg chg="del mod">
          <ac:chgData name="Mark Bolger ( Momentum Consulting )" userId="5191d3a0-a879-4689-ad06-75e79f89cfa4" providerId="ADAL" clId="{CE2EF471-6FEA-4BF4-AF7D-B8EEF56C0CA1}" dt="2022-11-11T20:24:21.745" v="10071" actId="478"/>
          <ac:spMkLst>
            <pc:docMk/>
            <pc:sldMk cId="3923037374" sldId="4396"/>
            <ac:spMk id="58" creationId="{220CCDBD-9BD4-310A-F02B-71E5F200D3DC}"/>
          </ac:spMkLst>
        </pc:spChg>
        <pc:spChg chg="del mod">
          <ac:chgData name="Mark Bolger ( Momentum Consulting )" userId="5191d3a0-a879-4689-ad06-75e79f89cfa4" providerId="ADAL" clId="{CE2EF471-6FEA-4BF4-AF7D-B8EEF56C0CA1}" dt="2022-11-11T20:24:19.287" v="10069" actId="478"/>
          <ac:spMkLst>
            <pc:docMk/>
            <pc:sldMk cId="3923037374" sldId="4396"/>
            <ac:spMk id="59" creationId="{0392D380-0B4D-6592-2654-139E0A740412}"/>
          </ac:spMkLst>
        </pc:spChg>
      </pc:sldChg>
      <pc:sldChg chg="addSp delSp modSp del mod">
        <pc:chgData name="Mark Bolger ( Momentum Consulting )" userId="5191d3a0-a879-4689-ad06-75e79f89cfa4" providerId="ADAL" clId="{CE2EF471-6FEA-4BF4-AF7D-B8EEF56C0CA1}" dt="2022-11-11T18:03:04.141" v="7552" actId="2696"/>
        <pc:sldMkLst>
          <pc:docMk/>
          <pc:sldMk cId="625064529" sldId="4397"/>
        </pc:sldMkLst>
        <pc:spChg chg="add del mod">
          <ac:chgData name="Mark Bolger ( Momentum Consulting )" userId="5191d3a0-a879-4689-ad06-75e79f89cfa4" providerId="ADAL" clId="{CE2EF471-6FEA-4BF4-AF7D-B8EEF56C0CA1}" dt="2022-11-11T15:05:39.141" v="3350"/>
          <ac:spMkLst>
            <pc:docMk/>
            <pc:sldMk cId="625064529" sldId="4397"/>
            <ac:spMk id="2" creationId="{DAED416D-8CDD-8F75-D5D4-39D9ED37E849}"/>
          </ac:spMkLst>
        </pc:spChg>
        <pc:spChg chg="add del mod">
          <ac:chgData name="Mark Bolger ( Momentum Consulting )" userId="5191d3a0-a879-4689-ad06-75e79f89cfa4" providerId="ADAL" clId="{CE2EF471-6FEA-4BF4-AF7D-B8EEF56C0CA1}" dt="2022-11-11T15:05:39.141" v="3350"/>
          <ac:spMkLst>
            <pc:docMk/>
            <pc:sldMk cId="625064529" sldId="4397"/>
            <ac:spMk id="3" creationId="{7F023F55-ED84-FF56-23D0-D85E8F264D2D}"/>
          </ac:spMkLst>
        </pc:spChg>
        <pc:spChg chg="mod">
          <ac:chgData name="Mark Bolger ( Momentum Consulting )" userId="5191d3a0-a879-4689-ad06-75e79f89cfa4" providerId="ADAL" clId="{CE2EF471-6FEA-4BF4-AF7D-B8EEF56C0CA1}" dt="2022-11-11T15:05:39.141" v="3350"/>
          <ac:spMkLst>
            <pc:docMk/>
            <pc:sldMk cId="625064529" sldId="4397"/>
            <ac:spMk id="4" creationId="{B275978A-63C1-3E42-A24C-3C7BD9F9176A}"/>
          </ac:spMkLst>
        </pc:spChg>
        <pc:spChg chg="mod">
          <ac:chgData name="Mark Bolger ( Momentum Consulting )" userId="5191d3a0-a879-4689-ad06-75e79f89cfa4" providerId="ADAL" clId="{CE2EF471-6FEA-4BF4-AF7D-B8EEF56C0CA1}" dt="2022-11-11T17:17:08.930" v="7082" actId="20577"/>
          <ac:spMkLst>
            <pc:docMk/>
            <pc:sldMk cId="625064529" sldId="4397"/>
            <ac:spMk id="5" creationId="{4A071B33-5307-27CE-B212-528FBF5F7BF6}"/>
          </ac:spMkLst>
        </pc:spChg>
      </pc:sldChg>
      <pc:sldChg chg="delSp modSp del mod">
        <pc:chgData name="Mark Bolger ( Momentum Consulting )" userId="5191d3a0-a879-4689-ad06-75e79f89cfa4" providerId="ADAL" clId="{CE2EF471-6FEA-4BF4-AF7D-B8EEF56C0CA1}" dt="2022-11-11T18:03:40.586" v="7553" actId="2696"/>
        <pc:sldMkLst>
          <pc:docMk/>
          <pc:sldMk cId="2234500809" sldId="4398"/>
        </pc:sldMkLst>
        <pc:spChg chg="del mod">
          <ac:chgData name="Mark Bolger ( Momentum Consulting )" userId="5191d3a0-a879-4689-ad06-75e79f89cfa4" providerId="ADAL" clId="{CE2EF471-6FEA-4BF4-AF7D-B8EEF56C0CA1}" dt="2022-11-11T17:16:54.874" v="7069" actId="478"/>
          <ac:spMkLst>
            <pc:docMk/>
            <pc:sldMk cId="2234500809" sldId="4398"/>
            <ac:spMk id="3" creationId="{EB222EB0-192F-8669-2AD8-7549D03640A5}"/>
          </ac:spMkLst>
        </pc:spChg>
        <pc:spChg chg="mod">
          <ac:chgData name="Mark Bolger ( Momentum Consulting )" userId="5191d3a0-a879-4689-ad06-75e79f89cfa4" providerId="ADAL" clId="{CE2EF471-6FEA-4BF4-AF7D-B8EEF56C0CA1}" dt="2022-11-11T18:02:03.925" v="7551" actId="20577"/>
          <ac:spMkLst>
            <pc:docMk/>
            <pc:sldMk cId="2234500809" sldId="4398"/>
            <ac:spMk id="4" creationId="{5E46232C-4CBB-83CB-AEA8-59E65317F17A}"/>
          </ac:spMkLst>
        </pc:spChg>
      </pc:sldChg>
      <pc:sldChg chg="modSp del mod">
        <pc:chgData name="Mark Bolger ( Momentum Consulting )" userId="5191d3a0-a879-4689-ad06-75e79f89cfa4" providerId="ADAL" clId="{CE2EF471-6FEA-4BF4-AF7D-B8EEF56C0CA1}" dt="2022-11-11T18:04:02.500" v="7554" actId="2696"/>
        <pc:sldMkLst>
          <pc:docMk/>
          <pc:sldMk cId="3779189464" sldId="4399"/>
        </pc:sldMkLst>
        <pc:spChg chg="mod">
          <ac:chgData name="Mark Bolger ( Momentum Consulting )" userId="5191d3a0-a879-4689-ad06-75e79f89cfa4" providerId="ADAL" clId="{CE2EF471-6FEA-4BF4-AF7D-B8EEF56C0CA1}" dt="2022-11-11T18:01:59.345" v="7549" actId="20577"/>
          <ac:spMkLst>
            <pc:docMk/>
            <pc:sldMk cId="3779189464" sldId="4399"/>
            <ac:spMk id="2" creationId="{F1826626-91A5-7FCC-DD17-F7FB448C727A}"/>
          </ac:spMkLst>
        </pc:spChg>
      </pc:sldChg>
      <pc:sldChg chg="modSp del mod">
        <pc:chgData name="Mark Bolger ( Momentum Consulting )" userId="5191d3a0-a879-4689-ad06-75e79f89cfa4" providerId="ADAL" clId="{CE2EF471-6FEA-4BF4-AF7D-B8EEF56C0CA1}" dt="2022-11-11T18:04:50.367" v="7557" actId="2696"/>
        <pc:sldMkLst>
          <pc:docMk/>
          <pc:sldMk cId="2202911345" sldId="4400"/>
        </pc:sldMkLst>
        <pc:spChg chg="mod">
          <ac:chgData name="Mark Bolger ( Momentum Consulting )" userId="5191d3a0-a879-4689-ad06-75e79f89cfa4" providerId="ADAL" clId="{CE2EF471-6FEA-4BF4-AF7D-B8EEF56C0CA1}" dt="2022-11-11T18:04:18.588" v="7556" actId="27636"/>
          <ac:spMkLst>
            <pc:docMk/>
            <pc:sldMk cId="2202911345" sldId="4400"/>
            <ac:spMk id="2" creationId="{5048C830-31D3-2290-D2B4-13F1DD96F089}"/>
          </ac:spMkLst>
        </pc:spChg>
      </pc:sldChg>
      <pc:sldChg chg="modSp del mod">
        <pc:chgData name="Mark Bolger ( Momentum Consulting )" userId="5191d3a0-a879-4689-ad06-75e79f89cfa4" providerId="ADAL" clId="{CE2EF471-6FEA-4BF4-AF7D-B8EEF56C0CA1}" dt="2022-11-11T18:05:26.658" v="7558" actId="2696"/>
        <pc:sldMkLst>
          <pc:docMk/>
          <pc:sldMk cId="2072781953" sldId="4401"/>
        </pc:sldMkLst>
        <pc:spChg chg="mod">
          <ac:chgData name="Mark Bolger ( Momentum Consulting )" userId="5191d3a0-a879-4689-ad06-75e79f89cfa4" providerId="ADAL" clId="{CE2EF471-6FEA-4BF4-AF7D-B8EEF56C0CA1}" dt="2022-11-11T17:48:55.259" v="7534" actId="948"/>
          <ac:spMkLst>
            <pc:docMk/>
            <pc:sldMk cId="2072781953" sldId="4401"/>
            <ac:spMk id="2" creationId="{37B9B0D0-5CC8-7B29-6581-890608285DF4}"/>
          </ac:spMkLst>
        </pc:spChg>
      </pc:sldChg>
      <pc:sldChg chg="del">
        <pc:chgData name="Mark Bolger ( Momentum Consulting )" userId="5191d3a0-a879-4689-ad06-75e79f89cfa4" providerId="ADAL" clId="{CE2EF471-6FEA-4BF4-AF7D-B8EEF56C0CA1}" dt="2022-11-11T18:06:27.952" v="7563" actId="2696"/>
        <pc:sldMkLst>
          <pc:docMk/>
          <pc:sldMk cId="993839019" sldId="4402"/>
        </pc:sldMkLst>
      </pc:sldChg>
      <pc:sldChg chg="modSp del mod">
        <pc:chgData name="Mark Bolger ( Momentum Consulting )" userId="5191d3a0-a879-4689-ad06-75e79f89cfa4" providerId="ADAL" clId="{CE2EF471-6FEA-4BF4-AF7D-B8EEF56C0CA1}" dt="2022-11-11T17:48:27.978" v="7533" actId="2696"/>
        <pc:sldMkLst>
          <pc:docMk/>
          <pc:sldMk cId="1203846841" sldId="4403"/>
        </pc:sldMkLst>
        <pc:spChg chg="mod">
          <ac:chgData name="Mark Bolger ( Momentum Consulting )" userId="5191d3a0-a879-4689-ad06-75e79f89cfa4" providerId="ADAL" clId="{CE2EF471-6FEA-4BF4-AF7D-B8EEF56C0CA1}" dt="2022-11-11T17:48:25.935" v="7532" actId="14100"/>
          <ac:spMkLst>
            <pc:docMk/>
            <pc:sldMk cId="1203846841" sldId="4403"/>
            <ac:spMk id="2" creationId="{2496E6CB-5630-F021-3D58-1A0CA731C14B}"/>
          </ac:spMkLst>
        </pc:spChg>
      </pc:sldChg>
      <pc:sldChg chg="del">
        <pc:chgData name="Mark Bolger ( Momentum Consulting )" userId="5191d3a0-a879-4689-ad06-75e79f89cfa4" providerId="ADAL" clId="{CE2EF471-6FEA-4BF4-AF7D-B8EEF56C0CA1}" dt="2022-11-11T15:16:44.831" v="3547" actId="2696"/>
        <pc:sldMkLst>
          <pc:docMk/>
          <pc:sldMk cId="1796707227" sldId="4404"/>
        </pc:sldMkLst>
      </pc:sldChg>
      <pc:sldChg chg="modSp mod">
        <pc:chgData name="Mark Bolger ( Momentum Consulting )" userId="5191d3a0-a879-4689-ad06-75e79f89cfa4" providerId="ADAL" clId="{CE2EF471-6FEA-4BF4-AF7D-B8EEF56C0CA1}" dt="2022-11-11T21:10:02.001" v="11679" actId="207"/>
        <pc:sldMkLst>
          <pc:docMk/>
          <pc:sldMk cId="1732096797" sldId="4405"/>
        </pc:sldMkLst>
        <pc:spChg chg="mod">
          <ac:chgData name="Mark Bolger ( Momentum Consulting )" userId="5191d3a0-a879-4689-ad06-75e79f89cfa4" providerId="ADAL" clId="{CE2EF471-6FEA-4BF4-AF7D-B8EEF56C0CA1}" dt="2022-11-11T21:10:02.001" v="11679" actId="207"/>
          <ac:spMkLst>
            <pc:docMk/>
            <pc:sldMk cId="1732096797" sldId="4405"/>
            <ac:spMk id="5" creationId="{CF3EBDD8-ADAA-9847-8A16-A76C961076B7}"/>
          </ac:spMkLst>
        </pc:spChg>
      </pc:sldChg>
      <pc:sldChg chg="modSp mod">
        <pc:chgData name="Mark Bolger ( Momentum Consulting )" userId="5191d3a0-a879-4689-ad06-75e79f89cfa4" providerId="ADAL" clId="{CE2EF471-6FEA-4BF4-AF7D-B8EEF56C0CA1}" dt="2022-11-11T21:10:10.334" v="11681" actId="207"/>
        <pc:sldMkLst>
          <pc:docMk/>
          <pc:sldMk cId="977554857" sldId="4406"/>
        </pc:sldMkLst>
        <pc:spChg chg="mod">
          <ac:chgData name="Mark Bolger ( Momentum Consulting )" userId="5191d3a0-a879-4689-ad06-75e79f89cfa4" providerId="ADAL" clId="{CE2EF471-6FEA-4BF4-AF7D-B8EEF56C0CA1}" dt="2022-11-11T21:10:10.334" v="11681" actId="207"/>
          <ac:spMkLst>
            <pc:docMk/>
            <pc:sldMk cId="977554857" sldId="4406"/>
            <ac:spMk id="5" creationId="{CF3EBDD8-ADAA-9847-8A16-A76C961076B7}"/>
          </ac:spMkLst>
        </pc:spChg>
      </pc:sldChg>
      <pc:sldChg chg="modSp mod">
        <pc:chgData name="Mark Bolger ( Momentum Consulting )" userId="5191d3a0-a879-4689-ad06-75e79f89cfa4" providerId="ADAL" clId="{CE2EF471-6FEA-4BF4-AF7D-B8EEF56C0CA1}" dt="2022-11-11T21:10:18.836" v="11683" actId="207"/>
        <pc:sldMkLst>
          <pc:docMk/>
          <pc:sldMk cId="3044999333" sldId="4407"/>
        </pc:sldMkLst>
        <pc:spChg chg="mod">
          <ac:chgData name="Mark Bolger ( Momentum Consulting )" userId="5191d3a0-a879-4689-ad06-75e79f89cfa4" providerId="ADAL" clId="{CE2EF471-6FEA-4BF4-AF7D-B8EEF56C0CA1}" dt="2022-11-11T21:10:18.836" v="11683" actId="207"/>
          <ac:spMkLst>
            <pc:docMk/>
            <pc:sldMk cId="3044999333" sldId="4407"/>
            <ac:spMk id="5" creationId="{CF3EBDD8-ADAA-9847-8A16-A76C961076B7}"/>
          </ac:spMkLst>
        </pc:spChg>
      </pc:sldChg>
      <pc:sldChg chg="modSp add del mod ord">
        <pc:chgData name="Mark Bolger ( Momentum Consulting )" userId="5191d3a0-a879-4689-ad06-75e79f89cfa4" providerId="ADAL" clId="{CE2EF471-6FEA-4BF4-AF7D-B8EEF56C0CA1}" dt="2022-11-11T17:13:46.594" v="7026" actId="2696"/>
        <pc:sldMkLst>
          <pc:docMk/>
          <pc:sldMk cId="2041189238" sldId="4408"/>
        </pc:sldMkLst>
        <pc:spChg chg="mod">
          <ac:chgData name="Mark Bolger ( Momentum Consulting )" userId="5191d3a0-a879-4689-ad06-75e79f89cfa4" providerId="ADAL" clId="{CE2EF471-6FEA-4BF4-AF7D-B8EEF56C0CA1}" dt="2022-11-11T17:13:17.494" v="7025" actId="20577"/>
          <ac:spMkLst>
            <pc:docMk/>
            <pc:sldMk cId="2041189238" sldId="4408"/>
            <ac:spMk id="2" creationId="{56125432-3B18-046A-9044-17C553CD93C1}"/>
          </ac:spMkLst>
        </pc:spChg>
        <pc:spChg chg="mod">
          <ac:chgData name="Mark Bolger ( Momentum Consulting )" userId="5191d3a0-a879-4689-ad06-75e79f89cfa4" providerId="ADAL" clId="{CE2EF471-6FEA-4BF4-AF7D-B8EEF56C0CA1}" dt="2022-11-11T13:36:34.771" v="867" actId="20577"/>
          <ac:spMkLst>
            <pc:docMk/>
            <pc:sldMk cId="2041189238" sldId="4408"/>
            <ac:spMk id="3" creationId="{B8E63FD7-80F3-9703-3A7E-FC7CDA658CA2}"/>
          </ac:spMkLst>
        </pc:spChg>
        <pc:picChg chg="mod">
          <ac:chgData name="Mark Bolger ( Momentum Consulting )" userId="5191d3a0-a879-4689-ad06-75e79f89cfa4" providerId="ADAL" clId="{CE2EF471-6FEA-4BF4-AF7D-B8EEF56C0CA1}" dt="2022-11-11T13:37:09.971" v="869" actId="207"/>
          <ac:picMkLst>
            <pc:docMk/>
            <pc:sldMk cId="2041189238" sldId="4408"/>
            <ac:picMk id="5" creationId="{C4841096-88F5-8915-5C34-E40F319BFC9C}"/>
          </ac:picMkLst>
        </pc:picChg>
      </pc:sldChg>
      <pc:sldChg chg="modSp mod">
        <pc:chgData name="Mark Bolger ( Momentum Consulting )" userId="5191d3a0-a879-4689-ad06-75e79f89cfa4" providerId="ADAL" clId="{CE2EF471-6FEA-4BF4-AF7D-B8EEF56C0CA1}" dt="2022-11-11T21:44:58.845" v="13814" actId="207"/>
        <pc:sldMkLst>
          <pc:docMk/>
          <pc:sldMk cId="4181541036" sldId="4410"/>
        </pc:sldMkLst>
        <pc:spChg chg="mod">
          <ac:chgData name="Mark Bolger ( Momentum Consulting )" userId="5191d3a0-a879-4689-ad06-75e79f89cfa4" providerId="ADAL" clId="{CE2EF471-6FEA-4BF4-AF7D-B8EEF56C0CA1}" dt="2022-11-11T21:44:58.845" v="13814" actId="207"/>
          <ac:spMkLst>
            <pc:docMk/>
            <pc:sldMk cId="4181541036" sldId="4410"/>
            <ac:spMk id="12" creationId="{E50C7146-AA63-E4A2-ECA9-EAECED8B558C}"/>
          </ac:spMkLst>
        </pc:spChg>
      </pc:sldChg>
      <pc:sldChg chg="modSp add mod">
        <pc:chgData name="Mark Bolger ( Momentum Consulting )" userId="5191d3a0-a879-4689-ad06-75e79f89cfa4" providerId="ADAL" clId="{CE2EF471-6FEA-4BF4-AF7D-B8EEF56C0CA1}" dt="2022-11-11T17:49:35.872" v="7536" actId="20577"/>
        <pc:sldMkLst>
          <pc:docMk/>
          <pc:sldMk cId="4051989328" sldId="4412"/>
        </pc:sldMkLst>
        <pc:spChg chg="mod">
          <ac:chgData name="Mark Bolger ( Momentum Consulting )" userId="5191d3a0-a879-4689-ad06-75e79f89cfa4" providerId="ADAL" clId="{CE2EF471-6FEA-4BF4-AF7D-B8EEF56C0CA1}" dt="2022-11-11T17:49:35.872" v="7536" actId="20577"/>
          <ac:spMkLst>
            <pc:docMk/>
            <pc:sldMk cId="4051989328" sldId="4412"/>
            <ac:spMk id="2" creationId="{56125432-3B18-046A-9044-17C553CD93C1}"/>
          </ac:spMkLst>
        </pc:spChg>
      </pc:sldChg>
      <pc:sldChg chg="addSp delSp modSp new mod modClrScheme chgLayout">
        <pc:chgData name="Mark Bolger ( Momentum Consulting )" userId="5191d3a0-a879-4689-ad06-75e79f89cfa4" providerId="ADAL" clId="{CE2EF471-6FEA-4BF4-AF7D-B8EEF56C0CA1}" dt="2022-11-11T17:12:16.985" v="7024" actId="20577"/>
        <pc:sldMkLst>
          <pc:docMk/>
          <pc:sldMk cId="516599505" sldId="4413"/>
        </pc:sldMkLst>
        <pc:spChg chg="del mod ord">
          <ac:chgData name="Mark Bolger ( Momentum Consulting )" userId="5191d3a0-a879-4689-ad06-75e79f89cfa4" providerId="ADAL" clId="{CE2EF471-6FEA-4BF4-AF7D-B8EEF56C0CA1}" dt="2022-11-11T15:05:53.690" v="3352" actId="700"/>
          <ac:spMkLst>
            <pc:docMk/>
            <pc:sldMk cId="516599505" sldId="4413"/>
            <ac:spMk id="2" creationId="{5D1959F3-9135-8EAD-8C83-2B3A556AE776}"/>
          </ac:spMkLst>
        </pc:spChg>
        <pc:spChg chg="del mod ord">
          <ac:chgData name="Mark Bolger ( Momentum Consulting )" userId="5191d3a0-a879-4689-ad06-75e79f89cfa4" providerId="ADAL" clId="{CE2EF471-6FEA-4BF4-AF7D-B8EEF56C0CA1}" dt="2022-11-11T15:05:53.690" v="3352" actId="700"/>
          <ac:spMkLst>
            <pc:docMk/>
            <pc:sldMk cId="516599505" sldId="4413"/>
            <ac:spMk id="3" creationId="{A5CC86E9-784F-6B46-CF58-3150C64D3D62}"/>
          </ac:spMkLst>
        </pc:spChg>
        <pc:spChg chg="add mod ord">
          <ac:chgData name="Mark Bolger ( Momentum Consulting )" userId="5191d3a0-a879-4689-ad06-75e79f89cfa4" providerId="ADAL" clId="{CE2EF471-6FEA-4BF4-AF7D-B8EEF56C0CA1}" dt="2022-11-11T15:06:28.746" v="3396" actId="20577"/>
          <ac:spMkLst>
            <pc:docMk/>
            <pc:sldMk cId="516599505" sldId="4413"/>
            <ac:spMk id="4" creationId="{160D34AD-E01F-F8BB-9D22-9EF3CFBC0687}"/>
          </ac:spMkLst>
        </pc:spChg>
        <pc:spChg chg="add del mod ord">
          <ac:chgData name="Mark Bolger ( Momentum Consulting )" userId="5191d3a0-a879-4689-ad06-75e79f89cfa4" providerId="ADAL" clId="{CE2EF471-6FEA-4BF4-AF7D-B8EEF56C0CA1}" dt="2022-11-11T15:13:35.407" v="3427" actId="478"/>
          <ac:spMkLst>
            <pc:docMk/>
            <pc:sldMk cId="516599505" sldId="4413"/>
            <ac:spMk id="5" creationId="{3A7DDFFC-BD97-E6EB-5743-33BC15370DB0}"/>
          </ac:spMkLst>
        </pc:spChg>
        <pc:spChg chg="add mod ord topLvl">
          <ac:chgData name="Mark Bolger ( Momentum Consulting )" userId="5191d3a0-a879-4689-ad06-75e79f89cfa4" providerId="ADAL" clId="{CE2EF471-6FEA-4BF4-AF7D-B8EEF56C0CA1}" dt="2022-11-11T15:17:17.181" v="3551" actId="1076"/>
          <ac:spMkLst>
            <pc:docMk/>
            <pc:sldMk cId="516599505" sldId="4413"/>
            <ac:spMk id="21" creationId="{C925B694-90FF-A1BD-F1D7-482E0496CE85}"/>
          </ac:spMkLst>
        </pc:spChg>
        <pc:spChg chg="add mod">
          <ac:chgData name="Mark Bolger ( Momentum Consulting )" userId="5191d3a0-a879-4689-ad06-75e79f89cfa4" providerId="ADAL" clId="{CE2EF471-6FEA-4BF4-AF7D-B8EEF56C0CA1}" dt="2022-11-11T15:14:27.692" v="3430" actId="165"/>
          <ac:spMkLst>
            <pc:docMk/>
            <pc:sldMk cId="516599505" sldId="4413"/>
            <ac:spMk id="23" creationId="{6310586C-29E6-3017-2166-661CCD65838C}"/>
          </ac:spMkLst>
        </pc:spChg>
        <pc:spChg chg="add mod">
          <ac:chgData name="Mark Bolger ( Momentum Consulting )" userId="5191d3a0-a879-4689-ad06-75e79f89cfa4" providerId="ADAL" clId="{CE2EF471-6FEA-4BF4-AF7D-B8EEF56C0CA1}" dt="2022-11-11T15:14:27.692" v="3430" actId="165"/>
          <ac:spMkLst>
            <pc:docMk/>
            <pc:sldMk cId="516599505" sldId="4413"/>
            <ac:spMk id="25" creationId="{4C035F93-D8B3-2DDA-D83B-9B774AA14CC9}"/>
          </ac:spMkLst>
        </pc:spChg>
        <pc:spChg chg="add mod">
          <ac:chgData name="Mark Bolger ( Momentum Consulting )" userId="5191d3a0-a879-4689-ad06-75e79f89cfa4" providerId="ADAL" clId="{CE2EF471-6FEA-4BF4-AF7D-B8EEF56C0CA1}" dt="2022-11-11T15:14:27.692" v="3430" actId="165"/>
          <ac:spMkLst>
            <pc:docMk/>
            <pc:sldMk cId="516599505" sldId="4413"/>
            <ac:spMk id="26" creationId="{5E8E4ED2-76ED-337F-001B-B3831857623D}"/>
          </ac:spMkLst>
        </pc:spChg>
        <pc:spChg chg="add mod">
          <ac:chgData name="Mark Bolger ( Momentum Consulting )" userId="5191d3a0-a879-4689-ad06-75e79f89cfa4" providerId="ADAL" clId="{CE2EF471-6FEA-4BF4-AF7D-B8EEF56C0CA1}" dt="2022-11-11T15:14:27.692" v="3430" actId="165"/>
          <ac:spMkLst>
            <pc:docMk/>
            <pc:sldMk cId="516599505" sldId="4413"/>
            <ac:spMk id="27" creationId="{2ADEF34E-DCDC-403A-C50D-6CB2DCECCDCB}"/>
          </ac:spMkLst>
        </pc:spChg>
        <pc:spChg chg="add mod">
          <ac:chgData name="Mark Bolger ( Momentum Consulting )" userId="5191d3a0-a879-4689-ad06-75e79f89cfa4" providerId="ADAL" clId="{CE2EF471-6FEA-4BF4-AF7D-B8EEF56C0CA1}" dt="2022-11-11T15:17:17.181" v="3551" actId="1076"/>
          <ac:spMkLst>
            <pc:docMk/>
            <pc:sldMk cId="516599505" sldId="4413"/>
            <ac:spMk id="28" creationId="{6F2BB121-C9EC-3E69-9CDF-C4F225AFD2CB}"/>
          </ac:spMkLst>
        </pc:spChg>
        <pc:spChg chg="add del mod">
          <ac:chgData name="Mark Bolger ( Momentum Consulting )" userId="5191d3a0-a879-4689-ad06-75e79f89cfa4" providerId="ADAL" clId="{CE2EF471-6FEA-4BF4-AF7D-B8EEF56C0CA1}" dt="2022-11-11T15:22:21.796" v="3568" actId="478"/>
          <ac:spMkLst>
            <pc:docMk/>
            <pc:sldMk cId="516599505" sldId="4413"/>
            <ac:spMk id="30" creationId="{626DD468-1801-8E67-3ABA-8DB3F45D9BE0}"/>
          </ac:spMkLst>
        </pc:spChg>
        <pc:spChg chg="add mod">
          <ac:chgData name="Mark Bolger ( Momentum Consulting )" userId="5191d3a0-a879-4689-ad06-75e79f89cfa4" providerId="ADAL" clId="{CE2EF471-6FEA-4BF4-AF7D-B8EEF56C0CA1}" dt="2022-11-11T17:12:16.985" v="7024" actId="20577"/>
          <ac:spMkLst>
            <pc:docMk/>
            <pc:sldMk cId="516599505" sldId="4413"/>
            <ac:spMk id="31" creationId="{B05E8357-F49C-9C93-9D75-7ECF0D8FDB75}"/>
          </ac:spMkLst>
        </pc:spChg>
        <pc:spChg chg="add mod">
          <ac:chgData name="Mark Bolger ( Momentum Consulting )" userId="5191d3a0-a879-4689-ad06-75e79f89cfa4" providerId="ADAL" clId="{CE2EF471-6FEA-4BF4-AF7D-B8EEF56C0CA1}" dt="2022-11-11T15:29:47.315" v="4251" actId="255"/>
          <ac:spMkLst>
            <pc:docMk/>
            <pc:sldMk cId="516599505" sldId="4413"/>
            <ac:spMk id="32" creationId="{69965509-09E5-D1EF-7018-24DBE5925CF4}"/>
          </ac:spMkLst>
        </pc:spChg>
        <pc:grpChg chg="add del mod">
          <ac:chgData name="Mark Bolger ( Momentum Consulting )" userId="5191d3a0-a879-4689-ad06-75e79f89cfa4" providerId="ADAL" clId="{CE2EF471-6FEA-4BF4-AF7D-B8EEF56C0CA1}" dt="2022-11-11T15:14:27.692" v="3430" actId="165"/>
          <ac:grpSpMkLst>
            <pc:docMk/>
            <pc:sldMk cId="516599505" sldId="4413"/>
            <ac:grpSpMk id="20" creationId="{871D2E34-EFCF-B1E0-3535-BCDA23B33597}"/>
          </ac:grpSpMkLst>
        </pc:grpChg>
        <pc:grpChg chg="add del mod topLvl">
          <ac:chgData name="Mark Bolger ( Momentum Consulting )" userId="5191d3a0-a879-4689-ad06-75e79f89cfa4" providerId="ADAL" clId="{CE2EF471-6FEA-4BF4-AF7D-B8EEF56C0CA1}" dt="2022-11-11T15:17:08.252" v="3550" actId="478"/>
          <ac:grpSpMkLst>
            <pc:docMk/>
            <pc:sldMk cId="516599505" sldId="4413"/>
            <ac:grpSpMk id="22" creationId="{8109D55B-A623-0C10-32EE-C7909A04CBF6}"/>
          </ac:grpSpMkLst>
        </pc:grpChg>
        <pc:grpChg chg="add mod">
          <ac:chgData name="Mark Bolger ( Momentum Consulting )" userId="5191d3a0-a879-4689-ad06-75e79f89cfa4" providerId="ADAL" clId="{CE2EF471-6FEA-4BF4-AF7D-B8EEF56C0CA1}" dt="2022-11-11T15:14:27.692" v="3430" actId="165"/>
          <ac:grpSpMkLst>
            <pc:docMk/>
            <pc:sldMk cId="516599505" sldId="4413"/>
            <ac:grpSpMk id="24" creationId="{A803EA96-8D32-69FC-026C-54145F6A65D0}"/>
          </ac:grpSpMkLst>
        </pc:grpChg>
        <pc:picChg chg="add mod">
          <ac:chgData name="Mark Bolger ( Momentum Consulting )" userId="5191d3a0-a879-4689-ad06-75e79f89cfa4" providerId="ADAL" clId="{CE2EF471-6FEA-4BF4-AF7D-B8EEF56C0CA1}" dt="2022-11-11T15:17:17.181" v="3551" actId="1076"/>
          <ac:picMkLst>
            <pc:docMk/>
            <pc:sldMk cId="516599505" sldId="4413"/>
            <ac:picMk id="7" creationId="{BBB078DE-7065-C3C5-C1B9-430D295763FF}"/>
          </ac:picMkLst>
        </pc:picChg>
        <pc:picChg chg="add del mod">
          <ac:chgData name="Mark Bolger ( Momentum Consulting )" userId="5191d3a0-a879-4689-ad06-75e79f89cfa4" providerId="ADAL" clId="{CE2EF471-6FEA-4BF4-AF7D-B8EEF56C0CA1}" dt="2022-11-11T15:17:05.606" v="3549" actId="478"/>
          <ac:picMkLst>
            <pc:docMk/>
            <pc:sldMk cId="516599505" sldId="4413"/>
            <ac:picMk id="9" creationId="{13F00A42-890C-A1AC-D72D-06EA7F1C753E}"/>
          </ac:picMkLst>
        </pc:picChg>
        <pc:picChg chg="add del mod ord">
          <ac:chgData name="Mark Bolger ( Momentum Consulting )" userId="5191d3a0-a879-4689-ad06-75e79f89cfa4" providerId="ADAL" clId="{CE2EF471-6FEA-4BF4-AF7D-B8EEF56C0CA1}" dt="2022-11-11T15:24:30.670" v="3786" actId="478"/>
          <ac:picMkLst>
            <pc:docMk/>
            <pc:sldMk cId="516599505" sldId="4413"/>
            <ac:picMk id="11" creationId="{2121883B-070F-03A8-4390-E5194391EB7F}"/>
          </ac:picMkLst>
        </pc:picChg>
        <pc:picChg chg="add del mod">
          <ac:chgData name="Mark Bolger ( Momentum Consulting )" userId="5191d3a0-a879-4689-ad06-75e79f89cfa4" providerId="ADAL" clId="{CE2EF471-6FEA-4BF4-AF7D-B8EEF56C0CA1}" dt="2022-11-11T15:17:05.606" v="3549" actId="478"/>
          <ac:picMkLst>
            <pc:docMk/>
            <pc:sldMk cId="516599505" sldId="4413"/>
            <ac:picMk id="13" creationId="{2320EA12-7568-7387-C889-8036451CF3C3}"/>
          </ac:picMkLst>
        </pc:picChg>
        <pc:picChg chg="add del mod">
          <ac:chgData name="Mark Bolger ( Momentum Consulting )" userId="5191d3a0-a879-4689-ad06-75e79f89cfa4" providerId="ADAL" clId="{CE2EF471-6FEA-4BF4-AF7D-B8EEF56C0CA1}" dt="2022-11-11T15:17:05.606" v="3549" actId="478"/>
          <ac:picMkLst>
            <pc:docMk/>
            <pc:sldMk cId="516599505" sldId="4413"/>
            <ac:picMk id="15" creationId="{C1CB4299-E0DA-1CDA-1A88-0E72262798F9}"/>
          </ac:picMkLst>
        </pc:picChg>
        <pc:picChg chg="add del mod">
          <ac:chgData name="Mark Bolger ( Momentum Consulting )" userId="5191d3a0-a879-4689-ad06-75e79f89cfa4" providerId="ADAL" clId="{CE2EF471-6FEA-4BF4-AF7D-B8EEF56C0CA1}" dt="2022-11-11T15:17:05.606" v="3549" actId="478"/>
          <ac:picMkLst>
            <pc:docMk/>
            <pc:sldMk cId="516599505" sldId="4413"/>
            <ac:picMk id="17" creationId="{D980DAD5-9BC5-4E30-24C2-2109E9CB1548}"/>
          </ac:picMkLst>
        </pc:picChg>
        <pc:picChg chg="add del mod">
          <ac:chgData name="Mark Bolger ( Momentum Consulting )" userId="5191d3a0-a879-4689-ad06-75e79f89cfa4" providerId="ADAL" clId="{CE2EF471-6FEA-4BF4-AF7D-B8EEF56C0CA1}" dt="2022-11-11T15:17:05.606" v="3549" actId="478"/>
          <ac:picMkLst>
            <pc:docMk/>
            <pc:sldMk cId="516599505" sldId="4413"/>
            <ac:picMk id="19" creationId="{5C67DA2E-B288-6128-E7CA-E979D2BCD8C9}"/>
          </ac:picMkLst>
        </pc:picChg>
        <pc:picChg chg="add del mod">
          <ac:chgData name="Mark Bolger ( Momentum Consulting )" userId="5191d3a0-a879-4689-ad06-75e79f89cfa4" providerId="ADAL" clId="{CE2EF471-6FEA-4BF4-AF7D-B8EEF56C0CA1}" dt="2022-11-11T15:15:26.273" v="3445" actId="478"/>
          <ac:picMkLst>
            <pc:docMk/>
            <pc:sldMk cId="516599505" sldId="4413"/>
            <ac:picMk id="29" creationId="{C4097249-60AA-4E13-9B1F-F1DEFB94645F}"/>
          </ac:picMkLst>
        </pc:picChg>
        <pc:picChg chg="add mod">
          <ac:chgData name="Mark Bolger ( Momentum Consulting )" userId="5191d3a0-a879-4689-ad06-75e79f89cfa4" providerId="ADAL" clId="{CE2EF471-6FEA-4BF4-AF7D-B8EEF56C0CA1}" dt="2022-11-11T15:24:39.079" v="3788" actId="207"/>
          <ac:picMkLst>
            <pc:docMk/>
            <pc:sldMk cId="516599505" sldId="4413"/>
            <ac:picMk id="33" creationId="{6AAA3601-8E80-7B40-78A5-AD4C4FF84858}"/>
          </ac:picMkLst>
        </pc:picChg>
        <pc:picChg chg="add del mod">
          <ac:chgData name="Mark Bolger ( Momentum Consulting )" userId="5191d3a0-a879-4689-ad06-75e79f89cfa4" providerId="ADAL" clId="{CE2EF471-6FEA-4BF4-AF7D-B8EEF56C0CA1}" dt="2022-11-11T17:03:03.405" v="6983" actId="478"/>
          <ac:picMkLst>
            <pc:docMk/>
            <pc:sldMk cId="516599505" sldId="4413"/>
            <ac:picMk id="34" creationId="{7E51752E-B9A0-9E38-9BC0-73129DF8FB60}"/>
          </ac:picMkLst>
        </pc:picChg>
      </pc:sldChg>
      <pc:sldChg chg="addSp modSp add del mod">
        <pc:chgData name="Mark Bolger ( Momentum Consulting )" userId="5191d3a0-a879-4689-ad06-75e79f89cfa4" providerId="ADAL" clId="{CE2EF471-6FEA-4BF4-AF7D-B8EEF56C0CA1}" dt="2022-11-11T16:59:06.166" v="6982" actId="2696"/>
        <pc:sldMkLst>
          <pc:docMk/>
          <pc:sldMk cId="216280765" sldId="4415"/>
        </pc:sldMkLst>
        <pc:picChg chg="add mod">
          <ac:chgData name="Mark Bolger ( Momentum Consulting )" userId="5191d3a0-a879-4689-ad06-75e79f89cfa4" providerId="ADAL" clId="{CE2EF471-6FEA-4BF4-AF7D-B8EEF56C0CA1}" dt="2022-11-11T15:08:11.565" v="3409" actId="1076"/>
          <ac:picMkLst>
            <pc:docMk/>
            <pc:sldMk cId="216280765" sldId="4415"/>
            <ac:picMk id="3" creationId="{E47370C6-79F8-0604-C19A-F31D94964723}"/>
          </ac:picMkLst>
        </pc:picChg>
      </pc:sldChg>
      <pc:sldChg chg="add del">
        <pc:chgData name="Mark Bolger ( Momentum Consulting )" userId="5191d3a0-a879-4689-ad06-75e79f89cfa4" providerId="ADAL" clId="{CE2EF471-6FEA-4BF4-AF7D-B8EEF56C0CA1}" dt="2022-11-11T16:58:56.278" v="6980" actId="2696"/>
        <pc:sldMkLst>
          <pc:docMk/>
          <pc:sldMk cId="259854808" sldId="4416"/>
        </pc:sldMkLst>
      </pc:sldChg>
      <pc:sldChg chg="addSp delSp modSp add mod">
        <pc:chgData name="Mark Bolger ( Momentum Consulting )" userId="5191d3a0-a879-4689-ad06-75e79f89cfa4" providerId="ADAL" clId="{CE2EF471-6FEA-4BF4-AF7D-B8EEF56C0CA1}" dt="2022-11-11T16:18:39.826" v="5463" actId="478"/>
        <pc:sldMkLst>
          <pc:docMk/>
          <pc:sldMk cId="3910133235" sldId="4417"/>
        </pc:sldMkLst>
        <pc:spChg chg="mod">
          <ac:chgData name="Mark Bolger ( Momentum Consulting )" userId="5191d3a0-a879-4689-ad06-75e79f89cfa4" providerId="ADAL" clId="{CE2EF471-6FEA-4BF4-AF7D-B8EEF56C0CA1}" dt="2022-11-11T15:31:32.683" v="4419" actId="12789"/>
          <ac:spMkLst>
            <pc:docMk/>
            <pc:sldMk cId="3910133235" sldId="4417"/>
            <ac:spMk id="21" creationId="{C925B694-90FF-A1BD-F1D7-482E0496CE85}"/>
          </ac:spMkLst>
        </pc:spChg>
        <pc:spChg chg="mod">
          <ac:chgData name="Mark Bolger ( Momentum Consulting )" userId="5191d3a0-a879-4689-ad06-75e79f89cfa4" providerId="ADAL" clId="{CE2EF471-6FEA-4BF4-AF7D-B8EEF56C0CA1}" dt="2022-11-11T15:34:04.879" v="4425" actId="12789"/>
          <ac:spMkLst>
            <pc:docMk/>
            <pc:sldMk cId="3910133235" sldId="4417"/>
            <ac:spMk id="28" creationId="{6F2BB121-C9EC-3E69-9CDF-C4F225AFD2CB}"/>
          </ac:spMkLst>
        </pc:spChg>
        <pc:spChg chg="mod">
          <ac:chgData name="Mark Bolger ( Momentum Consulting )" userId="5191d3a0-a879-4689-ad06-75e79f89cfa4" providerId="ADAL" clId="{CE2EF471-6FEA-4BF4-AF7D-B8EEF56C0CA1}" dt="2022-11-11T15:40:12.675" v="4745" actId="20577"/>
          <ac:spMkLst>
            <pc:docMk/>
            <pc:sldMk cId="3910133235" sldId="4417"/>
            <ac:spMk id="31" creationId="{B05E8357-F49C-9C93-9D75-7ECF0D8FDB75}"/>
          </ac:spMkLst>
        </pc:spChg>
        <pc:spChg chg="mod">
          <ac:chgData name="Mark Bolger ( Momentum Consulting )" userId="5191d3a0-a879-4689-ad06-75e79f89cfa4" providerId="ADAL" clId="{CE2EF471-6FEA-4BF4-AF7D-B8EEF56C0CA1}" dt="2022-11-11T15:53:42.264" v="5412" actId="20577"/>
          <ac:spMkLst>
            <pc:docMk/>
            <pc:sldMk cId="3910133235" sldId="4417"/>
            <ac:spMk id="32" creationId="{69965509-09E5-D1EF-7018-24DBE5925CF4}"/>
          </ac:spMkLst>
        </pc:spChg>
        <pc:picChg chg="add del mod">
          <ac:chgData name="Mark Bolger ( Momentum Consulting )" userId="5191d3a0-a879-4689-ad06-75e79f89cfa4" providerId="ADAL" clId="{CE2EF471-6FEA-4BF4-AF7D-B8EEF56C0CA1}" dt="2022-11-11T16:18:39.418" v="5462" actId="478"/>
          <ac:picMkLst>
            <pc:docMk/>
            <pc:sldMk cId="3910133235" sldId="4417"/>
            <ac:picMk id="2" creationId="{C6A46927-077A-AE5A-6616-C82D8E9E3C32}"/>
          </ac:picMkLst>
        </pc:picChg>
        <pc:picChg chg="add del mod">
          <ac:chgData name="Mark Bolger ( Momentum Consulting )" userId="5191d3a0-a879-4689-ad06-75e79f89cfa4" providerId="ADAL" clId="{CE2EF471-6FEA-4BF4-AF7D-B8EEF56C0CA1}" dt="2022-11-11T16:18:39.418" v="5462" actId="478"/>
          <ac:picMkLst>
            <pc:docMk/>
            <pc:sldMk cId="3910133235" sldId="4417"/>
            <ac:picMk id="3" creationId="{F5C3E59C-D8E1-579C-E7EE-10D874418285}"/>
          </ac:picMkLst>
        </pc:picChg>
        <pc:picChg chg="add del mod">
          <ac:chgData name="Mark Bolger ( Momentum Consulting )" userId="5191d3a0-a879-4689-ad06-75e79f89cfa4" providerId="ADAL" clId="{CE2EF471-6FEA-4BF4-AF7D-B8EEF56C0CA1}" dt="2022-11-11T16:18:39.418" v="5462" actId="478"/>
          <ac:picMkLst>
            <pc:docMk/>
            <pc:sldMk cId="3910133235" sldId="4417"/>
            <ac:picMk id="5" creationId="{6728658A-5DC1-19B3-09DF-0B5DB429ED61}"/>
          </ac:picMkLst>
        </pc:picChg>
        <pc:picChg chg="add del mod">
          <ac:chgData name="Mark Bolger ( Momentum Consulting )" userId="5191d3a0-a879-4689-ad06-75e79f89cfa4" providerId="ADAL" clId="{CE2EF471-6FEA-4BF4-AF7D-B8EEF56C0CA1}" dt="2022-11-11T16:18:39.418" v="5462" actId="478"/>
          <ac:picMkLst>
            <pc:docMk/>
            <pc:sldMk cId="3910133235" sldId="4417"/>
            <ac:picMk id="6" creationId="{17830B03-DFCD-60D3-B795-5B97346D0C61}"/>
          </ac:picMkLst>
        </pc:picChg>
        <pc:picChg chg="del">
          <ac:chgData name="Mark Bolger ( Momentum Consulting )" userId="5191d3a0-a879-4689-ad06-75e79f89cfa4" providerId="ADAL" clId="{CE2EF471-6FEA-4BF4-AF7D-B8EEF56C0CA1}" dt="2022-11-11T15:31:10.436" v="4413" actId="478"/>
          <ac:picMkLst>
            <pc:docMk/>
            <pc:sldMk cId="3910133235" sldId="4417"/>
            <ac:picMk id="7" creationId="{BBB078DE-7065-C3C5-C1B9-430D295763FF}"/>
          </ac:picMkLst>
        </pc:picChg>
        <pc:picChg chg="add del mod">
          <ac:chgData name="Mark Bolger ( Momentum Consulting )" userId="5191d3a0-a879-4689-ad06-75e79f89cfa4" providerId="ADAL" clId="{CE2EF471-6FEA-4BF4-AF7D-B8EEF56C0CA1}" dt="2022-11-11T16:18:39.418" v="5462" actId="478"/>
          <ac:picMkLst>
            <pc:docMk/>
            <pc:sldMk cId="3910133235" sldId="4417"/>
            <ac:picMk id="8" creationId="{10B487AB-038B-9D6E-4C49-88B3168CE889}"/>
          </ac:picMkLst>
        </pc:picChg>
        <pc:picChg chg="add mod">
          <ac:chgData name="Mark Bolger ( Momentum Consulting )" userId="5191d3a0-a879-4689-ad06-75e79f89cfa4" providerId="ADAL" clId="{CE2EF471-6FEA-4BF4-AF7D-B8EEF56C0CA1}" dt="2022-11-11T15:31:32.683" v="4419" actId="12789"/>
          <ac:picMkLst>
            <pc:docMk/>
            <pc:sldMk cId="3910133235" sldId="4417"/>
            <ac:picMk id="9" creationId="{16A28E84-BAC1-0156-2018-71FCF4B687E6}"/>
          </ac:picMkLst>
        </pc:picChg>
        <pc:picChg chg="add mod">
          <ac:chgData name="Mark Bolger ( Momentum Consulting )" userId="5191d3a0-a879-4689-ad06-75e79f89cfa4" providerId="ADAL" clId="{CE2EF471-6FEA-4BF4-AF7D-B8EEF56C0CA1}" dt="2022-11-11T15:34:04.879" v="4425" actId="12789"/>
          <ac:picMkLst>
            <pc:docMk/>
            <pc:sldMk cId="3910133235" sldId="4417"/>
            <ac:picMk id="11" creationId="{0273C88D-8D7C-E503-9652-080465128180}"/>
          </ac:picMkLst>
        </pc:picChg>
        <pc:picChg chg="del">
          <ac:chgData name="Mark Bolger ( Momentum Consulting )" userId="5191d3a0-a879-4689-ad06-75e79f89cfa4" providerId="ADAL" clId="{CE2EF471-6FEA-4BF4-AF7D-B8EEF56C0CA1}" dt="2022-11-11T15:33:51.191" v="4421" actId="478"/>
          <ac:picMkLst>
            <pc:docMk/>
            <pc:sldMk cId="3910133235" sldId="4417"/>
            <ac:picMk id="33" creationId="{6AAA3601-8E80-7B40-78A5-AD4C4FF84858}"/>
          </ac:picMkLst>
        </pc:picChg>
        <pc:picChg chg="del mod">
          <ac:chgData name="Mark Bolger ( Momentum Consulting )" userId="5191d3a0-a879-4689-ad06-75e79f89cfa4" providerId="ADAL" clId="{CE2EF471-6FEA-4BF4-AF7D-B8EEF56C0CA1}" dt="2022-11-11T16:18:39.826" v="5463" actId="478"/>
          <ac:picMkLst>
            <pc:docMk/>
            <pc:sldMk cId="3910133235" sldId="4417"/>
            <ac:picMk id="34" creationId="{7E51752E-B9A0-9E38-9BC0-73129DF8FB60}"/>
          </ac:picMkLst>
        </pc:picChg>
      </pc:sldChg>
      <pc:sldChg chg="addSp delSp modSp add mod addCm">
        <pc:chgData name="Mark Bolger ( Momentum Consulting )" userId="5191d3a0-a879-4689-ad06-75e79f89cfa4" providerId="ADAL" clId="{CE2EF471-6FEA-4BF4-AF7D-B8EEF56C0CA1}" dt="2022-11-11T20:35:27.614" v="10493" actId="478"/>
        <pc:sldMkLst>
          <pc:docMk/>
          <pc:sldMk cId="3616420772" sldId="4419"/>
        </pc:sldMkLst>
        <pc:spChg chg="add del mod">
          <ac:chgData name="Mark Bolger ( Momentum Consulting )" userId="5191d3a0-a879-4689-ad06-75e79f89cfa4" providerId="ADAL" clId="{CE2EF471-6FEA-4BF4-AF7D-B8EEF56C0CA1}" dt="2022-11-11T20:35:27.614" v="10493" actId="478"/>
          <ac:spMkLst>
            <pc:docMk/>
            <pc:sldMk cId="3616420772" sldId="4419"/>
            <ac:spMk id="7" creationId="{A002BA0A-662B-AA44-0543-DB27FDE55563}"/>
          </ac:spMkLst>
        </pc:spChg>
        <pc:spChg chg="mod">
          <ac:chgData name="Mark Bolger ( Momentum Consulting )" userId="5191d3a0-a879-4689-ad06-75e79f89cfa4" providerId="ADAL" clId="{CE2EF471-6FEA-4BF4-AF7D-B8EEF56C0CA1}" dt="2022-11-11T15:54:43.605" v="5419" actId="12789"/>
          <ac:spMkLst>
            <pc:docMk/>
            <pc:sldMk cId="3616420772" sldId="4419"/>
            <ac:spMk id="21" creationId="{C925B694-90FF-A1BD-F1D7-482E0496CE85}"/>
          </ac:spMkLst>
        </pc:spChg>
        <pc:spChg chg="mod">
          <ac:chgData name="Mark Bolger ( Momentum Consulting )" userId="5191d3a0-a879-4689-ad06-75e79f89cfa4" providerId="ADAL" clId="{CE2EF471-6FEA-4BF4-AF7D-B8EEF56C0CA1}" dt="2022-11-11T15:54:50.545" v="5421" actId="12789"/>
          <ac:spMkLst>
            <pc:docMk/>
            <pc:sldMk cId="3616420772" sldId="4419"/>
            <ac:spMk id="28" creationId="{6F2BB121-C9EC-3E69-9CDF-C4F225AFD2CB}"/>
          </ac:spMkLst>
        </pc:spChg>
        <pc:spChg chg="mod">
          <ac:chgData name="Mark Bolger ( Momentum Consulting )" userId="5191d3a0-a879-4689-ad06-75e79f89cfa4" providerId="ADAL" clId="{CE2EF471-6FEA-4BF4-AF7D-B8EEF56C0CA1}" dt="2022-11-11T16:53:00.490" v="6964" actId="14100"/>
          <ac:spMkLst>
            <pc:docMk/>
            <pc:sldMk cId="3616420772" sldId="4419"/>
            <ac:spMk id="31" creationId="{B05E8357-F49C-9C93-9D75-7ECF0D8FDB75}"/>
          </ac:spMkLst>
        </pc:spChg>
        <pc:spChg chg="mod">
          <ac:chgData name="Mark Bolger ( Momentum Consulting )" userId="5191d3a0-a879-4689-ad06-75e79f89cfa4" providerId="ADAL" clId="{CE2EF471-6FEA-4BF4-AF7D-B8EEF56C0CA1}" dt="2022-11-11T16:52:58.857" v="6963" actId="14100"/>
          <ac:spMkLst>
            <pc:docMk/>
            <pc:sldMk cId="3616420772" sldId="4419"/>
            <ac:spMk id="32" creationId="{69965509-09E5-D1EF-7018-24DBE5925CF4}"/>
          </ac:spMkLst>
        </pc:spChg>
        <pc:picChg chg="del">
          <ac:chgData name="Mark Bolger ( Momentum Consulting )" userId="5191d3a0-a879-4689-ad06-75e79f89cfa4" providerId="ADAL" clId="{CE2EF471-6FEA-4BF4-AF7D-B8EEF56C0CA1}" dt="2022-11-11T16:53:27.240" v="6966" actId="478"/>
          <ac:picMkLst>
            <pc:docMk/>
            <pc:sldMk cId="3616420772" sldId="4419"/>
            <ac:picMk id="2" creationId="{C6A46927-077A-AE5A-6616-C82D8E9E3C32}"/>
          </ac:picMkLst>
        </pc:picChg>
        <pc:picChg chg="del">
          <ac:chgData name="Mark Bolger ( Momentum Consulting )" userId="5191d3a0-a879-4689-ad06-75e79f89cfa4" providerId="ADAL" clId="{CE2EF471-6FEA-4BF4-AF7D-B8EEF56C0CA1}" dt="2022-11-11T16:53:27.240" v="6966" actId="478"/>
          <ac:picMkLst>
            <pc:docMk/>
            <pc:sldMk cId="3616420772" sldId="4419"/>
            <ac:picMk id="3" creationId="{F5C3E59C-D8E1-579C-E7EE-10D874418285}"/>
          </ac:picMkLst>
        </pc:picChg>
        <pc:picChg chg="del">
          <ac:chgData name="Mark Bolger ( Momentum Consulting )" userId="5191d3a0-a879-4689-ad06-75e79f89cfa4" providerId="ADAL" clId="{CE2EF471-6FEA-4BF4-AF7D-B8EEF56C0CA1}" dt="2022-11-11T16:53:27.240" v="6966" actId="478"/>
          <ac:picMkLst>
            <pc:docMk/>
            <pc:sldMk cId="3616420772" sldId="4419"/>
            <ac:picMk id="5" creationId="{6728658A-5DC1-19B3-09DF-0B5DB429ED61}"/>
          </ac:picMkLst>
        </pc:picChg>
        <pc:picChg chg="mod">
          <ac:chgData name="Mark Bolger ( Momentum Consulting )" userId="5191d3a0-a879-4689-ad06-75e79f89cfa4" providerId="ADAL" clId="{CE2EF471-6FEA-4BF4-AF7D-B8EEF56C0CA1}" dt="2022-11-11T15:54:55.936" v="5422" actId="207"/>
          <ac:picMkLst>
            <pc:docMk/>
            <pc:sldMk cId="3616420772" sldId="4419"/>
            <ac:picMk id="6" creationId="{17830B03-DFCD-60D3-B795-5B97346D0C61}"/>
          </ac:picMkLst>
        </pc:picChg>
        <pc:picChg chg="mod">
          <ac:chgData name="Mark Bolger ( Momentum Consulting )" userId="5191d3a0-a879-4689-ad06-75e79f89cfa4" providerId="ADAL" clId="{CE2EF471-6FEA-4BF4-AF7D-B8EEF56C0CA1}" dt="2022-11-11T15:54:55.936" v="5422" actId="207"/>
          <ac:picMkLst>
            <pc:docMk/>
            <pc:sldMk cId="3616420772" sldId="4419"/>
            <ac:picMk id="8" creationId="{10B487AB-038B-9D6E-4C49-88B3168CE889}"/>
          </ac:picMkLst>
        </pc:picChg>
        <pc:picChg chg="del">
          <ac:chgData name="Mark Bolger ( Momentum Consulting )" userId="5191d3a0-a879-4689-ad06-75e79f89cfa4" providerId="ADAL" clId="{CE2EF471-6FEA-4BF4-AF7D-B8EEF56C0CA1}" dt="2022-11-11T15:54:26.394" v="5414" actId="478"/>
          <ac:picMkLst>
            <pc:docMk/>
            <pc:sldMk cId="3616420772" sldId="4419"/>
            <ac:picMk id="9" creationId="{16A28E84-BAC1-0156-2018-71FCF4B687E6}"/>
          </ac:picMkLst>
        </pc:picChg>
        <pc:picChg chg="add del mod">
          <ac:chgData name="Mark Bolger ( Momentum Consulting )" userId="5191d3a0-a879-4689-ad06-75e79f89cfa4" providerId="ADAL" clId="{CE2EF471-6FEA-4BF4-AF7D-B8EEF56C0CA1}" dt="2022-11-11T16:57:38.998" v="6971" actId="478"/>
          <ac:picMkLst>
            <pc:docMk/>
            <pc:sldMk cId="3616420772" sldId="4419"/>
            <ac:picMk id="10" creationId="{2D93D819-8AC6-1133-365F-46198CA371EE}"/>
          </ac:picMkLst>
        </pc:picChg>
        <pc:picChg chg="del">
          <ac:chgData name="Mark Bolger ( Momentum Consulting )" userId="5191d3a0-a879-4689-ad06-75e79f89cfa4" providerId="ADAL" clId="{CE2EF471-6FEA-4BF4-AF7D-B8EEF56C0CA1}" dt="2022-11-11T15:54:27.652" v="5415" actId="478"/>
          <ac:picMkLst>
            <pc:docMk/>
            <pc:sldMk cId="3616420772" sldId="4419"/>
            <ac:picMk id="11" creationId="{0273C88D-8D7C-E503-9652-080465128180}"/>
          </ac:picMkLst>
        </pc:picChg>
        <pc:picChg chg="add del mod">
          <ac:chgData name="Mark Bolger ( Momentum Consulting )" userId="5191d3a0-a879-4689-ad06-75e79f89cfa4" providerId="ADAL" clId="{CE2EF471-6FEA-4BF4-AF7D-B8EEF56C0CA1}" dt="2022-11-11T20:35:27.614" v="10493" actId="478"/>
          <ac:picMkLst>
            <pc:docMk/>
            <pc:sldMk cId="3616420772" sldId="4419"/>
            <ac:picMk id="12" creationId="{08B74329-4462-0722-2C6F-7DE972E06BD6}"/>
          </ac:picMkLst>
        </pc:picChg>
        <pc:picChg chg="del">
          <ac:chgData name="Mark Bolger ( Momentum Consulting )" userId="5191d3a0-a879-4689-ad06-75e79f89cfa4" providerId="ADAL" clId="{CE2EF471-6FEA-4BF4-AF7D-B8EEF56C0CA1}" dt="2022-11-11T16:53:29.325" v="6967" actId="478"/>
          <ac:picMkLst>
            <pc:docMk/>
            <pc:sldMk cId="3616420772" sldId="4419"/>
            <ac:picMk id="34" creationId="{7E51752E-B9A0-9E38-9BC0-73129DF8FB60}"/>
          </ac:picMkLst>
        </pc:picChg>
      </pc:sldChg>
      <pc:sldChg chg="modSp mod">
        <pc:chgData name="Mark Bolger ( Momentum Consulting )" userId="5191d3a0-a879-4689-ad06-75e79f89cfa4" providerId="ADAL" clId="{CE2EF471-6FEA-4BF4-AF7D-B8EEF56C0CA1}" dt="2022-11-11T21:20:41.821" v="12277" actId="207"/>
        <pc:sldMkLst>
          <pc:docMk/>
          <pc:sldMk cId="421738071" sldId="4420"/>
        </pc:sldMkLst>
        <pc:spChg chg="mod">
          <ac:chgData name="Mark Bolger ( Momentum Consulting )" userId="5191d3a0-a879-4689-ad06-75e79f89cfa4" providerId="ADAL" clId="{CE2EF471-6FEA-4BF4-AF7D-B8EEF56C0CA1}" dt="2022-11-11T21:20:41.821" v="12277" actId="207"/>
          <ac:spMkLst>
            <pc:docMk/>
            <pc:sldMk cId="421738071" sldId="4420"/>
            <ac:spMk id="3" creationId="{063DCFA0-7067-22A2-B531-EA18661CA524}"/>
          </ac:spMkLst>
        </pc:spChg>
      </pc:sldChg>
      <pc:sldChg chg="modSp del mod">
        <pc:chgData name="Mark Bolger ( Momentum Consulting )" userId="5191d3a0-a879-4689-ad06-75e79f89cfa4" providerId="ADAL" clId="{CE2EF471-6FEA-4BF4-AF7D-B8EEF56C0CA1}" dt="2022-11-11T17:05:11.733" v="6995" actId="2696"/>
        <pc:sldMkLst>
          <pc:docMk/>
          <pc:sldMk cId="427147392" sldId="4421"/>
        </pc:sldMkLst>
        <pc:spChg chg="mod">
          <ac:chgData name="Mark Bolger ( Momentum Consulting )" userId="5191d3a0-a879-4689-ad06-75e79f89cfa4" providerId="ADAL" clId="{CE2EF471-6FEA-4BF4-AF7D-B8EEF56C0CA1}" dt="2022-11-11T17:04:24.308" v="6990" actId="27636"/>
          <ac:spMkLst>
            <pc:docMk/>
            <pc:sldMk cId="427147392" sldId="4421"/>
            <ac:spMk id="4" creationId="{298CF8AF-D3E1-F240-8EFB-EA834F8C10CF}"/>
          </ac:spMkLst>
        </pc:spChg>
      </pc:sldChg>
      <pc:sldChg chg="add del">
        <pc:chgData name="Mark Bolger ( Momentum Consulting )" userId="5191d3a0-a879-4689-ad06-75e79f89cfa4" providerId="ADAL" clId="{CE2EF471-6FEA-4BF4-AF7D-B8EEF56C0CA1}" dt="2022-11-11T16:58:59.829" v="6981" actId="2696"/>
        <pc:sldMkLst>
          <pc:docMk/>
          <pc:sldMk cId="2183720314" sldId="4421"/>
        </pc:sldMkLst>
      </pc:sldChg>
      <pc:sldChg chg="modSp del mod">
        <pc:chgData name="Mark Bolger ( Momentum Consulting )" userId="5191d3a0-a879-4689-ad06-75e79f89cfa4" providerId="ADAL" clId="{CE2EF471-6FEA-4BF4-AF7D-B8EEF56C0CA1}" dt="2022-11-11T20:25:29.592" v="10106" actId="2696"/>
        <pc:sldMkLst>
          <pc:docMk/>
          <pc:sldMk cId="1196718189" sldId="4422"/>
        </pc:sldMkLst>
        <pc:spChg chg="mod">
          <ac:chgData name="Mark Bolger ( Momentum Consulting )" userId="5191d3a0-a879-4689-ad06-75e79f89cfa4" providerId="ADAL" clId="{CE2EF471-6FEA-4BF4-AF7D-B8EEF56C0CA1}" dt="2022-11-11T18:11:44.163" v="7565" actId="20577"/>
          <ac:spMkLst>
            <pc:docMk/>
            <pc:sldMk cId="1196718189" sldId="4422"/>
            <ac:spMk id="4" creationId="{F98FAC07-5647-0B4B-AD26-E78E3A698A1E}"/>
          </ac:spMkLst>
        </pc:spChg>
        <pc:spChg chg="mod">
          <ac:chgData name="Mark Bolger ( Momentum Consulting )" userId="5191d3a0-a879-4689-ad06-75e79f89cfa4" providerId="ADAL" clId="{CE2EF471-6FEA-4BF4-AF7D-B8EEF56C0CA1}" dt="2022-11-11T18:05:53.014" v="7562" actId="20577"/>
          <ac:spMkLst>
            <pc:docMk/>
            <pc:sldMk cId="1196718189" sldId="4422"/>
            <ac:spMk id="5" creationId="{430A4C18-0205-DC4A-91BE-E2303B132108}"/>
          </ac:spMkLst>
        </pc:spChg>
      </pc:sldChg>
      <pc:sldChg chg="new del">
        <pc:chgData name="Mark Bolger ( Momentum Consulting )" userId="5191d3a0-a879-4689-ad06-75e79f89cfa4" providerId="ADAL" clId="{CE2EF471-6FEA-4BF4-AF7D-B8EEF56C0CA1}" dt="2022-11-11T17:43:30.102" v="7476" actId="2696"/>
        <pc:sldMkLst>
          <pc:docMk/>
          <pc:sldMk cId="1623868058" sldId="4423"/>
        </pc:sldMkLst>
      </pc:sldChg>
      <pc:sldChg chg="new del">
        <pc:chgData name="Mark Bolger ( Momentum Consulting )" userId="5191d3a0-a879-4689-ad06-75e79f89cfa4" providerId="ADAL" clId="{CE2EF471-6FEA-4BF4-AF7D-B8EEF56C0CA1}" dt="2022-11-11T17:07:30.143" v="6997" actId="2696"/>
        <pc:sldMkLst>
          <pc:docMk/>
          <pc:sldMk cId="2077192108" sldId="4423"/>
        </pc:sldMkLst>
      </pc:sldChg>
      <pc:sldChg chg="del">
        <pc:chgData name="Mark Bolger ( Momentum Consulting )" userId="5191d3a0-a879-4689-ad06-75e79f89cfa4" providerId="ADAL" clId="{CE2EF471-6FEA-4BF4-AF7D-B8EEF56C0CA1}" dt="2022-11-11T19:03:34.724" v="8122" actId="2696"/>
        <pc:sldMkLst>
          <pc:docMk/>
          <pc:sldMk cId="2924628562" sldId="4425"/>
        </pc:sldMkLst>
      </pc:sldChg>
      <pc:sldChg chg="addSp delSp modSp add mod ord">
        <pc:chgData name="Mark Bolger ( Momentum Consulting )" userId="5191d3a0-a879-4689-ad06-75e79f89cfa4" providerId="ADAL" clId="{CE2EF471-6FEA-4BF4-AF7D-B8EEF56C0CA1}" dt="2022-11-11T17:45:35.620" v="7522" actId="20577"/>
        <pc:sldMkLst>
          <pc:docMk/>
          <pc:sldMk cId="2847895155" sldId="4426"/>
        </pc:sldMkLst>
        <pc:spChg chg="mod">
          <ac:chgData name="Mark Bolger ( Momentum Consulting )" userId="5191d3a0-a879-4689-ad06-75e79f89cfa4" providerId="ADAL" clId="{CE2EF471-6FEA-4BF4-AF7D-B8EEF56C0CA1}" dt="2022-11-11T17:45:35.620" v="7522" actId="20577"/>
          <ac:spMkLst>
            <pc:docMk/>
            <pc:sldMk cId="2847895155" sldId="4426"/>
            <ac:spMk id="2" creationId="{A2DA37E9-726C-7D7B-7C2D-06470A310B36}"/>
          </ac:spMkLst>
        </pc:spChg>
        <pc:spChg chg="mod">
          <ac:chgData name="Mark Bolger ( Momentum Consulting )" userId="5191d3a0-a879-4689-ad06-75e79f89cfa4" providerId="ADAL" clId="{CE2EF471-6FEA-4BF4-AF7D-B8EEF56C0CA1}" dt="2022-11-11T17:45:21.397" v="7519" actId="20577"/>
          <ac:spMkLst>
            <pc:docMk/>
            <pc:sldMk cId="2847895155" sldId="4426"/>
            <ac:spMk id="3" creationId="{651786F5-663F-E25A-F75A-00958390C6F9}"/>
          </ac:spMkLst>
        </pc:spChg>
        <pc:spChg chg="mod">
          <ac:chgData name="Mark Bolger ( Momentum Consulting )" userId="5191d3a0-a879-4689-ad06-75e79f89cfa4" providerId="ADAL" clId="{CE2EF471-6FEA-4BF4-AF7D-B8EEF56C0CA1}" dt="2022-11-11T17:39:21.545" v="7359" actId="122"/>
          <ac:spMkLst>
            <pc:docMk/>
            <pc:sldMk cId="2847895155" sldId="4426"/>
            <ac:spMk id="5" creationId="{DE380B23-7251-A22B-44F7-0F3436957B7D}"/>
          </ac:spMkLst>
        </pc:spChg>
        <pc:spChg chg="mod">
          <ac:chgData name="Mark Bolger ( Momentum Consulting )" userId="5191d3a0-a879-4689-ad06-75e79f89cfa4" providerId="ADAL" clId="{CE2EF471-6FEA-4BF4-AF7D-B8EEF56C0CA1}" dt="2022-11-11T17:38:16.366" v="7346"/>
          <ac:spMkLst>
            <pc:docMk/>
            <pc:sldMk cId="2847895155" sldId="4426"/>
            <ac:spMk id="8" creationId="{08EA26FD-05C9-4B90-BE42-26FF4FF2B822}"/>
          </ac:spMkLst>
        </pc:spChg>
        <pc:grpChg chg="add mod">
          <ac:chgData name="Mark Bolger ( Momentum Consulting )" userId="5191d3a0-a879-4689-ad06-75e79f89cfa4" providerId="ADAL" clId="{CE2EF471-6FEA-4BF4-AF7D-B8EEF56C0CA1}" dt="2022-11-11T17:39:30.440" v="7371" actId="1037"/>
          <ac:grpSpMkLst>
            <pc:docMk/>
            <pc:sldMk cId="2847895155" sldId="4426"/>
            <ac:grpSpMk id="4" creationId="{2ADD18C1-E29A-8C35-7BE3-DB3CC0E470A7}"/>
          </ac:grpSpMkLst>
        </pc:grpChg>
        <pc:grpChg chg="add del mod">
          <ac:chgData name="Mark Bolger ( Momentum Consulting )" userId="5191d3a0-a879-4689-ad06-75e79f89cfa4" providerId="ADAL" clId="{CE2EF471-6FEA-4BF4-AF7D-B8EEF56C0CA1}" dt="2022-11-11T17:38:28.514" v="7348" actId="478"/>
          <ac:grpSpMkLst>
            <pc:docMk/>
            <pc:sldMk cId="2847895155" sldId="4426"/>
            <ac:grpSpMk id="7" creationId="{891E1CCB-00EC-78ED-C813-0CEABA14DC0F}"/>
          </ac:grpSpMkLst>
        </pc:grpChg>
        <pc:grpChg chg="del">
          <ac:chgData name="Mark Bolger ( Momentum Consulting )" userId="5191d3a0-a879-4689-ad06-75e79f89cfa4" providerId="ADAL" clId="{CE2EF471-6FEA-4BF4-AF7D-B8EEF56C0CA1}" dt="2022-11-11T17:37:53.669" v="7315" actId="478"/>
          <ac:grpSpMkLst>
            <pc:docMk/>
            <pc:sldMk cId="2847895155" sldId="4426"/>
            <ac:grpSpMk id="13" creationId="{9AC07DF8-4F20-5EEA-3DDE-9B3ADD5C05CA}"/>
          </ac:grpSpMkLst>
        </pc:grpChg>
        <pc:picChg chg="mod">
          <ac:chgData name="Mark Bolger ( Momentum Consulting )" userId="5191d3a0-a879-4689-ad06-75e79f89cfa4" providerId="ADAL" clId="{CE2EF471-6FEA-4BF4-AF7D-B8EEF56C0CA1}" dt="2022-11-11T17:37:54.021" v="7316"/>
          <ac:picMkLst>
            <pc:docMk/>
            <pc:sldMk cId="2847895155" sldId="4426"/>
            <ac:picMk id="6" creationId="{49F1A291-AF9F-AD6D-BEE6-4F6AC1C5C720}"/>
          </ac:picMkLst>
        </pc:picChg>
        <pc:picChg chg="mod">
          <ac:chgData name="Mark Bolger ( Momentum Consulting )" userId="5191d3a0-a879-4689-ad06-75e79f89cfa4" providerId="ADAL" clId="{CE2EF471-6FEA-4BF4-AF7D-B8EEF56C0CA1}" dt="2022-11-11T17:38:16.366" v="7346"/>
          <ac:picMkLst>
            <pc:docMk/>
            <pc:sldMk cId="2847895155" sldId="4426"/>
            <ac:picMk id="9" creationId="{AD20B5F7-BDD0-31DF-4CF4-446B4B53B793}"/>
          </ac:picMkLst>
        </pc:picChg>
      </pc:sldChg>
      <pc:sldChg chg="addSp delSp modSp add mod ord">
        <pc:chgData name="Mark Bolger ( Momentum Consulting )" userId="5191d3a0-a879-4689-ad06-75e79f89cfa4" providerId="ADAL" clId="{CE2EF471-6FEA-4BF4-AF7D-B8EEF56C0CA1}" dt="2022-11-11T17:46:08.565" v="7525"/>
        <pc:sldMkLst>
          <pc:docMk/>
          <pc:sldMk cId="1385890562" sldId="4427"/>
        </pc:sldMkLst>
        <pc:spChg chg="mod">
          <ac:chgData name="Mark Bolger ( Momentum Consulting )" userId="5191d3a0-a879-4689-ad06-75e79f89cfa4" providerId="ADAL" clId="{CE2EF471-6FEA-4BF4-AF7D-B8EEF56C0CA1}" dt="2022-11-11T17:40:32.649" v="7408" actId="20577"/>
          <ac:spMkLst>
            <pc:docMk/>
            <pc:sldMk cId="1385890562" sldId="4427"/>
            <ac:spMk id="3" creationId="{651786F5-663F-E25A-F75A-00958390C6F9}"/>
          </ac:spMkLst>
        </pc:spChg>
        <pc:spChg chg="mod">
          <ac:chgData name="Mark Bolger ( Momentum Consulting )" userId="5191d3a0-a879-4689-ad06-75e79f89cfa4" providerId="ADAL" clId="{CE2EF471-6FEA-4BF4-AF7D-B8EEF56C0CA1}" dt="2022-11-11T17:40:20.640" v="7392"/>
          <ac:spMkLst>
            <pc:docMk/>
            <pc:sldMk cId="1385890562" sldId="4427"/>
            <ac:spMk id="8" creationId="{C4A31838-1BD9-D929-3AD0-9C3D0D220572}"/>
          </ac:spMkLst>
        </pc:spChg>
        <pc:grpChg chg="del">
          <ac:chgData name="Mark Bolger ( Momentum Consulting )" userId="5191d3a0-a879-4689-ad06-75e79f89cfa4" providerId="ADAL" clId="{CE2EF471-6FEA-4BF4-AF7D-B8EEF56C0CA1}" dt="2022-11-11T17:40:20.182" v="7391" actId="478"/>
          <ac:grpSpMkLst>
            <pc:docMk/>
            <pc:sldMk cId="1385890562" sldId="4427"/>
            <ac:grpSpMk id="4" creationId="{2ADD18C1-E29A-8C35-7BE3-DB3CC0E470A7}"/>
          </ac:grpSpMkLst>
        </pc:grpChg>
        <pc:grpChg chg="add mod">
          <ac:chgData name="Mark Bolger ( Momentum Consulting )" userId="5191d3a0-a879-4689-ad06-75e79f89cfa4" providerId="ADAL" clId="{CE2EF471-6FEA-4BF4-AF7D-B8EEF56C0CA1}" dt="2022-11-11T17:40:23.382" v="7393" actId="1076"/>
          <ac:grpSpMkLst>
            <pc:docMk/>
            <pc:sldMk cId="1385890562" sldId="4427"/>
            <ac:grpSpMk id="7" creationId="{4A4A2B3E-458E-3791-DFF3-5CC6E4B59F11}"/>
          </ac:grpSpMkLst>
        </pc:grpChg>
        <pc:picChg chg="mod">
          <ac:chgData name="Mark Bolger ( Momentum Consulting )" userId="5191d3a0-a879-4689-ad06-75e79f89cfa4" providerId="ADAL" clId="{CE2EF471-6FEA-4BF4-AF7D-B8EEF56C0CA1}" dt="2022-11-11T17:40:20.640" v="7392"/>
          <ac:picMkLst>
            <pc:docMk/>
            <pc:sldMk cId="1385890562" sldId="4427"/>
            <ac:picMk id="9" creationId="{2AFB2E4C-7804-5934-7B6E-9D01E3E30BE9}"/>
          </ac:picMkLst>
        </pc:picChg>
      </pc:sldChg>
      <pc:sldChg chg="addSp delSp modSp add mod ord">
        <pc:chgData name="Mark Bolger ( Momentum Consulting )" userId="5191d3a0-a879-4689-ad06-75e79f89cfa4" providerId="ADAL" clId="{CE2EF471-6FEA-4BF4-AF7D-B8EEF56C0CA1}" dt="2022-11-11T17:47:04.660" v="7527"/>
        <pc:sldMkLst>
          <pc:docMk/>
          <pc:sldMk cId="2317145391" sldId="4428"/>
        </pc:sldMkLst>
        <pc:spChg chg="mod">
          <ac:chgData name="Mark Bolger ( Momentum Consulting )" userId="5191d3a0-a879-4689-ad06-75e79f89cfa4" providerId="ADAL" clId="{CE2EF471-6FEA-4BF4-AF7D-B8EEF56C0CA1}" dt="2022-11-11T17:41:26.259" v="7436" actId="20577"/>
          <ac:spMkLst>
            <pc:docMk/>
            <pc:sldMk cId="2317145391" sldId="4428"/>
            <ac:spMk id="3" creationId="{651786F5-663F-E25A-F75A-00958390C6F9}"/>
          </ac:spMkLst>
        </pc:spChg>
        <pc:spChg chg="mod">
          <ac:chgData name="Mark Bolger ( Momentum Consulting )" userId="5191d3a0-a879-4689-ad06-75e79f89cfa4" providerId="ADAL" clId="{CE2EF471-6FEA-4BF4-AF7D-B8EEF56C0CA1}" dt="2022-11-11T17:41:16.279" v="7419"/>
          <ac:spMkLst>
            <pc:docMk/>
            <pc:sldMk cId="2317145391" sldId="4428"/>
            <ac:spMk id="5" creationId="{436E52BE-C37A-43F2-37F2-661CDB7DB5A3}"/>
          </ac:spMkLst>
        </pc:spChg>
        <pc:grpChg chg="add mod">
          <ac:chgData name="Mark Bolger ( Momentum Consulting )" userId="5191d3a0-a879-4689-ad06-75e79f89cfa4" providerId="ADAL" clId="{CE2EF471-6FEA-4BF4-AF7D-B8EEF56C0CA1}" dt="2022-11-11T17:41:18.548" v="7420" actId="1076"/>
          <ac:grpSpMkLst>
            <pc:docMk/>
            <pc:sldMk cId="2317145391" sldId="4428"/>
            <ac:grpSpMk id="4" creationId="{C06669B0-898F-0C26-8A3D-9997B4F8B38B}"/>
          </ac:grpSpMkLst>
        </pc:grpChg>
        <pc:grpChg chg="del">
          <ac:chgData name="Mark Bolger ( Momentum Consulting )" userId="5191d3a0-a879-4689-ad06-75e79f89cfa4" providerId="ADAL" clId="{CE2EF471-6FEA-4BF4-AF7D-B8EEF56C0CA1}" dt="2022-11-11T17:41:13.773" v="7418" actId="478"/>
          <ac:grpSpMkLst>
            <pc:docMk/>
            <pc:sldMk cId="2317145391" sldId="4428"/>
            <ac:grpSpMk id="7" creationId="{4A4A2B3E-458E-3791-DFF3-5CC6E4B59F11}"/>
          </ac:grpSpMkLst>
        </pc:grpChg>
        <pc:picChg chg="mod">
          <ac:chgData name="Mark Bolger ( Momentum Consulting )" userId="5191d3a0-a879-4689-ad06-75e79f89cfa4" providerId="ADAL" clId="{CE2EF471-6FEA-4BF4-AF7D-B8EEF56C0CA1}" dt="2022-11-11T17:41:16.279" v="7419"/>
          <ac:picMkLst>
            <pc:docMk/>
            <pc:sldMk cId="2317145391" sldId="4428"/>
            <ac:picMk id="6" creationId="{7870099E-FD47-F135-8062-ED99516E3C45}"/>
          </ac:picMkLst>
        </pc:picChg>
      </pc:sldChg>
      <pc:sldChg chg="addSp delSp modSp add mod ord">
        <pc:chgData name="Mark Bolger ( Momentum Consulting )" userId="5191d3a0-a879-4689-ad06-75e79f89cfa4" providerId="ADAL" clId="{CE2EF471-6FEA-4BF4-AF7D-B8EEF56C0CA1}" dt="2022-11-11T17:47:31.631" v="7529"/>
        <pc:sldMkLst>
          <pc:docMk/>
          <pc:sldMk cId="2307136714" sldId="4429"/>
        </pc:sldMkLst>
        <pc:spChg chg="mod">
          <ac:chgData name="Mark Bolger ( Momentum Consulting )" userId="5191d3a0-a879-4689-ad06-75e79f89cfa4" providerId="ADAL" clId="{CE2EF471-6FEA-4BF4-AF7D-B8EEF56C0CA1}" dt="2022-11-11T17:42:23.710" v="7453" actId="12788"/>
          <ac:spMkLst>
            <pc:docMk/>
            <pc:sldMk cId="2307136714" sldId="4429"/>
            <ac:spMk id="3" creationId="{651786F5-663F-E25A-F75A-00958390C6F9}"/>
          </ac:spMkLst>
        </pc:spChg>
        <pc:spChg chg="mod">
          <ac:chgData name="Mark Bolger ( Momentum Consulting )" userId="5191d3a0-a879-4689-ad06-75e79f89cfa4" providerId="ADAL" clId="{CE2EF471-6FEA-4BF4-AF7D-B8EEF56C0CA1}" dt="2022-11-11T17:41:57.724" v="7444"/>
          <ac:spMkLst>
            <pc:docMk/>
            <pc:sldMk cId="2307136714" sldId="4429"/>
            <ac:spMk id="8" creationId="{3619A61D-BD73-23AA-8611-C38FC45D7AE0}"/>
          </ac:spMkLst>
        </pc:spChg>
        <pc:grpChg chg="del">
          <ac:chgData name="Mark Bolger ( Momentum Consulting )" userId="5191d3a0-a879-4689-ad06-75e79f89cfa4" providerId="ADAL" clId="{CE2EF471-6FEA-4BF4-AF7D-B8EEF56C0CA1}" dt="2022-11-11T17:41:57.307" v="7443" actId="478"/>
          <ac:grpSpMkLst>
            <pc:docMk/>
            <pc:sldMk cId="2307136714" sldId="4429"/>
            <ac:grpSpMk id="4" creationId="{C06669B0-898F-0C26-8A3D-9997B4F8B38B}"/>
          </ac:grpSpMkLst>
        </pc:grpChg>
        <pc:grpChg chg="add mod">
          <ac:chgData name="Mark Bolger ( Momentum Consulting )" userId="5191d3a0-a879-4689-ad06-75e79f89cfa4" providerId="ADAL" clId="{CE2EF471-6FEA-4BF4-AF7D-B8EEF56C0CA1}" dt="2022-11-11T17:42:23.710" v="7453" actId="12788"/>
          <ac:grpSpMkLst>
            <pc:docMk/>
            <pc:sldMk cId="2307136714" sldId="4429"/>
            <ac:grpSpMk id="7" creationId="{32DD5924-C842-C640-9839-B6A83D9B8D10}"/>
          </ac:grpSpMkLst>
        </pc:grpChg>
        <pc:picChg chg="mod">
          <ac:chgData name="Mark Bolger ( Momentum Consulting )" userId="5191d3a0-a879-4689-ad06-75e79f89cfa4" providerId="ADAL" clId="{CE2EF471-6FEA-4BF4-AF7D-B8EEF56C0CA1}" dt="2022-11-11T17:41:57.724" v="7444"/>
          <ac:picMkLst>
            <pc:docMk/>
            <pc:sldMk cId="2307136714" sldId="4429"/>
            <ac:picMk id="9" creationId="{9A713866-925F-5E1C-160F-628DA8D51CE6}"/>
          </ac:picMkLst>
        </pc:picChg>
      </pc:sldChg>
      <pc:sldChg chg="addSp delSp modSp add mod ord">
        <pc:chgData name="Mark Bolger ( Momentum Consulting )" userId="5191d3a0-a879-4689-ad06-75e79f89cfa4" providerId="ADAL" clId="{CE2EF471-6FEA-4BF4-AF7D-B8EEF56C0CA1}" dt="2022-11-11T17:47:43.467" v="7531"/>
        <pc:sldMkLst>
          <pc:docMk/>
          <pc:sldMk cId="1553729201" sldId="4430"/>
        </pc:sldMkLst>
        <pc:spChg chg="mod">
          <ac:chgData name="Mark Bolger ( Momentum Consulting )" userId="5191d3a0-a879-4689-ad06-75e79f89cfa4" providerId="ADAL" clId="{CE2EF471-6FEA-4BF4-AF7D-B8EEF56C0CA1}" dt="2022-11-11T17:43:01.459" v="7469" actId="20577"/>
          <ac:spMkLst>
            <pc:docMk/>
            <pc:sldMk cId="1553729201" sldId="4430"/>
            <ac:spMk id="3" creationId="{651786F5-663F-E25A-F75A-00958390C6F9}"/>
          </ac:spMkLst>
        </pc:spChg>
        <pc:spChg chg="mod">
          <ac:chgData name="Mark Bolger ( Momentum Consulting )" userId="5191d3a0-a879-4689-ad06-75e79f89cfa4" providerId="ADAL" clId="{CE2EF471-6FEA-4BF4-AF7D-B8EEF56C0CA1}" dt="2022-11-11T17:43:03.058" v="7471"/>
          <ac:spMkLst>
            <pc:docMk/>
            <pc:sldMk cId="1553729201" sldId="4430"/>
            <ac:spMk id="5" creationId="{C1BC5159-8ED6-E141-975E-31D903AEFF6A}"/>
          </ac:spMkLst>
        </pc:spChg>
        <pc:spChg chg="mod">
          <ac:chgData name="Mark Bolger ( Momentum Consulting )" userId="5191d3a0-a879-4689-ad06-75e79f89cfa4" providerId="ADAL" clId="{CE2EF471-6FEA-4BF4-AF7D-B8EEF56C0CA1}" dt="2022-11-11T17:43:03.058" v="7471"/>
          <ac:spMkLst>
            <pc:docMk/>
            <pc:sldMk cId="1553729201" sldId="4430"/>
            <ac:spMk id="6" creationId="{B809ACEA-80DC-ED84-FBCE-EC5DA2C51CB6}"/>
          </ac:spMkLst>
        </pc:spChg>
        <pc:grpChg chg="add mod">
          <ac:chgData name="Mark Bolger ( Momentum Consulting )" userId="5191d3a0-a879-4689-ad06-75e79f89cfa4" providerId="ADAL" clId="{CE2EF471-6FEA-4BF4-AF7D-B8EEF56C0CA1}" dt="2022-11-11T17:43:05.520" v="7472" actId="1076"/>
          <ac:grpSpMkLst>
            <pc:docMk/>
            <pc:sldMk cId="1553729201" sldId="4430"/>
            <ac:grpSpMk id="4" creationId="{949AE220-34EF-126D-A6E3-5D26CC89B647}"/>
          </ac:grpSpMkLst>
        </pc:grpChg>
        <pc:grpChg chg="del">
          <ac:chgData name="Mark Bolger ( Momentum Consulting )" userId="5191d3a0-a879-4689-ad06-75e79f89cfa4" providerId="ADAL" clId="{CE2EF471-6FEA-4BF4-AF7D-B8EEF56C0CA1}" dt="2022-11-11T17:43:02.647" v="7470" actId="478"/>
          <ac:grpSpMkLst>
            <pc:docMk/>
            <pc:sldMk cId="1553729201" sldId="4430"/>
            <ac:grpSpMk id="7" creationId="{32DD5924-C842-C640-9839-B6A83D9B8D10}"/>
          </ac:grpSpMkLst>
        </pc:grpChg>
      </pc:sldChg>
      <pc:sldChg chg="modSp add del">
        <pc:chgData name="Mark Bolger ( Momentum Consulting )" userId="5191d3a0-a879-4689-ad06-75e79f89cfa4" providerId="ADAL" clId="{CE2EF471-6FEA-4BF4-AF7D-B8EEF56C0CA1}" dt="2022-11-11T19:01:23.270" v="8102" actId="2696"/>
        <pc:sldMkLst>
          <pc:docMk/>
          <pc:sldMk cId="2751027339" sldId="4432"/>
        </pc:sldMkLst>
        <pc:picChg chg="mod">
          <ac:chgData name="Mark Bolger ( Momentum Consulting )" userId="5191d3a0-a879-4689-ad06-75e79f89cfa4" providerId="ADAL" clId="{CE2EF471-6FEA-4BF4-AF7D-B8EEF56C0CA1}" dt="2022-11-11T18:41:48.480" v="7569" actId="14100"/>
          <ac:picMkLst>
            <pc:docMk/>
            <pc:sldMk cId="2751027339" sldId="4432"/>
            <ac:picMk id="1026" creationId="{B192B962-3101-E548-3498-32D801044E9B}"/>
          </ac:picMkLst>
        </pc:picChg>
      </pc:sldChg>
      <pc:sldChg chg="del">
        <pc:chgData name="Mark Bolger ( Momentum Consulting )" userId="5191d3a0-a879-4689-ad06-75e79f89cfa4" providerId="ADAL" clId="{CE2EF471-6FEA-4BF4-AF7D-B8EEF56C0CA1}" dt="2022-11-11T19:01:23.270" v="8102" actId="2696"/>
        <pc:sldMkLst>
          <pc:docMk/>
          <pc:sldMk cId="435921587" sldId="4433"/>
        </pc:sldMkLst>
      </pc:sldChg>
      <pc:sldChg chg="addSp delSp modSp new mod ord modClrScheme chgLayout">
        <pc:chgData name="Mark Bolger ( Momentum Consulting )" userId="5191d3a0-a879-4689-ad06-75e79f89cfa4" providerId="ADAL" clId="{CE2EF471-6FEA-4BF4-AF7D-B8EEF56C0CA1}" dt="2022-11-11T21:57:33.296" v="14341" actId="1076"/>
        <pc:sldMkLst>
          <pc:docMk/>
          <pc:sldMk cId="2990486409" sldId="4435"/>
        </pc:sldMkLst>
        <pc:spChg chg="del mod ord">
          <ac:chgData name="Mark Bolger ( Momentum Consulting )" userId="5191d3a0-a879-4689-ad06-75e79f89cfa4" providerId="ADAL" clId="{CE2EF471-6FEA-4BF4-AF7D-B8EEF56C0CA1}" dt="2022-11-11T19:00:10.820" v="8087" actId="700"/>
          <ac:spMkLst>
            <pc:docMk/>
            <pc:sldMk cId="2990486409" sldId="4435"/>
            <ac:spMk id="2" creationId="{E6255E45-6895-C6D3-A7C1-ED72CC356F7C}"/>
          </ac:spMkLst>
        </pc:spChg>
        <pc:spChg chg="del mod ord">
          <ac:chgData name="Mark Bolger ( Momentum Consulting )" userId="5191d3a0-a879-4689-ad06-75e79f89cfa4" providerId="ADAL" clId="{CE2EF471-6FEA-4BF4-AF7D-B8EEF56C0CA1}" dt="2022-11-11T19:00:10.820" v="8087" actId="700"/>
          <ac:spMkLst>
            <pc:docMk/>
            <pc:sldMk cId="2990486409" sldId="4435"/>
            <ac:spMk id="3" creationId="{4A6F5FF6-5E9F-8394-F004-BF5F6DE79992}"/>
          </ac:spMkLst>
        </pc:spChg>
        <pc:spChg chg="add del mod ord">
          <ac:chgData name="Mark Bolger ( Momentum Consulting )" userId="5191d3a0-a879-4689-ad06-75e79f89cfa4" providerId="ADAL" clId="{CE2EF471-6FEA-4BF4-AF7D-B8EEF56C0CA1}" dt="2022-11-11T19:00:14.977" v="8089" actId="478"/>
          <ac:spMkLst>
            <pc:docMk/>
            <pc:sldMk cId="2990486409" sldId="4435"/>
            <ac:spMk id="4" creationId="{C857506C-9694-4F7B-D35D-286689303D22}"/>
          </ac:spMkLst>
        </pc:spChg>
        <pc:spChg chg="add del mod ord">
          <ac:chgData name="Mark Bolger ( Momentum Consulting )" userId="5191d3a0-a879-4689-ad06-75e79f89cfa4" providerId="ADAL" clId="{CE2EF471-6FEA-4BF4-AF7D-B8EEF56C0CA1}" dt="2022-11-11T19:00:18.919" v="8094" actId="478"/>
          <ac:spMkLst>
            <pc:docMk/>
            <pc:sldMk cId="2990486409" sldId="4435"/>
            <ac:spMk id="5" creationId="{B37AE9B8-BCD6-ECA5-A027-A91E97020CFF}"/>
          </ac:spMkLst>
        </pc:spChg>
        <pc:spChg chg="add del mod ord">
          <ac:chgData name="Mark Bolger ( Momentum Consulting )" userId="5191d3a0-a879-4689-ad06-75e79f89cfa4" providerId="ADAL" clId="{CE2EF471-6FEA-4BF4-AF7D-B8EEF56C0CA1}" dt="2022-11-11T19:00:21.110" v="8096" actId="478"/>
          <ac:spMkLst>
            <pc:docMk/>
            <pc:sldMk cId="2990486409" sldId="4435"/>
            <ac:spMk id="6" creationId="{1FAFEAE1-D8C1-4BD8-5F50-5994B0BE0C94}"/>
          </ac:spMkLst>
        </pc:spChg>
        <pc:spChg chg="add del mod ord">
          <ac:chgData name="Mark Bolger ( Momentum Consulting )" userId="5191d3a0-a879-4689-ad06-75e79f89cfa4" providerId="ADAL" clId="{CE2EF471-6FEA-4BF4-AF7D-B8EEF56C0CA1}" dt="2022-11-11T19:00:17.569" v="8092" actId="478"/>
          <ac:spMkLst>
            <pc:docMk/>
            <pc:sldMk cId="2990486409" sldId="4435"/>
            <ac:spMk id="7" creationId="{67D674CA-CFEA-561D-E05C-BF2308F3C556}"/>
          </ac:spMkLst>
        </pc:spChg>
        <pc:spChg chg="add mod">
          <ac:chgData name="Mark Bolger ( Momentum Consulting )" userId="5191d3a0-a879-4689-ad06-75e79f89cfa4" providerId="ADAL" clId="{CE2EF471-6FEA-4BF4-AF7D-B8EEF56C0CA1}" dt="2022-11-11T21:56:05.097" v="14248" actId="1036"/>
          <ac:spMkLst>
            <pc:docMk/>
            <pc:sldMk cId="2990486409" sldId="4435"/>
            <ac:spMk id="8" creationId="{4CF2B640-6FB0-A7FE-2D09-BAB7C1369A44}"/>
          </ac:spMkLst>
        </pc:spChg>
        <pc:spChg chg="add mod">
          <ac:chgData name="Mark Bolger ( Momentum Consulting )" userId="5191d3a0-a879-4689-ad06-75e79f89cfa4" providerId="ADAL" clId="{CE2EF471-6FEA-4BF4-AF7D-B8EEF56C0CA1}" dt="2022-11-11T21:56:05.097" v="14248" actId="1036"/>
          <ac:spMkLst>
            <pc:docMk/>
            <pc:sldMk cId="2990486409" sldId="4435"/>
            <ac:spMk id="9" creationId="{5EAAFA87-69E7-BBAE-D4BB-F0E9CEF7FC46}"/>
          </ac:spMkLst>
        </pc:spChg>
        <pc:spChg chg="add mod">
          <ac:chgData name="Mark Bolger ( Momentum Consulting )" userId="5191d3a0-a879-4689-ad06-75e79f89cfa4" providerId="ADAL" clId="{CE2EF471-6FEA-4BF4-AF7D-B8EEF56C0CA1}" dt="2022-11-11T21:56:05.097" v="14248" actId="1036"/>
          <ac:spMkLst>
            <pc:docMk/>
            <pc:sldMk cId="2990486409" sldId="4435"/>
            <ac:spMk id="10" creationId="{BC8314AA-D61C-79CF-3677-D272FBFAAC10}"/>
          </ac:spMkLst>
        </pc:spChg>
        <pc:spChg chg="add mod">
          <ac:chgData name="Mark Bolger ( Momentum Consulting )" userId="5191d3a0-a879-4689-ad06-75e79f89cfa4" providerId="ADAL" clId="{CE2EF471-6FEA-4BF4-AF7D-B8EEF56C0CA1}" dt="2022-11-11T21:56:05.097" v="14248" actId="1036"/>
          <ac:spMkLst>
            <pc:docMk/>
            <pc:sldMk cId="2990486409" sldId="4435"/>
            <ac:spMk id="11" creationId="{007573A0-06D2-4A3D-4433-4FECA7B3978F}"/>
          </ac:spMkLst>
        </pc:spChg>
        <pc:spChg chg="add mod">
          <ac:chgData name="Mark Bolger ( Momentum Consulting )" userId="5191d3a0-a879-4689-ad06-75e79f89cfa4" providerId="ADAL" clId="{CE2EF471-6FEA-4BF4-AF7D-B8EEF56C0CA1}" dt="2022-11-11T21:56:05.097" v="14248" actId="1036"/>
          <ac:spMkLst>
            <pc:docMk/>
            <pc:sldMk cId="2990486409" sldId="4435"/>
            <ac:spMk id="12" creationId="{855628FF-CEC7-01B3-F5DD-15B6A23AF520}"/>
          </ac:spMkLst>
        </pc:spChg>
        <pc:spChg chg="add mod">
          <ac:chgData name="Mark Bolger ( Momentum Consulting )" userId="5191d3a0-a879-4689-ad06-75e79f89cfa4" providerId="ADAL" clId="{CE2EF471-6FEA-4BF4-AF7D-B8EEF56C0CA1}" dt="2022-11-11T21:56:05.097" v="14248" actId="1036"/>
          <ac:spMkLst>
            <pc:docMk/>
            <pc:sldMk cId="2990486409" sldId="4435"/>
            <ac:spMk id="13" creationId="{997E3884-2EFC-188F-0E80-392F42E9E990}"/>
          </ac:spMkLst>
        </pc:spChg>
        <pc:spChg chg="add mod">
          <ac:chgData name="Mark Bolger ( Momentum Consulting )" userId="5191d3a0-a879-4689-ad06-75e79f89cfa4" providerId="ADAL" clId="{CE2EF471-6FEA-4BF4-AF7D-B8EEF56C0CA1}" dt="2022-11-11T21:56:05.097" v="14248" actId="1036"/>
          <ac:spMkLst>
            <pc:docMk/>
            <pc:sldMk cId="2990486409" sldId="4435"/>
            <ac:spMk id="14" creationId="{17EF036D-1CE0-90AF-A2E9-66B6A90FCC67}"/>
          </ac:spMkLst>
        </pc:spChg>
        <pc:spChg chg="add mod">
          <ac:chgData name="Mark Bolger ( Momentum Consulting )" userId="5191d3a0-a879-4689-ad06-75e79f89cfa4" providerId="ADAL" clId="{CE2EF471-6FEA-4BF4-AF7D-B8EEF56C0CA1}" dt="2022-11-11T21:56:05.097" v="14248" actId="1036"/>
          <ac:spMkLst>
            <pc:docMk/>
            <pc:sldMk cId="2990486409" sldId="4435"/>
            <ac:spMk id="15" creationId="{D53FBC6F-15E7-ABA8-D33C-7FA7B5580AFC}"/>
          </ac:spMkLst>
        </pc:spChg>
        <pc:spChg chg="add mod">
          <ac:chgData name="Mark Bolger ( Momentum Consulting )" userId="5191d3a0-a879-4689-ad06-75e79f89cfa4" providerId="ADAL" clId="{CE2EF471-6FEA-4BF4-AF7D-B8EEF56C0CA1}" dt="2022-11-11T21:56:05.097" v="14248" actId="1036"/>
          <ac:spMkLst>
            <pc:docMk/>
            <pc:sldMk cId="2990486409" sldId="4435"/>
            <ac:spMk id="16" creationId="{722B814C-6F37-E12A-3E7E-68FC0EE7C2EB}"/>
          </ac:spMkLst>
        </pc:spChg>
        <pc:spChg chg="add mod">
          <ac:chgData name="Mark Bolger ( Momentum Consulting )" userId="5191d3a0-a879-4689-ad06-75e79f89cfa4" providerId="ADAL" clId="{CE2EF471-6FEA-4BF4-AF7D-B8EEF56C0CA1}" dt="2022-11-11T21:56:05.097" v="14248" actId="1036"/>
          <ac:spMkLst>
            <pc:docMk/>
            <pc:sldMk cId="2990486409" sldId="4435"/>
            <ac:spMk id="17" creationId="{F011F00F-AF8E-2E00-D964-5706A36D00FF}"/>
          </ac:spMkLst>
        </pc:spChg>
        <pc:spChg chg="add mod">
          <ac:chgData name="Mark Bolger ( Momentum Consulting )" userId="5191d3a0-a879-4689-ad06-75e79f89cfa4" providerId="ADAL" clId="{CE2EF471-6FEA-4BF4-AF7D-B8EEF56C0CA1}" dt="2022-11-11T21:56:05.097" v="14248" actId="1036"/>
          <ac:spMkLst>
            <pc:docMk/>
            <pc:sldMk cId="2990486409" sldId="4435"/>
            <ac:spMk id="18" creationId="{F69BD77B-B2B6-7804-B99C-91DEA221B604}"/>
          </ac:spMkLst>
        </pc:spChg>
        <pc:spChg chg="add mod">
          <ac:chgData name="Mark Bolger ( Momentum Consulting )" userId="5191d3a0-a879-4689-ad06-75e79f89cfa4" providerId="ADAL" clId="{CE2EF471-6FEA-4BF4-AF7D-B8EEF56C0CA1}" dt="2022-11-11T21:56:05.097" v="14248" actId="1036"/>
          <ac:spMkLst>
            <pc:docMk/>
            <pc:sldMk cId="2990486409" sldId="4435"/>
            <ac:spMk id="19" creationId="{C12C9A34-14B9-5B32-EF93-64AF08CF5937}"/>
          </ac:spMkLst>
        </pc:spChg>
        <pc:spChg chg="add mod">
          <ac:chgData name="Mark Bolger ( Momentum Consulting )" userId="5191d3a0-a879-4689-ad06-75e79f89cfa4" providerId="ADAL" clId="{CE2EF471-6FEA-4BF4-AF7D-B8EEF56C0CA1}" dt="2022-11-11T21:56:05.097" v="14248" actId="1036"/>
          <ac:spMkLst>
            <pc:docMk/>
            <pc:sldMk cId="2990486409" sldId="4435"/>
            <ac:spMk id="20" creationId="{C323058A-0361-8295-6CAA-C87C94564514}"/>
          </ac:spMkLst>
        </pc:spChg>
        <pc:spChg chg="add mod">
          <ac:chgData name="Mark Bolger ( Momentum Consulting )" userId="5191d3a0-a879-4689-ad06-75e79f89cfa4" providerId="ADAL" clId="{CE2EF471-6FEA-4BF4-AF7D-B8EEF56C0CA1}" dt="2022-11-11T21:56:05.097" v="14248" actId="1036"/>
          <ac:spMkLst>
            <pc:docMk/>
            <pc:sldMk cId="2990486409" sldId="4435"/>
            <ac:spMk id="21" creationId="{175480AF-5970-3AAB-97A8-18778CE5D4DC}"/>
          </ac:spMkLst>
        </pc:spChg>
        <pc:spChg chg="add mod">
          <ac:chgData name="Mark Bolger ( Momentum Consulting )" userId="5191d3a0-a879-4689-ad06-75e79f89cfa4" providerId="ADAL" clId="{CE2EF471-6FEA-4BF4-AF7D-B8EEF56C0CA1}" dt="2022-11-11T21:56:05.097" v="14248" actId="1036"/>
          <ac:spMkLst>
            <pc:docMk/>
            <pc:sldMk cId="2990486409" sldId="4435"/>
            <ac:spMk id="22" creationId="{5849408D-4A23-0069-2E21-53C21BE26341}"/>
          </ac:spMkLst>
        </pc:spChg>
        <pc:spChg chg="add mod">
          <ac:chgData name="Mark Bolger ( Momentum Consulting )" userId="5191d3a0-a879-4689-ad06-75e79f89cfa4" providerId="ADAL" clId="{CE2EF471-6FEA-4BF4-AF7D-B8EEF56C0CA1}" dt="2022-11-11T21:56:05.097" v="14248" actId="1036"/>
          <ac:spMkLst>
            <pc:docMk/>
            <pc:sldMk cId="2990486409" sldId="4435"/>
            <ac:spMk id="24" creationId="{A3B5D433-189D-DACF-8932-B3D38BBECB96}"/>
          </ac:spMkLst>
        </pc:spChg>
        <pc:spChg chg="mod">
          <ac:chgData name="Mark Bolger ( Momentum Consulting )" userId="5191d3a0-a879-4689-ad06-75e79f89cfa4" providerId="ADAL" clId="{CE2EF471-6FEA-4BF4-AF7D-B8EEF56C0CA1}" dt="2022-11-11T21:56:05.097" v="14248" actId="1036"/>
          <ac:spMkLst>
            <pc:docMk/>
            <pc:sldMk cId="2990486409" sldId="4435"/>
            <ac:spMk id="26" creationId="{068FC408-860A-87AD-E44B-BBB0A9EC54BC}"/>
          </ac:spMkLst>
        </pc:spChg>
        <pc:spChg chg="mod">
          <ac:chgData name="Mark Bolger ( Momentum Consulting )" userId="5191d3a0-a879-4689-ad06-75e79f89cfa4" providerId="ADAL" clId="{CE2EF471-6FEA-4BF4-AF7D-B8EEF56C0CA1}" dt="2022-11-11T21:56:05.097" v="14248" actId="1036"/>
          <ac:spMkLst>
            <pc:docMk/>
            <pc:sldMk cId="2990486409" sldId="4435"/>
            <ac:spMk id="27" creationId="{2C0B0F00-6656-789B-4694-E1BD67DC0286}"/>
          </ac:spMkLst>
        </pc:spChg>
        <pc:spChg chg="mod">
          <ac:chgData name="Mark Bolger ( Momentum Consulting )" userId="5191d3a0-a879-4689-ad06-75e79f89cfa4" providerId="ADAL" clId="{CE2EF471-6FEA-4BF4-AF7D-B8EEF56C0CA1}" dt="2022-11-11T21:56:05.097" v="14248" actId="1036"/>
          <ac:spMkLst>
            <pc:docMk/>
            <pc:sldMk cId="2990486409" sldId="4435"/>
            <ac:spMk id="29" creationId="{40014E8C-2971-2099-FD5B-8A6943D89FFC}"/>
          </ac:spMkLst>
        </pc:spChg>
        <pc:spChg chg="mod">
          <ac:chgData name="Mark Bolger ( Momentum Consulting )" userId="5191d3a0-a879-4689-ad06-75e79f89cfa4" providerId="ADAL" clId="{CE2EF471-6FEA-4BF4-AF7D-B8EEF56C0CA1}" dt="2022-11-11T21:56:05.097" v="14248" actId="1036"/>
          <ac:spMkLst>
            <pc:docMk/>
            <pc:sldMk cId="2990486409" sldId="4435"/>
            <ac:spMk id="30" creationId="{585B44B7-62D9-42C9-B6BB-FFCF7CB84AB1}"/>
          </ac:spMkLst>
        </pc:spChg>
        <pc:spChg chg="mod">
          <ac:chgData name="Mark Bolger ( Momentum Consulting )" userId="5191d3a0-a879-4689-ad06-75e79f89cfa4" providerId="ADAL" clId="{CE2EF471-6FEA-4BF4-AF7D-B8EEF56C0CA1}" dt="2022-11-11T21:56:05.097" v="14248" actId="1036"/>
          <ac:spMkLst>
            <pc:docMk/>
            <pc:sldMk cId="2990486409" sldId="4435"/>
            <ac:spMk id="32" creationId="{022F80DD-3745-85DD-88A9-75A8B1B9F126}"/>
          </ac:spMkLst>
        </pc:spChg>
        <pc:spChg chg="mod">
          <ac:chgData name="Mark Bolger ( Momentum Consulting )" userId="5191d3a0-a879-4689-ad06-75e79f89cfa4" providerId="ADAL" clId="{CE2EF471-6FEA-4BF4-AF7D-B8EEF56C0CA1}" dt="2022-11-11T21:56:05.097" v="14248" actId="1036"/>
          <ac:spMkLst>
            <pc:docMk/>
            <pc:sldMk cId="2990486409" sldId="4435"/>
            <ac:spMk id="33" creationId="{8BE027B5-5876-D4C7-8746-AEC324C13058}"/>
          </ac:spMkLst>
        </pc:spChg>
        <pc:spChg chg="mod">
          <ac:chgData name="Mark Bolger ( Momentum Consulting )" userId="5191d3a0-a879-4689-ad06-75e79f89cfa4" providerId="ADAL" clId="{CE2EF471-6FEA-4BF4-AF7D-B8EEF56C0CA1}" dt="2022-11-11T21:56:05.097" v="14248" actId="1036"/>
          <ac:spMkLst>
            <pc:docMk/>
            <pc:sldMk cId="2990486409" sldId="4435"/>
            <ac:spMk id="35" creationId="{945A174A-C150-D31E-8173-9A8CF3526CB7}"/>
          </ac:spMkLst>
        </pc:spChg>
        <pc:spChg chg="mod">
          <ac:chgData name="Mark Bolger ( Momentum Consulting )" userId="5191d3a0-a879-4689-ad06-75e79f89cfa4" providerId="ADAL" clId="{CE2EF471-6FEA-4BF4-AF7D-B8EEF56C0CA1}" dt="2022-11-11T21:56:05.097" v="14248" actId="1036"/>
          <ac:spMkLst>
            <pc:docMk/>
            <pc:sldMk cId="2990486409" sldId="4435"/>
            <ac:spMk id="36" creationId="{5D0B7837-8573-4E7F-A710-0EB7E6C17D79}"/>
          </ac:spMkLst>
        </pc:spChg>
        <pc:spChg chg="mod">
          <ac:chgData name="Mark Bolger ( Momentum Consulting )" userId="5191d3a0-a879-4689-ad06-75e79f89cfa4" providerId="ADAL" clId="{CE2EF471-6FEA-4BF4-AF7D-B8EEF56C0CA1}" dt="2022-11-11T21:56:05.097" v="14248" actId="1036"/>
          <ac:spMkLst>
            <pc:docMk/>
            <pc:sldMk cId="2990486409" sldId="4435"/>
            <ac:spMk id="38" creationId="{FB349EC2-1167-A601-CEE5-7616BC7DE025}"/>
          </ac:spMkLst>
        </pc:spChg>
        <pc:spChg chg="mod">
          <ac:chgData name="Mark Bolger ( Momentum Consulting )" userId="5191d3a0-a879-4689-ad06-75e79f89cfa4" providerId="ADAL" clId="{CE2EF471-6FEA-4BF4-AF7D-B8EEF56C0CA1}" dt="2022-11-11T21:56:05.097" v="14248" actId="1036"/>
          <ac:spMkLst>
            <pc:docMk/>
            <pc:sldMk cId="2990486409" sldId="4435"/>
            <ac:spMk id="39" creationId="{234F82A6-0A73-DD32-FADA-A6A38F5C418A}"/>
          </ac:spMkLst>
        </pc:spChg>
        <pc:spChg chg="mod">
          <ac:chgData name="Mark Bolger ( Momentum Consulting )" userId="5191d3a0-a879-4689-ad06-75e79f89cfa4" providerId="ADAL" clId="{CE2EF471-6FEA-4BF4-AF7D-B8EEF56C0CA1}" dt="2022-11-11T21:56:05.097" v="14248" actId="1036"/>
          <ac:spMkLst>
            <pc:docMk/>
            <pc:sldMk cId="2990486409" sldId="4435"/>
            <ac:spMk id="41" creationId="{4706D229-F7E7-63F6-8481-62FD14CF3FA3}"/>
          </ac:spMkLst>
        </pc:spChg>
        <pc:spChg chg="mod">
          <ac:chgData name="Mark Bolger ( Momentum Consulting )" userId="5191d3a0-a879-4689-ad06-75e79f89cfa4" providerId="ADAL" clId="{CE2EF471-6FEA-4BF4-AF7D-B8EEF56C0CA1}" dt="2022-11-11T21:56:05.097" v="14248" actId="1036"/>
          <ac:spMkLst>
            <pc:docMk/>
            <pc:sldMk cId="2990486409" sldId="4435"/>
            <ac:spMk id="42" creationId="{5A103676-AA37-8CB8-3FED-FEC36D7EA7FA}"/>
          </ac:spMkLst>
        </pc:spChg>
        <pc:spChg chg="mod">
          <ac:chgData name="Mark Bolger ( Momentum Consulting )" userId="5191d3a0-a879-4689-ad06-75e79f89cfa4" providerId="ADAL" clId="{CE2EF471-6FEA-4BF4-AF7D-B8EEF56C0CA1}" dt="2022-11-11T21:56:05.097" v="14248" actId="1036"/>
          <ac:spMkLst>
            <pc:docMk/>
            <pc:sldMk cId="2990486409" sldId="4435"/>
            <ac:spMk id="44" creationId="{024DBE25-AE56-0AA3-858D-3F377B71C3A0}"/>
          </ac:spMkLst>
        </pc:spChg>
        <pc:spChg chg="mod">
          <ac:chgData name="Mark Bolger ( Momentum Consulting )" userId="5191d3a0-a879-4689-ad06-75e79f89cfa4" providerId="ADAL" clId="{CE2EF471-6FEA-4BF4-AF7D-B8EEF56C0CA1}" dt="2022-11-11T21:56:05.097" v="14248" actId="1036"/>
          <ac:spMkLst>
            <pc:docMk/>
            <pc:sldMk cId="2990486409" sldId="4435"/>
            <ac:spMk id="45" creationId="{D36A3620-3894-4BF3-40AF-880499241AC9}"/>
          </ac:spMkLst>
        </pc:spChg>
        <pc:spChg chg="mod">
          <ac:chgData name="Mark Bolger ( Momentum Consulting )" userId="5191d3a0-a879-4689-ad06-75e79f89cfa4" providerId="ADAL" clId="{CE2EF471-6FEA-4BF4-AF7D-B8EEF56C0CA1}" dt="2022-11-11T21:56:05.097" v="14248" actId="1036"/>
          <ac:spMkLst>
            <pc:docMk/>
            <pc:sldMk cId="2990486409" sldId="4435"/>
            <ac:spMk id="47" creationId="{BBF54309-8316-999B-91AA-0DC903CFFCFB}"/>
          </ac:spMkLst>
        </pc:spChg>
        <pc:spChg chg="mod">
          <ac:chgData name="Mark Bolger ( Momentum Consulting )" userId="5191d3a0-a879-4689-ad06-75e79f89cfa4" providerId="ADAL" clId="{CE2EF471-6FEA-4BF4-AF7D-B8EEF56C0CA1}" dt="2022-11-11T21:56:05.097" v="14248" actId="1036"/>
          <ac:spMkLst>
            <pc:docMk/>
            <pc:sldMk cId="2990486409" sldId="4435"/>
            <ac:spMk id="48" creationId="{39953DF6-8B87-DE66-5D5A-AAC5FDF2C009}"/>
          </ac:spMkLst>
        </pc:spChg>
        <pc:spChg chg="add mod">
          <ac:chgData name="Mark Bolger ( Momentum Consulting )" userId="5191d3a0-a879-4689-ad06-75e79f89cfa4" providerId="ADAL" clId="{CE2EF471-6FEA-4BF4-AF7D-B8EEF56C0CA1}" dt="2022-11-11T21:56:05.097" v="14248" actId="1036"/>
          <ac:spMkLst>
            <pc:docMk/>
            <pc:sldMk cId="2990486409" sldId="4435"/>
            <ac:spMk id="49" creationId="{A85B9184-5DD8-54FB-616B-995357F41D94}"/>
          </ac:spMkLst>
        </pc:spChg>
        <pc:spChg chg="add mod">
          <ac:chgData name="Mark Bolger ( Momentum Consulting )" userId="5191d3a0-a879-4689-ad06-75e79f89cfa4" providerId="ADAL" clId="{CE2EF471-6FEA-4BF4-AF7D-B8EEF56C0CA1}" dt="2022-11-11T21:56:05.097" v="14248" actId="1036"/>
          <ac:spMkLst>
            <pc:docMk/>
            <pc:sldMk cId="2990486409" sldId="4435"/>
            <ac:spMk id="50" creationId="{741E93BA-1198-0D48-7B1D-57CB69D5F574}"/>
          </ac:spMkLst>
        </pc:spChg>
        <pc:spChg chg="add mod">
          <ac:chgData name="Mark Bolger ( Momentum Consulting )" userId="5191d3a0-a879-4689-ad06-75e79f89cfa4" providerId="ADAL" clId="{CE2EF471-6FEA-4BF4-AF7D-B8EEF56C0CA1}" dt="2022-11-11T21:56:05.097" v="14248" actId="1036"/>
          <ac:spMkLst>
            <pc:docMk/>
            <pc:sldMk cId="2990486409" sldId="4435"/>
            <ac:spMk id="51" creationId="{EF534694-4744-201A-7192-F430A503F773}"/>
          </ac:spMkLst>
        </pc:spChg>
        <pc:spChg chg="add mod">
          <ac:chgData name="Mark Bolger ( Momentum Consulting )" userId="5191d3a0-a879-4689-ad06-75e79f89cfa4" providerId="ADAL" clId="{CE2EF471-6FEA-4BF4-AF7D-B8EEF56C0CA1}" dt="2022-11-11T21:56:05.097" v="14248" actId="1036"/>
          <ac:spMkLst>
            <pc:docMk/>
            <pc:sldMk cId="2990486409" sldId="4435"/>
            <ac:spMk id="52" creationId="{EFF87583-317D-0686-24B9-63FF5A080409}"/>
          </ac:spMkLst>
        </pc:spChg>
        <pc:spChg chg="add mod">
          <ac:chgData name="Mark Bolger ( Momentum Consulting )" userId="5191d3a0-a879-4689-ad06-75e79f89cfa4" providerId="ADAL" clId="{CE2EF471-6FEA-4BF4-AF7D-B8EEF56C0CA1}" dt="2022-11-11T21:56:05.097" v="14248" actId="1036"/>
          <ac:spMkLst>
            <pc:docMk/>
            <pc:sldMk cId="2990486409" sldId="4435"/>
            <ac:spMk id="53" creationId="{22F22A2F-54F1-B596-0639-0D2A0FD5279B}"/>
          </ac:spMkLst>
        </pc:spChg>
        <pc:spChg chg="add mod">
          <ac:chgData name="Mark Bolger ( Momentum Consulting )" userId="5191d3a0-a879-4689-ad06-75e79f89cfa4" providerId="ADAL" clId="{CE2EF471-6FEA-4BF4-AF7D-B8EEF56C0CA1}" dt="2022-11-11T21:56:05.097" v="14248" actId="1036"/>
          <ac:spMkLst>
            <pc:docMk/>
            <pc:sldMk cId="2990486409" sldId="4435"/>
            <ac:spMk id="54" creationId="{4E6C4FA1-55FE-9036-A31C-FB51CEEA013E}"/>
          </ac:spMkLst>
        </pc:spChg>
        <pc:spChg chg="add mod">
          <ac:chgData name="Mark Bolger ( Momentum Consulting )" userId="5191d3a0-a879-4689-ad06-75e79f89cfa4" providerId="ADAL" clId="{CE2EF471-6FEA-4BF4-AF7D-B8EEF56C0CA1}" dt="2022-11-11T21:56:05.097" v="14248" actId="1036"/>
          <ac:spMkLst>
            <pc:docMk/>
            <pc:sldMk cId="2990486409" sldId="4435"/>
            <ac:spMk id="55" creationId="{0ADE7B3B-8E71-06A1-AC80-6D89AF1A2B6B}"/>
          </ac:spMkLst>
        </pc:spChg>
        <pc:spChg chg="add mod">
          <ac:chgData name="Mark Bolger ( Momentum Consulting )" userId="5191d3a0-a879-4689-ad06-75e79f89cfa4" providerId="ADAL" clId="{CE2EF471-6FEA-4BF4-AF7D-B8EEF56C0CA1}" dt="2022-11-11T21:56:05.097" v="14248" actId="1036"/>
          <ac:spMkLst>
            <pc:docMk/>
            <pc:sldMk cId="2990486409" sldId="4435"/>
            <ac:spMk id="56" creationId="{CA398AEC-B388-DEB8-A7DC-36754D11E75C}"/>
          </ac:spMkLst>
        </pc:spChg>
        <pc:spChg chg="add mod">
          <ac:chgData name="Mark Bolger ( Momentum Consulting )" userId="5191d3a0-a879-4689-ad06-75e79f89cfa4" providerId="ADAL" clId="{CE2EF471-6FEA-4BF4-AF7D-B8EEF56C0CA1}" dt="2022-11-11T21:56:05.097" v="14248" actId="1036"/>
          <ac:spMkLst>
            <pc:docMk/>
            <pc:sldMk cId="2990486409" sldId="4435"/>
            <ac:spMk id="57" creationId="{A6D04446-BFC7-BE45-88AE-6EFA4131C91F}"/>
          </ac:spMkLst>
        </pc:spChg>
        <pc:spChg chg="add mod">
          <ac:chgData name="Mark Bolger ( Momentum Consulting )" userId="5191d3a0-a879-4689-ad06-75e79f89cfa4" providerId="ADAL" clId="{CE2EF471-6FEA-4BF4-AF7D-B8EEF56C0CA1}" dt="2022-11-11T21:56:34.620" v="14253" actId="207"/>
          <ac:spMkLst>
            <pc:docMk/>
            <pc:sldMk cId="2990486409" sldId="4435"/>
            <ac:spMk id="58" creationId="{0087E80C-774A-0760-B2EF-BBAB8AFF151D}"/>
          </ac:spMkLst>
        </pc:spChg>
        <pc:spChg chg="add mod">
          <ac:chgData name="Mark Bolger ( Momentum Consulting )" userId="5191d3a0-a879-4689-ad06-75e79f89cfa4" providerId="ADAL" clId="{CE2EF471-6FEA-4BF4-AF7D-B8EEF56C0CA1}" dt="2022-11-11T21:57:33.296" v="14341" actId="1076"/>
          <ac:spMkLst>
            <pc:docMk/>
            <pc:sldMk cId="2990486409" sldId="4435"/>
            <ac:spMk id="59" creationId="{5DFD7660-0C16-38CF-C54B-D90FD146ADF9}"/>
          </ac:spMkLst>
        </pc:spChg>
        <pc:grpChg chg="add mod">
          <ac:chgData name="Mark Bolger ( Momentum Consulting )" userId="5191d3a0-a879-4689-ad06-75e79f89cfa4" providerId="ADAL" clId="{CE2EF471-6FEA-4BF4-AF7D-B8EEF56C0CA1}" dt="2022-11-11T21:56:05.097" v="14248" actId="1036"/>
          <ac:grpSpMkLst>
            <pc:docMk/>
            <pc:sldMk cId="2990486409" sldId="4435"/>
            <ac:grpSpMk id="25" creationId="{B4DA7D30-A34F-E708-B8A3-9B90077DCF8E}"/>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28" creationId="{ED1B8B60-BB69-A4B0-EAA9-3E515727D031}"/>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31" creationId="{B4696158-1B3A-22CF-39C2-756B0A9A0411}"/>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34" creationId="{7D341D1B-9502-A4E4-BEE3-5660DC4F7B60}"/>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37" creationId="{85FD465F-6E22-930F-1A4C-B751C81124A6}"/>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40" creationId="{2E2BEC30-6163-0D4A-A52B-B93F75AB11A4}"/>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43" creationId="{2C306341-703E-19D9-A438-38C04DAF04BE}"/>
          </ac:grpSpMkLst>
        </pc:grpChg>
        <pc:grpChg chg="add mod">
          <ac:chgData name="Mark Bolger ( Momentum Consulting )" userId="5191d3a0-a879-4689-ad06-75e79f89cfa4" providerId="ADAL" clId="{CE2EF471-6FEA-4BF4-AF7D-B8EEF56C0CA1}" dt="2022-11-11T21:56:05.097" v="14248" actId="1036"/>
          <ac:grpSpMkLst>
            <pc:docMk/>
            <pc:sldMk cId="2990486409" sldId="4435"/>
            <ac:grpSpMk id="46" creationId="{EC0D3818-1844-66FF-793B-4E53FB7CDCAD}"/>
          </ac:grpSpMkLst>
        </pc:grpChg>
        <pc:picChg chg="add mod">
          <ac:chgData name="Mark Bolger ( Momentum Consulting )" userId="5191d3a0-a879-4689-ad06-75e79f89cfa4" providerId="ADAL" clId="{CE2EF471-6FEA-4BF4-AF7D-B8EEF56C0CA1}" dt="2022-11-11T21:56:05.097" v="14248" actId="1036"/>
          <ac:picMkLst>
            <pc:docMk/>
            <pc:sldMk cId="2990486409" sldId="4435"/>
            <ac:picMk id="23" creationId="{EBDD9DF0-3CCF-61C1-8BA5-11DDD9094250}"/>
          </ac:picMkLst>
        </pc:picChg>
      </pc:sldChg>
      <pc:sldChg chg="addSp delSp modSp new mod ord modClrScheme chgLayout">
        <pc:chgData name="Mark Bolger ( Momentum Consulting )" userId="5191d3a0-a879-4689-ad06-75e79f89cfa4" providerId="ADAL" clId="{CE2EF471-6FEA-4BF4-AF7D-B8EEF56C0CA1}" dt="2022-11-11T20:27:58.959" v="10130"/>
        <pc:sldMkLst>
          <pc:docMk/>
          <pc:sldMk cId="3105938367" sldId="4436"/>
        </pc:sldMkLst>
        <pc:spChg chg="del mod ord">
          <ac:chgData name="Mark Bolger ( Momentum Consulting )" userId="5191d3a0-a879-4689-ad06-75e79f89cfa4" providerId="ADAL" clId="{CE2EF471-6FEA-4BF4-AF7D-B8EEF56C0CA1}" dt="2022-11-11T19:27:09.774" v="8124" actId="700"/>
          <ac:spMkLst>
            <pc:docMk/>
            <pc:sldMk cId="3105938367" sldId="4436"/>
            <ac:spMk id="2" creationId="{D7D01E52-A831-CD7D-12D4-713FF2CD3582}"/>
          </ac:spMkLst>
        </pc:spChg>
        <pc:spChg chg="del mod ord">
          <ac:chgData name="Mark Bolger ( Momentum Consulting )" userId="5191d3a0-a879-4689-ad06-75e79f89cfa4" providerId="ADAL" clId="{CE2EF471-6FEA-4BF4-AF7D-B8EEF56C0CA1}" dt="2022-11-11T19:27:09.774" v="8124" actId="700"/>
          <ac:spMkLst>
            <pc:docMk/>
            <pc:sldMk cId="3105938367" sldId="4436"/>
            <ac:spMk id="3" creationId="{1F0A6ED4-C1E5-7326-47B3-9EC8AFF05BC0}"/>
          </ac:spMkLst>
        </pc:spChg>
        <pc:spChg chg="add del mod ord">
          <ac:chgData name="Mark Bolger ( Momentum Consulting )" userId="5191d3a0-a879-4689-ad06-75e79f89cfa4" providerId="ADAL" clId="{CE2EF471-6FEA-4BF4-AF7D-B8EEF56C0CA1}" dt="2022-11-11T19:29:13.251" v="8159" actId="931"/>
          <ac:spMkLst>
            <pc:docMk/>
            <pc:sldMk cId="3105938367" sldId="4436"/>
            <ac:spMk id="4" creationId="{FFB3164C-40B8-A38A-1E7A-D3536B5D25BE}"/>
          </ac:spMkLst>
        </pc:spChg>
        <pc:spChg chg="add mod ord">
          <ac:chgData name="Mark Bolger ( Momentum Consulting )" userId="5191d3a0-a879-4689-ad06-75e79f89cfa4" providerId="ADAL" clId="{CE2EF471-6FEA-4BF4-AF7D-B8EEF56C0CA1}" dt="2022-11-11T19:40:41.450" v="8168" actId="113"/>
          <ac:spMkLst>
            <pc:docMk/>
            <pc:sldMk cId="3105938367" sldId="4436"/>
            <ac:spMk id="5" creationId="{758C9CD1-5FBE-62C1-90CF-ED38E498C727}"/>
          </ac:spMkLst>
        </pc:spChg>
        <pc:spChg chg="add mod ord">
          <ac:chgData name="Mark Bolger ( Momentum Consulting )" userId="5191d3a0-a879-4689-ad06-75e79f89cfa4" providerId="ADAL" clId="{CE2EF471-6FEA-4BF4-AF7D-B8EEF56C0CA1}" dt="2022-11-11T19:48:39.836" v="8809" actId="20577"/>
          <ac:spMkLst>
            <pc:docMk/>
            <pc:sldMk cId="3105938367" sldId="4436"/>
            <ac:spMk id="6" creationId="{C19734EA-AE01-C943-2162-E5AE0AEB7A68}"/>
          </ac:spMkLst>
        </pc:spChg>
        <pc:spChg chg="add mod">
          <ac:chgData name="Mark Bolger ( Momentum Consulting )" userId="5191d3a0-a879-4689-ad06-75e79f89cfa4" providerId="ADAL" clId="{CE2EF471-6FEA-4BF4-AF7D-B8EEF56C0CA1}" dt="2022-11-11T19:44:36.606" v="8372" actId="20577"/>
          <ac:spMkLst>
            <pc:docMk/>
            <pc:sldMk cId="3105938367" sldId="4436"/>
            <ac:spMk id="9" creationId="{E24C5521-3319-97A6-D712-EBED513B0032}"/>
          </ac:spMkLst>
        </pc:spChg>
        <pc:picChg chg="add mod modCrop">
          <ac:chgData name="Mark Bolger ( Momentum Consulting )" userId="5191d3a0-a879-4689-ad06-75e79f89cfa4" providerId="ADAL" clId="{CE2EF471-6FEA-4BF4-AF7D-B8EEF56C0CA1}" dt="2022-11-11T20:01:43.458" v="9652"/>
          <ac:picMkLst>
            <pc:docMk/>
            <pc:sldMk cId="3105938367" sldId="4436"/>
            <ac:picMk id="8" creationId="{0556336D-DE2B-3052-7B10-0B74A8BD2D94}"/>
          </ac:picMkLst>
        </pc:picChg>
      </pc:sldChg>
      <pc:sldChg chg="modSp add mod ord">
        <pc:chgData name="Mark Bolger ( Momentum Consulting )" userId="5191d3a0-a879-4689-ad06-75e79f89cfa4" providerId="ADAL" clId="{CE2EF471-6FEA-4BF4-AF7D-B8EEF56C0CA1}" dt="2022-11-11T20:27:58.959" v="10130"/>
        <pc:sldMkLst>
          <pc:docMk/>
          <pc:sldMk cId="3274576376" sldId="4437"/>
        </pc:sldMkLst>
        <pc:spChg chg="mod">
          <ac:chgData name="Mark Bolger ( Momentum Consulting )" userId="5191d3a0-a879-4689-ad06-75e79f89cfa4" providerId="ADAL" clId="{CE2EF471-6FEA-4BF4-AF7D-B8EEF56C0CA1}" dt="2022-11-11T19:48:47.378" v="8820" actId="20577"/>
          <ac:spMkLst>
            <pc:docMk/>
            <pc:sldMk cId="3274576376" sldId="4437"/>
            <ac:spMk id="5" creationId="{758C9CD1-5FBE-62C1-90CF-ED38E498C727}"/>
          </ac:spMkLst>
        </pc:spChg>
        <pc:spChg chg="mod">
          <ac:chgData name="Mark Bolger ( Momentum Consulting )" userId="5191d3a0-a879-4689-ad06-75e79f89cfa4" providerId="ADAL" clId="{CE2EF471-6FEA-4BF4-AF7D-B8EEF56C0CA1}" dt="2022-11-11T20:00:52.013" v="9651" actId="20577"/>
          <ac:spMkLst>
            <pc:docMk/>
            <pc:sldMk cId="3274576376" sldId="4437"/>
            <ac:spMk id="6" creationId="{C19734EA-AE01-C943-2162-E5AE0AEB7A68}"/>
          </ac:spMkLst>
        </pc:spChg>
        <pc:picChg chg="mod">
          <ac:chgData name="Mark Bolger ( Momentum Consulting )" userId="5191d3a0-a879-4689-ad06-75e79f89cfa4" providerId="ADAL" clId="{CE2EF471-6FEA-4BF4-AF7D-B8EEF56C0CA1}" dt="2022-11-11T19:57:27.209" v="9299"/>
          <ac:picMkLst>
            <pc:docMk/>
            <pc:sldMk cId="3274576376" sldId="4437"/>
            <ac:picMk id="8" creationId="{0556336D-DE2B-3052-7B10-0B74A8BD2D94}"/>
          </ac:picMkLst>
        </pc:picChg>
      </pc:sldChg>
      <pc:sldChg chg="del">
        <pc:chgData name="Mark Bolger ( Momentum Consulting )" userId="5191d3a0-a879-4689-ad06-75e79f89cfa4" providerId="ADAL" clId="{CE2EF471-6FEA-4BF4-AF7D-B8EEF56C0CA1}" dt="2022-11-11T20:20:49.003" v="9934" actId="2696"/>
        <pc:sldMkLst>
          <pc:docMk/>
          <pc:sldMk cId="2891060253" sldId="4438"/>
        </pc:sldMkLst>
      </pc:sldChg>
      <pc:sldChg chg="modSp add del mod ord">
        <pc:chgData name="Mark Bolger ( Momentum Consulting )" userId="5191d3a0-a879-4689-ad06-75e79f89cfa4" providerId="ADAL" clId="{CE2EF471-6FEA-4BF4-AF7D-B8EEF56C0CA1}" dt="2022-11-11T20:25:10.335" v="10103" actId="2696"/>
        <pc:sldMkLst>
          <pc:docMk/>
          <pc:sldMk cId="552824829" sldId="4439"/>
        </pc:sldMkLst>
        <pc:spChg chg="mod">
          <ac:chgData name="Mark Bolger ( Momentum Consulting )" userId="5191d3a0-a879-4689-ad06-75e79f89cfa4" providerId="ADAL" clId="{CE2EF471-6FEA-4BF4-AF7D-B8EEF56C0CA1}" dt="2022-11-11T20:21:17.375" v="10005" actId="1035"/>
          <ac:spMkLst>
            <pc:docMk/>
            <pc:sldMk cId="552824829" sldId="4439"/>
            <ac:spMk id="2" creationId="{69824867-06D6-F8A6-8F92-B7C1089AE2F2}"/>
          </ac:spMkLst>
        </pc:spChg>
        <pc:spChg chg="mod">
          <ac:chgData name="Mark Bolger ( Momentum Consulting )" userId="5191d3a0-a879-4689-ad06-75e79f89cfa4" providerId="ADAL" clId="{CE2EF471-6FEA-4BF4-AF7D-B8EEF56C0CA1}" dt="2022-11-11T20:21:17.375" v="10005" actId="1035"/>
          <ac:spMkLst>
            <pc:docMk/>
            <pc:sldMk cId="552824829" sldId="4439"/>
            <ac:spMk id="3" creationId="{A3B3D681-3756-A086-08C8-4BFB36DEFA7A}"/>
          </ac:spMkLst>
        </pc:spChg>
      </pc:sldChg>
      <pc:sldChg chg="new del">
        <pc:chgData name="Mark Bolger ( Momentum Consulting )" userId="5191d3a0-a879-4689-ad06-75e79f89cfa4" providerId="ADAL" clId="{CE2EF471-6FEA-4BF4-AF7D-B8EEF56C0CA1}" dt="2022-11-11T20:15:37.024" v="9920" actId="2696"/>
        <pc:sldMkLst>
          <pc:docMk/>
          <pc:sldMk cId="3136479227" sldId="4439"/>
        </pc:sldMkLst>
      </pc:sldChg>
      <pc:sldChg chg="del">
        <pc:chgData name="Mark Bolger ( Momentum Consulting )" userId="5191d3a0-a879-4689-ad06-75e79f89cfa4" providerId="ADAL" clId="{CE2EF471-6FEA-4BF4-AF7D-B8EEF56C0CA1}" dt="2022-11-11T20:25:07.446" v="10102" actId="2696"/>
        <pc:sldMkLst>
          <pc:docMk/>
          <pc:sldMk cId="905237592" sldId="4440"/>
        </pc:sldMkLst>
      </pc:sldChg>
      <pc:sldChg chg="modSp mod">
        <pc:chgData name="Mark Bolger ( Momentum Consulting )" userId="5191d3a0-a879-4689-ad06-75e79f89cfa4" providerId="ADAL" clId="{CE2EF471-6FEA-4BF4-AF7D-B8EEF56C0CA1}" dt="2022-11-11T20:22:33.468" v="10015"/>
        <pc:sldMkLst>
          <pc:docMk/>
          <pc:sldMk cId="2614493193" sldId="4441"/>
        </pc:sldMkLst>
        <pc:spChg chg="mod">
          <ac:chgData name="Mark Bolger ( Momentum Consulting )" userId="5191d3a0-a879-4689-ad06-75e79f89cfa4" providerId="ADAL" clId="{CE2EF471-6FEA-4BF4-AF7D-B8EEF56C0CA1}" dt="2022-11-11T20:22:33.468" v="10015"/>
          <ac:spMkLst>
            <pc:docMk/>
            <pc:sldMk cId="2614493193" sldId="4441"/>
            <ac:spMk id="4" creationId="{F98FAC07-5647-0B4B-AD26-E78E3A698A1E}"/>
          </ac:spMkLst>
        </pc:spChg>
        <pc:spChg chg="mod">
          <ac:chgData name="Mark Bolger ( Momentum Consulting )" userId="5191d3a0-a879-4689-ad06-75e79f89cfa4" providerId="ADAL" clId="{CE2EF471-6FEA-4BF4-AF7D-B8EEF56C0CA1}" dt="2022-11-11T20:21:55.140" v="10008" actId="20577"/>
          <ac:spMkLst>
            <pc:docMk/>
            <pc:sldMk cId="2614493193" sldId="4441"/>
            <ac:spMk id="5" creationId="{430A4C18-0205-DC4A-91BE-E2303B132108}"/>
          </ac:spMkLst>
        </pc:spChg>
      </pc:sldChg>
      <pc:sldChg chg="modSp add mod ord">
        <pc:chgData name="Mark Bolger ( Momentum Consulting )" userId="5191d3a0-a879-4689-ad06-75e79f89cfa4" providerId="ADAL" clId="{CE2EF471-6FEA-4BF4-AF7D-B8EEF56C0CA1}" dt="2022-11-11T20:25:26.128" v="10105"/>
        <pc:sldMkLst>
          <pc:docMk/>
          <pc:sldMk cId="1357581440" sldId="4442"/>
        </pc:sldMkLst>
        <pc:spChg chg="mod">
          <ac:chgData name="Mark Bolger ( Momentum Consulting )" userId="5191d3a0-a879-4689-ad06-75e79f89cfa4" providerId="ADAL" clId="{CE2EF471-6FEA-4BF4-AF7D-B8EEF56C0CA1}" dt="2022-11-11T20:22:38.671" v="10016"/>
          <ac:spMkLst>
            <pc:docMk/>
            <pc:sldMk cId="1357581440" sldId="4442"/>
            <ac:spMk id="4" creationId="{F98FAC07-5647-0B4B-AD26-E78E3A698A1E}"/>
          </ac:spMkLst>
        </pc:spChg>
        <pc:spChg chg="mod">
          <ac:chgData name="Mark Bolger ( Momentum Consulting )" userId="5191d3a0-a879-4689-ad06-75e79f89cfa4" providerId="ADAL" clId="{CE2EF471-6FEA-4BF4-AF7D-B8EEF56C0CA1}" dt="2022-11-11T20:22:19.832" v="10013" actId="20577"/>
          <ac:spMkLst>
            <pc:docMk/>
            <pc:sldMk cId="1357581440" sldId="4442"/>
            <ac:spMk id="5" creationId="{430A4C18-0205-DC4A-91BE-E2303B132108}"/>
          </ac:spMkLst>
        </pc:spChg>
      </pc:sldChg>
      <pc:sldChg chg="modSp add mod ord">
        <pc:chgData name="Mark Bolger ( Momentum Consulting )" userId="5191d3a0-a879-4689-ad06-75e79f89cfa4" providerId="ADAL" clId="{CE2EF471-6FEA-4BF4-AF7D-B8EEF56C0CA1}" dt="2022-11-11T20:25:36.564" v="10108"/>
        <pc:sldMkLst>
          <pc:docMk/>
          <pc:sldMk cId="4054333128" sldId="4443"/>
        </pc:sldMkLst>
        <pc:spChg chg="mod">
          <ac:chgData name="Mark Bolger ( Momentum Consulting )" userId="5191d3a0-a879-4689-ad06-75e79f89cfa4" providerId="ADAL" clId="{CE2EF471-6FEA-4BF4-AF7D-B8EEF56C0CA1}" dt="2022-11-11T20:22:55.163" v="10020"/>
          <ac:spMkLst>
            <pc:docMk/>
            <pc:sldMk cId="4054333128" sldId="4443"/>
            <ac:spMk id="4" creationId="{F98FAC07-5647-0B4B-AD26-E78E3A698A1E}"/>
          </ac:spMkLst>
        </pc:spChg>
        <pc:spChg chg="mod">
          <ac:chgData name="Mark Bolger ( Momentum Consulting )" userId="5191d3a0-a879-4689-ad06-75e79f89cfa4" providerId="ADAL" clId="{CE2EF471-6FEA-4BF4-AF7D-B8EEF56C0CA1}" dt="2022-11-11T20:22:51.337" v="10019" actId="20577"/>
          <ac:spMkLst>
            <pc:docMk/>
            <pc:sldMk cId="4054333128" sldId="4443"/>
            <ac:spMk id="5" creationId="{430A4C18-0205-DC4A-91BE-E2303B132108}"/>
          </ac:spMkLst>
        </pc:spChg>
      </pc:sldChg>
      <pc:sldChg chg="modSp add mod ord">
        <pc:chgData name="Mark Bolger ( Momentum Consulting )" userId="5191d3a0-a879-4689-ad06-75e79f89cfa4" providerId="ADAL" clId="{CE2EF471-6FEA-4BF4-AF7D-B8EEF56C0CA1}" dt="2022-11-11T20:26:01.611" v="10113"/>
        <pc:sldMkLst>
          <pc:docMk/>
          <pc:sldMk cId="3533513817" sldId="4444"/>
        </pc:sldMkLst>
        <pc:spChg chg="mod">
          <ac:chgData name="Mark Bolger ( Momentum Consulting )" userId="5191d3a0-a879-4689-ad06-75e79f89cfa4" providerId="ADAL" clId="{CE2EF471-6FEA-4BF4-AF7D-B8EEF56C0CA1}" dt="2022-11-11T20:23:16.962" v="10024"/>
          <ac:spMkLst>
            <pc:docMk/>
            <pc:sldMk cId="3533513817" sldId="4444"/>
            <ac:spMk id="4" creationId="{F98FAC07-5647-0B4B-AD26-E78E3A698A1E}"/>
          </ac:spMkLst>
        </pc:spChg>
        <pc:spChg chg="mod">
          <ac:chgData name="Mark Bolger ( Momentum Consulting )" userId="5191d3a0-a879-4689-ad06-75e79f89cfa4" providerId="ADAL" clId="{CE2EF471-6FEA-4BF4-AF7D-B8EEF56C0CA1}" dt="2022-11-11T20:23:14.123" v="10023" actId="20577"/>
          <ac:spMkLst>
            <pc:docMk/>
            <pc:sldMk cId="3533513817" sldId="4444"/>
            <ac:spMk id="5" creationId="{430A4C18-0205-DC4A-91BE-E2303B132108}"/>
          </ac:spMkLst>
        </pc:spChg>
      </pc:sldChg>
      <pc:sldChg chg="modSp add mod ord">
        <pc:chgData name="Mark Bolger ( Momentum Consulting )" userId="5191d3a0-a879-4689-ad06-75e79f89cfa4" providerId="ADAL" clId="{CE2EF471-6FEA-4BF4-AF7D-B8EEF56C0CA1}" dt="2022-11-11T20:26:12.295" v="10117"/>
        <pc:sldMkLst>
          <pc:docMk/>
          <pc:sldMk cId="3081166432" sldId="4445"/>
        </pc:sldMkLst>
        <pc:spChg chg="mod">
          <ac:chgData name="Mark Bolger ( Momentum Consulting )" userId="5191d3a0-a879-4689-ad06-75e79f89cfa4" providerId="ADAL" clId="{CE2EF471-6FEA-4BF4-AF7D-B8EEF56C0CA1}" dt="2022-11-11T20:23:50.254" v="10067" actId="20577"/>
          <ac:spMkLst>
            <pc:docMk/>
            <pc:sldMk cId="3081166432" sldId="4445"/>
            <ac:spMk id="4" creationId="{F98FAC07-5647-0B4B-AD26-E78E3A698A1E}"/>
          </ac:spMkLst>
        </pc:spChg>
        <pc:spChg chg="mod">
          <ac:chgData name="Mark Bolger ( Momentum Consulting )" userId="5191d3a0-a879-4689-ad06-75e79f89cfa4" providerId="ADAL" clId="{CE2EF471-6FEA-4BF4-AF7D-B8EEF56C0CA1}" dt="2022-11-11T20:23:29.431" v="10027" actId="20577"/>
          <ac:spMkLst>
            <pc:docMk/>
            <pc:sldMk cId="3081166432" sldId="4445"/>
            <ac:spMk id="5" creationId="{430A4C18-0205-DC4A-91BE-E2303B132108}"/>
          </ac:spMkLst>
        </pc:spChg>
      </pc:sldChg>
      <pc:sldChg chg="addSp delSp modSp add mod">
        <pc:chgData name="Mark Bolger ( Momentum Consulting )" userId="5191d3a0-a879-4689-ad06-75e79f89cfa4" providerId="ADAL" clId="{CE2EF471-6FEA-4BF4-AF7D-B8EEF56C0CA1}" dt="2022-11-11T20:35:40.831" v="10494" actId="1076"/>
        <pc:sldMkLst>
          <pc:docMk/>
          <pc:sldMk cId="400759529" sldId="4446"/>
        </pc:sldMkLst>
        <pc:spChg chg="mod">
          <ac:chgData name="Mark Bolger ( Momentum Consulting )" userId="5191d3a0-a879-4689-ad06-75e79f89cfa4" providerId="ADAL" clId="{CE2EF471-6FEA-4BF4-AF7D-B8EEF56C0CA1}" dt="2022-11-11T20:27:03.308" v="10121" actId="164"/>
          <ac:spMkLst>
            <pc:docMk/>
            <pc:sldMk cId="400759529" sldId="4446"/>
            <ac:spMk id="7" creationId="{A002BA0A-662B-AA44-0543-DB27FDE55563}"/>
          </ac:spMkLst>
        </pc:spChg>
        <pc:spChg chg="del mod">
          <ac:chgData name="Mark Bolger ( Momentum Consulting )" userId="5191d3a0-a879-4689-ad06-75e79f89cfa4" providerId="ADAL" clId="{CE2EF471-6FEA-4BF4-AF7D-B8EEF56C0CA1}" dt="2022-11-11T20:27:46.750" v="10127" actId="478"/>
          <ac:spMkLst>
            <pc:docMk/>
            <pc:sldMk cId="400759529" sldId="4446"/>
            <ac:spMk id="21" creationId="{C925B694-90FF-A1BD-F1D7-482E0496CE85}"/>
          </ac:spMkLst>
        </pc:spChg>
        <pc:spChg chg="del">
          <ac:chgData name="Mark Bolger ( Momentum Consulting )" userId="5191d3a0-a879-4689-ad06-75e79f89cfa4" providerId="ADAL" clId="{CE2EF471-6FEA-4BF4-AF7D-B8EEF56C0CA1}" dt="2022-11-11T20:27:39.975" v="10124" actId="478"/>
          <ac:spMkLst>
            <pc:docMk/>
            <pc:sldMk cId="400759529" sldId="4446"/>
            <ac:spMk id="28" creationId="{6F2BB121-C9EC-3E69-9CDF-C4F225AFD2CB}"/>
          </ac:spMkLst>
        </pc:spChg>
        <pc:spChg chg="mod">
          <ac:chgData name="Mark Bolger ( Momentum Consulting )" userId="5191d3a0-a879-4689-ad06-75e79f89cfa4" providerId="ADAL" clId="{CE2EF471-6FEA-4BF4-AF7D-B8EEF56C0CA1}" dt="2022-11-11T20:35:40.831" v="10494" actId="1076"/>
          <ac:spMkLst>
            <pc:docMk/>
            <pc:sldMk cId="400759529" sldId="4446"/>
            <ac:spMk id="31" creationId="{B05E8357-F49C-9C93-9D75-7ECF0D8FDB75}"/>
          </ac:spMkLst>
        </pc:spChg>
        <pc:spChg chg="del">
          <ac:chgData name="Mark Bolger ( Momentum Consulting )" userId="5191d3a0-a879-4689-ad06-75e79f89cfa4" providerId="ADAL" clId="{CE2EF471-6FEA-4BF4-AF7D-B8EEF56C0CA1}" dt="2022-11-11T20:27:45.001" v="10126" actId="478"/>
          <ac:spMkLst>
            <pc:docMk/>
            <pc:sldMk cId="400759529" sldId="4446"/>
            <ac:spMk id="32" creationId="{69965509-09E5-D1EF-7018-24DBE5925CF4}"/>
          </ac:spMkLst>
        </pc:spChg>
        <pc:grpChg chg="add mod">
          <ac:chgData name="Mark Bolger ( Momentum Consulting )" userId="5191d3a0-a879-4689-ad06-75e79f89cfa4" providerId="ADAL" clId="{CE2EF471-6FEA-4BF4-AF7D-B8EEF56C0CA1}" dt="2022-11-11T20:27:31.166" v="10122" actId="1076"/>
          <ac:grpSpMkLst>
            <pc:docMk/>
            <pc:sldMk cId="400759529" sldId="4446"/>
            <ac:grpSpMk id="2" creationId="{4946F3BE-65EB-6C36-1C31-F9186C7CCF06}"/>
          </ac:grpSpMkLst>
        </pc:grpChg>
        <pc:picChg chg="del mod">
          <ac:chgData name="Mark Bolger ( Momentum Consulting )" userId="5191d3a0-a879-4689-ad06-75e79f89cfa4" providerId="ADAL" clId="{CE2EF471-6FEA-4BF4-AF7D-B8EEF56C0CA1}" dt="2022-11-11T20:27:48.149" v="10128" actId="478"/>
          <ac:picMkLst>
            <pc:docMk/>
            <pc:sldMk cId="400759529" sldId="4446"/>
            <ac:picMk id="6" creationId="{17830B03-DFCD-60D3-B795-5B97346D0C61}"/>
          </ac:picMkLst>
        </pc:picChg>
        <pc:picChg chg="del">
          <ac:chgData name="Mark Bolger ( Momentum Consulting )" userId="5191d3a0-a879-4689-ad06-75e79f89cfa4" providerId="ADAL" clId="{CE2EF471-6FEA-4BF4-AF7D-B8EEF56C0CA1}" dt="2022-11-11T20:27:41.998" v="10125" actId="478"/>
          <ac:picMkLst>
            <pc:docMk/>
            <pc:sldMk cId="400759529" sldId="4446"/>
            <ac:picMk id="8" creationId="{10B487AB-038B-9D6E-4C49-88B3168CE889}"/>
          </ac:picMkLst>
        </pc:picChg>
        <pc:picChg chg="mod">
          <ac:chgData name="Mark Bolger ( Momentum Consulting )" userId="5191d3a0-a879-4689-ad06-75e79f89cfa4" providerId="ADAL" clId="{CE2EF471-6FEA-4BF4-AF7D-B8EEF56C0CA1}" dt="2022-11-11T20:27:03.308" v="10121" actId="164"/>
          <ac:picMkLst>
            <pc:docMk/>
            <pc:sldMk cId="400759529" sldId="4446"/>
            <ac:picMk id="12" creationId="{08B74329-4462-0722-2C6F-7DE972E06BD6}"/>
          </ac:picMkLst>
        </pc:picChg>
      </pc:sldChg>
      <pc:sldChg chg="add del">
        <pc:chgData name="Mark Bolger ( Momentum Consulting )" userId="5191d3a0-a879-4689-ad06-75e79f89cfa4" providerId="ADAL" clId="{CE2EF471-6FEA-4BF4-AF7D-B8EEF56C0CA1}" dt="2022-11-11T20:25:02.597" v="10101" actId="2696"/>
        <pc:sldMkLst>
          <pc:docMk/>
          <pc:sldMk cId="1205209149" sldId="4446"/>
        </pc:sldMkLst>
      </pc:sldChg>
      <pc:sldChg chg="modSp add mod">
        <pc:chgData name="Mark Bolger ( Momentum Consulting )" userId="5191d3a0-a879-4689-ad06-75e79f89cfa4" providerId="ADAL" clId="{CE2EF471-6FEA-4BF4-AF7D-B8EEF56C0CA1}" dt="2022-11-11T21:22:41.253" v="12599" actId="20577"/>
        <pc:sldMkLst>
          <pc:docMk/>
          <pc:sldMk cId="2886427299" sldId="4448"/>
        </pc:sldMkLst>
        <pc:spChg chg="mod">
          <ac:chgData name="Mark Bolger ( Momentum Consulting )" userId="5191d3a0-a879-4689-ad06-75e79f89cfa4" providerId="ADAL" clId="{CE2EF471-6FEA-4BF4-AF7D-B8EEF56C0CA1}" dt="2022-11-11T21:12:57.080" v="11862" actId="1076"/>
          <ac:spMkLst>
            <pc:docMk/>
            <pc:sldMk cId="2886427299" sldId="4448"/>
            <ac:spMk id="3" creationId="{83E095F3-131F-12CF-353A-4BB2D728563C}"/>
          </ac:spMkLst>
        </pc:spChg>
        <pc:spChg chg="mod">
          <ac:chgData name="Mark Bolger ( Momentum Consulting )" userId="5191d3a0-a879-4689-ad06-75e79f89cfa4" providerId="ADAL" clId="{CE2EF471-6FEA-4BF4-AF7D-B8EEF56C0CA1}" dt="2022-11-11T21:22:41.253" v="12599" actId="20577"/>
          <ac:spMkLst>
            <pc:docMk/>
            <pc:sldMk cId="2886427299" sldId="4448"/>
            <ac:spMk id="6" creationId="{CFC80C10-2C81-B1A3-87C9-EFD5AC3E1841}"/>
          </ac:spMkLst>
        </pc:spChg>
      </pc:sldChg>
      <pc:sldChg chg="new del">
        <pc:chgData name="Mark Bolger ( Momentum Consulting )" userId="5191d3a0-a879-4689-ad06-75e79f89cfa4" providerId="ADAL" clId="{CE2EF471-6FEA-4BF4-AF7D-B8EEF56C0CA1}" dt="2022-11-11T20:50:53.111" v="10581" actId="2696"/>
        <pc:sldMkLst>
          <pc:docMk/>
          <pc:sldMk cId="4227412726" sldId="4448"/>
        </pc:sldMkLst>
      </pc:sldChg>
      <pc:sldChg chg="addSp delSp modSp new mod modClrScheme chgLayout">
        <pc:chgData name="Mark Bolger ( Momentum Consulting )" userId="5191d3a0-a879-4689-ad06-75e79f89cfa4" providerId="ADAL" clId="{CE2EF471-6FEA-4BF4-AF7D-B8EEF56C0CA1}" dt="2022-11-11T21:32:43.982" v="13309" actId="478"/>
        <pc:sldMkLst>
          <pc:docMk/>
          <pc:sldMk cId="3111969105" sldId="4449"/>
        </pc:sldMkLst>
        <pc:spChg chg="del mod ord">
          <ac:chgData name="Mark Bolger ( Momentum Consulting )" userId="5191d3a0-a879-4689-ad06-75e79f89cfa4" providerId="ADAL" clId="{CE2EF471-6FEA-4BF4-AF7D-B8EEF56C0CA1}" dt="2022-11-11T21:24:18.458" v="12601" actId="700"/>
          <ac:spMkLst>
            <pc:docMk/>
            <pc:sldMk cId="3111969105" sldId="4449"/>
            <ac:spMk id="2" creationId="{2033C4E0-653B-D1E1-63BD-B9BE43D5F828}"/>
          </ac:spMkLst>
        </pc:spChg>
        <pc:spChg chg="del mod ord">
          <ac:chgData name="Mark Bolger ( Momentum Consulting )" userId="5191d3a0-a879-4689-ad06-75e79f89cfa4" providerId="ADAL" clId="{CE2EF471-6FEA-4BF4-AF7D-B8EEF56C0CA1}" dt="2022-11-11T21:24:18.458" v="12601" actId="700"/>
          <ac:spMkLst>
            <pc:docMk/>
            <pc:sldMk cId="3111969105" sldId="4449"/>
            <ac:spMk id="3" creationId="{5C5C3507-B870-5CDA-DD3E-61D30130FB0D}"/>
          </ac:spMkLst>
        </pc:spChg>
        <pc:spChg chg="add del mod ord">
          <ac:chgData name="Mark Bolger ( Momentum Consulting )" userId="5191d3a0-a879-4689-ad06-75e79f89cfa4" providerId="ADAL" clId="{CE2EF471-6FEA-4BF4-AF7D-B8EEF56C0CA1}" dt="2022-11-11T21:27:42.226" v="12618" actId="931"/>
          <ac:spMkLst>
            <pc:docMk/>
            <pc:sldMk cId="3111969105" sldId="4449"/>
            <ac:spMk id="4" creationId="{F9B09F80-C5AC-36BB-F78B-5578D9C69BE6}"/>
          </ac:spMkLst>
        </pc:spChg>
        <pc:spChg chg="add mod ord">
          <ac:chgData name="Mark Bolger ( Momentum Consulting )" userId="5191d3a0-a879-4689-ad06-75e79f89cfa4" providerId="ADAL" clId="{CE2EF471-6FEA-4BF4-AF7D-B8EEF56C0CA1}" dt="2022-11-11T21:29:33.900" v="12663" actId="20577"/>
          <ac:spMkLst>
            <pc:docMk/>
            <pc:sldMk cId="3111969105" sldId="4449"/>
            <ac:spMk id="5" creationId="{91D36B85-D21A-7E4B-9C17-E4AFB0CF053B}"/>
          </ac:spMkLst>
        </pc:spChg>
        <pc:spChg chg="add mod ord">
          <ac:chgData name="Mark Bolger ( Momentum Consulting )" userId="5191d3a0-a879-4689-ad06-75e79f89cfa4" providerId="ADAL" clId="{CE2EF471-6FEA-4BF4-AF7D-B8EEF56C0CA1}" dt="2022-11-11T21:32:27.831" v="13307" actId="27636"/>
          <ac:spMkLst>
            <pc:docMk/>
            <pc:sldMk cId="3111969105" sldId="4449"/>
            <ac:spMk id="6" creationId="{E8BD6961-E9DB-F490-B38E-6D2A8F139403}"/>
          </ac:spMkLst>
        </pc:spChg>
        <pc:spChg chg="add mod">
          <ac:chgData name="Mark Bolger ( Momentum Consulting )" userId="5191d3a0-a879-4689-ad06-75e79f89cfa4" providerId="ADAL" clId="{CE2EF471-6FEA-4BF4-AF7D-B8EEF56C0CA1}" dt="2022-11-11T21:29:17.556" v="12627" actId="14100"/>
          <ac:spMkLst>
            <pc:docMk/>
            <pc:sldMk cId="3111969105" sldId="4449"/>
            <ac:spMk id="12" creationId="{8EB8EA11-5F6E-726B-3102-74E018E8B420}"/>
          </ac:spMkLst>
        </pc:spChg>
        <pc:picChg chg="add del mod">
          <ac:chgData name="Mark Bolger ( Momentum Consulting )" userId="5191d3a0-a879-4689-ad06-75e79f89cfa4" providerId="ADAL" clId="{CE2EF471-6FEA-4BF4-AF7D-B8EEF56C0CA1}" dt="2022-11-11T21:28:39.723" v="12621" actId="478"/>
          <ac:picMkLst>
            <pc:docMk/>
            <pc:sldMk cId="3111969105" sldId="4449"/>
            <ac:picMk id="8" creationId="{0E99789D-F58C-E47B-407F-982B97E76376}"/>
          </ac:picMkLst>
        </pc:picChg>
        <pc:picChg chg="add mod ord modCrop">
          <ac:chgData name="Mark Bolger ( Momentum Consulting )" userId="5191d3a0-a879-4689-ad06-75e79f89cfa4" providerId="ADAL" clId="{CE2EF471-6FEA-4BF4-AF7D-B8EEF56C0CA1}" dt="2022-11-11T21:29:03.499" v="12626" actId="14100"/>
          <ac:picMkLst>
            <pc:docMk/>
            <pc:sldMk cId="3111969105" sldId="4449"/>
            <ac:picMk id="10" creationId="{9949BFE0-6BD0-04AB-BDB7-F3D925AFFB85}"/>
          </ac:picMkLst>
        </pc:picChg>
        <pc:picChg chg="add del">
          <ac:chgData name="Mark Bolger ( Momentum Consulting )" userId="5191d3a0-a879-4689-ad06-75e79f89cfa4" providerId="ADAL" clId="{CE2EF471-6FEA-4BF4-AF7D-B8EEF56C0CA1}" dt="2022-11-11T21:32:43.982" v="13309" actId="478"/>
          <ac:picMkLst>
            <pc:docMk/>
            <pc:sldMk cId="3111969105" sldId="4449"/>
            <ac:picMk id="14" creationId="{89DFCF28-D329-C3FD-2ECC-F6340526C75B}"/>
          </ac:picMkLst>
        </pc:picChg>
      </pc:sldChg>
      <pc:sldChg chg="addSp delSp modSp new mod">
        <pc:chgData name="Mark Bolger ( Momentum Consulting )" userId="5191d3a0-a879-4689-ad06-75e79f89cfa4" providerId="ADAL" clId="{CE2EF471-6FEA-4BF4-AF7D-B8EEF56C0CA1}" dt="2022-11-11T21:39:07.904" v="13744"/>
        <pc:sldMkLst>
          <pc:docMk/>
          <pc:sldMk cId="3183596965" sldId="4450"/>
        </pc:sldMkLst>
        <pc:spChg chg="del mod">
          <ac:chgData name="Mark Bolger ( Momentum Consulting )" userId="5191d3a0-a879-4689-ad06-75e79f89cfa4" providerId="ADAL" clId="{CE2EF471-6FEA-4BF4-AF7D-B8EEF56C0CA1}" dt="2022-11-11T21:36:02.271" v="13351" actId="478"/>
          <ac:spMkLst>
            <pc:docMk/>
            <pc:sldMk cId="3183596965" sldId="4450"/>
            <ac:spMk id="2" creationId="{C89E4E6B-842F-0147-A064-F2576E5C5956}"/>
          </ac:spMkLst>
        </pc:spChg>
        <pc:spChg chg="mod">
          <ac:chgData name="Mark Bolger ( Momentum Consulting )" userId="5191d3a0-a879-4689-ad06-75e79f89cfa4" providerId="ADAL" clId="{CE2EF471-6FEA-4BF4-AF7D-B8EEF56C0CA1}" dt="2022-11-11T21:33:46.858" v="13328" actId="20577"/>
          <ac:spMkLst>
            <pc:docMk/>
            <pc:sldMk cId="3183596965" sldId="4450"/>
            <ac:spMk id="3" creationId="{502B471A-E2D4-8CBB-84B6-DEAA495DE39F}"/>
          </ac:spMkLst>
        </pc:spChg>
        <pc:spChg chg="del">
          <ac:chgData name="Mark Bolger ( Momentum Consulting )" userId="5191d3a0-a879-4689-ad06-75e79f89cfa4" providerId="ADAL" clId="{CE2EF471-6FEA-4BF4-AF7D-B8EEF56C0CA1}" dt="2022-11-11T21:34:45.596" v="13331" actId="931"/>
          <ac:spMkLst>
            <pc:docMk/>
            <pc:sldMk cId="3183596965" sldId="4450"/>
            <ac:spMk id="4" creationId="{6061DD09-95B7-DE4D-2A87-8B534F4579AB}"/>
          </ac:spMkLst>
        </pc:spChg>
        <pc:spChg chg="add del mod">
          <ac:chgData name="Mark Bolger ( Momentum Consulting )" userId="5191d3a0-a879-4689-ad06-75e79f89cfa4" providerId="ADAL" clId="{CE2EF471-6FEA-4BF4-AF7D-B8EEF56C0CA1}" dt="2022-11-11T21:36:05.370" v="13353" actId="478"/>
          <ac:spMkLst>
            <pc:docMk/>
            <pc:sldMk cId="3183596965" sldId="4450"/>
            <ac:spMk id="8" creationId="{F7C8F278-F8F0-D80A-2D07-01319573500E}"/>
          </ac:spMkLst>
        </pc:spChg>
        <pc:spChg chg="add mod">
          <ac:chgData name="Mark Bolger ( Momentum Consulting )" userId="5191d3a0-a879-4689-ad06-75e79f89cfa4" providerId="ADAL" clId="{CE2EF471-6FEA-4BF4-AF7D-B8EEF56C0CA1}" dt="2022-11-11T21:37:41.253" v="13732" actId="20577"/>
          <ac:spMkLst>
            <pc:docMk/>
            <pc:sldMk cId="3183596965" sldId="4450"/>
            <ac:spMk id="9" creationId="{7FFB5ED7-F798-F885-0961-5662641E4958}"/>
          </ac:spMkLst>
        </pc:spChg>
        <pc:spChg chg="mod topLvl">
          <ac:chgData name="Mark Bolger ( Momentum Consulting )" userId="5191d3a0-a879-4689-ad06-75e79f89cfa4" providerId="ADAL" clId="{CE2EF471-6FEA-4BF4-AF7D-B8EEF56C0CA1}" dt="2022-11-11T21:38:32.814" v="13739" actId="164"/>
          <ac:spMkLst>
            <pc:docMk/>
            <pc:sldMk cId="3183596965" sldId="4450"/>
            <ac:spMk id="11" creationId="{D71F2E81-826A-30A7-593D-AE911C4204B2}"/>
          </ac:spMkLst>
        </pc:spChg>
        <pc:spChg chg="mod topLvl">
          <ac:chgData name="Mark Bolger ( Momentum Consulting )" userId="5191d3a0-a879-4689-ad06-75e79f89cfa4" providerId="ADAL" clId="{CE2EF471-6FEA-4BF4-AF7D-B8EEF56C0CA1}" dt="2022-11-11T21:38:32.814" v="13739" actId="164"/>
          <ac:spMkLst>
            <pc:docMk/>
            <pc:sldMk cId="3183596965" sldId="4450"/>
            <ac:spMk id="12" creationId="{677A5BDD-4719-EF13-440F-569DDB4EE8F8}"/>
          </ac:spMkLst>
        </pc:spChg>
        <pc:grpChg chg="add del mod">
          <ac:chgData name="Mark Bolger ( Momentum Consulting )" userId="5191d3a0-a879-4689-ad06-75e79f89cfa4" providerId="ADAL" clId="{CE2EF471-6FEA-4BF4-AF7D-B8EEF56C0CA1}" dt="2022-11-11T21:38:04.186" v="13735" actId="165"/>
          <ac:grpSpMkLst>
            <pc:docMk/>
            <pc:sldMk cId="3183596965" sldId="4450"/>
            <ac:grpSpMk id="10" creationId="{7862A07F-9BC3-CD3E-BFE0-182BEAFF9D74}"/>
          </ac:grpSpMkLst>
        </pc:grpChg>
        <pc:grpChg chg="add mod">
          <ac:chgData name="Mark Bolger ( Momentum Consulting )" userId="5191d3a0-a879-4689-ad06-75e79f89cfa4" providerId="ADAL" clId="{CE2EF471-6FEA-4BF4-AF7D-B8EEF56C0CA1}" dt="2022-11-11T21:38:46.108" v="13743" actId="1076"/>
          <ac:grpSpMkLst>
            <pc:docMk/>
            <pc:sldMk cId="3183596965" sldId="4450"/>
            <ac:grpSpMk id="13" creationId="{E64D724B-29C9-2BF0-FDFC-93C8D8FF52A1}"/>
          </ac:grpSpMkLst>
        </pc:grpChg>
        <pc:picChg chg="add mod">
          <ac:chgData name="Mark Bolger ( Momentum Consulting )" userId="5191d3a0-a879-4689-ad06-75e79f89cfa4" providerId="ADAL" clId="{CE2EF471-6FEA-4BF4-AF7D-B8EEF56C0CA1}" dt="2022-11-11T21:39:07.904" v="13744"/>
          <ac:picMkLst>
            <pc:docMk/>
            <pc:sldMk cId="3183596965" sldId="4450"/>
            <ac:picMk id="6" creationId="{7AF7ECE8-ED21-9F06-8495-3268EB2561B4}"/>
          </ac:picMkLst>
        </pc:picChg>
      </pc:sldChg>
      <pc:sldChg chg="new add del">
        <pc:chgData name="Mark Bolger ( Momentum Consulting )" userId="5191d3a0-a879-4689-ad06-75e79f89cfa4" providerId="ADAL" clId="{CE2EF471-6FEA-4BF4-AF7D-B8EEF56C0CA1}" dt="2022-11-11T21:48:32.517" v="13818" actId="2696"/>
        <pc:sldMkLst>
          <pc:docMk/>
          <pc:sldMk cId="1699478188" sldId="4453"/>
        </pc:sldMkLst>
      </pc:sldChg>
      <pc:sldChg chg="delSp modSp mod modNotesTx">
        <pc:chgData name="Mark Bolger ( Momentum Consulting )" userId="5191d3a0-a879-4689-ad06-75e79f89cfa4" providerId="ADAL" clId="{CE2EF471-6FEA-4BF4-AF7D-B8EEF56C0CA1}" dt="2022-11-11T21:55:56.999" v="14234" actId="20577"/>
        <pc:sldMkLst>
          <pc:docMk/>
          <pc:sldMk cId="1603641474" sldId="4454"/>
        </pc:sldMkLst>
        <pc:spChg chg="mod">
          <ac:chgData name="Mark Bolger ( Momentum Consulting )" userId="5191d3a0-a879-4689-ad06-75e79f89cfa4" providerId="ADAL" clId="{CE2EF471-6FEA-4BF4-AF7D-B8EEF56C0CA1}" dt="2022-11-11T21:55:56.999" v="14234" actId="20577"/>
          <ac:spMkLst>
            <pc:docMk/>
            <pc:sldMk cId="1603641474" sldId="4454"/>
            <ac:spMk id="2" creationId="{56125432-3B18-046A-9044-17C553CD93C1}"/>
          </ac:spMkLst>
        </pc:spChg>
        <pc:spChg chg="mod">
          <ac:chgData name="Mark Bolger ( Momentum Consulting )" userId="5191d3a0-a879-4689-ad06-75e79f89cfa4" providerId="ADAL" clId="{CE2EF471-6FEA-4BF4-AF7D-B8EEF56C0CA1}" dt="2022-11-11T21:49:33.945" v="13864" actId="20577"/>
          <ac:spMkLst>
            <pc:docMk/>
            <pc:sldMk cId="1603641474" sldId="4454"/>
            <ac:spMk id="3" creationId="{B8E63FD7-80F3-9703-3A7E-FC7CDA658CA2}"/>
          </ac:spMkLst>
        </pc:spChg>
        <pc:picChg chg="del">
          <ac:chgData name="Mark Bolger ( Momentum Consulting )" userId="5191d3a0-a879-4689-ad06-75e79f89cfa4" providerId="ADAL" clId="{CE2EF471-6FEA-4BF4-AF7D-B8EEF56C0CA1}" dt="2022-11-11T21:49:21.256" v="13819" actId="478"/>
          <ac:picMkLst>
            <pc:docMk/>
            <pc:sldMk cId="1603641474" sldId="4454"/>
            <ac:picMk id="5" creationId="{C4841096-88F5-8915-5C34-E40F319BFC9C}"/>
          </ac:picMkLst>
        </pc:picChg>
      </pc:sldChg>
      <pc:sldMasterChg chg="addSldLayout delSldLayout modSldLayout">
        <pc:chgData name="Mark Bolger ( Momentum Consulting )" userId="5191d3a0-a879-4689-ad06-75e79f89cfa4" providerId="ADAL" clId="{CE2EF471-6FEA-4BF4-AF7D-B8EEF56C0CA1}" dt="2022-11-11T19:01:23.270" v="8102" actId="2696"/>
        <pc:sldMasterMkLst>
          <pc:docMk/>
          <pc:sldMasterMk cId="580465908" sldId="2147483828"/>
        </pc:sldMasterMkLst>
        <pc:sldLayoutChg chg="modSp mod">
          <pc:chgData name="Mark Bolger ( Momentum Consulting )" userId="5191d3a0-a879-4689-ad06-75e79f89cfa4" providerId="ADAL" clId="{CE2EF471-6FEA-4BF4-AF7D-B8EEF56C0CA1}" dt="2022-11-11T17:19:06.072" v="7087" actId="207"/>
          <pc:sldLayoutMkLst>
            <pc:docMk/>
            <pc:sldMasterMk cId="580465908" sldId="2147483828"/>
            <pc:sldLayoutMk cId="2339649707" sldId="2147483883"/>
          </pc:sldLayoutMkLst>
          <pc:spChg chg="mod">
            <ac:chgData name="Mark Bolger ( Momentum Consulting )" userId="5191d3a0-a879-4689-ad06-75e79f89cfa4" providerId="ADAL" clId="{CE2EF471-6FEA-4BF4-AF7D-B8EEF56C0CA1}" dt="2022-11-11T17:19:06.072" v="7087" actId="207"/>
            <ac:spMkLst>
              <pc:docMk/>
              <pc:sldMasterMk cId="580465908" sldId="2147483828"/>
              <pc:sldLayoutMk cId="2339649707" sldId="2147483883"/>
              <ac:spMk id="31" creationId="{8298BA13-3A99-C647-98BC-68C0EF05E8B2}"/>
            </ac:spMkLst>
          </pc:spChg>
        </pc:sldLayoutChg>
        <pc:sldLayoutChg chg="add mod modTransition">
          <pc:chgData name="Mark Bolger ( Momentum Consulting )" userId="5191d3a0-a879-4689-ad06-75e79f89cfa4" providerId="ADAL" clId="{CE2EF471-6FEA-4BF4-AF7D-B8EEF56C0CA1}" dt="2022-11-11T17:18:59.789" v="7086" actId="2890"/>
          <pc:sldLayoutMkLst>
            <pc:docMk/>
            <pc:sldMasterMk cId="580465908" sldId="2147483828"/>
            <pc:sldLayoutMk cId="1607861479" sldId="2147483886"/>
          </pc:sldLayoutMkLst>
        </pc:sldLayoutChg>
        <pc:sldLayoutChg chg="del">
          <pc:chgData name="Mark Bolger ( Momentum Consulting )" userId="5191d3a0-a879-4689-ad06-75e79f89cfa4" providerId="ADAL" clId="{CE2EF471-6FEA-4BF4-AF7D-B8EEF56C0CA1}" dt="2022-11-11T19:01:23.270" v="8102" actId="2696"/>
          <pc:sldLayoutMkLst>
            <pc:docMk/>
            <pc:sldMasterMk cId="580465908" sldId="2147483828"/>
            <pc:sldLayoutMk cId="430383551" sldId="2147483887"/>
          </pc:sldLayoutMkLst>
        </pc:sldLayoutChg>
      </pc:sldMasterChg>
    </pc:docChg>
  </pc:docChgLst>
  <pc:docChgLst>
    <pc:chgData name="Con Bartels" userId="8dfd0007-5c81-4708-91ed-94604e25256b" providerId="ADAL" clId="{665AA9CE-0447-4936-9C43-4AFBFDE88288}"/>
    <pc:docChg chg="undo redo custSel addSld delSld modSld sldOrd modMainMaster">
      <pc:chgData name="Con Bartels" userId="8dfd0007-5c81-4708-91ed-94604e25256b" providerId="ADAL" clId="{665AA9CE-0447-4936-9C43-4AFBFDE88288}" dt="2022-11-11T21:44:49.136" v="6812" actId="1076"/>
      <pc:docMkLst>
        <pc:docMk/>
      </pc:docMkLst>
      <pc:sldChg chg="addSp delSp modSp mod">
        <pc:chgData name="Con Bartels" userId="8dfd0007-5c81-4708-91ed-94604e25256b" providerId="ADAL" clId="{665AA9CE-0447-4936-9C43-4AFBFDE88288}" dt="2022-11-11T15:33:10.546" v="1986" actId="1076"/>
        <pc:sldMkLst>
          <pc:docMk/>
          <pc:sldMk cId="892516928" sldId="260"/>
        </pc:sldMkLst>
        <pc:spChg chg="mod">
          <ac:chgData name="Con Bartels" userId="8dfd0007-5c81-4708-91ed-94604e25256b" providerId="ADAL" clId="{665AA9CE-0447-4936-9C43-4AFBFDE88288}" dt="2022-11-11T15:32:02.987" v="1969" actId="1076"/>
          <ac:spMkLst>
            <pc:docMk/>
            <pc:sldMk cId="892516928" sldId="260"/>
            <ac:spMk id="2" creationId="{C02B3DF5-0AD2-3F49-938A-D5659E9D884E}"/>
          </ac:spMkLst>
        </pc:spChg>
        <pc:spChg chg="mod">
          <ac:chgData name="Con Bartels" userId="8dfd0007-5c81-4708-91ed-94604e25256b" providerId="ADAL" clId="{665AA9CE-0447-4936-9C43-4AFBFDE88288}" dt="2022-11-11T13:07:10.960" v="760" actId="27636"/>
          <ac:spMkLst>
            <pc:docMk/>
            <pc:sldMk cId="892516928" sldId="260"/>
            <ac:spMk id="3" creationId="{864DD6A6-288B-1C43-8FB4-541132F77E2F}"/>
          </ac:spMkLst>
        </pc:spChg>
        <pc:spChg chg="mod">
          <ac:chgData name="Con Bartels" userId="8dfd0007-5c81-4708-91ed-94604e25256b" providerId="ADAL" clId="{665AA9CE-0447-4936-9C43-4AFBFDE88288}" dt="2022-11-11T15:32:06.015" v="1970" actId="1076"/>
          <ac:spMkLst>
            <pc:docMk/>
            <pc:sldMk cId="892516928" sldId="260"/>
            <ac:spMk id="4" creationId="{CF498AA5-2E91-2442-B2F1-AEFDA58B3A3C}"/>
          </ac:spMkLst>
        </pc:spChg>
        <pc:spChg chg="del mod">
          <ac:chgData name="Con Bartels" userId="8dfd0007-5c81-4708-91ed-94604e25256b" providerId="ADAL" clId="{665AA9CE-0447-4936-9C43-4AFBFDE88288}" dt="2022-11-11T12:49:44.141" v="179" actId="478"/>
          <ac:spMkLst>
            <pc:docMk/>
            <pc:sldMk cId="892516928" sldId="260"/>
            <ac:spMk id="5" creationId="{B0E06249-CEA4-2F4E-8977-34B58FF48DB0}"/>
          </ac:spMkLst>
        </pc:spChg>
        <pc:spChg chg="del">
          <ac:chgData name="Con Bartels" userId="8dfd0007-5c81-4708-91ed-94604e25256b" providerId="ADAL" clId="{665AA9CE-0447-4936-9C43-4AFBFDE88288}" dt="2022-11-11T12:49:45.039" v="180" actId="478"/>
          <ac:spMkLst>
            <pc:docMk/>
            <pc:sldMk cId="892516928" sldId="260"/>
            <ac:spMk id="6" creationId="{6F175841-273B-BE49-8A81-705BC760C15C}"/>
          </ac:spMkLst>
        </pc:spChg>
        <pc:spChg chg="del mod">
          <ac:chgData name="Con Bartels" userId="8dfd0007-5c81-4708-91ed-94604e25256b" providerId="ADAL" clId="{665AA9CE-0447-4936-9C43-4AFBFDE88288}" dt="2022-11-11T12:49:48.205" v="183" actId="478"/>
          <ac:spMkLst>
            <pc:docMk/>
            <pc:sldMk cId="892516928" sldId="260"/>
            <ac:spMk id="7" creationId="{9503C68D-F9F5-4143-BEEB-37CECCCB745F}"/>
          </ac:spMkLst>
        </pc:spChg>
        <pc:spChg chg="add del mod">
          <ac:chgData name="Con Bartels" userId="8dfd0007-5c81-4708-91ed-94604e25256b" providerId="ADAL" clId="{665AA9CE-0447-4936-9C43-4AFBFDE88288}" dt="2022-11-11T12:49:51.702" v="186" actId="478"/>
          <ac:spMkLst>
            <pc:docMk/>
            <pc:sldMk cId="892516928" sldId="260"/>
            <ac:spMk id="9" creationId="{96E239C1-34BD-FFED-B4E5-06B8A02BC948}"/>
          </ac:spMkLst>
        </pc:spChg>
        <pc:spChg chg="add del mod">
          <ac:chgData name="Con Bartels" userId="8dfd0007-5c81-4708-91ed-94604e25256b" providerId="ADAL" clId="{665AA9CE-0447-4936-9C43-4AFBFDE88288}" dt="2022-11-11T12:49:50.606" v="185" actId="478"/>
          <ac:spMkLst>
            <pc:docMk/>
            <pc:sldMk cId="892516928" sldId="260"/>
            <ac:spMk id="11" creationId="{A7F197AA-0AFB-2019-9C3D-EC687DFDAEFF}"/>
          </ac:spMkLst>
        </pc:spChg>
        <pc:spChg chg="add del mod">
          <ac:chgData name="Con Bartels" userId="8dfd0007-5c81-4708-91ed-94604e25256b" providerId="ADAL" clId="{665AA9CE-0447-4936-9C43-4AFBFDE88288}" dt="2022-11-11T12:49:49.396" v="184" actId="478"/>
          <ac:spMkLst>
            <pc:docMk/>
            <pc:sldMk cId="892516928" sldId="260"/>
            <ac:spMk id="13" creationId="{1D4B8CF9-F30A-F5E6-D74E-1DED10AD5496}"/>
          </ac:spMkLst>
        </pc:spChg>
        <pc:spChg chg="add mod">
          <ac:chgData name="Con Bartels" userId="8dfd0007-5c81-4708-91ed-94604e25256b" providerId="ADAL" clId="{665AA9CE-0447-4936-9C43-4AFBFDE88288}" dt="2022-11-11T15:32:10.407" v="1971" actId="1076"/>
          <ac:spMkLst>
            <pc:docMk/>
            <pc:sldMk cId="892516928" sldId="260"/>
            <ac:spMk id="15" creationId="{E0490ECB-209B-68DF-F8D6-A7E673FC6F5B}"/>
          </ac:spMkLst>
        </pc:spChg>
        <pc:spChg chg="add del mod">
          <ac:chgData name="Con Bartels" userId="8dfd0007-5c81-4708-91ed-94604e25256b" providerId="ADAL" clId="{665AA9CE-0447-4936-9C43-4AFBFDE88288}" dt="2022-11-11T12:53:36.919" v="230" actId="478"/>
          <ac:spMkLst>
            <pc:docMk/>
            <pc:sldMk cId="892516928" sldId="260"/>
            <ac:spMk id="17" creationId="{E94DCC29-A6A2-8CCD-8CC4-A239198E01F0}"/>
          </ac:spMkLst>
        </pc:spChg>
        <pc:spChg chg="add mod">
          <ac:chgData name="Con Bartels" userId="8dfd0007-5c81-4708-91ed-94604e25256b" providerId="ADAL" clId="{665AA9CE-0447-4936-9C43-4AFBFDE88288}" dt="2022-11-11T15:32:29.174" v="1977" actId="1076"/>
          <ac:spMkLst>
            <pc:docMk/>
            <pc:sldMk cId="892516928" sldId="260"/>
            <ac:spMk id="19" creationId="{7E922D3D-8730-A6E0-50D2-2F29F43C14AE}"/>
          </ac:spMkLst>
        </pc:spChg>
        <pc:spChg chg="add del mod">
          <ac:chgData name="Con Bartels" userId="8dfd0007-5c81-4708-91ed-94604e25256b" providerId="ADAL" clId="{665AA9CE-0447-4936-9C43-4AFBFDE88288}" dt="2022-11-11T15:32:23.243" v="1976" actId="478"/>
          <ac:spMkLst>
            <pc:docMk/>
            <pc:sldMk cId="892516928" sldId="260"/>
            <ac:spMk id="21" creationId="{12E32895-7890-A5DF-2032-806384DCE9F0}"/>
          </ac:spMkLst>
        </pc:spChg>
        <pc:spChg chg="add mod">
          <ac:chgData name="Con Bartels" userId="8dfd0007-5c81-4708-91ed-94604e25256b" providerId="ADAL" clId="{665AA9CE-0447-4936-9C43-4AFBFDE88288}" dt="2022-11-11T15:32:43.005" v="1979" actId="1076"/>
          <ac:spMkLst>
            <pc:docMk/>
            <pc:sldMk cId="892516928" sldId="260"/>
            <ac:spMk id="23" creationId="{001AF207-BD91-04C4-570A-7B8A8A4DE8F9}"/>
          </ac:spMkLst>
        </pc:spChg>
        <pc:spChg chg="mod">
          <ac:chgData name="Con Bartels" userId="8dfd0007-5c81-4708-91ed-94604e25256b" providerId="ADAL" clId="{665AA9CE-0447-4936-9C43-4AFBFDE88288}" dt="2022-11-11T15:32:47.799" v="1980" actId="1076"/>
          <ac:spMkLst>
            <pc:docMk/>
            <pc:sldMk cId="892516928" sldId="260"/>
            <ac:spMk id="24" creationId="{6088994E-EA56-0C49-A601-B4F22020C2BC}"/>
          </ac:spMkLst>
        </pc:spChg>
        <pc:spChg chg="mod">
          <ac:chgData name="Con Bartels" userId="8dfd0007-5c81-4708-91ed-94604e25256b" providerId="ADAL" clId="{665AA9CE-0447-4936-9C43-4AFBFDE88288}" dt="2022-11-11T15:33:07.797" v="1985" actId="1076"/>
          <ac:spMkLst>
            <pc:docMk/>
            <pc:sldMk cId="892516928" sldId="260"/>
            <ac:spMk id="25" creationId="{84AB3398-1E27-3747-882E-1234619E0BE3}"/>
          </ac:spMkLst>
        </pc:spChg>
        <pc:spChg chg="mod">
          <ac:chgData name="Con Bartels" userId="8dfd0007-5c81-4708-91ed-94604e25256b" providerId="ADAL" clId="{665AA9CE-0447-4936-9C43-4AFBFDE88288}" dt="2022-11-11T15:32:50.547" v="1981" actId="1076"/>
          <ac:spMkLst>
            <pc:docMk/>
            <pc:sldMk cId="892516928" sldId="260"/>
            <ac:spMk id="26" creationId="{EFD6284E-0BDC-8E42-AB3B-888A15E70614}"/>
          </ac:spMkLst>
        </pc:spChg>
        <pc:spChg chg="mod">
          <ac:chgData name="Con Bartels" userId="8dfd0007-5c81-4708-91ed-94604e25256b" providerId="ADAL" clId="{665AA9CE-0447-4936-9C43-4AFBFDE88288}" dt="2022-11-11T15:33:10.546" v="1986" actId="1076"/>
          <ac:spMkLst>
            <pc:docMk/>
            <pc:sldMk cId="892516928" sldId="260"/>
            <ac:spMk id="27" creationId="{4685AABD-FCFF-F148-BF2A-25E1C475FBFF}"/>
          </ac:spMkLst>
        </pc:spChg>
        <pc:spChg chg="del mod">
          <ac:chgData name="Con Bartels" userId="8dfd0007-5c81-4708-91ed-94604e25256b" providerId="ADAL" clId="{665AA9CE-0447-4936-9C43-4AFBFDE88288}" dt="2022-11-11T15:33:03.166" v="1984" actId="478"/>
          <ac:spMkLst>
            <pc:docMk/>
            <pc:sldMk cId="892516928" sldId="260"/>
            <ac:spMk id="28" creationId="{4B77CE9F-502F-7F48-BB8A-208479205D02}"/>
          </ac:spMkLst>
        </pc:spChg>
        <pc:spChg chg="add mod">
          <ac:chgData name="Con Bartels" userId="8dfd0007-5c81-4708-91ed-94604e25256b" providerId="ADAL" clId="{665AA9CE-0447-4936-9C43-4AFBFDE88288}" dt="2022-11-11T15:32:36.272" v="1978" actId="1076"/>
          <ac:spMkLst>
            <pc:docMk/>
            <pc:sldMk cId="892516928" sldId="260"/>
            <ac:spMk id="30" creationId="{4959683B-A928-B065-6E96-E05C2629190A}"/>
          </ac:spMkLst>
        </pc:spChg>
        <pc:spChg chg="mod">
          <ac:chgData name="Con Bartels" userId="8dfd0007-5c81-4708-91ed-94604e25256b" providerId="ADAL" clId="{665AA9CE-0447-4936-9C43-4AFBFDE88288}" dt="2022-11-11T13:07:30.997" v="766" actId="113"/>
          <ac:spMkLst>
            <pc:docMk/>
            <pc:sldMk cId="892516928" sldId="260"/>
            <ac:spMk id="32" creationId="{DDAEB2F8-7D45-F2C5-0871-E085F0904167}"/>
          </ac:spMkLst>
        </pc:spChg>
        <pc:spChg chg="mod">
          <ac:chgData name="Con Bartels" userId="8dfd0007-5c81-4708-91ed-94604e25256b" providerId="ADAL" clId="{665AA9CE-0447-4936-9C43-4AFBFDE88288}" dt="2022-11-11T13:07:30.997" v="766" actId="113"/>
          <ac:spMkLst>
            <pc:docMk/>
            <pc:sldMk cId="892516928" sldId="260"/>
            <ac:spMk id="33" creationId="{7DE40B1C-5CF5-C231-E819-D8CB0B18483B}"/>
          </ac:spMkLst>
        </pc:spChg>
        <pc:spChg chg="mod">
          <ac:chgData name="Con Bartels" userId="8dfd0007-5c81-4708-91ed-94604e25256b" providerId="ADAL" clId="{665AA9CE-0447-4936-9C43-4AFBFDE88288}" dt="2022-11-11T13:07:30.997" v="766" actId="113"/>
          <ac:spMkLst>
            <pc:docMk/>
            <pc:sldMk cId="892516928" sldId="260"/>
            <ac:spMk id="34" creationId="{6D7A8DFF-38D3-2058-1844-3BFECF541774}"/>
          </ac:spMkLst>
        </pc:spChg>
        <pc:spChg chg="mod">
          <ac:chgData name="Con Bartels" userId="8dfd0007-5c81-4708-91ed-94604e25256b" providerId="ADAL" clId="{665AA9CE-0447-4936-9C43-4AFBFDE88288}" dt="2022-11-11T13:07:30.997" v="766" actId="113"/>
          <ac:spMkLst>
            <pc:docMk/>
            <pc:sldMk cId="892516928" sldId="260"/>
            <ac:spMk id="35" creationId="{337B8CC4-7AB9-9088-83A7-859C6F0FBD99}"/>
          </ac:spMkLst>
        </pc:spChg>
        <pc:spChg chg="add mod">
          <ac:chgData name="Con Bartels" userId="8dfd0007-5c81-4708-91ed-94604e25256b" providerId="ADAL" clId="{665AA9CE-0447-4936-9C43-4AFBFDE88288}" dt="2022-11-11T15:32:54.082" v="1982" actId="1076"/>
          <ac:spMkLst>
            <pc:docMk/>
            <pc:sldMk cId="892516928" sldId="260"/>
            <ac:spMk id="36" creationId="{960BFD26-E437-AE89-32C2-EA6F759D28AC}"/>
          </ac:spMkLst>
        </pc:spChg>
        <pc:grpChg chg="add mod">
          <ac:chgData name="Con Bartels" userId="8dfd0007-5c81-4708-91ed-94604e25256b" providerId="ADAL" clId="{665AA9CE-0447-4936-9C43-4AFBFDE88288}" dt="2022-11-11T15:32:58.816" v="1983" actId="1076"/>
          <ac:grpSpMkLst>
            <pc:docMk/>
            <pc:sldMk cId="892516928" sldId="260"/>
            <ac:grpSpMk id="31" creationId="{77D64366-54CC-8939-2CA7-07E2326F3890}"/>
          </ac:grpSpMkLst>
        </pc:grpChg>
      </pc:sldChg>
      <pc:sldChg chg="addSp delSp modSp mod ord">
        <pc:chgData name="Con Bartels" userId="8dfd0007-5c81-4708-91ed-94604e25256b" providerId="ADAL" clId="{665AA9CE-0447-4936-9C43-4AFBFDE88288}" dt="2022-11-11T16:24:05.606" v="2935" actId="1076"/>
        <pc:sldMkLst>
          <pc:docMk/>
          <pc:sldMk cId="3945102165" sldId="261"/>
        </pc:sldMkLst>
        <pc:spChg chg="add mod">
          <ac:chgData name="Con Bartels" userId="8dfd0007-5c81-4708-91ed-94604e25256b" providerId="ADAL" clId="{665AA9CE-0447-4936-9C43-4AFBFDE88288}" dt="2022-11-11T16:23:30.243" v="2930" actId="14100"/>
          <ac:spMkLst>
            <pc:docMk/>
            <pc:sldMk cId="3945102165" sldId="261"/>
            <ac:spMk id="2" creationId="{AE8B3D8B-F5B4-CE9C-7ECC-FB1EC1248B87}"/>
          </ac:spMkLst>
        </pc:spChg>
        <pc:spChg chg="add mod">
          <ac:chgData name="Con Bartels" userId="8dfd0007-5c81-4708-91ed-94604e25256b" providerId="ADAL" clId="{665AA9CE-0447-4936-9C43-4AFBFDE88288}" dt="2022-11-11T16:23:49.334" v="2932" actId="1076"/>
          <ac:spMkLst>
            <pc:docMk/>
            <pc:sldMk cId="3945102165" sldId="261"/>
            <ac:spMk id="3" creationId="{DF37D321-EA66-E342-3CE2-524F6FAED4D4}"/>
          </ac:spMkLst>
        </pc:spChg>
        <pc:spChg chg="add mod">
          <ac:chgData name="Con Bartels" userId="8dfd0007-5c81-4708-91ed-94604e25256b" providerId="ADAL" clId="{665AA9CE-0447-4936-9C43-4AFBFDE88288}" dt="2022-11-11T16:24:00.998" v="2934" actId="1076"/>
          <ac:spMkLst>
            <pc:docMk/>
            <pc:sldMk cId="3945102165" sldId="261"/>
            <ac:spMk id="4" creationId="{B9EDB4A6-7AA2-E08F-095F-6149FC8F8098}"/>
          </ac:spMkLst>
        </pc:spChg>
        <pc:spChg chg="add mod">
          <ac:chgData name="Con Bartels" userId="8dfd0007-5c81-4708-91ed-94604e25256b" providerId="ADAL" clId="{665AA9CE-0447-4936-9C43-4AFBFDE88288}" dt="2022-11-11T16:23:53.557" v="2933" actId="1076"/>
          <ac:spMkLst>
            <pc:docMk/>
            <pc:sldMk cId="3945102165" sldId="261"/>
            <ac:spMk id="5" creationId="{E5750D9F-E371-2A89-CAD5-68FA442C2BBE}"/>
          </ac:spMkLst>
        </pc:spChg>
        <pc:spChg chg="add del mod">
          <ac:chgData name="Con Bartels" userId="8dfd0007-5c81-4708-91ed-94604e25256b" providerId="ADAL" clId="{665AA9CE-0447-4936-9C43-4AFBFDE88288}" dt="2022-11-11T16:16:03.090" v="2624" actId="478"/>
          <ac:spMkLst>
            <pc:docMk/>
            <pc:sldMk cId="3945102165" sldId="261"/>
            <ac:spMk id="6" creationId="{76DA89EE-0E32-23F7-2721-31AD8881B761}"/>
          </ac:spMkLst>
        </pc:spChg>
        <pc:spChg chg="add del mod">
          <ac:chgData name="Con Bartels" userId="8dfd0007-5c81-4708-91ed-94604e25256b" providerId="ADAL" clId="{665AA9CE-0447-4936-9C43-4AFBFDE88288}" dt="2022-11-11T16:18:30.583" v="2884" actId="478"/>
          <ac:spMkLst>
            <pc:docMk/>
            <pc:sldMk cId="3945102165" sldId="261"/>
            <ac:spMk id="8" creationId="{96ECDBD4-FEAD-5DC7-89D4-6CC25F86C04F}"/>
          </ac:spMkLst>
        </pc:spChg>
        <pc:spChg chg="mod">
          <ac:chgData name="Con Bartels" userId="8dfd0007-5c81-4708-91ed-94604e25256b" providerId="ADAL" clId="{665AA9CE-0447-4936-9C43-4AFBFDE88288}" dt="2022-11-11T16:14:51.274" v="2585" actId="1076"/>
          <ac:spMkLst>
            <pc:docMk/>
            <pc:sldMk cId="3945102165" sldId="261"/>
            <ac:spMk id="43" creationId="{24CD521C-9BCD-5F46-BC06-CE3D1FF37C05}"/>
          </ac:spMkLst>
        </pc:spChg>
        <pc:spChg chg="del">
          <ac:chgData name="Con Bartels" userId="8dfd0007-5c81-4708-91ed-94604e25256b" providerId="ADAL" clId="{665AA9CE-0447-4936-9C43-4AFBFDE88288}" dt="2022-11-11T16:01:03.836" v="2292" actId="478"/>
          <ac:spMkLst>
            <pc:docMk/>
            <pc:sldMk cId="3945102165" sldId="261"/>
            <ac:spMk id="44" creationId="{D022D404-A2EC-9C41-A55D-53E39E40E88E}"/>
          </ac:spMkLst>
        </pc:spChg>
        <pc:spChg chg="mod">
          <ac:chgData name="Con Bartels" userId="8dfd0007-5c81-4708-91ed-94604e25256b" providerId="ADAL" clId="{665AA9CE-0447-4936-9C43-4AFBFDE88288}" dt="2022-11-11T16:24:05.606" v="2935" actId="1076"/>
          <ac:spMkLst>
            <pc:docMk/>
            <pc:sldMk cId="3945102165" sldId="261"/>
            <ac:spMk id="45" creationId="{29E27B1F-BACD-E947-8093-C5A981961F6C}"/>
          </ac:spMkLst>
        </pc:spChg>
        <pc:spChg chg="mod">
          <ac:chgData name="Con Bartels" userId="8dfd0007-5c81-4708-91ed-94604e25256b" providerId="ADAL" clId="{665AA9CE-0447-4936-9C43-4AFBFDE88288}" dt="2022-11-11T16:23:07.667" v="2924" actId="27636"/>
          <ac:spMkLst>
            <pc:docMk/>
            <pc:sldMk cId="3945102165" sldId="261"/>
            <ac:spMk id="46" creationId="{73374B43-1515-6048-BF62-D1F9CFE48689}"/>
          </ac:spMkLst>
        </pc:spChg>
        <pc:spChg chg="mod">
          <ac:chgData name="Con Bartels" userId="8dfd0007-5c81-4708-91ed-94604e25256b" providerId="ADAL" clId="{665AA9CE-0447-4936-9C43-4AFBFDE88288}" dt="2022-11-11T16:22:44.492" v="2918" actId="1076"/>
          <ac:spMkLst>
            <pc:docMk/>
            <pc:sldMk cId="3945102165" sldId="261"/>
            <ac:spMk id="47" creationId="{F7036F29-13A2-054B-80B0-02A9A02126CC}"/>
          </ac:spMkLst>
        </pc:spChg>
        <pc:spChg chg="del">
          <ac:chgData name="Con Bartels" userId="8dfd0007-5c81-4708-91ed-94604e25256b" providerId="ADAL" clId="{665AA9CE-0447-4936-9C43-4AFBFDE88288}" dt="2022-11-11T16:18:31.656" v="2885" actId="478"/>
          <ac:spMkLst>
            <pc:docMk/>
            <pc:sldMk cId="3945102165" sldId="261"/>
            <ac:spMk id="48" creationId="{D43795CB-AAB6-7C45-9145-F2BA59271A17}"/>
          </ac:spMkLst>
        </pc:spChg>
        <pc:spChg chg="mod">
          <ac:chgData name="Con Bartels" userId="8dfd0007-5c81-4708-91ed-94604e25256b" providerId="ADAL" clId="{665AA9CE-0447-4936-9C43-4AFBFDE88288}" dt="2022-11-11T16:23:00.297" v="2922" actId="27636"/>
          <ac:spMkLst>
            <pc:docMk/>
            <pc:sldMk cId="3945102165" sldId="261"/>
            <ac:spMk id="49" creationId="{1EECFCA6-B2ED-9C40-9F2A-6E927F92018A}"/>
          </ac:spMkLst>
        </pc:spChg>
        <pc:spChg chg="add del mod">
          <ac:chgData name="Con Bartels" userId="8dfd0007-5c81-4708-91ed-94604e25256b" providerId="ADAL" clId="{665AA9CE-0447-4936-9C43-4AFBFDE88288}" dt="2022-11-11T16:20:44.592" v="2903" actId="1076"/>
          <ac:spMkLst>
            <pc:docMk/>
            <pc:sldMk cId="3945102165" sldId="261"/>
            <ac:spMk id="50" creationId="{AB1B6FEE-9209-7B4C-9FD0-C7C891172377}"/>
          </ac:spMkLst>
        </pc:spChg>
        <pc:spChg chg="mod">
          <ac:chgData name="Con Bartels" userId="8dfd0007-5c81-4708-91ed-94604e25256b" providerId="ADAL" clId="{665AA9CE-0447-4936-9C43-4AFBFDE88288}" dt="2022-11-11T16:20:48.568" v="2904" actId="1076"/>
          <ac:spMkLst>
            <pc:docMk/>
            <pc:sldMk cId="3945102165" sldId="261"/>
            <ac:spMk id="51" creationId="{BC82CC89-DB83-F649-A30E-087252795A70}"/>
          </ac:spMkLst>
        </pc:spChg>
        <pc:spChg chg="mod">
          <ac:chgData name="Con Bartels" userId="8dfd0007-5c81-4708-91ed-94604e25256b" providerId="ADAL" clId="{665AA9CE-0447-4936-9C43-4AFBFDE88288}" dt="2022-11-11T16:22:57.350" v="2920" actId="1076"/>
          <ac:spMkLst>
            <pc:docMk/>
            <pc:sldMk cId="3945102165" sldId="261"/>
            <ac:spMk id="52" creationId="{F2A3DF47-D9E6-D142-8143-8D3AE580331A}"/>
          </ac:spMkLst>
        </pc:spChg>
        <pc:spChg chg="del mod">
          <ac:chgData name="Con Bartels" userId="8dfd0007-5c81-4708-91ed-94604e25256b" providerId="ADAL" clId="{665AA9CE-0447-4936-9C43-4AFBFDE88288}" dt="2022-11-11T16:16:04.547" v="2625" actId="478"/>
          <ac:spMkLst>
            <pc:docMk/>
            <pc:sldMk cId="3945102165" sldId="261"/>
            <ac:spMk id="53" creationId="{BD76165D-854C-0245-9D72-D94DE24986A4}"/>
          </ac:spMkLst>
        </pc:spChg>
        <pc:spChg chg="mod">
          <ac:chgData name="Con Bartels" userId="8dfd0007-5c81-4708-91ed-94604e25256b" providerId="ADAL" clId="{665AA9CE-0447-4936-9C43-4AFBFDE88288}" dt="2022-11-11T16:22:49.504" v="2919" actId="1076"/>
          <ac:spMkLst>
            <pc:docMk/>
            <pc:sldMk cId="3945102165" sldId="261"/>
            <ac:spMk id="54" creationId="{C738A284-D394-9641-A8AB-60DD87B3F69B}"/>
          </ac:spMkLst>
        </pc:spChg>
        <pc:spChg chg="del">
          <ac:chgData name="Con Bartels" userId="8dfd0007-5c81-4708-91ed-94604e25256b" providerId="ADAL" clId="{665AA9CE-0447-4936-9C43-4AFBFDE88288}" dt="2022-11-11T16:15:11.402" v="2603" actId="478"/>
          <ac:spMkLst>
            <pc:docMk/>
            <pc:sldMk cId="3945102165" sldId="261"/>
            <ac:spMk id="66" creationId="{E8963247-9665-464E-B228-603E0A66A7E0}"/>
          </ac:spMkLst>
        </pc:spChg>
        <pc:grpChg chg="del">
          <ac:chgData name="Con Bartels" userId="8dfd0007-5c81-4708-91ed-94604e25256b" providerId="ADAL" clId="{665AA9CE-0447-4936-9C43-4AFBFDE88288}" dt="2022-11-11T16:09:16.371" v="2419" actId="478"/>
          <ac:grpSpMkLst>
            <pc:docMk/>
            <pc:sldMk cId="3945102165" sldId="261"/>
            <ac:grpSpMk id="55" creationId="{BC69CC8A-C37A-5E41-B92C-6CE021342A0C}"/>
          </ac:grpSpMkLst>
        </pc:grpChg>
        <pc:grpChg chg="del">
          <ac:chgData name="Con Bartels" userId="8dfd0007-5c81-4708-91ed-94604e25256b" providerId="ADAL" clId="{665AA9CE-0447-4936-9C43-4AFBFDE88288}" dt="2022-11-11T16:13:26.070" v="2544" actId="478"/>
          <ac:grpSpMkLst>
            <pc:docMk/>
            <pc:sldMk cId="3945102165" sldId="261"/>
            <ac:grpSpMk id="60" creationId="{2688552D-AD7F-2F43-97EE-875F7304AE53}"/>
          </ac:grpSpMkLst>
        </pc:grpChg>
        <pc:grpChg chg="del">
          <ac:chgData name="Con Bartels" userId="8dfd0007-5c81-4708-91ed-94604e25256b" providerId="ADAL" clId="{665AA9CE-0447-4936-9C43-4AFBFDE88288}" dt="2022-11-11T16:15:16.829" v="2606" actId="478"/>
          <ac:grpSpMkLst>
            <pc:docMk/>
            <pc:sldMk cId="3945102165" sldId="261"/>
            <ac:grpSpMk id="67" creationId="{1C491845-93AD-4746-8E80-6948C4061665}"/>
          </ac:grpSpMkLst>
        </pc:grpChg>
        <pc:grpChg chg="del">
          <ac:chgData name="Con Bartels" userId="8dfd0007-5c81-4708-91ed-94604e25256b" providerId="ADAL" clId="{665AA9CE-0447-4936-9C43-4AFBFDE88288}" dt="2022-11-11T16:15:22.146" v="2609" actId="478"/>
          <ac:grpSpMkLst>
            <pc:docMk/>
            <pc:sldMk cId="3945102165" sldId="261"/>
            <ac:grpSpMk id="70" creationId="{185A2C90-B681-2C49-B5F6-637ACE58356D}"/>
          </ac:grpSpMkLst>
        </pc:grpChg>
      </pc:sldChg>
      <pc:sldChg chg="modSp mod">
        <pc:chgData name="Con Bartels" userId="8dfd0007-5c81-4708-91ed-94604e25256b" providerId="ADAL" clId="{665AA9CE-0447-4936-9C43-4AFBFDE88288}" dt="2022-11-11T12:45:30.552" v="109" actId="20577"/>
        <pc:sldMkLst>
          <pc:docMk/>
          <pc:sldMk cId="4020512405" sldId="262"/>
        </pc:sldMkLst>
        <pc:spChg chg="mod">
          <ac:chgData name="Con Bartels" userId="8dfd0007-5c81-4708-91ed-94604e25256b" providerId="ADAL" clId="{665AA9CE-0447-4936-9C43-4AFBFDE88288}" dt="2022-11-11T12:44:58.567" v="46" actId="20577"/>
          <ac:spMkLst>
            <pc:docMk/>
            <pc:sldMk cId="4020512405" sldId="262"/>
            <ac:spMk id="2" creationId="{A56DA5F2-4137-3042-ACB2-7465E92BE8F7}"/>
          </ac:spMkLst>
        </pc:spChg>
        <pc:spChg chg="mod">
          <ac:chgData name="Con Bartels" userId="8dfd0007-5c81-4708-91ed-94604e25256b" providerId="ADAL" clId="{665AA9CE-0447-4936-9C43-4AFBFDE88288}" dt="2022-11-11T12:45:20.816" v="98" actId="20577"/>
          <ac:spMkLst>
            <pc:docMk/>
            <pc:sldMk cId="4020512405" sldId="262"/>
            <ac:spMk id="3" creationId="{98BBCFC9-1D07-F947-9DB7-5055F9ACBEED}"/>
          </ac:spMkLst>
        </pc:spChg>
        <pc:spChg chg="mod">
          <ac:chgData name="Con Bartels" userId="8dfd0007-5c81-4708-91ed-94604e25256b" providerId="ADAL" clId="{665AA9CE-0447-4936-9C43-4AFBFDE88288}" dt="2022-11-11T12:41:48.310" v="44" actId="20577"/>
          <ac:spMkLst>
            <pc:docMk/>
            <pc:sldMk cId="4020512405" sldId="262"/>
            <ac:spMk id="5" creationId="{76E690F5-70D0-0144-A3EE-7FDF345AA770}"/>
          </ac:spMkLst>
        </pc:spChg>
        <pc:spChg chg="mod">
          <ac:chgData name="Con Bartels" userId="8dfd0007-5c81-4708-91ed-94604e25256b" providerId="ADAL" clId="{665AA9CE-0447-4936-9C43-4AFBFDE88288}" dt="2022-11-11T12:41:37.872" v="18" actId="20577"/>
          <ac:spMkLst>
            <pc:docMk/>
            <pc:sldMk cId="4020512405" sldId="262"/>
            <ac:spMk id="6" creationId="{FAAEC063-0E22-224A-BEB5-C5894BE565BB}"/>
          </ac:spMkLst>
        </pc:spChg>
        <pc:spChg chg="mod">
          <ac:chgData name="Con Bartels" userId="8dfd0007-5c81-4708-91ed-94604e25256b" providerId="ADAL" clId="{665AA9CE-0447-4936-9C43-4AFBFDE88288}" dt="2022-11-11T12:45:30.552" v="109" actId="20577"/>
          <ac:spMkLst>
            <pc:docMk/>
            <pc:sldMk cId="4020512405" sldId="262"/>
            <ac:spMk id="11" creationId="{E72AA411-BE11-5F4B-B557-CB3C51D96945}"/>
          </ac:spMkLst>
        </pc:spChg>
        <pc:spChg chg="mod">
          <ac:chgData name="Con Bartels" userId="8dfd0007-5c81-4708-91ed-94604e25256b" providerId="ADAL" clId="{665AA9CE-0447-4936-9C43-4AFBFDE88288}" dt="2022-11-11T12:41:25.308" v="15"/>
          <ac:spMkLst>
            <pc:docMk/>
            <pc:sldMk cId="4020512405" sldId="262"/>
            <ac:spMk id="14" creationId="{84634E15-2F00-AF49-AD93-9610E37AAC52}"/>
          </ac:spMkLst>
        </pc:spChg>
      </pc:sldChg>
      <pc:sldChg chg="modSp mod ord">
        <pc:chgData name="Con Bartels" userId="8dfd0007-5c81-4708-91ed-94604e25256b" providerId="ADAL" clId="{665AA9CE-0447-4936-9C43-4AFBFDE88288}" dt="2022-11-11T20:08:41.211" v="6238" actId="207"/>
        <pc:sldMkLst>
          <pc:docMk/>
          <pc:sldMk cId="1123108764" sldId="268"/>
        </pc:sldMkLst>
        <pc:spChg chg="mod">
          <ac:chgData name="Con Bartels" userId="8dfd0007-5c81-4708-91ed-94604e25256b" providerId="ADAL" clId="{665AA9CE-0447-4936-9C43-4AFBFDE88288}" dt="2022-11-11T20:08:41.211" v="6238" actId="207"/>
          <ac:spMkLst>
            <pc:docMk/>
            <pc:sldMk cId="1123108764" sldId="268"/>
            <ac:spMk id="17" creationId="{DA8C07FB-B078-5A4C-8C10-586B6399E676}"/>
          </ac:spMkLst>
        </pc:spChg>
      </pc:sldChg>
      <pc:sldChg chg="addSp delSp modSp mod ord">
        <pc:chgData name="Con Bartels" userId="8dfd0007-5c81-4708-91ed-94604e25256b" providerId="ADAL" clId="{665AA9CE-0447-4936-9C43-4AFBFDE88288}" dt="2022-11-11T17:53:32.934" v="5171" actId="1076"/>
        <pc:sldMkLst>
          <pc:docMk/>
          <pc:sldMk cId="3872978078" sldId="269"/>
        </pc:sldMkLst>
        <pc:spChg chg="add mod">
          <ac:chgData name="Con Bartels" userId="8dfd0007-5c81-4708-91ed-94604e25256b" providerId="ADAL" clId="{665AA9CE-0447-4936-9C43-4AFBFDE88288}" dt="2022-11-11T16:48:08.526" v="3209" actId="571"/>
          <ac:spMkLst>
            <pc:docMk/>
            <pc:sldMk cId="3872978078" sldId="269"/>
            <ac:spMk id="2" creationId="{DA2D6E4D-5638-C8E5-0498-8AE0EE4AF2F0}"/>
          </ac:spMkLst>
        </pc:spChg>
        <pc:spChg chg="mod">
          <ac:chgData name="Con Bartels" userId="8dfd0007-5c81-4708-91ed-94604e25256b" providerId="ADAL" clId="{665AA9CE-0447-4936-9C43-4AFBFDE88288}" dt="2022-11-11T17:15:39.657" v="4299" actId="1076"/>
          <ac:spMkLst>
            <pc:docMk/>
            <pc:sldMk cId="3872978078" sldId="269"/>
            <ac:spMk id="3" creationId="{6C6FC979-5F15-2745-ACC0-A3B4603BFA4B}"/>
          </ac:spMkLst>
        </pc:spChg>
        <pc:spChg chg="add mod">
          <ac:chgData name="Con Bartels" userId="8dfd0007-5c81-4708-91ed-94604e25256b" providerId="ADAL" clId="{665AA9CE-0447-4936-9C43-4AFBFDE88288}" dt="2022-11-11T16:48:08.526" v="3209" actId="571"/>
          <ac:spMkLst>
            <pc:docMk/>
            <pc:sldMk cId="3872978078" sldId="269"/>
            <ac:spMk id="4" creationId="{0F22C18E-C69E-737A-752F-42FEA8CF40B3}"/>
          </ac:spMkLst>
        </pc:spChg>
        <pc:spChg chg="mod">
          <ac:chgData name="Con Bartels" userId="8dfd0007-5c81-4708-91ed-94604e25256b" providerId="ADAL" clId="{665AA9CE-0447-4936-9C43-4AFBFDE88288}" dt="2022-11-11T17:15:25.342" v="4297" actId="1076"/>
          <ac:spMkLst>
            <pc:docMk/>
            <pc:sldMk cId="3872978078" sldId="269"/>
            <ac:spMk id="5" creationId="{12763278-D861-B842-BBA7-BEB0B7534E87}"/>
          </ac:spMkLst>
        </pc:spChg>
        <pc:spChg chg="add mod">
          <ac:chgData name="Con Bartels" userId="8dfd0007-5c81-4708-91ed-94604e25256b" providerId="ADAL" clId="{665AA9CE-0447-4936-9C43-4AFBFDE88288}" dt="2022-11-11T16:48:08.526" v="3209" actId="571"/>
          <ac:spMkLst>
            <pc:docMk/>
            <pc:sldMk cId="3872978078" sldId="269"/>
            <ac:spMk id="6" creationId="{821F4D11-A08F-C617-7CFF-FB40E73864DE}"/>
          </ac:spMkLst>
        </pc:spChg>
        <pc:spChg chg="add mod">
          <ac:chgData name="Con Bartels" userId="8dfd0007-5c81-4708-91ed-94604e25256b" providerId="ADAL" clId="{665AA9CE-0447-4936-9C43-4AFBFDE88288}" dt="2022-11-11T16:48:08.526" v="3209" actId="571"/>
          <ac:spMkLst>
            <pc:docMk/>
            <pc:sldMk cId="3872978078" sldId="269"/>
            <ac:spMk id="7" creationId="{B9044F23-0668-620E-D60C-A6A75DA70AE0}"/>
          </ac:spMkLst>
        </pc:spChg>
        <pc:spChg chg="del mod">
          <ac:chgData name="Con Bartels" userId="8dfd0007-5c81-4708-91ed-94604e25256b" providerId="ADAL" clId="{665AA9CE-0447-4936-9C43-4AFBFDE88288}" dt="2022-11-11T17:14:49.308" v="4289" actId="478"/>
          <ac:spMkLst>
            <pc:docMk/>
            <pc:sldMk cId="3872978078" sldId="269"/>
            <ac:spMk id="8" creationId="{6A91824A-6240-C949-8F4C-783029CD29F8}"/>
          </ac:spMkLst>
        </pc:spChg>
        <pc:spChg chg="add mod">
          <ac:chgData name="Con Bartels" userId="8dfd0007-5c81-4708-91ed-94604e25256b" providerId="ADAL" clId="{665AA9CE-0447-4936-9C43-4AFBFDE88288}" dt="2022-11-11T17:16:55.332" v="4313" actId="1076"/>
          <ac:spMkLst>
            <pc:docMk/>
            <pc:sldMk cId="3872978078" sldId="269"/>
            <ac:spMk id="10" creationId="{46AE3BD8-1D8C-B474-3102-3266AB2B9D6B}"/>
          </ac:spMkLst>
        </pc:spChg>
        <pc:spChg chg="add mod">
          <ac:chgData name="Con Bartels" userId="8dfd0007-5c81-4708-91ed-94604e25256b" providerId="ADAL" clId="{665AA9CE-0447-4936-9C43-4AFBFDE88288}" dt="2022-11-11T17:22:13.148" v="4379" actId="1076"/>
          <ac:spMkLst>
            <pc:docMk/>
            <pc:sldMk cId="3872978078" sldId="269"/>
            <ac:spMk id="11" creationId="{9113AFF7-2568-27E0-2317-9866E7C81B9E}"/>
          </ac:spMkLst>
        </pc:spChg>
        <pc:spChg chg="add mod">
          <ac:chgData name="Con Bartels" userId="8dfd0007-5c81-4708-91ed-94604e25256b" providerId="ADAL" clId="{665AA9CE-0447-4936-9C43-4AFBFDE88288}" dt="2022-11-11T17:16:48.185" v="4312" actId="1076"/>
          <ac:spMkLst>
            <pc:docMk/>
            <pc:sldMk cId="3872978078" sldId="269"/>
            <ac:spMk id="12" creationId="{EC4156B7-BDDE-7146-D1AE-D0EB57434099}"/>
          </ac:spMkLst>
        </pc:spChg>
        <pc:spChg chg="add del mod">
          <ac:chgData name="Con Bartels" userId="8dfd0007-5c81-4708-91ed-94604e25256b" providerId="ADAL" clId="{665AA9CE-0447-4936-9C43-4AFBFDE88288}" dt="2022-11-11T17:15:53.039" v="4303" actId="478"/>
          <ac:spMkLst>
            <pc:docMk/>
            <pc:sldMk cId="3872978078" sldId="269"/>
            <ac:spMk id="13" creationId="{B70B3F02-CC95-3C8A-6E1F-062488B3CD15}"/>
          </ac:spMkLst>
        </pc:spChg>
        <pc:spChg chg="del mod">
          <ac:chgData name="Con Bartels" userId="8dfd0007-5c81-4708-91ed-94604e25256b" providerId="ADAL" clId="{665AA9CE-0447-4936-9C43-4AFBFDE88288}" dt="2022-11-11T17:49:49.224" v="5145" actId="478"/>
          <ac:spMkLst>
            <pc:docMk/>
            <pc:sldMk cId="3872978078" sldId="269"/>
            <ac:spMk id="14" creationId="{2CB47550-9772-B446-8058-BF4B6645D89D}"/>
          </ac:spMkLst>
        </pc:spChg>
        <pc:spChg chg="add mod">
          <ac:chgData name="Con Bartels" userId="8dfd0007-5c81-4708-91ed-94604e25256b" providerId="ADAL" clId="{665AA9CE-0447-4936-9C43-4AFBFDE88288}" dt="2022-11-11T17:16:44.121" v="4311" actId="1076"/>
          <ac:spMkLst>
            <pc:docMk/>
            <pc:sldMk cId="3872978078" sldId="269"/>
            <ac:spMk id="15" creationId="{5D64ADCA-A347-06A2-7740-995D4B2F0292}"/>
          </ac:spMkLst>
        </pc:spChg>
        <pc:spChg chg="del mod">
          <ac:chgData name="Con Bartels" userId="8dfd0007-5c81-4708-91ed-94604e25256b" providerId="ADAL" clId="{665AA9CE-0447-4936-9C43-4AFBFDE88288}" dt="2022-11-11T17:49:47.414" v="5143" actId="478"/>
          <ac:spMkLst>
            <pc:docMk/>
            <pc:sldMk cId="3872978078" sldId="269"/>
            <ac:spMk id="16" creationId="{F7E7823F-B713-6947-9616-608E0D475661}"/>
          </ac:spMkLst>
        </pc:spChg>
        <pc:spChg chg="add mod">
          <ac:chgData name="Con Bartels" userId="8dfd0007-5c81-4708-91ed-94604e25256b" providerId="ADAL" clId="{665AA9CE-0447-4936-9C43-4AFBFDE88288}" dt="2022-11-11T17:22:25.344" v="4384" actId="20577"/>
          <ac:spMkLst>
            <pc:docMk/>
            <pc:sldMk cId="3872978078" sldId="269"/>
            <ac:spMk id="17" creationId="{D6CA2E39-7177-F519-7F5E-455AAB4FFCF9}"/>
          </ac:spMkLst>
        </pc:spChg>
        <pc:spChg chg="del mod">
          <ac:chgData name="Con Bartels" userId="8dfd0007-5c81-4708-91ed-94604e25256b" providerId="ADAL" clId="{665AA9CE-0447-4936-9C43-4AFBFDE88288}" dt="2022-11-11T17:49:48.283" v="5144" actId="478"/>
          <ac:spMkLst>
            <pc:docMk/>
            <pc:sldMk cId="3872978078" sldId="269"/>
            <ac:spMk id="18" creationId="{A65B2A49-06C1-174A-AC11-313E6F98CFF4}"/>
          </ac:spMkLst>
        </pc:spChg>
        <pc:spChg chg="del mod">
          <ac:chgData name="Con Bartels" userId="8dfd0007-5c81-4708-91ed-94604e25256b" providerId="ADAL" clId="{665AA9CE-0447-4936-9C43-4AFBFDE88288}" dt="2022-11-11T17:49:45.435" v="5141" actId="478"/>
          <ac:spMkLst>
            <pc:docMk/>
            <pc:sldMk cId="3872978078" sldId="269"/>
            <ac:spMk id="20" creationId="{777C639D-78F8-444D-8575-9AC03763C473}"/>
          </ac:spMkLst>
        </pc:spChg>
        <pc:spChg chg="add del mod">
          <ac:chgData name="Con Bartels" userId="8dfd0007-5c81-4708-91ed-94604e25256b" providerId="ADAL" clId="{665AA9CE-0447-4936-9C43-4AFBFDE88288}" dt="2022-11-11T17:14:52.307" v="4291" actId="478"/>
          <ac:spMkLst>
            <pc:docMk/>
            <pc:sldMk cId="3872978078" sldId="269"/>
            <ac:spMk id="21" creationId="{68ED2B97-8678-5721-7648-4F1A29CD42E9}"/>
          </ac:spMkLst>
        </pc:spChg>
        <pc:spChg chg="del mod">
          <ac:chgData name="Con Bartels" userId="8dfd0007-5c81-4708-91ed-94604e25256b" providerId="ADAL" clId="{665AA9CE-0447-4936-9C43-4AFBFDE88288}" dt="2022-11-11T17:49:46.338" v="5142" actId="478"/>
          <ac:spMkLst>
            <pc:docMk/>
            <pc:sldMk cId="3872978078" sldId="269"/>
            <ac:spMk id="22" creationId="{F82CA184-1B4C-624F-AAF7-1240D7A7FB26}"/>
          </ac:spMkLst>
        </pc:spChg>
        <pc:spChg chg="mod">
          <ac:chgData name="Con Bartels" userId="8dfd0007-5c81-4708-91ed-94604e25256b" providerId="ADAL" clId="{665AA9CE-0447-4936-9C43-4AFBFDE88288}" dt="2022-11-11T17:15:44.692" v="4300" actId="1076"/>
          <ac:spMkLst>
            <pc:docMk/>
            <pc:sldMk cId="3872978078" sldId="269"/>
            <ac:spMk id="23" creationId="{954E5E01-07AA-F34E-A5F3-ED7BCDE58D6D}"/>
          </ac:spMkLst>
        </pc:spChg>
        <pc:spChg chg="add mod">
          <ac:chgData name="Con Bartels" userId="8dfd0007-5c81-4708-91ed-94604e25256b" providerId="ADAL" clId="{665AA9CE-0447-4936-9C43-4AFBFDE88288}" dt="2022-11-11T17:50:14.223" v="5153" actId="1076"/>
          <ac:spMkLst>
            <pc:docMk/>
            <pc:sldMk cId="3872978078" sldId="269"/>
            <ac:spMk id="24" creationId="{741DC56D-43BE-B4DA-F197-057473DCC9F8}"/>
          </ac:spMkLst>
        </pc:spChg>
        <pc:spChg chg="mod">
          <ac:chgData name="Con Bartels" userId="8dfd0007-5c81-4708-91ed-94604e25256b" providerId="ADAL" clId="{665AA9CE-0447-4936-9C43-4AFBFDE88288}" dt="2022-11-11T17:17:17.431" v="4317" actId="1076"/>
          <ac:spMkLst>
            <pc:docMk/>
            <pc:sldMk cId="3872978078" sldId="269"/>
            <ac:spMk id="25" creationId="{60E45774-1BF3-224A-B1A0-EE4001CB61E1}"/>
          </ac:spMkLst>
        </pc:spChg>
        <pc:spChg chg="mod">
          <ac:chgData name="Con Bartels" userId="8dfd0007-5c81-4708-91ed-94604e25256b" providerId="ADAL" clId="{665AA9CE-0447-4936-9C43-4AFBFDE88288}" dt="2022-11-11T17:16:37.045" v="4310" actId="1076"/>
          <ac:spMkLst>
            <pc:docMk/>
            <pc:sldMk cId="3872978078" sldId="269"/>
            <ac:spMk id="27" creationId="{48DD194E-E11D-AD47-A022-89969DA51AF9}"/>
          </ac:spMkLst>
        </pc:spChg>
        <pc:spChg chg="mod">
          <ac:chgData name="Con Bartels" userId="8dfd0007-5c81-4708-91ed-94604e25256b" providerId="ADAL" clId="{665AA9CE-0447-4936-9C43-4AFBFDE88288}" dt="2022-11-11T17:49:38.578" v="5140" actId="208"/>
          <ac:spMkLst>
            <pc:docMk/>
            <pc:sldMk cId="3872978078" sldId="269"/>
            <ac:spMk id="28" creationId="{DFE7AA90-7830-6E7E-91E5-9AC993BF2467}"/>
          </ac:spMkLst>
        </pc:spChg>
        <pc:spChg chg="mod">
          <ac:chgData name="Con Bartels" userId="8dfd0007-5c81-4708-91ed-94604e25256b" providerId="ADAL" clId="{665AA9CE-0447-4936-9C43-4AFBFDE88288}" dt="2022-11-11T17:49:38.578" v="5140" actId="208"/>
          <ac:spMkLst>
            <pc:docMk/>
            <pc:sldMk cId="3872978078" sldId="269"/>
            <ac:spMk id="29" creationId="{BCD2BF08-2EB5-5BEE-7B79-50BB7FD95DD1}"/>
          </ac:spMkLst>
        </pc:spChg>
        <pc:spChg chg="mod">
          <ac:chgData name="Con Bartels" userId="8dfd0007-5c81-4708-91ed-94604e25256b" providerId="ADAL" clId="{665AA9CE-0447-4936-9C43-4AFBFDE88288}" dt="2022-11-11T17:49:38.578" v="5140" actId="208"/>
          <ac:spMkLst>
            <pc:docMk/>
            <pc:sldMk cId="3872978078" sldId="269"/>
            <ac:spMk id="30" creationId="{A2B9364F-6176-512F-B602-912B20B9847A}"/>
          </ac:spMkLst>
        </pc:spChg>
        <pc:spChg chg="mod">
          <ac:chgData name="Con Bartels" userId="8dfd0007-5c81-4708-91ed-94604e25256b" providerId="ADAL" clId="{665AA9CE-0447-4936-9C43-4AFBFDE88288}" dt="2022-11-11T17:49:38.578" v="5140" actId="208"/>
          <ac:spMkLst>
            <pc:docMk/>
            <pc:sldMk cId="3872978078" sldId="269"/>
            <ac:spMk id="31" creationId="{E531ED45-2258-F084-D91D-654C005B4E52}"/>
          </ac:spMkLst>
        </pc:spChg>
        <pc:spChg chg="mod">
          <ac:chgData name="Con Bartels" userId="8dfd0007-5c81-4708-91ed-94604e25256b" providerId="ADAL" clId="{665AA9CE-0447-4936-9C43-4AFBFDE88288}" dt="2022-11-11T17:49:38.578" v="5140" actId="208"/>
          <ac:spMkLst>
            <pc:docMk/>
            <pc:sldMk cId="3872978078" sldId="269"/>
            <ac:spMk id="32" creationId="{8D8017AC-4132-FC2C-5136-434C905D1431}"/>
          </ac:spMkLst>
        </pc:spChg>
        <pc:spChg chg="mod">
          <ac:chgData name="Con Bartels" userId="8dfd0007-5c81-4708-91ed-94604e25256b" providerId="ADAL" clId="{665AA9CE-0447-4936-9C43-4AFBFDE88288}" dt="2022-11-11T17:49:38.578" v="5140" actId="208"/>
          <ac:spMkLst>
            <pc:docMk/>
            <pc:sldMk cId="3872978078" sldId="269"/>
            <ac:spMk id="33" creationId="{98152E37-FEED-4898-9588-49F2385C109A}"/>
          </ac:spMkLst>
        </pc:spChg>
        <pc:spChg chg="mod">
          <ac:chgData name="Con Bartels" userId="8dfd0007-5c81-4708-91ed-94604e25256b" providerId="ADAL" clId="{665AA9CE-0447-4936-9C43-4AFBFDE88288}" dt="2022-11-11T17:49:38.578" v="5140" actId="208"/>
          <ac:spMkLst>
            <pc:docMk/>
            <pc:sldMk cId="3872978078" sldId="269"/>
            <ac:spMk id="34" creationId="{22C8F71D-AB8C-90FA-D871-8A9E69E95E01}"/>
          </ac:spMkLst>
        </pc:spChg>
        <pc:spChg chg="mod">
          <ac:chgData name="Con Bartels" userId="8dfd0007-5c81-4708-91ed-94604e25256b" providerId="ADAL" clId="{665AA9CE-0447-4936-9C43-4AFBFDE88288}" dt="2022-11-11T17:49:38.578" v="5140" actId="208"/>
          <ac:spMkLst>
            <pc:docMk/>
            <pc:sldMk cId="3872978078" sldId="269"/>
            <ac:spMk id="36" creationId="{A91A5C5F-CC37-C8EB-2934-884EADFA5537}"/>
          </ac:spMkLst>
        </pc:spChg>
        <pc:spChg chg="mod">
          <ac:chgData name="Con Bartels" userId="8dfd0007-5c81-4708-91ed-94604e25256b" providerId="ADAL" clId="{665AA9CE-0447-4936-9C43-4AFBFDE88288}" dt="2022-11-11T17:49:38.578" v="5140" actId="208"/>
          <ac:spMkLst>
            <pc:docMk/>
            <pc:sldMk cId="3872978078" sldId="269"/>
            <ac:spMk id="37" creationId="{933D263C-3CC1-83FB-5426-C88A521B2D59}"/>
          </ac:spMkLst>
        </pc:spChg>
        <pc:spChg chg="mod">
          <ac:chgData name="Con Bartels" userId="8dfd0007-5c81-4708-91ed-94604e25256b" providerId="ADAL" clId="{665AA9CE-0447-4936-9C43-4AFBFDE88288}" dt="2022-11-11T17:49:38.578" v="5140" actId="208"/>
          <ac:spMkLst>
            <pc:docMk/>
            <pc:sldMk cId="3872978078" sldId="269"/>
            <ac:spMk id="38" creationId="{32E29209-2607-AABB-599A-FD451A8F56FF}"/>
          </ac:spMkLst>
        </pc:spChg>
        <pc:spChg chg="mod">
          <ac:chgData name="Con Bartels" userId="8dfd0007-5c81-4708-91ed-94604e25256b" providerId="ADAL" clId="{665AA9CE-0447-4936-9C43-4AFBFDE88288}" dt="2022-11-11T17:49:38.578" v="5140" actId="208"/>
          <ac:spMkLst>
            <pc:docMk/>
            <pc:sldMk cId="3872978078" sldId="269"/>
            <ac:spMk id="39" creationId="{73BF6CB8-F6B3-32DD-4A66-E457EE64322A}"/>
          </ac:spMkLst>
        </pc:spChg>
        <pc:spChg chg="mod">
          <ac:chgData name="Con Bartels" userId="8dfd0007-5c81-4708-91ed-94604e25256b" providerId="ADAL" clId="{665AA9CE-0447-4936-9C43-4AFBFDE88288}" dt="2022-11-11T17:49:38.578" v="5140" actId="208"/>
          <ac:spMkLst>
            <pc:docMk/>
            <pc:sldMk cId="3872978078" sldId="269"/>
            <ac:spMk id="40" creationId="{0AA50702-B77F-D2C0-81D8-C17935CD5106}"/>
          </ac:spMkLst>
        </pc:spChg>
        <pc:spChg chg="mod">
          <ac:chgData name="Con Bartels" userId="8dfd0007-5c81-4708-91ed-94604e25256b" providerId="ADAL" clId="{665AA9CE-0447-4936-9C43-4AFBFDE88288}" dt="2022-11-11T17:49:38.578" v="5140" actId="208"/>
          <ac:spMkLst>
            <pc:docMk/>
            <pc:sldMk cId="3872978078" sldId="269"/>
            <ac:spMk id="41" creationId="{2AFDABD3-B72C-403C-69DD-F6D321590793}"/>
          </ac:spMkLst>
        </pc:spChg>
        <pc:spChg chg="mod">
          <ac:chgData name="Con Bartels" userId="8dfd0007-5c81-4708-91ed-94604e25256b" providerId="ADAL" clId="{665AA9CE-0447-4936-9C43-4AFBFDE88288}" dt="2022-11-11T17:49:38.578" v="5140" actId="208"/>
          <ac:spMkLst>
            <pc:docMk/>
            <pc:sldMk cId="3872978078" sldId="269"/>
            <ac:spMk id="42" creationId="{4193BE7A-BDC7-99AB-234B-BDB9176D6B0B}"/>
          </ac:spMkLst>
        </pc:spChg>
        <pc:spChg chg="mod">
          <ac:chgData name="Con Bartels" userId="8dfd0007-5c81-4708-91ed-94604e25256b" providerId="ADAL" clId="{665AA9CE-0447-4936-9C43-4AFBFDE88288}" dt="2022-11-11T17:49:38.578" v="5140" actId="208"/>
          <ac:spMkLst>
            <pc:docMk/>
            <pc:sldMk cId="3872978078" sldId="269"/>
            <ac:spMk id="43" creationId="{C0894A62-6F3F-1448-3304-B0F6460AECF6}"/>
          </ac:spMkLst>
        </pc:spChg>
        <pc:spChg chg="mod">
          <ac:chgData name="Con Bartels" userId="8dfd0007-5c81-4708-91ed-94604e25256b" providerId="ADAL" clId="{665AA9CE-0447-4936-9C43-4AFBFDE88288}" dt="2022-11-11T17:49:38.578" v="5140" actId="208"/>
          <ac:spMkLst>
            <pc:docMk/>
            <pc:sldMk cId="3872978078" sldId="269"/>
            <ac:spMk id="44" creationId="{F9329661-FCCC-AB6F-2825-FDAB96CF2E11}"/>
          </ac:spMkLst>
        </pc:spChg>
        <pc:spChg chg="mod">
          <ac:chgData name="Con Bartels" userId="8dfd0007-5c81-4708-91ed-94604e25256b" providerId="ADAL" clId="{665AA9CE-0447-4936-9C43-4AFBFDE88288}" dt="2022-11-11T17:49:38.578" v="5140" actId="208"/>
          <ac:spMkLst>
            <pc:docMk/>
            <pc:sldMk cId="3872978078" sldId="269"/>
            <ac:spMk id="45" creationId="{5327573C-77CD-1739-BB65-8D5DC6D14CE5}"/>
          </ac:spMkLst>
        </pc:spChg>
        <pc:spChg chg="mod">
          <ac:chgData name="Con Bartels" userId="8dfd0007-5c81-4708-91ed-94604e25256b" providerId="ADAL" clId="{665AA9CE-0447-4936-9C43-4AFBFDE88288}" dt="2022-11-11T17:49:38.578" v="5140" actId="208"/>
          <ac:spMkLst>
            <pc:docMk/>
            <pc:sldMk cId="3872978078" sldId="269"/>
            <ac:spMk id="46" creationId="{1D35FAC5-465D-F1D3-1711-9BB4BFAE0252}"/>
          </ac:spMkLst>
        </pc:spChg>
        <pc:spChg chg="mod">
          <ac:chgData name="Con Bartels" userId="8dfd0007-5c81-4708-91ed-94604e25256b" providerId="ADAL" clId="{665AA9CE-0447-4936-9C43-4AFBFDE88288}" dt="2022-11-11T17:49:38.578" v="5140" actId="208"/>
          <ac:spMkLst>
            <pc:docMk/>
            <pc:sldMk cId="3872978078" sldId="269"/>
            <ac:spMk id="47" creationId="{E9393523-7CC0-5BD2-7D95-0A95726B7F97}"/>
          </ac:spMkLst>
        </pc:spChg>
        <pc:spChg chg="mod">
          <ac:chgData name="Con Bartels" userId="8dfd0007-5c81-4708-91ed-94604e25256b" providerId="ADAL" clId="{665AA9CE-0447-4936-9C43-4AFBFDE88288}" dt="2022-11-11T17:49:38.578" v="5140" actId="208"/>
          <ac:spMkLst>
            <pc:docMk/>
            <pc:sldMk cId="3872978078" sldId="269"/>
            <ac:spMk id="48" creationId="{F615585D-CCE3-D47F-A23D-9282DBB491DB}"/>
          </ac:spMkLst>
        </pc:spChg>
        <pc:spChg chg="mod">
          <ac:chgData name="Con Bartels" userId="8dfd0007-5c81-4708-91ed-94604e25256b" providerId="ADAL" clId="{665AA9CE-0447-4936-9C43-4AFBFDE88288}" dt="2022-11-11T17:49:38.578" v="5140" actId="208"/>
          <ac:spMkLst>
            <pc:docMk/>
            <pc:sldMk cId="3872978078" sldId="269"/>
            <ac:spMk id="49" creationId="{3348300F-4544-E38A-CF57-4546247604D8}"/>
          </ac:spMkLst>
        </pc:spChg>
        <pc:spChg chg="mod">
          <ac:chgData name="Con Bartels" userId="8dfd0007-5c81-4708-91ed-94604e25256b" providerId="ADAL" clId="{665AA9CE-0447-4936-9C43-4AFBFDE88288}" dt="2022-11-11T17:49:38.578" v="5140" actId="208"/>
          <ac:spMkLst>
            <pc:docMk/>
            <pc:sldMk cId="3872978078" sldId="269"/>
            <ac:spMk id="50" creationId="{4C6FA0FB-E9A1-90A9-1F87-16E9090BD279}"/>
          </ac:spMkLst>
        </pc:spChg>
        <pc:spChg chg="mod">
          <ac:chgData name="Con Bartels" userId="8dfd0007-5c81-4708-91ed-94604e25256b" providerId="ADAL" clId="{665AA9CE-0447-4936-9C43-4AFBFDE88288}" dt="2022-11-11T17:49:38.578" v="5140" actId="208"/>
          <ac:spMkLst>
            <pc:docMk/>
            <pc:sldMk cId="3872978078" sldId="269"/>
            <ac:spMk id="51" creationId="{408DE1F6-214E-7C6B-4FF9-FF5E775565CE}"/>
          </ac:spMkLst>
        </pc:spChg>
        <pc:spChg chg="mod">
          <ac:chgData name="Con Bartels" userId="8dfd0007-5c81-4708-91ed-94604e25256b" providerId="ADAL" clId="{665AA9CE-0447-4936-9C43-4AFBFDE88288}" dt="2022-11-11T17:49:38.578" v="5140" actId="208"/>
          <ac:spMkLst>
            <pc:docMk/>
            <pc:sldMk cId="3872978078" sldId="269"/>
            <ac:spMk id="52" creationId="{35185138-0213-5755-549A-EB9DDF8BE7B5}"/>
          </ac:spMkLst>
        </pc:spChg>
        <pc:spChg chg="mod">
          <ac:chgData name="Con Bartels" userId="8dfd0007-5c81-4708-91ed-94604e25256b" providerId="ADAL" clId="{665AA9CE-0447-4936-9C43-4AFBFDE88288}" dt="2022-11-11T17:49:38.578" v="5140" actId="208"/>
          <ac:spMkLst>
            <pc:docMk/>
            <pc:sldMk cId="3872978078" sldId="269"/>
            <ac:spMk id="53" creationId="{3DFA29A9-0E28-C38E-F870-78327CF82B09}"/>
          </ac:spMkLst>
        </pc:spChg>
        <pc:spChg chg="mod">
          <ac:chgData name="Con Bartels" userId="8dfd0007-5c81-4708-91ed-94604e25256b" providerId="ADAL" clId="{665AA9CE-0447-4936-9C43-4AFBFDE88288}" dt="2022-11-11T17:49:38.578" v="5140" actId="208"/>
          <ac:spMkLst>
            <pc:docMk/>
            <pc:sldMk cId="3872978078" sldId="269"/>
            <ac:spMk id="54" creationId="{873DD747-67B3-59F8-2520-91B34F4DCC7B}"/>
          </ac:spMkLst>
        </pc:spChg>
        <pc:spChg chg="mod">
          <ac:chgData name="Con Bartels" userId="8dfd0007-5c81-4708-91ed-94604e25256b" providerId="ADAL" clId="{665AA9CE-0447-4936-9C43-4AFBFDE88288}" dt="2022-11-11T17:49:38.578" v="5140" actId="208"/>
          <ac:spMkLst>
            <pc:docMk/>
            <pc:sldMk cId="3872978078" sldId="269"/>
            <ac:spMk id="55" creationId="{3D2E4EF1-ABCC-1788-5808-5E10D61C2E63}"/>
          </ac:spMkLst>
        </pc:spChg>
        <pc:spChg chg="mod">
          <ac:chgData name="Con Bartels" userId="8dfd0007-5c81-4708-91ed-94604e25256b" providerId="ADAL" clId="{665AA9CE-0447-4936-9C43-4AFBFDE88288}" dt="2022-11-11T17:49:38.578" v="5140" actId="208"/>
          <ac:spMkLst>
            <pc:docMk/>
            <pc:sldMk cId="3872978078" sldId="269"/>
            <ac:spMk id="56" creationId="{CE2EA512-1246-C8BD-34CD-0EE610EB7D22}"/>
          </ac:spMkLst>
        </pc:spChg>
        <pc:spChg chg="mod">
          <ac:chgData name="Con Bartels" userId="8dfd0007-5c81-4708-91ed-94604e25256b" providerId="ADAL" clId="{665AA9CE-0447-4936-9C43-4AFBFDE88288}" dt="2022-11-11T17:49:38.578" v="5140" actId="208"/>
          <ac:spMkLst>
            <pc:docMk/>
            <pc:sldMk cId="3872978078" sldId="269"/>
            <ac:spMk id="57" creationId="{51177556-FBEE-33DF-D285-B7C6049C0B20}"/>
          </ac:spMkLst>
        </pc:spChg>
        <pc:spChg chg="mod">
          <ac:chgData name="Con Bartels" userId="8dfd0007-5c81-4708-91ed-94604e25256b" providerId="ADAL" clId="{665AA9CE-0447-4936-9C43-4AFBFDE88288}" dt="2022-11-11T17:49:38.578" v="5140" actId="208"/>
          <ac:spMkLst>
            <pc:docMk/>
            <pc:sldMk cId="3872978078" sldId="269"/>
            <ac:spMk id="58" creationId="{F0FCBB78-9794-BBB1-A3AD-B2517E108DEC}"/>
          </ac:spMkLst>
        </pc:spChg>
        <pc:spChg chg="mod">
          <ac:chgData name="Con Bartels" userId="8dfd0007-5c81-4708-91ed-94604e25256b" providerId="ADAL" clId="{665AA9CE-0447-4936-9C43-4AFBFDE88288}" dt="2022-11-11T17:49:38.578" v="5140" actId="208"/>
          <ac:spMkLst>
            <pc:docMk/>
            <pc:sldMk cId="3872978078" sldId="269"/>
            <ac:spMk id="60" creationId="{3C310FCB-8138-C798-33DB-F678BB207893}"/>
          </ac:spMkLst>
        </pc:spChg>
        <pc:spChg chg="mod">
          <ac:chgData name="Con Bartels" userId="8dfd0007-5c81-4708-91ed-94604e25256b" providerId="ADAL" clId="{665AA9CE-0447-4936-9C43-4AFBFDE88288}" dt="2022-11-11T17:49:38.578" v="5140" actId="208"/>
          <ac:spMkLst>
            <pc:docMk/>
            <pc:sldMk cId="3872978078" sldId="269"/>
            <ac:spMk id="61" creationId="{98C773E1-06DC-1289-CDD9-00042A1B21B2}"/>
          </ac:spMkLst>
        </pc:spChg>
        <pc:spChg chg="mod">
          <ac:chgData name="Con Bartels" userId="8dfd0007-5c81-4708-91ed-94604e25256b" providerId="ADAL" clId="{665AA9CE-0447-4936-9C43-4AFBFDE88288}" dt="2022-11-11T17:49:38.578" v="5140" actId="208"/>
          <ac:spMkLst>
            <pc:docMk/>
            <pc:sldMk cId="3872978078" sldId="269"/>
            <ac:spMk id="62" creationId="{96B443A0-7447-B761-BC1D-2A3898330C15}"/>
          </ac:spMkLst>
        </pc:spChg>
        <pc:spChg chg="mod">
          <ac:chgData name="Con Bartels" userId="8dfd0007-5c81-4708-91ed-94604e25256b" providerId="ADAL" clId="{665AA9CE-0447-4936-9C43-4AFBFDE88288}" dt="2022-11-11T17:49:38.578" v="5140" actId="208"/>
          <ac:spMkLst>
            <pc:docMk/>
            <pc:sldMk cId="3872978078" sldId="269"/>
            <ac:spMk id="64" creationId="{5662A9FE-4485-7BBD-331B-71FAC72C0CCC}"/>
          </ac:spMkLst>
        </pc:spChg>
        <pc:spChg chg="mod">
          <ac:chgData name="Con Bartels" userId="8dfd0007-5c81-4708-91ed-94604e25256b" providerId="ADAL" clId="{665AA9CE-0447-4936-9C43-4AFBFDE88288}" dt="2022-11-11T17:49:38.578" v="5140" actId="208"/>
          <ac:spMkLst>
            <pc:docMk/>
            <pc:sldMk cId="3872978078" sldId="269"/>
            <ac:spMk id="65" creationId="{2F228631-300D-958E-135F-FF79A0074D0E}"/>
          </ac:spMkLst>
        </pc:spChg>
        <pc:spChg chg="mod">
          <ac:chgData name="Con Bartels" userId="8dfd0007-5c81-4708-91ed-94604e25256b" providerId="ADAL" clId="{665AA9CE-0447-4936-9C43-4AFBFDE88288}" dt="2022-11-11T17:49:38.578" v="5140" actId="208"/>
          <ac:spMkLst>
            <pc:docMk/>
            <pc:sldMk cId="3872978078" sldId="269"/>
            <ac:spMk id="66" creationId="{C9C4E02A-FD37-77DE-1C7F-80533649A969}"/>
          </ac:spMkLst>
        </pc:spChg>
        <pc:spChg chg="mod">
          <ac:chgData name="Con Bartels" userId="8dfd0007-5c81-4708-91ed-94604e25256b" providerId="ADAL" clId="{665AA9CE-0447-4936-9C43-4AFBFDE88288}" dt="2022-11-11T17:49:38.578" v="5140" actId="208"/>
          <ac:spMkLst>
            <pc:docMk/>
            <pc:sldMk cId="3872978078" sldId="269"/>
            <ac:spMk id="67" creationId="{FBE9FAD0-6E67-61A8-ED90-242D1AFA5E3B}"/>
          </ac:spMkLst>
        </pc:spChg>
        <pc:spChg chg="mod">
          <ac:chgData name="Con Bartels" userId="8dfd0007-5c81-4708-91ed-94604e25256b" providerId="ADAL" clId="{665AA9CE-0447-4936-9C43-4AFBFDE88288}" dt="2022-11-11T17:49:38.578" v="5140" actId="208"/>
          <ac:spMkLst>
            <pc:docMk/>
            <pc:sldMk cId="3872978078" sldId="269"/>
            <ac:spMk id="68" creationId="{BA56623B-07AE-438F-5806-D9C79BDCDC48}"/>
          </ac:spMkLst>
        </pc:spChg>
        <pc:spChg chg="mod">
          <ac:chgData name="Con Bartels" userId="8dfd0007-5c81-4708-91ed-94604e25256b" providerId="ADAL" clId="{665AA9CE-0447-4936-9C43-4AFBFDE88288}" dt="2022-11-11T17:49:38.578" v="5140" actId="208"/>
          <ac:spMkLst>
            <pc:docMk/>
            <pc:sldMk cId="3872978078" sldId="269"/>
            <ac:spMk id="69" creationId="{DA8B02DF-8E67-45A6-FBF2-75BD3572F93A}"/>
          </ac:spMkLst>
        </pc:spChg>
        <pc:spChg chg="mod">
          <ac:chgData name="Con Bartels" userId="8dfd0007-5c81-4708-91ed-94604e25256b" providerId="ADAL" clId="{665AA9CE-0447-4936-9C43-4AFBFDE88288}" dt="2022-11-11T17:49:38.578" v="5140" actId="208"/>
          <ac:spMkLst>
            <pc:docMk/>
            <pc:sldMk cId="3872978078" sldId="269"/>
            <ac:spMk id="70" creationId="{D3C5EFCC-40A0-9F7E-E3E7-90AE5D02DBE2}"/>
          </ac:spMkLst>
        </pc:spChg>
        <pc:spChg chg="mod">
          <ac:chgData name="Con Bartels" userId="8dfd0007-5c81-4708-91ed-94604e25256b" providerId="ADAL" clId="{665AA9CE-0447-4936-9C43-4AFBFDE88288}" dt="2022-11-11T17:49:38.578" v="5140" actId="208"/>
          <ac:spMkLst>
            <pc:docMk/>
            <pc:sldMk cId="3872978078" sldId="269"/>
            <ac:spMk id="71" creationId="{ACBB28C9-90B2-1FE8-1D72-20D333364352}"/>
          </ac:spMkLst>
        </pc:spChg>
        <pc:spChg chg="mod">
          <ac:chgData name="Con Bartels" userId="8dfd0007-5c81-4708-91ed-94604e25256b" providerId="ADAL" clId="{665AA9CE-0447-4936-9C43-4AFBFDE88288}" dt="2022-11-11T17:49:38.578" v="5140" actId="208"/>
          <ac:spMkLst>
            <pc:docMk/>
            <pc:sldMk cId="3872978078" sldId="269"/>
            <ac:spMk id="72" creationId="{C3C3D3E2-EAC6-C560-A781-6F3CDD54A570}"/>
          </ac:spMkLst>
        </pc:spChg>
        <pc:spChg chg="mod">
          <ac:chgData name="Con Bartels" userId="8dfd0007-5c81-4708-91ed-94604e25256b" providerId="ADAL" clId="{665AA9CE-0447-4936-9C43-4AFBFDE88288}" dt="2022-11-11T17:49:38.578" v="5140" actId="208"/>
          <ac:spMkLst>
            <pc:docMk/>
            <pc:sldMk cId="3872978078" sldId="269"/>
            <ac:spMk id="73" creationId="{AB60197B-6038-AA34-E012-A94E7FA39DDC}"/>
          </ac:spMkLst>
        </pc:spChg>
        <pc:spChg chg="mod">
          <ac:chgData name="Con Bartels" userId="8dfd0007-5c81-4708-91ed-94604e25256b" providerId="ADAL" clId="{665AA9CE-0447-4936-9C43-4AFBFDE88288}" dt="2022-11-11T17:49:38.578" v="5140" actId="208"/>
          <ac:spMkLst>
            <pc:docMk/>
            <pc:sldMk cId="3872978078" sldId="269"/>
            <ac:spMk id="74" creationId="{F79F4FEA-4B6E-B524-5784-430C121050C2}"/>
          </ac:spMkLst>
        </pc:spChg>
        <pc:grpChg chg="add mod">
          <ac:chgData name="Con Bartels" userId="8dfd0007-5c81-4708-91ed-94604e25256b" providerId="ADAL" clId="{665AA9CE-0447-4936-9C43-4AFBFDE88288}" dt="2022-11-11T17:53:32.934" v="5171" actId="1076"/>
          <ac:grpSpMkLst>
            <pc:docMk/>
            <pc:sldMk cId="3872978078" sldId="269"/>
            <ac:grpSpMk id="26" creationId="{401ABB8C-6430-2A53-9865-ACAD48D43306}"/>
          </ac:grpSpMkLst>
        </pc:grpChg>
        <pc:grpChg chg="add mod">
          <ac:chgData name="Con Bartels" userId="8dfd0007-5c81-4708-91ed-94604e25256b" providerId="ADAL" clId="{665AA9CE-0447-4936-9C43-4AFBFDE88288}" dt="2022-11-11T17:51:07.895" v="5167" actId="1076"/>
          <ac:grpSpMkLst>
            <pc:docMk/>
            <pc:sldMk cId="3872978078" sldId="269"/>
            <ac:grpSpMk id="35" creationId="{A22D358D-8718-99A6-0713-7A9C7DE8BFB6}"/>
          </ac:grpSpMkLst>
        </pc:grpChg>
        <pc:grpChg chg="add mod">
          <ac:chgData name="Con Bartels" userId="8dfd0007-5c81-4708-91ed-94604e25256b" providerId="ADAL" clId="{665AA9CE-0447-4936-9C43-4AFBFDE88288}" dt="2022-11-11T17:50:00.462" v="5149" actId="1076"/>
          <ac:grpSpMkLst>
            <pc:docMk/>
            <pc:sldMk cId="3872978078" sldId="269"/>
            <ac:grpSpMk id="59" creationId="{633555F9-7E0F-ABF4-6B1E-4D132E122114}"/>
          </ac:grpSpMkLst>
        </pc:grpChg>
        <pc:grpChg chg="add mod">
          <ac:chgData name="Con Bartels" userId="8dfd0007-5c81-4708-91ed-94604e25256b" providerId="ADAL" clId="{665AA9CE-0447-4936-9C43-4AFBFDE88288}" dt="2022-11-11T17:50:29.321" v="5158" actId="1076"/>
          <ac:grpSpMkLst>
            <pc:docMk/>
            <pc:sldMk cId="3872978078" sldId="269"/>
            <ac:grpSpMk id="63" creationId="{31A45E1C-96DB-5B7B-8687-8D8ECCFC0F0B}"/>
          </ac:grpSpMkLst>
        </pc:grpChg>
      </pc:sldChg>
      <pc:sldChg chg="addSp delSp modSp mod ord">
        <pc:chgData name="Con Bartels" userId="8dfd0007-5c81-4708-91ed-94604e25256b" providerId="ADAL" clId="{665AA9CE-0447-4936-9C43-4AFBFDE88288}" dt="2022-11-11T20:16:27.722" v="6295" actId="14100"/>
        <pc:sldMkLst>
          <pc:docMk/>
          <pc:sldMk cId="2161577467" sldId="270"/>
        </pc:sldMkLst>
        <pc:spChg chg="del">
          <ac:chgData name="Con Bartels" userId="8dfd0007-5c81-4708-91ed-94604e25256b" providerId="ADAL" clId="{665AA9CE-0447-4936-9C43-4AFBFDE88288}" dt="2022-11-11T20:09:15.903" v="6243"/>
          <ac:spMkLst>
            <pc:docMk/>
            <pc:sldMk cId="2161577467" sldId="270"/>
            <ac:spMk id="2" creationId="{0A7AB3B9-9FB3-C740-BCD5-EB54AC36B04A}"/>
          </ac:spMkLst>
        </pc:spChg>
        <pc:spChg chg="mod">
          <ac:chgData name="Con Bartels" userId="8dfd0007-5c81-4708-91ed-94604e25256b" providerId="ADAL" clId="{665AA9CE-0447-4936-9C43-4AFBFDE88288}" dt="2022-11-11T20:11:02.256" v="6244"/>
          <ac:spMkLst>
            <pc:docMk/>
            <pc:sldMk cId="2161577467" sldId="270"/>
            <ac:spMk id="3" creationId="{DB9820B1-590C-B243-A8EB-EBFE91735B2C}"/>
          </ac:spMkLst>
        </pc:spChg>
        <pc:spChg chg="mod">
          <ac:chgData name="Con Bartels" userId="8dfd0007-5c81-4708-91ed-94604e25256b" providerId="ADAL" clId="{665AA9CE-0447-4936-9C43-4AFBFDE88288}" dt="2022-11-11T20:11:15.240" v="6247"/>
          <ac:spMkLst>
            <pc:docMk/>
            <pc:sldMk cId="2161577467" sldId="270"/>
            <ac:spMk id="4" creationId="{EAC8831E-9719-2E4C-92D1-0A77902424BD}"/>
          </ac:spMkLst>
        </pc:spChg>
        <pc:spChg chg="mod">
          <ac:chgData name="Con Bartels" userId="8dfd0007-5c81-4708-91ed-94604e25256b" providerId="ADAL" clId="{665AA9CE-0447-4936-9C43-4AFBFDE88288}" dt="2022-11-11T20:11:08.432" v="6246" actId="27636"/>
          <ac:spMkLst>
            <pc:docMk/>
            <pc:sldMk cId="2161577467" sldId="270"/>
            <ac:spMk id="5" creationId="{FA052C09-A5E4-BF4C-9BE9-26C190235B94}"/>
          </ac:spMkLst>
        </pc:spChg>
        <pc:spChg chg="add mod">
          <ac:chgData name="Con Bartels" userId="8dfd0007-5c81-4708-91ed-94604e25256b" providerId="ADAL" clId="{665AA9CE-0447-4936-9C43-4AFBFDE88288}" dt="2022-11-11T20:16:27.722" v="6295" actId="14100"/>
          <ac:spMkLst>
            <pc:docMk/>
            <pc:sldMk cId="2161577467" sldId="270"/>
            <ac:spMk id="6" creationId="{110ADFC5-A0AB-48DD-B324-8B2CE03714AD}"/>
          </ac:spMkLst>
        </pc:spChg>
        <pc:spChg chg="mod">
          <ac:chgData name="Con Bartels" userId="8dfd0007-5c81-4708-91ed-94604e25256b" providerId="ADAL" clId="{665AA9CE-0447-4936-9C43-4AFBFDE88288}" dt="2022-11-11T20:11:21.525" v="6248"/>
          <ac:spMkLst>
            <pc:docMk/>
            <pc:sldMk cId="2161577467" sldId="270"/>
            <ac:spMk id="10" creationId="{7C34EC95-345A-CE4F-8374-7055738C5C05}"/>
          </ac:spMkLst>
        </pc:spChg>
      </pc:sldChg>
      <pc:sldChg chg="modSp mod ord">
        <pc:chgData name="Con Bartels" userId="8dfd0007-5c81-4708-91ed-94604e25256b" providerId="ADAL" clId="{665AA9CE-0447-4936-9C43-4AFBFDE88288}" dt="2022-11-11T20:07:06.245" v="6233" actId="20577"/>
        <pc:sldMkLst>
          <pc:docMk/>
          <pc:sldMk cId="2336678082" sldId="271"/>
        </pc:sldMkLst>
        <pc:spChg chg="mod">
          <ac:chgData name="Con Bartels" userId="8dfd0007-5c81-4708-91ed-94604e25256b" providerId="ADAL" clId="{665AA9CE-0447-4936-9C43-4AFBFDE88288}" dt="2022-11-11T20:03:26.016" v="6117" actId="1076"/>
          <ac:spMkLst>
            <pc:docMk/>
            <pc:sldMk cId="2336678082" sldId="271"/>
            <ac:spMk id="2" creationId="{27C0B7CD-7BFB-6B45-A6E8-68968253F157}"/>
          </ac:spMkLst>
        </pc:spChg>
        <pc:spChg chg="mod">
          <ac:chgData name="Con Bartels" userId="8dfd0007-5c81-4708-91ed-94604e25256b" providerId="ADAL" clId="{665AA9CE-0447-4936-9C43-4AFBFDE88288}" dt="2022-11-11T20:06:29.586" v="6181" actId="20577"/>
          <ac:spMkLst>
            <pc:docMk/>
            <pc:sldMk cId="2336678082" sldId="271"/>
            <ac:spMk id="3" creationId="{AC8CE539-5F74-4843-9543-01E8F2B842C4}"/>
          </ac:spMkLst>
        </pc:spChg>
        <pc:spChg chg="mod">
          <ac:chgData name="Con Bartels" userId="8dfd0007-5c81-4708-91ed-94604e25256b" providerId="ADAL" clId="{665AA9CE-0447-4936-9C43-4AFBFDE88288}" dt="2022-11-11T20:06:39.680" v="6202" actId="20577"/>
          <ac:spMkLst>
            <pc:docMk/>
            <pc:sldMk cId="2336678082" sldId="271"/>
            <ac:spMk id="4" creationId="{F7C02DA8-BC91-4F42-99A6-D40B565056D0}"/>
          </ac:spMkLst>
        </pc:spChg>
        <pc:spChg chg="mod">
          <ac:chgData name="Con Bartels" userId="8dfd0007-5c81-4708-91ed-94604e25256b" providerId="ADAL" clId="{665AA9CE-0447-4936-9C43-4AFBFDE88288}" dt="2022-11-11T20:07:06.245" v="6233" actId="20577"/>
          <ac:spMkLst>
            <pc:docMk/>
            <pc:sldMk cId="2336678082" sldId="271"/>
            <ac:spMk id="5" creationId="{BD4890C7-AF96-8148-8BB6-F70711D0BBA1}"/>
          </ac:spMkLst>
        </pc:spChg>
        <pc:spChg chg="mod">
          <ac:chgData name="Con Bartels" userId="8dfd0007-5c81-4708-91ed-94604e25256b" providerId="ADAL" clId="{665AA9CE-0447-4936-9C43-4AFBFDE88288}" dt="2022-11-11T20:03:40.172" v="6130" actId="404"/>
          <ac:spMkLst>
            <pc:docMk/>
            <pc:sldMk cId="2336678082" sldId="271"/>
            <ac:spMk id="6" creationId="{7F068304-4396-C14E-943A-E7C5A1C1AB34}"/>
          </ac:spMkLst>
        </pc:spChg>
        <pc:spChg chg="mod">
          <ac:chgData name="Con Bartels" userId="8dfd0007-5c81-4708-91ed-94604e25256b" providerId="ADAL" clId="{665AA9CE-0447-4936-9C43-4AFBFDE88288}" dt="2022-11-11T20:04:46.289" v="6148" actId="27636"/>
          <ac:spMkLst>
            <pc:docMk/>
            <pc:sldMk cId="2336678082" sldId="271"/>
            <ac:spMk id="7" creationId="{B53A0AED-D587-5E43-84DA-C6383BB82845}"/>
          </ac:spMkLst>
        </pc:spChg>
        <pc:spChg chg="mod">
          <ac:chgData name="Con Bartels" userId="8dfd0007-5c81-4708-91ed-94604e25256b" providerId="ADAL" clId="{665AA9CE-0447-4936-9C43-4AFBFDE88288}" dt="2022-11-11T20:04:53.041" v="6150" actId="27636"/>
          <ac:spMkLst>
            <pc:docMk/>
            <pc:sldMk cId="2336678082" sldId="271"/>
            <ac:spMk id="8" creationId="{ADC3EE74-C708-9746-9BA8-EA7FAE7B0ABE}"/>
          </ac:spMkLst>
        </pc:spChg>
      </pc:sldChg>
      <pc:sldChg chg="addSp delSp modSp mod">
        <pc:chgData name="Con Bartels" userId="8dfd0007-5c81-4708-91ed-94604e25256b" providerId="ADAL" clId="{665AA9CE-0447-4936-9C43-4AFBFDE88288}" dt="2022-11-11T16:38:57.737" v="3084" actId="20577"/>
        <pc:sldMkLst>
          <pc:docMk/>
          <pc:sldMk cId="1402567072" sldId="273"/>
        </pc:sldMkLst>
        <pc:spChg chg="del">
          <ac:chgData name="Con Bartels" userId="8dfd0007-5c81-4708-91ed-94604e25256b" providerId="ADAL" clId="{665AA9CE-0447-4936-9C43-4AFBFDE88288}" dt="2022-11-11T16:37:18.542" v="3035" actId="931"/>
          <ac:spMkLst>
            <pc:docMk/>
            <pc:sldMk cId="1402567072" sldId="273"/>
            <ac:spMk id="3" creationId="{69E840DE-B7F8-0E40-B233-5BE663B17285}"/>
          </ac:spMkLst>
        </pc:spChg>
        <pc:spChg chg="mod">
          <ac:chgData name="Con Bartels" userId="8dfd0007-5c81-4708-91ed-94604e25256b" providerId="ADAL" clId="{665AA9CE-0447-4936-9C43-4AFBFDE88288}" dt="2022-11-11T16:35:10.524" v="3026" actId="113"/>
          <ac:spMkLst>
            <pc:docMk/>
            <pc:sldMk cId="1402567072" sldId="273"/>
            <ac:spMk id="4" creationId="{AFB37444-E040-D84D-8830-F1C44F99AF75}"/>
          </ac:spMkLst>
        </pc:spChg>
        <pc:spChg chg="mod">
          <ac:chgData name="Con Bartels" userId="8dfd0007-5c81-4708-91ed-94604e25256b" providerId="ADAL" clId="{665AA9CE-0447-4936-9C43-4AFBFDE88288}" dt="2022-11-11T16:38:57.737" v="3084" actId="20577"/>
          <ac:spMkLst>
            <pc:docMk/>
            <pc:sldMk cId="1402567072" sldId="273"/>
            <ac:spMk id="5" creationId="{B7DB5F2D-A33A-7B40-ADE5-6E5FC6DF7682}"/>
          </ac:spMkLst>
        </pc:spChg>
        <pc:picChg chg="add del mod">
          <ac:chgData name="Con Bartels" userId="8dfd0007-5c81-4708-91ed-94604e25256b" providerId="ADAL" clId="{665AA9CE-0447-4936-9C43-4AFBFDE88288}" dt="2022-11-11T16:36:59.658" v="3034" actId="478"/>
          <ac:picMkLst>
            <pc:docMk/>
            <pc:sldMk cId="1402567072" sldId="273"/>
            <ac:picMk id="6" creationId="{ED7C78AE-39A3-3301-7CE8-70C4D7F2CDB3}"/>
          </ac:picMkLst>
        </pc:picChg>
        <pc:picChg chg="add mod">
          <ac:chgData name="Con Bartels" userId="8dfd0007-5c81-4708-91ed-94604e25256b" providerId="ADAL" clId="{665AA9CE-0447-4936-9C43-4AFBFDE88288}" dt="2022-11-11T16:37:19.641" v="3037" actId="962"/>
          <ac:picMkLst>
            <pc:docMk/>
            <pc:sldMk cId="1402567072" sldId="273"/>
            <ac:picMk id="8" creationId="{67F3D809-5FD1-F5EA-7EC5-0AC613BDF1C6}"/>
          </ac:picMkLst>
        </pc:picChg>
      </pc:sldChg>
      <pc:sldChg chg="ord">
        <pc:chgData name="Con Bartels" userId="8dfd0007-5c81-4708-91ed-94604e25256b" providerId="ADAL" clId="{665AA9CE-0447-4936-9C43-4AFBFDE88288}" dt="2022-11-11T21:00:11.737" v="6510"/>
        <pc:sldMkLst>
          <pc:docMk/>
          <pc:sldMk cId="4169825511" sldId="4263"/>
        </pc:sldMkLst>
      </pc:sldChg>
      <pc:sldChg chg="addSp delSp modSp mod ord">
        <pc:chgData name="Con Bartels" userId="8dfd0007-5c81-4708-91ed-94604e25256b" providerId="ADAL" clId="{665AA9CE-0447-4936-9C43-4AFBFDE88288}" dt="2022-11-11T14:30:52.202" v="1605" actId="14100"/>
        <pc:sldMkLst>
          <pc:docMk/>
          <pc:sldMk cId="4036009381" sldId="4264"/>
        </pc:sldMkLst>
        <pc:spChg chg="mod">
          <ac:chgData name="Con Bartels" userId="8dfd0007-5c81-4708-91ed-94604e25256b" providerId="ADAL" clId="{665AA9CE-0447-4936-9C43-4AFBFDE88288}" dt="2022-11-11T14:25:21.162" v="1409" actId="14100"/>
          <ac:spMkLst>
            <pc:docMk/>
            <pc:sldMk cId="4036009381" sldId="4264"/>
            <ac:spMk id="2" creationId="{C128738D-DCB3-0F4C-BFD7-195A0403979C}"/>
          </ac:spMkLst>
        </pc:spChg>
        <pc:spChg chg="del">
          <ac:chgData name="Con Bartels" userId="8dfd0007-5c81-4708-91ed-94604e25256b" providerId="ADAL" clId="{665AA9CE-0447-4936-9C43-4AFBFDE88288}" dt="2022-11-11T14:22:59.858" v="1299" actId="478"/>
          <ac:spMkLst>
            <pc:docMk/>
            <pc:sldMk cId="4036009381" sldId="4264"/>
            <ac:spMk id="3" creationId="{BDC66E6B-2C75-6140-A915-475D768A9948}"/>
          </ac:spMkLst>
        </pc:spChg>
        <pc:spChg chg="del">
          <ac:chgData name="Con Bartels" userId="8dfd0007-5c81-4708-91ed-94604e25256b" providerId="ADAL" clId="{665AA9CE-0447-4936-9C43-4AFBFDE88288}" dt="2022-11-11T14:22:58.126" v="1298" actId="478"/>
          <ac:spMkLst>
            <pc:docMk/>
            <pc:sldMk cId="4036009381" sldId="4264"/>
            <ac:spMk id="4" creationId="{5FA291D8-E3AC-4B4C-9181-A6D2DF211AD7}"/>
          </ac:spMkLst>
        </pc:spChg>
        <pc:spChg chg="del">
          <ac:chgData name="Con Bartels" userId="8dfd0007-5c81-4708-91ed-94604e25256b" providerId="ADAL" clId="{665AA9CE-0447-4936-9C43-4AFBFDE88288}" dt="2022-11-11T14:23:01.459" v="1300" actId="478"/>
          <ac:spMkLst>
            <pc:docMk/>
            <pc:sldMk cId="4036009381" sldId="4264"/>
            <ac:spMk id="5" creationId="{CBA9E582-971F-4D4F-926F-0FE2CB5C934B}"/>
          </ac:spMkLst>
        </pc:spChg>
        <pc:spChg chg="del">
          <ac:chgData name="Con Bartels" userId="8dfd0007-5c81-4708-91ed-94604e25256b" providerId="ADAL" clId="{665AA9CE-0447-4936-9C43-4AFBFDE88288}" dt="2022-11-11T14:23:02.424" v="1301" actId="478"/>
          <ac:spMkLst>
            <pc:docMk/>
            <pc:sldMk cId="4036009381" sldId="4264"/>
            <ac:spMk id="6" creationId="{117509D9-6F35-A449-B8DE-F408CDB95FBD}"/>
          </ac:spMkLst>
        </pc:spChg>
        <pc:spChg chg="del">
          <ac:chgData name="Con Bartels" userId="8dfd0007-5c81-4708-91ed-94604e25256b" providerId="ADAL" clId="{665AA9CE-0447-4936-9C43-4AFBFDE88288}" dt="2022-11-11T14:23:03.504" v="1302" actId="478"/>
          <ac:spMkLst>
            <pc:docMk/>
            <pc:sldMk cId="4036009381" sldId="4264"/>
            <ac:spMk id="7" creationId="{27389993-A448-0D4F-9E30-1A8FBCD74F97}"/>
          </ac:spMkLst>
        </pc:spChg>
        <pc:spChg chg="add del">
          <ac:chgData name="Con Bartels" userId="8dfd0007-5c81-4708-91ed-94604e25256b" providerId="ADAL" clId="{665AA9CE-0447-4936-9C43-4AFBFDE88288}" dt="2022-11-11T14:21:59.498" v="1285" actId="22"/>
          <ac:spMkLst>
            <pc:docMk/>
            <pc:sldMk cId="4036009381" sldId="4264"/>
            <ac:spMk id="9" creationId="{66921748-5CF0-FA94-0037-85DAE5B37387}"/>
          </ac:spMkLst>
        </pc:spChg>
        <pc:spChg chg="add mod">
          <ac:chgData name="Con Bartels" userId="8dfd0007-5c81-4708-91ed-94604e25256b" providerId="ADAL" clId="{665AA9CE-0447-4936-9C43-4AFBFDE88288}" dt="2022-11-11T14:29:36.599" v="1578" actId="20577"/>
          <ac:spMkLst>
            <pc:docMk/>
            <pc:sldMk cId="4036009381" sldId="4264"/>
            <ac:spMk id="10" creationId="{EBC55E2D-0137-A90C-9344-E2BA9765528D}"/>
          </ac:spMkLst>
        </pc:spChg>
        <pc:spChg chg="add del mod">
          <ac:chgData name="Con Bartels" userId="8dfd0007-5c81-4708-91ed-94604e25256b" providerId="ADAL" clId="{665AA9CE-0447-4936-9C43-4AFBFDE88288}" dt="2022-11-11T14:23:20.581" v="1308" actId="478"/>
          <ac:spMkLst>
            <pc:docMk/>
            <pc:sldMk cId="4036009381" sldId="4264"/>
            <ac:spMk id="11" creationId="{CCEF8322-2D31-9F2B-45D6-8C6732C47A74}"/>
          </ac:spMkLst>
        </pc:spChg>
        <pc:spChg chg="add mod">
          <ac:chgData name="Con Bartels" userId="8dfd0007-5c81-4708-91ed-94604e25256b" providerId="ADAL" clId="{665AA9CE-0447-4936-9C43-4AFBFDE88288}" dt="2022-11-11T14:30:52.202" v="1605" actId="14100"/>
          <ac:spMkLst>
            <pc:docMk/>
            <pc:sldMk cId="4036009381" sldId="4264"/>
            <ac:spMk id="12" creationId="{32997C8A-4E00-D70C-02AA-7ECEEF940CFA}"/>
          </ac:spMkLst>
        </pc:spChg>
        <pc:spChg chg="add mod">
          <ac:chgData name="Con Bartels" userId="8dfd0007-5c81-4708-91ed-94604e25256b" providerId="ADAL" clId="{665AA9CE-0447-4936-9C43-4AFBFDE88288}" dt="2022-11-11T14:26:18.336" v="1422" actId="1076"/>
          <ac:spMkLst>
            <pc:docMk/>
            <pc:sldMk cId="4036009381" sldId="4264"/>
            <ac:spMk id="14" creationId="{831ACC92-5106-C514-ADA2-32FC7E6F7DCB}"/>
          </ac:spMkLst>
        </pc:spChg>
        <pc:spChg chg="add mod">
          <ac:chgData name="Con Bartels" userId="8dfd0007-5c81-4708-91ed-94604e25256b" providerId="ADAL" clId="{665AA9CE-0447-4936-9C43-4AFBFDE88288}" dt="2022-11-11T14:26:41.844" v="1430" actId="1076"/>
          <ac:spMkLst>
            <pc:docMk/>
            <pc:sldMk cId="4036009381" sldId="4264"/>
            <ac:spMk id="16" creationId="{4F0AEFAB-5A33-F88D-630C-4C0E2A4052EC}"/>
          </ac:spMkLst>
        </pc:spChg>
        <pc:spChg chg="add mod">
          <ac:chgData name="Con Bartels" userId="8dfd0007-5c81-4708-91ed-94604e25256b" providerId="ADAL" clId="{665AA9CE-0447-4936-9C43-4AFBFDE88288}" dt="2022-11-11T14:29:00.662" v="1568" actId="113"/>
          <ac:spMkLst>
            <pc:docMk/>
            <pc:sldMk cId="4036009381" sldId="4264"/>
            <ac:spMk id="18" creationId="{4958F037-0DB7-37E4-8D86-88BABA1E992C}"/>
          </ac:spMkLst>
        </pc:spChg>
      </pc:sldChg>
      <pc:sldChg chg="addSp modSp mod">
        <pc:chgData name="Con Bartels" userId="8dfd0007-5c81-4708-91ed-94604e25256b" providerId="ADAL" clId="{665AA9CE-0447-4936-9C43-4AFBFDE88288}" dt="2022-11-11T20:01:49.148" v="6093" actId="1076"/>
        <pc:sldMkLst>
          <pc:docMk/>
          <pc:sldMk cId="3573779872" sldId="4265"/>
        </pc:sldMkLst>
        <pc:spChg chg="mod">
          <ac:chgData name="Con Bartels" userId="8dfd0007-5c81-4708-91ed-94604e25256b" providerId="ADAL" clId="{665AA9CE-0447-4936-9C43-4AFBFDE88288}" dt="2022-11-11T20:01:12.374" v="6075" actId="1076"/>
          <ac:spMkLst>
            <pc:docMk/>
            <pc:sldMk cId="3573779872" sldId="4265"/>
            <ac:spMk id="2" creationId="{F3F983A3-FEF2-8647-B182-06BCC33D949F}"/>
          </ac:spMkLst>
        </pc:spChg>
        <pc:spChg chg="mod">
          <ac:chgData name="Con Bartels" userId="8dfd0007-5c81-4708-91ed-94604e25256b" providerId="ADAL" clId="{665AA9CE-0447-4936-9C43-4AFBFDE88288}" dt="2022-11-11T20:00:42.859" v="6067" actId="27636"/>
          <ac:spMkLst>
            <pc:docMk/>
            <pc:sldMk cId="3573779872" sldId="4265"/>
            <ac:spMk id="3" creationId="{656A66CB-FC4F-414F-8158-CDAC84A56455}"/>
          </ac:spMkLst>
        </pc:spChg>
        <pc:spChg chg="mod">
          <ac:chgData name="Con Bartels" userId="8dfd0007-5c81-4708-91ed-94604e25256b" providerId="ADAL" clId="{665AA9CE-0447-4936-9C43-4AFBFDE88288}" dt="2022-11-11T20:01:49.148" v="6093" actId="1076"/>
          <ac:spMkLst>
            <pc:docMk/>
            <pc:sldMk cId="3573779872" sldId="4265"/>
            <ac:spMk id="4" creationId="{F402A50C-9704-D243-9792-0AB18A19C3BD}"/>
          </ac:spMkLst>
        </pc:spChg>
        <pc:spChg chg="mod">
          <ac:chgData name="Con Bartels" userId="8dfd0007-5c81-4708-91ed-94604e25256b" providerId="ADAL" clId="{665AA9CE-0447-4936-9C43-4AFBFDE88288}" dt="2022-11-11T19:53:46.230" v="5977" actId="20577"/>
          <ac:spMkLst>
            <pc:docMk/>
            <pc:sldMk cId="3573779872" sldId="4265"/>
            <ac:spMk id="5" creationId="{CA9B0042-EB8C-8541-BB81-A90E7C32CAF0}"/>
          </ac:spMkLst>
        </pc:spChg>
        <pc:spChg chg="mod">
          <ac:chgData name="Con Bartels" userId="8dfd0007-5c81-4708-91ed-94604e25256b" providerId="ADAL" clId="{665AA9CE-0447-4936-9C43-4AFBFDE88288}" dt="2022-11-11T20:00:33.661" v="6053" actId="20577"/>
          <ac:spMkLst>
            <pc:docMk/>
            <pc:sldMk cId="3573779872" sldId="4265"/>
            <ac:spMk id="6" creationId="{095C203C-13B1-4F46-9DB9-B8138F299622}"/>
          </ac:spMkLst>
        </pc:spChg>
        <pc:spChg chg="mod">
          <ac:chgData name="Con Bartels" userId="8dfd0007-5c81-4708-91ed-94604e25256b" providerId="ADAL" clId="{665AA9CE-0447-4936-9C43-4AFBFDE88288}" dt="2022-11-11T19:54:26.436" v="5989" actId="207"/>
          <ac:spMkLst>
            <pc:docMk/>
            <pc:sldMk cId="3573779872" sldId="4265"/>
            <ac:spMk id="7" creationId="{2ABA1AA5-87E2-B34A-BE81-8B0AD9A37276}"/>
          </ac:spMkLst>
        </pc:spChg>
        <pc:spChg chg="add mod">
          <ac:chgData name="Con Bartels" userId="8dfd0007-5c81-4708-91ed-94604e25256b" providerId="ADAL" clId="{665AA9CE-0447-4936-9C43-4AFBFDE88288}" dt="2022-11-11T19:53:27.604" v="5965" actId="1076"/>
          <ac:spMkLst>
            <pc:docMk/>
            <pc:sldMk cId="3573779872" sldId="4265"/>
            <ac:spMk id="9" creationId="{784AD238-9BFA-D1D6-2535-44FA5908BFEC}"/>
          </ac:spMkLst>
        </pc:spChg>
      </pc:sldChg>
      <pc:sldChg chg="modSp mod ord">
        <pc:chgData name="Con Bartels" userId="8dfd0007-5c81-4708-91ed-94604e25256b" providerId="ADAL" clId="{665AA9CE-0447-4936-9C43-4AFBFDE88288}" dt="2022-11-11T14:01:47.132" v="1205" actId="20577"/>
        <pc:sldMkLst>
          <pc:docMk/>
          <pc:sldMk cId="3157854676" sldId="4292"/>
        </pc:sldMkLst>
        <pc:spChg chg="mod">
          <ac:chgData name="Con Bartels" userId="8dfd0007-5c81-4708-91ed-94604e25256b" providerId="ADAL" clId="{665AA9CE-0447-4936-9C43-4AFBFDE88288}" dt="2022-11-11T13:58:50.236" v="1161" actId="255"/>
          <ac:spMkLst>
            <pc:docMk/>
            <pc:sldMk cId="3157854676" sldId="4292"/>
            <ac:spMk id="4" creationId="{25303A16-1D94-7648-8BE9-06D07F8F14ED}"/>
          </ac:spMkLst>
        </pc:spChg>
        <pc:spChg chg="mod">
          <ac:chgData name="Con Bartels" userId="8dfd0007-5c81-4708-91ed-94604e25256b" providerId="ADAL" clId="{665AA9CE-0447-4936-9C43-4AFBFDE88288}" dt="2022-11-11T14:01:47.132" v="1205" actId="20577"/>
          <ac:spMkLst>
            <pc:docMk/>
            <pc:sldMk cId="3157854676" sldId="4292"/>
            <ac:spMk id="5" creationId="{759603C1-E8F2-8646-8D1C-AF7780F62AE9}"/>
          </ac:spMkLst>
        </pc:spChg>
      </pc:sldChg>
      <pc:sldChg chg="addSp delSp modSp mod ord">
        <pc:chgData name="Con Bartels" userId="8dfd0007-5c81-4708-91ed-94604e25256b" providerId="ADAL" clId="{665AA9CE-0447-4936-9C43-4AFBFDE88288}" dt="2022-11-11T19:44:00.788" v="5847" actId="20577"/>
        <pc:sldMkLst>
          <pc:docMk/>
          <pc:sldMk cId="945518355" sldId="4293"/>
        </pc:sldMkLst>
        <pc:spChg chg="add mod">
          <ac:chgData name="Con Bartels" userId="8dfd0007-5c81-4708-91ed-94604e25256b" providerId="ADAL" clId="{665AA9CE-0447-4936-9C43-4AFBFDE88288}" dt="2022-11-11T19:44:00.788" v="5847" actId="20577"/>
          <ac:spMkLst>
            <pc:docMk/>
            <pc:sldMk cId="945518355" sldId="4293"/>
            <ac:spMk id="3" creationId="{2B7C591A-478B-B2EF-04E8-036D89F38EA9}"/>
          </ac:spMkLst>
        </pc:spChg>
        <pc:spChg chg="mod">
          <ac:chgData name="Con Bartels" userId="8dfd0007-5c81-4708-91ed-94604e25256b" providerId="ADAL" clId="{665AA9CE-0447-4936-9C43-4AFBFDE88288}" dt="2022-11-11T19:41:51.192" v="5817" actId="1076"/>
          <ac:spMkLst>
            <pc:docMk/>
            <pc:sldMk cId="945518355" sldId="4293"/>
            <ac:spMk id="4" creationId="{298CF8AF-D3E1-F240-8EFB-EA834F8C10CF}"/>
          </ac:spMkLst>
        </pc:spChg>
        <pc:spChg chg="del mod">
          <ac:chgData name="Con Bartels" userId="8dfd0007-5c81-4708-91ed-94604e25256b" providerId="ADAL" clId="{665AA9CE-0447-4936-9C43-4AFBFDE88288}" dt="2022-11-11T19:41:54.276" v="5819" actId="478"/>
          <ac:spMkLst>
            <pc:docMk/>
            <pc:sldMk cId="945518355" sldId="4293"/>
            <ac:spMk id="5" creationId="{E540CCD1-3CA5-A94C-84B6-7549267A3333}"/>
          </ac:spMkLst>
        </pc:spChg>
      </pc:sldChg>
      <pc:sldChg chg="addSp delSp modSp mod ord">
        <pc:chgData name="Con Bartels" userId="8dfd0007-5c81-4708-91ed-94604e25256b" providerId="ADAL" clId="{665AA9CE-0447-4936-9C43-4AFBFDE88288}" dt="2022-11-11T15:25:46.728" v="1965" actId="1076"/>
        <pc:sldMkLst>
          <pc:docMk/>
          <pc:sldMk cId="2154596104" sldId="4295"/>
        </pc:sldMkLst>
        <pc:spChg chg="add del mod">
          <ac:chgData name="Con Bartels" userId="8dfd0007-5c81-4708-91ed-94604e25256b" providerId="ADAL" clId="{665AA9CE-0447-4936-9C43-4AFBFDE88288}" dt="2022-11-11T15:14:19.025" v="1866" actId="478"/>
          <ac:spMkLst>
            <pc:docMk/>
            <pc:sldMk cId="2154596104" sldId="4295"/>
            <ac:spMk id="3" creationId="{4283E3EC-EECD-F265-05C1-13C6756985A1}"/>
          </ac:spMkLst>
        </pc:spChg>
        <pc:spChg chg="mod">
          <ac:chgData name="Con Bartels" userId="8dfd0007-5c81-4708-91ed-94604e25256b" providerId="ADAL" clId="{665AA9CE-0447-4936-9C43-4AFBFDE88288}" dt="2022-11-11T15:24:25.900" v="1954" actId="1076"/>
          <ac:spMkLst>
            <pc:docMk/>
            <pc:sldMk cId="2154596104" sldId="4295"/>
            <ac:spMk id="4" creationId="{EDD71F70-3EBF-F24E-83D1-31D583765A5C}"/>
          </ac:spMkLst>
        </pc:spChg>
        <pc:spChg chg="mod">
          <ac:chgData name="Con Bartels" userId="8dfd0007-5c81-4708-91ed-94604e25256b" providerId="ADAL" clId="{665AA9CE-0447-4936-9C43-4AFBFDE88288}" dt="2022-11-11T15:24:45.685" v="1957" actId="113"/>
          <ac:spMkLst>
            <pc:docMk/>
            <pc:sldMk cId="2154596104" sldId="4295"/>
            <ac:spMk id="5" creationId="{3E0D8B55-7E10-8940-9079-865F2121B19F}"/>
          </ac:spMkLst>
        </pc:spChg>
        <pc:spChg chg="mod">
          <ac:chgData name="Con Bartels" userId="8dfd0007-5c81-4708-91ed-94604e25256b" providerId="ADAL" clId="{665AA9CE-0447-4936-9C43-4AFBFDE88288}" dt="2022-11-11T15:24:42.979" v="1956" actId="113"/>
          <ac:spMkLst>
            <pc:docMk/>
            <pc:sldMk cId="2154596104" sldId="4295"/>
            <ac:spMk id="6" creationId="{3A9994AF-6799-0541-992F-FFF81CEFC21E}"/>
          </ac:spMkLst>
        </pc:spChg>
        <pc:spChg chg="del">
          <ac:chgData name="Con Bartels" userId="8dfd0007-5c81-4708-91ed-94604e25256b" providerId="ADAL" clId="{665AA9CE-0447-4936-9C43-4AFBFDE88288}" dt="2022-11-11T15:14:16.619" v="1865" actId="478"/>
          <ac:spMkLst>
            <pc:docMk/>
            <pc:sldMk cId="2154596104" sldId="4295"/>
            <ac:spMk id="7" creationId="{16EA91EA-1001-4740-9852-BF2AB2B555AC}"/>
          </ac:spMkLst>
        </pc:spChg>
        <pc:spChg chg="add mod">
          <ac:chgData name="Con Bartels" userId="8dfd0007-5c81-4708-91ed-94604e25256b" providerId="ADAL" clId="{665AA9CE-0447-4936-9C43-4AFBFDE88288}" dt="2022-11-11T15:23:48.947" v="1946" actId="20577"/>
          <ac:spMkLst>
            <pc:docMk/>
            <pc:sldMk cId="2154596104" sldId="4295"/>
            <ac:spMk id="8" creationId="{FA6851B0-A31A-9BD4-D0EF-12DA9B171D53}"/>
          </ac:spMkLst>
        </pc:spChg>
        <pc:spChg chg="mod">
          <ac:chgData name="Con Bartels" userId="8dfd0007-5c81-4708-91ed-94604e25256b" providerId="ADAL" clId="{665AA9CE-0447-4936-9C43-4AFBFDE88288}" dt="2022-11-11T15:25:13.335" v="1958"/>
          <ac:spMkLst>
            <pc:docMk/>
            <pc:sldMk cId="2154596104" sldId="4295"/>
            <ac:spMk id="10" creationId="{54354AB6-A228-8342-5B81-085D7EEE8E10}"/>
          </ac:spMkLst>
        </pc:spChg>
        <pc:spChg chg="mod">
          <ac:chgData name="Con Bartels" userId="8dfd0007-5c81-4708-91ed-94604e25256b" providerId="ADAL" clId="{665AA9CE-0447-4936-9C43-4AFBFDE88288}" dt="2022-11-11T15:25:13.335" v="1958"/>
          <ac:spMkLst>
            <pc:docMk/>
            <pc:sldMk cId="2154596104" sldId="4295"/>
            <ac:spMk id="11" creationId="{518EF76A-6DBA-EB06-A94F-33B9A858F361}"/>
          </ac:spMkLst>
        </pc:spChg>
        <pc:spChg chg="mod">
          <ac:chgData name="Con Bartels" userId="8dfd0007-5c81-4708-91ed-94604e25256b" providerId="ADAL" clId="{665AA9CE-0447-4936-9C43-4AFBFDE88288}" dt="2022-11-11T15:25:13.335" v="1958"/>
          <ac:spMkLst>
            <pc:docMk/>
            <pc:sldMk cId="2154596104" sldId="4295"/>
            <ac:spMk id="12" creationId="{EFC8942D-394D-8ECE-FB19-C72598619214}"/>
          </ac:spMkLst>
        </pc:spChg>
        <pc:spChg chg="mod">
          <ac:chgData name="Con Bartels" userId="8dfd0007-5c81-4708-91ed-94604e25256b" providerId="ADAL" clId="{665AA9CE-0447-4936-9C43-4AFBFDE88288}" dt="2022-11-11T15:25:13.335" v="1958"/>
          <ac:spMkLst>
            <pc:docMk/>
            <pc:sldMk cId="2154596104" sldId="4295"/>
            <ac:spMk id="13" creationId="{DAAFC60E-2E54-95DC-10A3-059E926C3BA0}"/>
          </ac:spMkLst>
        </pc:spChg>
        <pc:spChg chg="mod">
          <ac:chgData name="Con Bartels" userId="8dfd0007-5c81-4708-91ed-94604e25256b" providerId="ADAL" clId="{665AA9CE-0447-4936-9C43-4AFBFDE88288}" dt="2022-11-11T15:25:13.335" v="1958"/>
          <ac:spMkLst>
            <pc:docMk/>
            <pc:sldMk cId="2154596104" sldId="4295"/>
            <ac:spMk id="14" creationId="{E9FD7DBF-1ECF-0976-BF4B-EEEE0C1FFD88}"/>
          </ac:spMkLst>
        </pc:spChg>
        <pc:spChg chg="mod">
          <ac:chgData name="Con Bartels" userId="8dfd0007-5c81-4708-91ed-94604e25256b" providerId="ADAL" clId="{665AA9CE-0447-4936-9C43-4AFBFDE88288}" dt="2022-11-11T15:25:13.335" v="1958"/>
          <ac:spMkLst>
            <pc:docMk/>
            <pc:sldMk cId="2154596104" sldId="4295"/>
            <ac:spMk id="15" creationId="{ECFF6CBD-7F0F-C9ED-E4C8-B0422E6D066F}"/>
          </ac:spMkLst>
        </pc:spChg>
        <pc:spChg chg="mod">
          <ac:chgData name="Con Bartels" userId="8dfd0007-5c81-4708-91ed-94604e25256b" providerId="ADAL" clId="{665AA9CE-0447-4936-9C43-4AFBFDE88288}" dt="2022-11-11T15:25:13.335" v="1958"/>
          <ac:spMkLst>
            <pc:docMk/>
            <pc:sldMk cId="2154596104" sldId="4295"/>
            <ac:spMk id="16" creationId="{33F7B59A-19D8-AE47-9403-3A4145CE2105}"/>
          </ac:spMkLst>
        </pc:spChg>
        <pc:grpChg chg="add mod">
          <ac:chgData name="Con Bartels" userId="8dfd0007-5c81-4708-91ed-94604e25256b" providerId="ADAL" clId="{665AA9CE-0447-4936-9C43-4AFBFDE88288}" dt="2022-11-11T15:25:46.728" v="1965" actId="1076"/>
          <ac:grpSpMkLst>
            <pc:docMk/>
            <pc:sldMk cId="2154596104" sldId="4295"/>
            <ac:grpSpMk id="9" creationId="{201E26C3-74D2-D319-B7DE-639EE09DF560}"/>
          </ac:grpSpMkLst>
        </pc:grpChg>
      </pc:sldChg>
      <pc:sldChg chg="modSp mod ord">
        <pc:chgData name="Con Bartels" userId="8dfd0007-5c81-4708-91ed-94604e25256b" providerId="ADAL" clId="{665AA9CE-0447-4936-9C43-4AFBFDE88288}" dt="2022-11-11T17:45:53.836" v="5136" actId="207"/>
        <pc:sldMkLst>
          <pc:docMk/>
          <pc:sldMk cId="182696595" sldId="4298"/>
        </pc:sldMkLst>
        <pc:spChg chg="mod">
          <ac:chgData name="Con Bartels" userId="8dfd0007-5c81-4708-91ed-94604e25256b" providerId="ADAL" clId="{665AA9CE-0447-4936-9C43-4AFBFDE88288}" dt="2022-11-11T13:22:52.027" v="896" actId="1076"/>
          <ac:spMkLst>
            <pc:docMk/>
            <pc:sldMk cId="182696595" sldId="4298"/>
            <ac:spMk id="4" creationId="{9357FF53-6D62-E84A-9EE6-05B9D033DC39}"/>
          </ac:spMkLst>
        </pc:spChg>
        <pc:spChg chg="mod">
          <ac:chgData name="Con Bartels" userId="8dfd0007-5c81-4708-91ed-94604e25256b" providerId="ADAL" clId="{665AA9CE-0447-4936-9C43-4AFBFDE88288}" dt="2022-11-11T17:45:53.836" v="5136" actId="207"/>
          <ac:spMkLst>
            <pc:docMk/>
            <pc:sldMk cId="182696595" sldId="4298"/>
            <ac:spMk id="5" creationId="{CF3EBDD8-ADAA-9847-8A16-A76C961076B7}"/>
          </ac:spMkLst>
        </pc:spChg>
      </pc:sldChg>
      <pc:sldChg chg="addSp modSp del mod">
        <pc:chgData name="Con Bartels" userId="8dfd0007-5c81-4708-91ed-94604e25256b" providerId="ADAL" clId="{665AA9CE-0447-4936-9C43-4AFBFDE88288}" dt="2022-11-11T21:13:01.217" v="6524" actId="47"/>
        <pc:sldMkLst>
          <pc:docMk/>
          <pc:sldMk cId="334237807" sldId="4305"/>
        </pc:sldMkLst>
        <pc:spChg chg="mod">
          <ac:chgData name="Con Bartels" userId="8dfd0007-5c81-4708-91ed-94604e25256b" providerId="ADAL" clId="{665AA9CE-0447-4936-9C43-4AFBFDE88288}" dt="2022-11-11T13:38:42.699" v="1086" actId="1076"/>
          <ac:spMkLst>
            <pc:docMk/>
            <pc:sldMk cId="334237807" sldId="4305"/>
            <ac:spMk id="3" creationId="{285FE3FE-5B3D-234A-9092-A0C847C5ECE3}"/>
          </ac:spMkLst>
        </pc:spChg>
        <pc:spChg chg="add mod">
          <ac:chgData name="Con Bartels" userId="8dfd0007-5c81-4708-91ed-94604e25256b" providerId="ADAL" clId="{665AA9CE-0447-4936-9C43-4AFBFDE88288}" dt="2022-11-11T13:39:49.213" v="1092" actId="1076"/>
          <ac:spMkLst>
            <pc:docMk/>
            <pc:sldMk cId="334237807" sldId="4305"/>
            <ac:spMk id="4" creationId="{6319983B-CB4E-C6B6-CA3C-BE9E2DC5A5D0}"/>
          </ac:spMkLst>
        </pc:spChg>
        <pc:spChg chg="mod">
          <ac:chgData name="Con Bartels" userId="8dfd0007-5c81-4708-91ed-94604e25256b" providerId="ADAL" clId="{665AA9CE-0447-4936-9C43-4AFBFDE88288}" dt="2022-11-11T13:04:25.526" v="758" actId="1076"/>
          <ac:spMkLst>
            <pc:docMk/>
            <pc:sldMk cId="334237807" sldId="4305"/>
            <ac:spMk id="5" creationId="{99D9C8E7-0DCB-5D4D-9F86-87DD54FCAF63}"/>
          </ac:spMkLst>
        </pc:spChg>
      </pc:sldChg>
      <pc:sldChg chg="addSp delSp modSp mod">
        <pc:chgData name="Con Bartels" userId="8dfd0007-5c81-4708-91ed-94604e25256b" providerId="ADAL" clId="{665AA9CE-0447-4936-9C43-4AFBFDE88288}" dt="2022-11-11T17:46:00.156" v="5137" actId="207"/>
        <pc:sldMkLst>
          <pc:docMk/>
          <pc:sldMk cId="3508810208" sldId="4307"/>
        </pc:sldMkLst>
        <pc:spChg chg="del">
          <ac:chgData name="Con Bartels" userId="8dfd0007-5c81-4708-91ed-94604e25256b" providerId="ADAL" clId="{665AA9CE-0447-4936-9C43-4AFBFDE88288}" dt="2022-11-11T13:13:50.259" v="822" actId="478"/>
          <ac:spMkLst>
            <pc:docMk/>
            <pc:sldMk cId="3508810208" sldId="4307"/>
            <ac:spMk id="2" creationId="{4883546F-5B7F-A342-89F1-B5EDCB77B6F6}"/>
          </ac:spMkLst>
        </pc:spChg>
        <pc:spChg chg="add mod">
          <ac:chgData name="Con Bartels" userId="8dfd0007-5c81-4708-91ed-94604e25256b" providerId="ADAL" clId="{665AA9CE-0447-4936-9C43-4AFBFDE88288}" dt="2022-11-11T17:46:00.156" v="5137" actId="207"/>
          <ac:spMkLst>
            <pc:docMk/>
            <pc:sldMk cId="3508810208" sldId="4307"/>
            <ac:spMk id="4" creationId="{36ABCAAF-1855-896D-3CD6-FB294B1CC5D0}"/>
          </ac:spMkLst>
        </pc:spChg>
        <pc:spChg chg="add mod">
          <ac:chgData name="Con Bartels" userId="8dfd0007-5c81-4708-91ed-94604e25256b" providerId="ADAL" clId="{665AA9CE-0447-4936-9C43-4AFBFDE88288}" dt="2022-11-11T13:15:49.521" v="870" actId="255"/>
          <ac:spMkLst>
            <pc:docMk/>
            <pc:sldMk cId="3508810208" sldId="4307"/>
            <ac:spMk id="6" creationId="{81F573A2-89EF-4DF9-E033-21A1A975FF38}"/>
          </ac:spMkLst>
        </pc:spChg>
      </pc:sldChg>
      <pc:sldChg chg="addSp delSp modSp mod ord">
        <pc:chgData name="Con Bartels" userId="8dfd0007-5c81-4708-91ed-94604e25256b" providerId="ADAL" clId="{665AA9CE-0447-4936-9C43-4AFBFDE88288}" dt="2022-11-11T13:11:37.009" v="821" actId="1076"/>
        <pc:sldMkLst>
          <pc:docMk/>
          <pc:sldMk cId="3761459698" sldId="4309"/>
        </pc:sldMkLst>
        <pc:spChg chg="add del mod">
          <ac:chgData name="Con Bartels" userId="8dfd0007-5c81-4708-91ed-94604e25256b" providerId="ADAL" clId="{665AA9CE-0447-4936-9C43-4AFBFDE88288}" dt="2022-11-11T13:08:21.902" v="807" actId="478"/>
          <ac:spMkLst>
            <pc:docMk/>
            <pc:sldMk cId="3761459698" sldId="4309"/>
            <ac:spMk id="3" creationId="{864A38DE-9E51-2FB0-B643-4F62486763C6}"/>
          </ac:spMkLst>
        </pc:spChg>
        <pc:spChg chg="mod">
          <ac:chgData name="Con Bartels" userId="8dfd0007-5c81-4708-91ed-94604e25256b" providerId="ADAL" clId="{665AA9CE-0447-4936-9C43-4AFBFDE88288}" dt="2022-11-11T13:08:38.961" v="811" actId="1076"/>
          <ac:spMkLst>
            <pc:docMk/>
            <pc:sldMk cId="3761459698" sldId="4309"/>
            <ac:spMk id="4" creationId="{25303A16-1D94-7648-8BE9-06D07F8F14ED}"/>
          </ac:spMkLst>
        </pc:spChg>
        <pc:spChg chg="del">
          <ac:chgData name="Con Bartels" userId="8dfd0007-5c81-4708-91ed-94604e25256b" providerId="ADAL" clId="{665AA9CE-0447-4936-9C43-4AFBFDE88288}" dt="2022-11-11T13:08:19.240" v="806" actId="478"/>
          <ac:spMkLst>
            <pc:docMk/>
            <pc:sldMk cId="3761459698" sldId="4309"/>
            <ac:spMk id="5" creationId="{759603C1-E8F2-8646-8D1C-AF7780F62AE9}"/>
          </ac:spMkLst>
        </pc:spChg>
        <pc:spChg chg="add mod">
          <ac:chgData name="Con Bartels" userId="8dfd0007-5c81-4708-91ed-94604e25256b" providerId="ADAL" clId="{665AA9CE-0447-4936-9C43-4AFBFDE88288}" dt="2022-11-11T13:09:27.048" v="819" actId="20577"/>
          <ac:spMkLst>
            <pc:docMk/>
            <pc:sldMk cId="3761459698" sldId="4309"/>
            <ac:spMk id="7" creationId="{7E8C81BF-08CC-A63E-26E3-2A51220BBBBF}"/>
          </ac:spMkLst>
        </pc:spChg>
        <pc:picChg chg="add mod">
          <ac:chgData name="Con Bartels" userId="8dfd0007-5c81-4708-91ed-94604e25256b" providerId="ADAL" clId="{665AA9CE-0447-4936-9C43-4AFBFDE88288}" dt="2022-11-11T13:11:37.009" v="821" actId="1076"/>
          <ac:picMkLst>
            <pc:docMk/>
            <pc:sldMk cId="3761459698" sldId="4309"/>
            <ac:picMk id="1026" creationId="{B192B962-3101-E548-3498-32D801044E9B}"/>
          </ac:picMkLst>
        </pc:picChg>
      </pc:sldChg>
      <pc:sldChg chg="modSp mod ord">
        <pc:chgData name="Con Bartels" userId="8dfd0007-5c81-4708-91ed-94604e25256b" providerId="ADAL" clId="{665AA9CE-0447-4936-9C43-4AFBFDE88288}" dt="2022-11-11T19:41:03.681" v="5798" actId="27636"/>
        <pc:sldMkLst>
          <pc:docMk/>
          <pc:sldMk cId="2231674039" sldId="4310"/>
        </pc:sldMkLst>
        <pc:spChg chg="mod">
          <ac:chgData name="Con Bartels" userId="8dfd0007-5c81-4708-91ed-94604e25256b" providerId="ADAL" clId="{665AA9CE-0447-4936-9C43-4AFBFDE88288}" dt="2022-11-11T19:41:03.681" v="5798" actId="27636"/>
          <ac:spMkLst>
            <pc:docMk/>
            <pc:sldMk cId="2231674039" sldId="4310"/>
            <ac:spMk id="4" creationId="{298CF8AF-D3E1-F240-8EFB-EA834F8C10CF}"/>
          </ac:spMkLst>
        </pc:spChg>
      </pc:sldChg>
      <pc:sldChg chg="addSp delSp modSp mod ord">
        <pc:chgData name="Con Bartels" userId="8dfd0007-5c81-4708-91ed-94604e25256b" providerId="ADAL" clId="{665AA9CE-0447-4936-9C43-4AFBFDE88288}" dt="2022-11-11T17:44:30.525" v="5119" actId="20577"/>
        <pc:sldMkLst>
          <pc:docMk/>
          <pc:sldMk cId="1786710346" sldId="4311"/>
        </pc:sldMkLst>
        <pc:spChg chg="add del mod">
          <ac:chgData name="Con Bartels" userId="8dfd0007-5c81-4708-91ed-94604e25256b" providerId="ADAL" clId="{665AA9CE-0447-4936-9C43-4AFBFDE88288}" dt="2022-11-11T13:40:58.297" v="1104" actId="478"/>
          <ac:spMkLst>
            <pc:docMk/>
            <pc:sldMk cId="1786710346" sldId="4311"/>
            <ac:spMk id="3" creationId="{8AEC8CAE-1202-70A6-DEC2-0AA26D621F7A}"/>
          </ac:spMkLst>
        </pc:spChg>
        <pc:spChg chg="del">
          <ac:chgData name="Con Bartels" userId="8dfd0007-5c81-4708-91ed-94604e25256b" providerId="ADAL" clId="{665AA9CE-0447-4936-9C43-4AFBFDE88288}" dt="2022-11-11T13:41:01.751" v="1105" actId="478"/>
          <ac:spMkLst>
            <pc:docMk/>
            <pc:sldMk cId="1786710346" sldId="4311"/>
            <ac:spMk id="4" creationId="{2C2E5863-95AC-1F45-BCC2-EA4CECAB2772}"/>
          </ac:spMkLst>
        </pc:spChg>
        <pc:spChg chg="del mod">
          <ac:chgData name="Con Bartels" userId="8dfd0007-5c81-4708-91ed-94604e25256b" providerId="ADAL" clId="{665AA9CE-0447-4936-9C43-4AFBFDE88288}" dt="2022-11-11T13:41:04.844" v="1108" actId="478"/>
          <ac:spMkLst>
            <pc:docMk/>
            <pc:sldMk cId="1786710346" sldId="4311"/>
            <ac:spMk id="5" creationId="{4DB3B36A-8BBF-E84A-AB95-0FD576309410}"/>
          </ac:spMkLst>
        </pc:spChg>
        <pc:spChg chg="del mod">
          <ac:chgData name="Con Bartels" userId="8dfd0007-5c81-4708-91ed-94604e25256b" providerId="ADAL" clId="{665AA9CE-0447-4936-9C43-4AFBFDE88288}" dt="2022-11-11T13:41:09.103" v="1111" actId="478"/>
          <ac:spMkLst>
            <pc:docMk/>
            <pc:sldMk cId="1786710346" sldId="4311"/>
            <ac:spMk id="6" creationId="{7B413F0C-3612-6343-98D0-7C5AA118D575}"/>
          </ac:spMkLst>
        </pc:spChg>
        <pc:spChg chg="add del mod">
          <ac:chgData name="Con Bartels" userId="8dfd0007-5c81-4708-91ed-94604e25256b" providerId="ADAL" clId="{665AA9CE-0447-4936-9C43-4AFBFDE88288}" dt="2022-11-11T17:44:30.525" v="5119" actId="20577"/>
          <ac:spMkLst>
            <pc:docMk/>
            <pc:sldMk cId="1786710346" sldId="4311"/>
            <ac:spMk id="7" creationId="{93614E25-4C69-6049-85FD-AD1A0E84F837}"/>
          </ac:spMkLst>
        </pc:spChg>
        <pc:spChg chg="add del mod">
          <ac:chgData name="Con Bartels" userId="8dfd0007-5c81-4708-91ed-94604e25256b" providerId="ADAL" clId="{665AA9CE-0447-4936-9C43-4AFBFDE88288}" dt="2022-11-11T13:41:03.143" v="1106" actId="478"/>
          <ac:spMkLst>
            <pc:docMk/>
            <pc:sldMk cId="1786710346" sldId="4311"/>
            <ac:spMk id="9" creationId="{01295825-742C-8BB2-41CD-9E517CE4DD9D}"/>
          </ac:spMkLst>
        </pc:spChg>
        <pc:spChg chg="add del mod">
          <ac:chgData name="Con Bartels" userId="8dfd0007-5c81-4708-91ed-94604e25256b" providerId="ADAL" clId="{665AA9CE-0447-4936-9C43-4AFBFDE88288}" dt="2022-11-11T13:41:07.294" v="1110" actId="478"/>
          <ac:spMkLst>
            <pc:docMk/>
            <pc:sldMk cId="1786710346" sldId="4311"/>
            <ac:spMk id="11" creationId="{F56C2F07-A807-F9E5-AC82-2344B7711A09}"/>
          </ac:spMkLst>
        </pc:spChg>
        <pc:picChg chg="add mod">
          <ac:chgData name="Con Bartels" userId="8dfd0007-5c81-4708-91ed-94604e25256b" providerId="ADAL" clId="{665AA9CE-0447-4936-9C43-4AFBFDE88288}" dt="2022-11-11T13:42:24.374" v="1155" actId="1076"/>
          <ac:picMkLst>
            <pc:docMk/>
            <pc:sldMk cId="1786710346" sldId="4311"/>
            <ac:picMk id="2050" creationId="{14C35968-C0F2-A032-FF27-A85AA9ED72E0}"/>
          </ac:picMkLst>
        </pc:picChg>
      </pc:sldChg>
      <pc:sldChg chg="modSp mod">
        <pc:chgData name="Con Bartels" userId="8dfd0007-5c81-4708-91ed-94604e25256b" providerId="ADAL" clId="{665AA9CE-0447-4936-9C43-4AFBFDE88288}" dt="2022-11-11T21:12:58.423" v="6523" actId="1076"/>
        <pc:sldMkLst>
          <pc:docMk/>
          <pc:sldMk cId="1221365121" sldId="4331"/>
        </pc:sldMkLst>
        <pc:spChg chg="mod">
          <ac:chgData name="Con Bartels" userId="8dfd0007-5c81-4708-91ed-94604e25256b" providerId="ADAL" clId="{665AA9CE-0447-4936-9C43-4AFBFDE88288}" dt="2022-11-11T21:12:58.423" v="6523" actId="1076"/>
          <ac:spMkLst>
            <pc:docMk/>
            <pc:sldMk cId="1221365121" sldId="4331"/>
            <ac:spMk id="2" creationId="{A2DA37E9-726C-7D7B-7C2D-06470A310B36}"/>
          </ac:spMkLst>
        </pc:spChg>
      </pc:sldChg>
      <pc:sldChg chg="modSp add mod">
        <pc:chgData name="Con Bartels" userId="8dfd0007-5c81-4708-91ed-94604e25256b" providerId="ADAL" clId="{665AA9CE-0447-4936-9C43-4AFBFDE88288}" dt="2022-11-11T17:44:39.743" v="5121" actId="20577"/>
        <pc:sldMkLst>
          <pc:docMk/>
          <pc:sldMk cId="1732096797" sldId="4405"/>
        </pc:sldMkLst>
        <pc:spChg chg="mod">
          <ac:chgData name="Con Bartels" userId="8dfd0007-5c81-4708-91ed-94604e25256b" providerId="ADAL" clId="{665AA9CE-0447-4936-9C43-4AFBFDE88288}" dt="2022-11-11T13:29:43.745" v="938" actId="5793"/>
          <ac:spMkLst>
            <pc:docMk/>
            <pc:sldMk cId="1732096797" sldId="4405"/>
            <ac:spMk id="4" creationId="{9357FF53-6D62-E84A-9EE6-05B9D033DC39}"/>
          </ac:spMkLst>
        </pc:spChg>
        <pc:spChg chg="mod">
          <ac:chgData name="Con Bartels" userId="8dfd0007-5c81-4708-91ed-94604e25256b" providerId="ADAL" clId="{665AA9CE-0447-4936-9C43-4AFBFDE88288}" dt="2022-11-11T17:44:39.743" v="5121" actId="20577"/>
          <ac:spMkLst>
            <pc:docMk/>
            <pc:sldMk cId="1732096797" sldId="4405"/>
            <ac:spMk id="5" creationId="{CF3EBDD8-ADAA-9847-8A16-A76C961076B7}"/>
          </ac:spMkLst>
        </pc:spChg>
      </pc:sldChg>
      <pc:sldChg chg="modSp add mod">
        <pc:chgData name="Con Bartels" userId="8dfd0007-5c81-4708-91ed-94604e25256b" providerId="ADAL" clId="{665AA9CE-0447-4936-9C43-4AFBFDE88288}" dt="2022-11-11T13:33:26.822" v="1042" actId="1076"/>
        <pc:sldMkLst>
          <pc:docMk/>
          <pc:sldMk cId="977554857" sldId="4406"/>
        </pc:sldMkLst>
        <pc:spChg chg="mod">
          <ac:chgData name="Con Bartels" userId="8dfd0007-5c81-4708-91ed-94604e25256b" providerId="ADAL" clId="{665AA9CE-0447-4936-9C43-4AFBFDE88288}" dt="2022-11-11T13:32:35.003" v="1032" actId="207"/>
          <ac:spMkLst>
            <pc:docMk/>
            <pc:sldMk cId="977554857" sldId="4406"/>
            <ac:spMk id="4" creationId="{9357FF53-6D62-E84A-9EE6-05B9D033DC39}"/>
          </ac:spMkLst>
        </pc:spChg>
        <pc:spChg chg="mod">
          <ac:chgData name="Con Bartels" userId="8dfd0007-5c81-4708-91ed-94604e25256b" providerId="ADAL" clId="{665AA9CE-0447-4936-9C43-4AFBFDE88288}" dt="2022-11-11T13:33:26.822" v="1042" actId="1076"/>
          <ac:spMkLst>
            <pc:docMk/>
            <pc:sldMk cId="977554857" sldId="4406"/>
            <ac:spMk id="5" creationId="{CF3EBDD8-ADAA-9847-8A16-A76C961076B7}"/>
          </ac:spMkLst>
        </pc:spChg>
      </pc:sldChg>
      <pc:sldChg chg="modSp add del mod">
        <pc:chgData name="Con Bartels" userId="8dfd0007-5c81-4708-91ed-94604e25256b" providerId="ADAL" clId="{665AA9CE-0447-4936-9C43-4AFBFDE88288}" dt="2022-11-11T14:04:06.745" v="1207" actId="2696"/>
        <pc:sldMkLst>
          <pc:docMk/>
          <pc:sldMk cId="3044999333" sldId="4407"/>
        </pc:sldMkLst>
        <pc:spChg chg="mod">
          <ac:chgData name="Con Bartels" userId="8dfd0007-5c81-4708-91ed-94604e25256b" providerId="ADAL" clId="{665AA9CE-0447-4936-9C43-4AFBFDE88288}" dt="2022-11-11T13:36:02.679" v="1085" actId="20577"/>
          <ac:spMkLst>
            <pc:docMk/>
            <pc:sldMk cId="3044999333" sldId="4407"/>
            <ac:spMk id="4" creationId="{9357FF53-6D62-E84A-9EE6-05B9D033DC39}"/>
          </ac:spMkLst>
        </pc:spChg>
        <pc:spChg chg="mod">
          <ac:chgData name="Con Bartels" userId="8dfd0007-5c81-4708-91ed-94604e25256b" providerId="ADAL" clId="{665AA9CE-0447-4936-9C43-4AFBFDE88288}" dt="2022-11-11T13:35:51.782" v="1080" actId="27636"/>
          <ac:spMkLst>
            <pc:docMk/>
            <pc:sldMk cId="3044999333" sldId="4407"/>
            <ac:spMk id="5" creationId="{CF3EBDD8-ADAA-9847-8A16-A76C961076B7}"/>
          </ac:spMkLst>
        </pc:spChg>
      </pc:sldChg>
      <pc:sldChg chg="addSp delSp modSp add mod ord">
        <pc:chgData name="Con Bartels" userId="8dfd0007-5c81-4708-91ed-94604e25256b" providerId="ADAL" clId="{665AA9CE-0447-4936-9C43-4AFBFDE88288}" dt="2022-11-11T17:37:43.113" v="5076" actId="20577"/>
        <pc:sldMkLst>
          <pc:docMk/>
          <pc:sldMk cId="1856694472" sldId="4409"/>
        </pc:sldMkLst>
        <pc:spChg chg="add mod">
          <ac:chgData name="Con Bartels" userId="8dfd0007-5c81-4708-91ed-94604e25256b" providerId="ADAL" clId="{665AA9CE-0447-4936-9C43-4AFBFDE88288}" dt="2022-11-11T15:13:23.685" v="1861" actId="1076"/>
          <ac:spMkLst>
            <pc:docMk/>
            <pc:sldMk cId="1856694472" sldId="4409"/>
            <ac:spMk id="2" creationId="{A0858079-D413-A614-C27A-F097F38D47DF}"/>
          </ac:spMkLst>
        </pc:spChg>
        <pc:spChg chg="add mod">
          <ac:chgData name="Con Bartels" userId="8dfd0007-5c81-4708-91ed-94604e25256b" providerId="ADAL" clId="{665AA9CE-0447-4936-9C43-4AFBFDE88288}" dt="2022-11-11T15:13:23.685" v="1861" actId="1076"/>
          <ac:spMkLst>
            <pc:docMk/>
            <pc:sldMk cId="1856694472" sldId="4409"/>
            <ac:spMk id="3" creationId="{E9E57921-A563-366C-7F70-B73304BADB83}"/>
          </ac:spMkLst>
        </pc:spChg>
        <pc:spChg chg="mod">
          <ac:chgData name="Con Bartels" userId="8dfd0007-5c81-4708-91ed-94604e25256b" providerId="ADAL" clId="{665AA9CE-0447-4936-9C43-4AFBFDE88288}" dt="2022-11-11T17:37:43.113" v="5076" actId="20577"/>
          <ac:spMkLst>
            <pc:docMk/>
            <pc:sldMk cId="1856694472" sldId="4409"/>
            <ac:spMk id="4" creationId="{9357FF53-6D62-E84A-9EE6-05B9D033DC39}"/>
          </ac:spMkLst>
        </pc:spChg>
        <pc:spChg chg="del mod">
          <ac:chgData name="Con Bartels" userId="8dfd0007-5c81-4708-91ed-94604e25256b" providerId="ADAL" clId="{665AA9CE-0447-4936-9C43-4AFBFDE88288}" dt="2022-11-11T14:07:59.068" v="1228" actId="478"/>
          <ac:spMkLst>
            <pc:docMk/>
            <pc:sldMk cId="1856694472" sldId="4409"/>
            <ac:spMk id="5" creationId="{CF3EBDD8-ADAA-9847-8A16-A76C961076B7}"/>
          </ac:spMkLst>
        </pc:spChg>
        <pc:spChg chg="add mod">
          <ac:chgData name="Con Bartels" userId="8dfd0007-5c81-4708-91ed-94604e25256b" providerId="ADAL" clId="{665AA9CE-0447-4936-9C43-4AFBFDE88288}" dt="2022-11-11T15:13:23.685" v="1861" actId="1076"/>
          <ac:spMkLst>
            <pc:docMk/>
            <pc:sldMk cId="1856694472" sldId="4409"/>
            <ac:spMk id="6" creationId="{A033F9AE-2C79-1D4B-E693-F3E759812957}"/>
          </ac:spMkLst>
        </pc:spChg>
        <pc:spChg chg="add mod">
          <ac:chgData name="Con Bartels" userId="8dfd0007-5c81-4708-91ed-94604e25256b" providerId="ADAL" clId="{665AA9CE-0447-4936-9C43-4AFBFDE88288}" dt="2022-11-11T15:13:23.685" v="1861" actId="1076"/>
          <ac:spMkLst>
            <pc:docMk/>
            <pc:sldMk cId="1856694472" sldId="4409"/>
            <ac:spMk id="7" creationId="{46C9E1C5-B4B5-9445-2A30-79D5CA00DC6B}"/>
          </ac:spMkLst>
        </pc:spChg>
        <pc:spChg chg="add mod">
          <ac:chgData name="Con Bartels" userId="8dfd0007-5c81-4708-91ed-94604e25256b" providerId="ADAL" clId="{665AA9CE-0447-4936-9C43-4AFBFDE88288}" dt="2022-11-11T15:13:41.181" v="1862" actId="207"/>
          <ac:spMkLst>
            <pc:docMk/>
            <pc:sldMk cId="1856694472" sldId="4409"/>
            <ac:spMk id="9" creationId="{4DFEC98D-AEB7-5EF8-43A2-1ABA93E4E8D7}"/>
          </ac:spMkLst>
        </pc:spChg>
        <pc:spChg chg="add mod">
          <ac:chgData name="Con Bartels" userId="8dfd0007-5c81-4708-91ed-94604e25256b" providerId="ADAL" clId="{665AA9CE-0447-4936-9C43-4AFBFDE88288}" dt="2022-11-11T15:13:41.181" v="1862" actId="207"/>
          <ac:spMkLst>
            <pc:docMk/>
            <pc:sldMk cId="1856694472" sldId="4409"/>
            <ac:spMk id="11" creationId="{7163A4B8-D6DE-E62B-8107-C43A11CC5C40}"/>
          </ac:spMkLst>
        </pc:spChg>
        <pc:spChg chg="add mod">
          <ac:chgData name="Con Bartels" userId="8dfd0007-5c81-4708-91ed-94604e25256b" providerId="ADAL" clId="{665AA9CE-0447-4936-9C43-4AFBFDE88288}" dt="2022-11-11T15:13:41.181" v="1862" actId="207"/>
          <ac:spMkLst>
            <pc:docMk/>
            <pc:sldMk cId="1856694472" sldId="4409"/>
            <ac:spMk id="13" creationId="{CE5A9C4E-C39A-6287-5B68-B89A6E5F0E13}"/>
          </ac:spMkLst>
        </pc:spChg>
        <pc:spChg chg="add mod">
          <ac:chgData name="Con Bartels" userId="8dfd0007-5c81-4708-91ed-94604e25256b" providerId="ADAL" clId="{665AA9CE-0447-4936-9C43-4AFBFDE88288}" dt="2022-11-11T15:13:41.181" v="1862" actId="207"/>
          <ac:spMkLst>
            <pc:docMk/>
            <pc:sldMk cId="1856694472" sldId="4409"/>
            <ac:spMk id="15" creationId="{04BF1108-63AB-EF7B-1CC8-E1AEDAE8E38E}"/>
          </ac:spMkLst>
        </pc:spChg>
      </pc:sldChg>
      <pc:sldChg chg="addSp delSp modSp add mod ord">
        <pc:chgData name="Con Bartels" userId="8dfd0007-5c81-4708-91ed-94604e25256b" providerId="ADAL" clId="{665AA9CE-0447-4936-9C43-4AFBFDE88288}" dt="2022-11-11T17:35:36.555" v="5006" actId="20577"/>
        <pc:sldMkLst>
          <pc:docMk/>
          <pc:sldMk cId="4181541036" sldId="4410"/>
        </pc:sldMkLst>
        <pc:spChg chg="del">
          <ac:chgData name="Con Bartels" userId="8dfd0007-5c81-4708-91ed-94604e25256b" providerId="ADAL" clId="{665AA9CE-0447-4936-9C43-4AFBFDE88288}" dt="2022-11-11T14:37:24.406" v="1673" actId="478"/>
          <ac:spMkLst>
            <pc:docMk/>
            <pc:sldMk cId="4181541036" sldId="4410"/>
            <ac:spMk id="2" creationId="{A0858079-D413-A614-C27A-F097F38D47DF}"/>
          </ac:spMkLst>
        </pc:spChg>
        <pc:spChg chg="del">
          <ac:chgData name="Con Bartels" userId="8dfd0007-5c81-4708-91ed-94604e25256b" providerId="ADAL" clId="{665AA9CE-0447-4936-9C43-4AFBFDE88288}" dt="2022-11-11T14:37:24.406" v="1673" actId="478"/>
          <ac:spMkLst>
            <pc:docMk/>
            <pc:sldMk cId="4181541036" sldId="4410"/>
            <ac:spMk id="3" creationId="{E9E57921-A563-366C-7F70-B73304BADB83}"/>
          </ac:spMkLst>
        </pc:spChg>
        <pc:spChg chg="mod">
          <ac:chgData name="Con Bartels" userId="8dfd0007-5c81-4708-91ed-94604e25256b" providerId="ADAL" clId="{665AA9CE-0447-4936-9C43-4AFBFDE88288}" dt="2022-11-11T14:37:14.738" v="1672" actId="20577"/>
          <ac:spMkLst>
            <pc:docMk/>
            <pc:sldMk cId="4181541036" sldId="4410"/>
            <ac:spMk id="4" creationId="{9357FF53-6D62-E84A-9EE6-05B9D033DC39}"/>
          </ac:spMkLst>
        </pc:spChg>
        <pc:spChg chg="del">
          <ac:chgData name="Con Bartels" userId="8dfd0007-5c81-4708-91ed-94604e25256b" providerId="ADAL" clId="{665AA9CE-0447-4936-9C43-4AFBFDE88288}" dt="2022-11-11T14:37:24.406" v="1673" actId="478"/>
          <ac:spMkLst>
            <pc:docMk/>
            <pc:sldMk cId="4181541036" sldId="4410"/>
            <ac:spMk id="6" creationId="{A033F9AE-2C79-1D4B-E693-F3E759812957}"/>
          </ac:spMkLst>
        </pc:spChg>
        <pc:spChg chg="del">
          <ac:chgData name="Con Bartels" userId="8dfd0007-5c81-4708-91ed-94604e25256b" providerId="ADAL" clId="{665AA9CE-0447-4936-9C43-4AFBFDE88288}" dt="2022-11-11T14:37:24.406" v="1673" actId="478"/>
          <ac:spMkLst>
            <pc:docMk/>
            <pc:sldMk cId="4181541036" sldId="4410"/>
            <ac:spMk id="7" creationId="{46C9E1C5-B4B5-9445-2A30-79D5CA00DC6B}"/>
          </ac:spMkLst>
        </pc:spChg>
        <pc:spChg chg="del">
          <ac:chgData name="Con Bartels" userId="8dfd0007-5c81-4708-91ed-94604e25256b" providerId="ADAL" clId="{665AA9CE-0447-4936-9C43-4AFBFDE88288}" dt="2022-11-11T14:37:24.406" v="1673" actId="478"/>
          <ac:spMkLst>
            <pc:docMk/>
            <pc:sldMk cId="4181541036" sldId="4410"/>
            <ac:spMk id="9" creationId="{4DFEC98D-AEB7-5EF8-43A2-1ABA93E4E8D7}"/>
          </ac:spMkLst>
        </pc:spChg>
        <pc:spChg chg="add del mod">
          <ac:chgData name="Con Bartels" userId="8dfd0007-5c81-4708-91ed-94604e25256b" providerId="ADAL" clId="{665AA9CE-0447-4936-9C43-4AFBFDE88288}" dt="2022-11-11T17:29:12.022" v="4391"/>
          <ac:spMkLst>
            <pc:docMk/>
            <pc:sldMk cId="4181541036" sldId="4410"/>
            <ac:spMk id="10" creationId="{7F04023A-EF04-6304-19BC-8008D8A9104B}"/>
          </ac:spMkLst>
        </pc:spChg>
        <pc:spChg chg="del">
          <ac:chgData name="Con Bartels" userId="8dfd0007-5c81-4708-91ed-94604e25256b" providerId="ADAL" clId="{665AA9CE-0447-4936-9C43-4AFBFDE88288}" dt="2022-11-11T14:37:24.406" v="1673" actId="478"/>
          <ac:spMkLst>
            <pc:docMk/>
            <pc:sldMk cId="4181541036" sldId="4410"/>
            <ac:spMk id="11" creationId="{7163A4B8-D6DE-E62B-8107-C43A11CC5C40}"/>
          </ac:spMkLst>
        </pc:spChg>
        <pc:spChg chg="add mod">
          <ac:chgData name="Con Bartels" userId="8dfd0007-5c81-4708-91ed-94604e25256b" providerId="ADAL" clId="{665AA9CE-0447-4936-9C43-4AFBFDE88288}" dt="2022-11-11T17:35:36.555" v="5006" actId="20577"/>
          <ac:spMkLst>
            <pc:docMk/>
            <pc:sldMk cId="4181541036" sldId="4410"/>
            <ac:spMk id="12" creationId="{E50C7146-AA63-E4A2-ECA9-EAECED8B558C}"/>
          </ac:spMkLst>
        </pc:spChg>
        <pc:spChg chg="del">
          <ac:chgData name="Con Bartels" userId="8dfd0007-5c81-4708-91ed-94604e25256b" providerId="ADAL" clId="{665AA9CE-0447-4936-9C43-4AFBFDE88288}" dt="2022-11-11T14:37:24.406" v="1673" actId="478"/>
          <ac:spMkLst>
            <pc:docMk/>
            <pc:sldMk cId="4181541036" sldId="4410"/>
            <ac:spMk id="13" creationId="{CE5A9C4E-C39A-6287-5B68-B89A6E5F0E13}"/>
          </ac:spMkLst>
        </pc:spChg>
        <pc:spChg chg="del">
          <ac:chgData name="Con Bartels" userId="8dfd0007-5c81-4708-91ed-94604e25256b" providerId="ADAL" clId="{665AA9CE-0447-4936-9C43-4AFBFDE88288}" dt="2022-11-11T14:37:24.406" v="1673" actId="478"/>
          <ac:spMkLst>
            <pc:docMk/>
            <pc:sldMk cId="4181541036" sldId="4410"/>
            <ac:spMk id="15" creationId="{04BF1108-63AB-EF7B-1CC8-E1AEDAE8E38E}"/>
          </ac:spMkLst>
        </pc:spChg>
        <pc:picChg chg="add mod modCrop">
          <ac:chgData name="Con Bartels" userId="8dfd0007-5c81-4708-91ed-94604e25256b" providerId="ADAL" clId="{665AA9CE-0447-4936-9C43-4AFBFDE88288}" dt="2022-11-11T17:28:52.455" v="4388" actId="1076"/>
          <ac:picMkLst>
            <pc:docMk/>
            <pc:sldMk cId="4181541036" sldId="4410"/>
            <ac:picMk id="8" creationId="{3DCD35FF-8162-ABB2-7728-37A159EB215C}"/>
          </ac:picMkLst>
        </pc:picChg>
      </pc:sldChg>
      <pc:sldChg chg="addSp delSp modSp add mod">
        <pc:chgData name="Con Bartels" userId="8dfd0007-5c81-4708-91ed-94604e25256b" providerId="ADAL" clId="{665AA9CE-0447-4936-9C43-4AFBFDE88288}" dt="2022-11-11T15:04:35.239" v="1805" actId="20577"/>
        <pc:sldMkLst>
          <pc:docMk/>
          <pc:sldMk cId="4001217085" sldId="4411"/>
        </pc:sldMkLst>
        <pc:spChg chg="add mod">
          <ac:chgData name="Con Bartels" userId="8dfd0007-5c81-4708-91ed-94604e25256b" providerId="ADAL" clId="{665AA9CE-0447-4936-9C43-4AFBFDE88288}" dt="2022-11-11T15:04:35.239" v="1805" actId="20577"/>
          <ac:spMkLst>
            <pc:docMk/>
            <pc:sldMk cId="4001217085" sldId="4411"/>
            <ac:spMk id="3" creationId="{063DCFA0-7067-22A2-B531-EA18661CA524}"/>
          </ac:spMkLst>
        </pc:spChg>
        <pc:spChg chg="mod">
          <ac:chgData name="Con Bartels" userId="8dfd0007-5c81-4708-91ed-94604e25256b" providerId="ADAL" clId="{665AA9CE-0447-4936-9C43-4AFBFDE88288}" dt="2022-11-11T14:59:49.502" v="1766" actId="20577"/>
          <ac:spMkLst>
            <pc:docMk/>
            <pc:sldMk cId="4001217085" sldId="4411"/>
            <ac:spMk id="4" creationId="{9357FF53-6D62-E84A-9EE6-05B9D033DC39}"/>
          </ac:spMkLst>
        </pc:spChg>
        <pc:picChg chg="del">
          <ac:chgData name="Con Bartels" userId="8dfd0007-5c81-4708-91ed-94604e25256b" providerId="ADAL" clId="{665AA9CE-0447-4936-9C43-4AFBFDE88288}" dt="2022-11-11T14:57:47.392" v="1702" actId="478"/>
          <ac:picMkLst>
            <pc:docMk/>
            <pc:sldMk cId="4001217085" sldId="4411"/>
            <ac:picMk id="8" creationId="{3DCD35FF-8162-ABB2-7728-37A159EB215C}"/>
          </ac:picMkLst>
        </pc:picChg>
      </pc:sldChg>
      <pc:sldChg chg="addSp delSp modSp add del mod ord">
        <pc:chgData name="Con Bartels" userId="8dfd0007-5c81-4708-91ed-94604e25256b" providerId="ADAL" clId="{665AA9CE-0447-4936-9C43-4AFBFDE88288}" dt="2022-11-11T14:56:11.755" v="1699" actId="2696"/>
        <pc:sldMkLst>
          <pc:docMk/>
          <pc:sldMk cId="4089441137" sldId="4411"/>
        </pc:sldMkLst>
        <pc:spChg chg="add del mod">
          <ac:chgData name="Con Bartels" userId="8dfd0007-5c81-4708-91ed-94604e25256b" providerId="ADAL" clId="{665AA9CE-0447-4936-9C43-4AFBFDE88288}" dt="2022-11-11T14:55:46.587" v="1682" actId="478"/>
          <ac:spMkLst>
            <pc:docMk/>
            <pc:sldMk cId="4089441137" sldId="4411"/>
            <ac:spMk id="3" creationId="{5C99CC4E-F601-8AC1-1D1F-E2B1620955BF}"/>
          </ac:spMkLst>
        </pc:spChg>
        <pc:spChg chg="mod">
          <ac:chgData name="Con Bartels" userId="8dfd0007-5c81-4708-91ed-94604e25256b" providerId="ADAL" clId="{665AA9CE-0447-4936-9C43-4AFBFDE88288}" dt="2022-11-11T14:55:54.001" v="1698" actId="20577"/>
          <ac:spMkLst>
            <pc:docMk/>
            <pc:sldMk cId="4089441137" sldId="4411"/>
            <ac:spMk id="4" creationId="{F98FAC07-5647-0B4B-AD26-E78E3A698A1E}"/>
          </ac:spMkLst>
        </pc:spChg>
        <pc:spChg chg="del">
          <ac:chgData name="Con Bartels" userId="8dfd0007-5c81-4708-91ed-94604e25256b" providerId="ADAL" clId="{665AA9CE-0447-4936-9C43-4AFBFDE88288}" dt="2022-11-11T14:55:43.801" v="1681" actId="478"/>
          <ac:spMkLst>
            <pc:docMk/>
            <pc:sldMk cId="4089441137" sldId="4411"/>
            <ac:spMk id="5" creationId="{430A4C18-0205-DC4A-91BE-E2303B132108}"/>
          </ac:spMkLst>
        </pc:spChg>
      </pc:sldChg>
      <pc:sldChg chg="modSp add mod">
        <pc:chgData name="Con Bartels" userId="8dfd0007-5c81-4708-91ed-94604e25256b" providerId="ADAL" clId="{665AA9CE-0447-4936-9C43-4AFBFDE88288}" dt="2022-11-11T15:06:32.333" v="1860" actId="20577"/>
        <pc:sldMkLst>
          <pc:docMk/>
          <pc:sldMk cId="671853912" sldId="4414"/>
        </pc:sldMkLst>
        <pc:spChg chg="mod">
          <ac:chgData name="Con Bartels" userId="8dfd0007-5c81-4708-91ed-94604e25256b" providerId="ADAL" clId="{665AA9CE-0447-4936-9C43-4AFBFDE88288}" dt="2022-11-11T15:06:32.333" v="1860" actId="20577"/>
          <ac:spMkLst>
            <pc:docMk/>
            <pc:sldMk cId="671853912" sldId="4414"/>
            <ac:spMk id="3" creationId="{063DCFA0-7067-22A2-B531-EA18661CA524}"/>
          </ac:spMkLst>
        </pc:spChg>
      </pc:sldChg>
      <pc:sldChg chg="addSp delSp modSp add mod ord">
        <pc:chgData name="Con Bartels" userId="8dfd0007-5c81-4708-91ed-94604e25256b" providerId="ADAL" clId="{665AA9CE-0447-4936-9C43-4AFBFDE88288}" dt="2022-11-11T16:00:34.082" v="2246" actId="255"/>
        <pc:sldMkLst>
          <pc:docMk/>
          <pc:sldMk cId="569400637" sldId="4418"/>
        </pc:sldMkLst>
        <pc:spChg chg="del">
          <ac:chgData name="Con Bartels" userId="8dfd0007-5c81-4708-91ed-94604e25256b" providerId="ADAL" clId="{665AA9CE-0447-4936-9C43-4AFBFDE88288}" dt="2022-11-11T15:46:25.433" v="2062" actId="478"/>
          <ac:spMkLst>
            <pc:docMk/>
            <pc:sldMk cId="569400637" sldId="4418"/>
            <ac:spMk id="3" creationId="{285FE3FE-5B3D-234A-9092-A0C847C5ECE3}"/>
          </ac:spMkLst>
        </pc:spChg>
        <pc:spChg chg="del mod">
          <ac:chgData name="Con Bartels" userId="8dfd0007-5c81-4708-91ed-94604e25256b" providerId="ADAL" clId="{665AA9CE-0447-4936-9C43-4AFBFDE88288}" dt="2022-11-11T15:54:05.016" v="2201"/>
          <ac:spMkLst>
            <pc:docMk/>
            <pc:sldMk cId="569400637" sldId="4418"/>
            <ac:spMk id="4" creationId="{6319983B-CB4E-C6B6-CA3C-BE9E2DC5A5D0}"/>
          </ac:spMkLst>
        </pc:spChg>
        <pc:spChg chg="mod">
          <ac:chgData name="Con Bartels" userId="8dfd0007-5c81-4708-91ed-94604e25256b" providerId="ADAL" clId="{665AA9CE-0447-4936-9C43-4AFBFDE88288}" dt="2022-11-11T15:54:04.498" v="2199" actId="1076"/>
          <ac:spMkLst>
            <pc:docMk/>
            <pc:sldMk cId="569400637" sldId="4418"/>
            <ac:spMk id="5" creationId="{99D9C8E7-0DCB-5D4D-9F86-87DD54FCAF63}"/>
          </ac:spMkLst>
        </pc:spChg>
        <pc:spChg chg="add del mod">
          <ac:chgData name="Con Bartels" userId="8dfd0007-5c81-4708-91ed-94604e25256b" providerId="ADAL" clId="{665AA9CE-0447-4936-9C43-4AFBFDE88288}" dt="2022-11-11T15:46:37.586" v="2063" actId="478"/>
          <ac:spMkLst>
            <pc:docMk/>
            <pc:sldMk cId="569400637" sldId="4418"/>
            <ac:spMk id="6" creationId="{8175DDCF-6BAC-660E-F85F-49AC57937ECF}"/>
          </ac:spMkLst>
        </pc:spChg>
        <pc:spChg chg="add mod">
          <ac:chgData name="Con Bartels" userId="8dfd0007-5c81-4708-91ed-94604e25256b" providerId="ADAL" clId="{665AA9CE-0447-4936-9C43-4AFBFDE88288}" dt="2022-11-11T16:00:34.082" v="2246" actId="255"/>
          <ac:spMkLst>
            <pc:docMk/>
            <pc:sldMk cId="569400637" sldId="4418"/>
            <ac:spMk id="8" creationId="{EBE023E0-C9BC-A0B3-B4FB-9750C4803565}"/>
          </ac:spMkLst>
        </pc:spChg>
        <pc:picChg chg="add del mod">
          <ac:chgData name="Con Bartels" userId="8dfd0007-5c81-4708-91ed-94604e25256b" providerId="ADAL" clId="{665AA9CE-0447-4936-9C43-4AFBFDE88288}" dt="2022-11-11T15:54:40.849" v="2206" actId="478"/>
          <ac:picMkLst>
            <pc:docMk/>
            <pc:sldMk cId="569400637" sldId="4418"/>
            <ac:picMk id="3074" creationId="{029B76D7-8637-FF02-B845-0F64B9A7B224}"/>
          </ac:picMkLst>
        </pc:picChg>
        <pc:picChg chg="add mod">
          <ac:chgData name="Con Bartels" userId="8dfd0007-5c81-4708-91ed-94604e25256b" providerId="ADAL" clId="{665AA9CE-0447-4936-9C43-4AFBFDE88288}" dt="2022-11-11T15:59:31.693" v="2214" actId="1076"/>
          <ac:picMkLst>
            <pc:docMk/>
            <pc:sldMk cId="569400637" sldId="4418"/>
            <ac:picMk id="3076" creationId="{2D927C58-614C-29D2-A8E8-501B716E4566}"/>
          </ac:picMkLst>
        </pc:picChg>
      </pc:sldChg>
      <pc:sldChg chg="modSp add mod ord">
        <pc:chgData name="Con Bartels" userId="8dfd0007-5c81-4708-91ed-94604e25256b" providerId="ADAL" clId="{665AA9CE-0447-4936-9C43-4AFBFDE88288}" dt="2022-11-11T16:43:20.992" v="3120" actId="20577"/>
        <pc:sldMkLst>
          <pc:docMk/>
          <pc:sldMk cId="421738071" sldId="4420"/>
        </pc:sldMkLst>
        <pc:spChg chg="mod">
          <ac:chgData name="Con Bartels" userId="8dfd0007-5c81-4708-91ed-94604e25256b" providerId="ADAL" clId="{665AA9CE-0447-4936-9C43-4AFBFDE88288}" dt="2022-11-11T16:43:20.992" v="3120" actId="20577"/>
          <ac:spMkLst>
            <pc:docMk/>
            <pc:sldMk cId="421738071" sldId="4420"/>
            <ac:spMk id="3" creationId="{063DCFA0-7067-22A2-B531-EA18661CA524}"/>
          </ac:spMkLst>
        </pc:spChg>
        <pc:spChg chg="mod">
          <ac:chgData name="Con Bartels" userId="8dfd0007-5c81-4708-91ed-94604e25256b" providerId="ADAL" clId="{665AA9CE-0447-4936-9C43-4AFBFDE88288}" dt="2022-11-11T16:42:02.715" v="3106" actId="20577"/>
          <ac:spMkLst>
            <pc:docMk/>
            <pc:sldMk cId="421738071" sldId="4420"/>
            <ac:spMk id="4" creationId="{9357FF53-6D62-E84A-9EE6-05B9D033DC39}"/>
          </ac:spMkLst>
        </pc:spChg>
      </pc:sldChg>
      <pc:sldChg chg="modSp mod">
        <pc:chgData name="Con Bartels" userId="8dfd0007-5c81-4708-91ed-94604e25256b" providerId="ADAL" clId="{665AA9CE-0447-4936-9C43-4AFBFDE88288}" dt="2022-11-11T17:18:04.383" v="4324" actId="27636"/>
        <pc:sldMkLst>
          <pc:docMk/>
          <pc:sldMk cId="1623868058" sldId="4423"/>
        </pc:sldMkLst>
        <pc:spChg chg="mod">
          <ac:chgData name="Con Bartels" userId="8dfd0007-5c81-4708-91ed-94604e25256b" providerId="ADAL" clId="{665AA9CE-0447-4936-9C43-4AFBFDE88288}" dt="2022-11-11T17:18:04.383" v="4324" actId="27636"/>
          <ac:spMkLst>
            <pc:docMk/>
            <pc:sldMk cId="1623868058" sldId="4423"/>
            <ac:spMk id="2" creationId="{273120A1-B6C7-E6F5-2AFE-161E3131CACF}"/>
          </ac:spMkLst>
        </pc:spChg>
      </pc:sldChg>
      <pc:sldChg chg="addSp delSp modSp add mod">
        <pc:chgData name="Con Bartels" userId="8dfd0007-5c81-4708-91ed-94604e25256b" providerId="ADAL" clId="{665AA9CE-0447-4936-9C43-4AFBFDE88288}" dt="2022-11-11T17:19:21.248" v="4378" actId="20577"/>
        <pc:sldMkLst>
          <pc:docMk/>
          <pc:sldMk cId="3110489654" sldId="4424"/>
        </pc:sldMkLst>
        <pc:spChg chg="add del mod">
          <ac:chgData name="Con Bartels" userId="8dfd0007-5c81-4708-91ed-94604e25256b" providerId="ADAL" clId="{665AA9CE-0447-4936-9C43-4AFBFDE88288}" dt="2022-11-11T17:18:48.222" v="4327" actId="478"/>
          <ac:spMkLst>
            <pc:docMk/>
            <pc:sldMk cId="3110489654" sldId="4424"/>
            <ac:spMk id="3" creationId="{8C9EC100-CDF3-898A-6121-F8F8F83B62CD}"/>
          </ac:spMkLst>
        </pc:spChg>
        <pc:spChg chg="mod">
          <ac:chgData name="Con Bartels" userId="8dfd0007-5c81-4708-91ed-94604e25256b" providerId="ADAL" clId="{665AA9CE-0447-4936-9C43-4AFBFDE88288}" dt="2022-11-11T17:19:21.248" v="4378" actId="20577"/>
          <ac:spMkLst>
            <pc:docMk/>
            <pc:sldMk cId="3110489654" sldId="4424"/>
            <ac:spMk id="4" creationId="{F98FAC07-5647-0B4B-AD26-E78E3A698A1E}"/>
          </ac:spMkLst>
        </pc:spChg>
        <pc:spChg chg="del">
          <ac:chgData name="Con Bartels" userId="8dfd0007-5c81-4708-91ed-94604e25256b" providerId="ADAL" clId="{665AA9CE-0447-4936-9C43-4AFBFDE88288}" dt="2022-11-11T17:18:45.744" v="4326" actId="478"/>
          <ac:spMkLst>
            <pc:docMk/>
            <pc:sldMk cId="3110489654" sldId="4424"/>
            <ac:spMk id="5" creationId="{430A4C18-0205-DC4A-91BE-E2303B132108}"/>
          </ac:spMkLst>
        </pc:spChg>
      </pc:sldChg>
      <pc:sldChg chg="add del">
        <pc:chgData name="Con Bartels" userId="8dfd0007-5c81-4708-91ed-94604e25256b" providerId="ADAL" clId="{665AA9CE-0447-4936-9C43-4AFBFDE88288}" dt="2022-11-11T17:26:10.943" v="4386" actId="47"/>
        <pc:sldMkLst>
          <pc:docMk/>
          <pc:sldMk cId="702602669" sldId="4425"/>
        </pc:sldMkLst>
      </pc:sldChg>
      <pc:sldChg chg="modSp mod">
        <pc:chgData name="Con Bartels" userId="8dfd0007-5c81-4708-91ed-94604e25256b" providerId="ADAL" clId="{665AA9CE-0447-4936-9C43-4AFBFDE88288}" dt="2022-11-11T21:13:31.184" v="6525" actId="33524"/>
        <pc:sldMkLst>
          <pc:docMk/>
          <pc:sldMk cId="2847895155" sldId="4426"/>
        </pc:sldMkLst>
        <pc:spChg chg="mod">
          <ac:chgData name="Con Bartels" userId="8dfd0007-5c81-4708-91ed-94604e25256b" providerId="ADAL" clId="{665AA9CE-0447-4936-9C43-4AFBFDE88288}" dt="2022-11-11T21:13:31.184" v="6525" actId="33524"/>
          <ac:spMkLst>
            <pc:docMk/>
            <pc:sldMk cId="2847895155" sldId="4426"/>
            <ac:spMk id="2" creationId="{A2DA37E9-726C-7D7B-7C2D-06470A310B36}"/>
          </ac:spMkLst>
        </pc:spChg>
      </pc:sldChg>
      <pc:sldChg chg="modSp mod">
        <pc:chgData name="Con Bartels" userId="8dfd0007-5c81-4708-91ed-94604e25256b" providerId="ADAL" clId="{665AA9CE-0447-4936-9C43-4AFBFDE88288}" dt="2022-11-11T21:30:16.765" v="6636" actId="313"/>
        <pc:sldMkLst>
          <pc:docMk/>
          <pc:sldMk cId="1385890562" sldId="4427"/>
        </pc:sldMkLst>
        <pc:spChg chg="mod">
          <ac:chgData name="Con Bartels" userId="8dfd0007-5c81-4708-91ed-94604e25256b" providerId="ADAL" clId="{665AA9CE-0447-4936-9C43-4AFBFDE88288}" dt="2022-11-11T21:30:16.765" v="6636" actId="313"/>
          <ac:spMkLst>
            <pc:docMk/>
            <pc:sldMk cId="1385890562" sldId="4427"/>
            <ac:spMk id="2" creationId="{A2DA37E9-726C-7D7B-7C2D-06470A310B36}"/>
          </ac:spMkLst>
        </pc:spChg>
      </pc:sldChg>
      <pc:sldChg chg="modSp mod">
        <pc:chgData name="Con Bartels" userId="8dfd0007-5c81-4708-91ed-94604e25256b" providerId="ADAL" clId="{665AA9CE-0447-4936-9C43-4AFBFDE88288}" dt="2022-11-11T21:33:04.218" v="6687" actId="20577"/>
        <pc:sldMkLst>
          <pc:docMk/>
          <pc:sldMk cId="2317145391" sldId="4428"/>
        </pc:sldMkLst>
        <pc:spChg chg="mod">
          <ac:chgData name="Con Bartels" userId="8dfd0007-5c81-4708-91ed-94604e25256b" providerId="ADAL" clId="{665AA9CE-0447-4936-9C43-4AFBFDE88288}" dt="2022-11-11T21:33:04.218" v="6687" actId="20577"/>
          <ac:spMkLst>
            <pc:docMk/>
            <pc:sldMk cId="2317145391" sldId="4428"/>
            <ac:spMk id="2" creationId="{A2DA37E9-726C-7D7B-7C2D-06470A310B36}"/>
          </ac:spMkLst>
        </pc:spChg>
      </pc:sldChg>
      <pc:sldChg chg="modSp mod">
        <pc:chgData name="Con Bartels" userId="8dfd0007-5c81-4708-91ed-94604e25256b" providerId="ADAL" clId="{665AA9CE-0447-4936-9C43-4AFBFDE88288}" dt="2022-11-11T21:36:27.589" v="6713" actId="1076"/>
        <pc:sldMkLst>
          <pc:docMk/>
          <pc:sldMk cId="2307136714" sldId="4429"/>
        </pc:sldMkLst>
        <pc:spChg chg="mod">
          <ac:chgData name="Con Bartels" userId="8dfd0007-5c81-4708-91ed-94604e25256b" providerId="ADAL" clId="{665AA9CE-0447-4936-9C43-4AFBFDE88288}" dt="2022-11-11T21:36:27.589" v="6713" actId="1076"/>
          <ac:spMkLst>
            <pc:docMk/>
            <pc:sldMk cId="2307136714" sldId="4429"/>
            <ac:spMk id="2" creationId="{A2DA37E9-726C-7D7B-7C2D-06470A310B36}"/>
          </ac:spMkLst>
        </pc:spChg>
      </pc:sldChg>
      <pc:sldChg chg="modSp mod">
        <pc:chgData name="Con Bartels" userId="8dfd0007-5c81-4708-91ed-94604e25256b" providerId="ADAL" clId="{665AA9CE-0447-4936-9C43-4AFBFDE88288}" dt="2022-11-11T21:44:49.136" v="6812" actId="1076"/>
        <pc:sldMkLst>
          <pc:docMk/>
          <pc:sldMk cId="1553729201" sldId="4430"/>
        </pc:sldMkLst>
        <pc:spChg chg="mod">
          <ac:chgData name="Con Bartels" userId="8dfd0007-5c81-4708-91ed-94604e25256b" providerId="ADAL" clId="{665AA9CE-0447-4936-9C43-4AFBFDE88288}" dt="2022-11-11T21:44:49.136" v="6812" actId="1076"/>
          <ac:spMkLst>
            <pc:docMk/>
            <pc:sldMk cId="1553729201" sldId="4430"/>
            <ac:spMk id="2" creationId="{A2DA37E9-726C-7D7B-7C2D-06470A310B36}"/>
          </ac:spMkLst>
        </pc:spChg>
      </pc:sldChg>
      <pc:sldChg chg="modSp add mod ord">
        <pc:chgData name="Con Bartels" userId="8dfd0007-5c81-4708-91ed-94604e25256b" providerId="ADAL" clId="{665AA9CE-0447-4936-9C43-4AFBFDE88288}" dt="2022-11-11T18:51:43.355" v="5496"/>
        <pc:sldMkLst>
          <pc:docMk/>
          <pc:sldMk cId="2671769972" sldId="4431"/>
        </pc:sldMkLst>
        <pc:spChg chg="mod">
          <ac:chgData name="Con Bartels" userId="8dfd0007-5c81-4708-91ed-94604e25256b" providerId="ADAL" clId="{665AA9CE-0447-4936-9C43-4AFBFDE88288}" dt="2022-11-11T18:51:43.355" v="5496"/>
          <ac:spMkLst>
            <pc:docMk/>
            <pc:sldMk cId="2671769972" sldId="4431"/>
            <ac:spMk id="3" creationId="{063DCFA0-7067-22A2-B531-EA18661CA524}"/>
          </ac:spMkLst>
        </pc:spChg>
        <pc:spChg chg="mod">
          <ac:chgData name="Con Bartels" userId="8dfd0007-5c81-4708-91ed-94604e25256b" providerId="ADAL" clId="{665AA9CE-0447-4936-9C43-4AFBFDE88288}" dt="2022-11-11T18:45:34.268" v="5394" actId="20577"/>
          <ac:spMkLst>
            <pc:docMk/>
            <pc:sldMk cId="2671769972" sldId="4431"/>
            <ac:spMk id="4" creationId="{9357FF53-6D62-E84A-9EE6-05B9D033DC39}"/>
          </ac:spMkLst>
        </pc:spChg>
      </pc:sldChg>
      <pc:sldChg chg="modSp add mod">
        <pc:chgData name="Con Bartels" userId="8dfd0007-5c81-4708-91ed-94604e25256b" providerId="ADAL" clId="{665AA9CE-0447-4936-9C43-4AFBFDE88288}" dt="2022-11-11T19:27:36.441" v="5752" actId="255"/>
        <pc:sldMkLst>
          <pc:docMk/>
          <pc:sldMk cId="481149735" sldId="4434"/>
        </pc:sldMkLst>
        <pc:spChg chg="mod">
          <ac:chgData name="Con Bartels" userId="8dfd0007-5c81-4708-91ed-94604e25256b" providerId="ADAL" clId="{665AA9CE-0447-4936-9C43-4AFBFDE88288}" dt="2022-11-11T19:06:18.767" v="5671" actId="20577"/>
          <ac:spMkLst>
            <pc:docMk/>
            <pc:sldMk cId="481149735" sldId="4434"/>
            <ac:spMk id="4" creationId="{9357FF53-6D62-E84A-9EE6-05B9D033DC39}"/>
          </ac:spMkLst>
        </pc:spChg>
        <pc:spChg chg="mod">
          <ac:chgData name="Con Bartels" userId="8dfd0007-5c81-4708-91ed-94604e25256b" providerId="ADAL" clId="{665AA9CE-0447-4936-9C43-4AFBFDE88288}" dt="2022-11-11T19:27:36.441" v="5752" actId="255"/>
          <ac:spMkLst>
            <pc:docMk/>
            <pc:sldMk cId="481149735" sldId="4434"/>
            <ac:spMk id="5" creationId="{CF3EBDD8-ADAA-9847-8A16-A76C961076B7}"/>
          </ac:spMkLst>
        </pc:spChg>
      </pc:sldChg>
      <pc:sldChg chg="addSp delSp modSp add mod modAnim">
        <pc:chgData name="Con Bartels" userId="8dfd0007-5c81-4708-91ed-94604e25256b" providerId="ADAL" clId="{665AA9CE-0447-4936-9C43-4AFBFDE88288}" dt="2022-11-11T20:54:16.095" v="6508" actId="1076"/>
        <pc:sldMkLst>
          <pc:docMk/>
          <pc:sldMk cId="31723907" sldId="4447"/>
        </pc:sldMkLst>
        <pc:spChg chg="del mod">
          <ac:chgData name="Con Bartels" userId="8dfd0007-5c81-4708-91ed-94604e25256b" providerId="ADAL" clId="{665AA9CE-0447-4936-9C43-4AFBFDE88288}" dt="2022-11-11T20:53:26.503" v="6474" actId="478"/>
          <ac:spMkLst>
            <pc:docMk/>
            <pc:sldMk cId="31723907" sldId="4447"/>
            <ac:spMk id="2" creationId="{37B9B0D0-5CC8-7B29-6581-890608285DF4}"/>
          </ac:spMkLst>
        </pc:spChg>
        <pc:spChg chg="mod">
          <ac:chgData name="Con Bartels" userId="8dfd0007-5c81-4708-91ed-94604e25256b" providerId="ADAL" clId="{665AA9CE-0447-4936-9C43-4AFBFDE88288}" dt="2022-11-11T20:54:09.753" v="6506" actId="1076"/>
          <ac:spMkLst>
            <pc:docMk/>
            <pc:sldMk cId="31723907" sldId="4447"/>
            <ac:spMk id="3" creationId="{A0E18B32-4575-AE0E-BF1E-F0775916C2C1}"/>
          </ac:spMkLst>
        </pc:spChg>
        <pc:picChg chg="add mod">
          <ac:chgData name="Con Bartels" userId="8dfd0007-5c81-4708-91ed-94604e25256b" providerId="ADAL" clId="{665AA9CE-0447-4936-9C43-4AFBFDE88288}" dt="2022-11-11T20:54:16.095" v="6508" actId="1076"/>
          <ac:picMkLst>
            <pc:docMk/>
            <pc:sldMk cId="31723907" sldId="4447"/>
            <ac:picMk id="4" creationId="{E5C2A797-BA95-D368-31C0-BB41F849D8A2}"/>
          </ac:picMkLst>
        </pc:picChg>
      </pc:sldChg>
      <pc:sldMasterChg chg="modSldLayout">
        <pc:chgData name="Con Bartels" userId="8dfd0007-5c81-4708-91ed-94604e25256b" providerId="ADAL" clId="{665AA9CE-0447-4936-9C43-4AFBFDE88288}" dt="2022-11-11T17:14:21.887" v="4287" actId="1076"/>
        <pc:sldMasterMkLst>
          <pc:docMk/>
          <pc:sldMasterMk cId="580465908" sldId="2147483828"/>
        </pc:sldMasterMkLst>
        <pc:sldLayoutChg chg="addSp delSp modSp mod">
          <pc:chgData name="Con Bartels" userId="8dfd0007-5c81-4708-91ed-94604e25256b" providerId="ADAL" clId="{665AA9CE-0447-4936-9C43-4AFBFDE88288}" dt="2022-11-11T14:23:13.673" v="1305" actId="478"/>
          <pc:sldLayoutMkLst>
            <pc:docMk/>
            <pc:sldMasterMk cId="580465908" sldId="2147483828"/>
            <pc:sldLayoutMk cId="1587100066" sldId="2147483837"/>
          </pc:sldLayoutMkLst>
          <pc:spChg chg="add del mod">
            <ac:chgData name="Con Bartels" userId="8dfd0007-5c81-4708-91ed-94604e25256b" providerId="ADAL" clId="{665AA9CE-0447-4936-9C43-4AFBFDE88288}" dt="2022-11-11T14:22:52.268" v="1296" actId="478"/>
            <ac:spMkLst>
              <pc:docMk/>
              <pc:sldMasterMk cId="580465908" sldId="2147483828"/>
              <pc:sldLayoutMk cId="1587100066" sldId="2147483837"/>
              <ac:spMk id="2" creationId="{449DEE02-7806-29F6-A55C-B78414065691}"/>
            </ac:spMkLst>
          </pc:spChg>
          <pc:spChg chg="del">
            <ac:chgData name="Con Bartels" userId="8dfd0007-5c81-4708-91ed-94604e25256b" providerId="ADAL" clId="{665AA9CE-0447-4936-9C43-4AFBFDE88288}" dt="2022-11-11T14:22:53.713" v="1297" actId="478"/>
            <ac:spMkLst>
              <pc:docMk/>
              <pc:sldMasterMk cId="580465908" sldId="2147483828"/>
              <pc:sldLayoutMk cId="1587100066" sldId="2147483837"/>
              <ac:spMk id="11" creationId="{B6E4A766-FED1-894B-A889-823A4FF75411}"/>
            </ac:spMkLst>
          </pc:spChg>
          <pc:spChg chg="del">
            <ac:chgData name="Con Bartels" userId="8dfd0007-5c81-4708-91ed-94604e25256b" providerId="ADAL" clId="{665AA9CE-0447-4936-9C43-4AFBFDE88288}" dt="2022-11-11T14:23:12.160" v="1304" actId="478"/>
            <ac:spMkLst>
              <pc:docMk/>
              <pc:sldMasterMk cId="580465908" sldId="2147483828"/>
              <pc:sldLayoutMk cId="1587100066" sldId="2147483837"/>
              <ac:spMk id="12" creationId="{C08C6878-4402-894E-8E64-73E151411DC6}"/>
            </ac:spMkLst>
          </pc:spChg>
          <pc:spChg chg="del">
            <ac:chgData name="Con Bartels" userId="8dfd0007-5c81-4708-91ed-94604e25256b" providerId="ADAL" clId="{665AA9CE-0447-4936-9C43-4AFBFDE88288}" dt="2022-11-11T14:23:13.673" v="1305" actId="478"/>
            <ac:spMkLst>
              <pc:docMk/>
              <pc:sldMasterMk cId="580465908" sldId="2147483828"/>
              <pc:sldLayoutMk cId="1587100066" sldId="2147483837"/>
              <ac:spMk id="13" creationId="{BBB83E75-E0C9-714E-9E45-509D3F33090F}"/>
            </ac:spMkLst>
          </pc:spChg>
          <pc:cxnChg chg="del">
            <ac:chgData name="Con Bartels" userId="8dfd0007-5c81-4708-91ed-94604e25256b" providerId="ADAL" clId="{665AA9CE-0447-4936-9C43-4AFBFDE88288}" dt="2022-11-11T14:23:10.876" v="1303" actId="478"/>
            <ac:cxnSpMkLst>
              <pc:docMk/>
              <pc:sldMasterMk cId="580465908" sldId="2147483828"/>
              <pc:sldLayoutMk cId="1587100066" sldId="2147483837"/>
              <ac:cxnSpMk id="10" creationId="{4C620474-398A-C642-97C5-6FFB0DF43052}"/>
            </ac:cxnSpMkLst>
          </pc:cxnChg>
        </pc:sldLayoutChg>
        <pc:sldLayoutChg chg="modSp mod">
          <pc:chgData name="Con Bartels" userId="8dfd0007-5c81-4708-91ed-94604e25256b" providerId="ADAL" clId="{665AA9CE-0447-4936-9C43-4AFBFDE88288}" dt="2022-11-11T14:21:46.948" v="1283" actId="1076"/>
          <pc:sldLayoutMkLst>
            <pc:docMk/>
            <pc:sldMasterMk cId="580465908" sldId="2147483828"/>
            <pc:sldLayoutMk cId="4133433779" sldId="2147483844"/>
          </pc:sldLayoutMkLst>
          <pc:grpChg chg="mod">
            <ac:chgData name="Con Bartels" userId="8dfd0007-5c81-4708-91ed-94604e25256b" providerId="ADAL" clId="{665AA9CE-0447-4936-9C43-4AFBFDE88288}" dt="2022-11-11T14:21:46.948" v="1283" actId="1076"/>
            <ac:grpSpMkLst>
              <pc:docMk/>
              <pc:sldMasterMk cId="580465908" sldId="2147483828"/>
              <pc:sldLayoutMk cId="4133433779" sldId="2147483844"/>
              <ac:grpSpMk id="2" creationId="{4D99EA92-8C6E-B84F-B459-728079F0C1CC}"/>
            </ac:grpSpMkLst>
          </pc:grpChg>
        </pc:sldLayoutChg>
        <pc:sldLayoutChg chg="addSp delSp modSp mod">
          <pc:chgData name="Con Bartels" userId="8dfd0007-5c81-4708-91ed-94604e25256b" providerId="ADAL" clId="{665AA9CE-0447-4936-9C43-4AFBFDE88288}" dt="2022-11-11T15:31:52.542" v="1968" actId="1076"/>
          <pc:sldLayoutMkLst>
            <pc:docMk/>
            <pc:sldMasterMk cId="580465908" sldId="2147483828"/>
            <pc:sldLayoutMk cId="4050595209" sldId="2147483855"/>
          </pc:sldLayoutMkLst>
          <pc:spChg chg="add del mod">
            <ac:chgData name="Con Bartels" userId="8dfd0007-5c81-4708-91ed-94604e25256b" providerId="ADAL" clId="{665AA9CE-0447-4936-9C43-4AFBFDE88288}" dt="2022-11-11T12:47:45.023" v="126" actId="478"/>
            <ac:spMkLst>
              <pc:docMk/>
              <pc:sldMasterMk cId="580465908" sldId="2147483828"/>
              <pc:sldLayoutMk cId="4050595209" sldId="2147483855"/>
              <ac:spMk id="2" creationId="{4376B18D-E778-A72B-0EA6-6D9198B84F22}"/>
            </ac:spMkLst>
          </pc:spChg>
          <pc:spChg chg="add mod">
            <ac:chgData name="Con Bartels" userId="8dfd0007-5c81-4708-91ed-94604e25256b" providerId="ADAL" clId="{665AA9CE-0447-4936-9C43-4AFBFDE88288}" dt="2022-11-11T15:31:52.542" v="1968" actId="1076"/>
            <ac:spMkLst>
              <pc:docMk/>
              <pc:sldMasterMk cId="580465908" sldId="2147483828"/>
              <pc:sldLayoutMk cId="4050595209" sldId="2147483855"/>
              <ac:spMk id="3" creationId="{E14927C1-268F-8A99-AA4C-CE433BFDB43D}"/>
            </ac:spMkLst>
          </pc:spChg>
          <pc:spChg chg="add mod">
            <ac:chgData name="Con Bartels" userId="8dfd0007-5c81-4708-91ed-94604e25256b" providerId="ADAL" clId="{665AA9CE-0447-4936-9C43-4AFBFDE88288}" dt="2022-11-11T15:31:52.542" v="1968" actId="1076"/>
            <ac:spMkLst>
              <pc:docMk/>
              <pc:sldMasterMk cId="580465908" sldId="2147483828"/>
              <pc:sldLayoutMk cId="4050595209" sldId="2147483855"/>
              <ac:spMk id="4" creationId="{6BEDC587-8445-C2BF-B13E-54CABFEE8CE4}"/>
            </ac:spMkLst>
          </pc:spChg>
          <pc:spChg chg="add mod">
            <ac:chgData name="Con Bartels" userId="8dfd0007-5c81-4708-91ed-94604e25256b" providerId="ADAL" clId="{665AA9CE-0447-4936-9C43-4AFBFDE88288}" dt="2022-11-11T15:31:52.542" v="1968" actId="1076"/>
            <ac:spMkLst>
              <pc:docMk/>
              <pc:sldMasterMk cId="580465908" sldId="2147483828"/>
              <pc:sldLayoutMk cId="4050595209" sldId="2147483855"/>
              <ac:spMk id="5" creationId="{378CCF52-A738-6671-06D0-8C5591C21738}"/>
            </ac:spMkLst>
          </pc:spChg>
          <pc:spChg chg="add mod">
            <ac:chgData name="Con Bartels" userId="8dfd0007-5c81-4708-91ed-94604e25256b" providerId="ADAL" clId="{665AA9CE-0447-4936-9C43-4AFBFDE88288}" dt="2022-11-11T15:31:52.542" v="1968" actId="1076"/>
            <ac:spMkLst>
              <pc:docMk/>
              <pc:sldMasterMk cId="580465908" sldId="2147483828"/>
              <pc:sldLayoutMk cId="4050595209" sldId="2147483855"/>
              <ac:spMk id="6" creationId="{552ADE85-00EE-05D5-8689-33FF7315F7C3}"/>
            </ac:spMkLst>
          </pc:spChg>
          <pc:spChg chg="add mod">
            <ac:chgData name="Con Bartels" userId="8dfd0007-5c81-4708-91ed-94604e25256b" providerId="ADAL" clId="{665AA9CE-0447-4936-9C43-4AFBFDE88288}" dt="2022-11-11T15:31:52.542" v="1968" actId="1076"/>
            <ac:spMkLst>
              <pc:docMk/>
              <pc:sldMasterMk cId="580465908" sldId="2147483828"/>
              <pc:sldLayoutMk cId="4050595209" sldId="2147483855"/>
              <ac:spMk id="7" creationId="{B4C47EEC-5494-004A-495E-486B6007A507}"/>
            </ac:spMkLst>
          </pc:spChg>
          <pc:spChg chg="add del mod">
            <ac:chgData name="Con Bartels" userId="8dfd0007-5c81-4708-91ed-94604e25256b" providerId="ADAL" clId="{665AA9CE-0447-4936-9C43-4AFBFDE88288}" dt="2022-11-11T15:31:37.152" v="1966" actId="478"/>
            <ac:spMkLst>
              <pc:docMk/>
              <pc:sldMasterMk cId="580465908" sldId="2147483828"/>
              <pc:sldLayoutMk cId="4050595209" sldId="2147483855"/>
              <ac:spMk id="8" creationId="{3BA9D0CB-A912-3B65-263B-273DD522821E}"/>
            </ac:spMkLst>
          </pc:spChg>
          <pc:spChg chg="add mod">
            <ac:chgData name="Con Bartels" userId="8dfd0007-5c81-4708-91ed-94604e25256b" providerId="ADAL" clId="{665AA9CE-0447-4936-9C43-4AFBFDE88288}" dt="2022-11-11T15:31:52.542" v="1968" actId="1076"/>
            <ac:spMkLst>
              <pc:docMk/>
              <pc:sldMasterMk cId="580465908" sldId="2147483828"/>
              <pc:sldLayoutMk cId="4050595209" sldId="2147483855"/>
              <ac:spMk id="9" creationId="{1BACF71B-1F4C-0781-B08E-AA745404A989}"/>
            </ac:spMkLst>
          </pc:spChg>
          <pc:spChg chg="mod">
            <ac:chgData name="Con Bartels" userId="8dfd0007-5c81-4708-91ed-94604e25256b" providerId="ADAL" clId="{665AA9CE-0447-4936-9C43-4AFBFDE88288}" dt="2022-11-11T12:51:34.840" v="200" actId="1076"/>
            <ac:spMkLst>
              <pc:docMk/>
              <pc:sldMasterMk cId="580465908" sldId="2147483828"/>
              <pc:sldLayoutMk cId="4050595209" sldId="2147483855"/>
              <ac:spMk id="14" creationId="{342A636E-D8BC-7B44-95E6-341285E767FD}"/>
            </ac:spMkLst>
          </pc:spChg>
          <pc:spChg chg="del">
            <ac:chgData name="Con Bartels" userId="8dfd0007-5c81-4708-91ed-94604e25256b" providerId="ADAL" clId="{665AA9CE-0447-4936-9C43-4AFBFDE88288}" dt="2022-11-11T12:47:46.016" v="127" actId="478"/>
            <ac:spMkLst>
              <pc:docMk/>
              <pc:sldMasterMk cId="580465908" sldId="2147483828"/>
              <pc:sldLayoutMk cId="4050595209" sldId="2147483855"/>
              <ac:spMk id="26" creationId="{8C0B3D42-2317-6946-847C-DF2D8C708228}"/>
            </ac:spMkLst>
          </pc:spChg>
          <pc:spChg chg="del">
            <ac:chgData name="Con Bartels" userId="8dfd0007-5c81-4708-91ed-94604e25256b" providerId="ADAL" clId="{665AA9CE-0447-4936-9C43-4AFBFDE88288}" dt="2022-11-11T12:47:46.629" v="128" actId="478"/>
            <ac:spMkLst>
              <pc:docMk/>
              <pc:sldMasterMk cId="580465908" sldId="2147483828"/>
              <pc:sldLayoutMk cId="4050595209" sldId="2147483855"/>
              <ac:spMk id="27" creationId="{40053DCA-CDEC-8B4D-B8F3-C1EF890EF020}"/>
            </ac:spMkLst>
          </pc:spChg>
          <pc:spChg chg="del">
            <ac:chgData name="Con Bartels" userId="8dfd0007-5c81-4708-91ed-94604e25256b" providerId="ADAL" clId="{665AA9CE-0447-4936-9C43-4AFBFDE88288}" dt="2022-11-11T12:47:47.489" v="129" actId="478"/>
            <ac:spMkLst>
              <pc:docMk/>
              <pc:sldMasterMk cId="580465908" sldId="2147483828"/>
              <pc:sldLayoutMk cId="4050595209" sldId="2147483855"/>
              <ac:spMk id="28" creationId="{10B1012D-1247-0E4A-BFFD-D8F52FAEDE4C}"/>
            </ac:spMkLst>
          </pc:spChg>
          <pc:spChg chg="del">
            <ac:chgData name="Con Bartels" userId="8dfd0007-5c81-4708-91ed-94604e25256b" providerId="ADAL" clId="{665AA9CE-0447-4936-9C43-4AFBFDE88288}" dt="2022-11-11T12:47:48.118" v="130" actId="478"/>
            <ac:spMkLst>
              <pc:docMk/>
              <pc:sldMasterMk cId="580465908" sldId="2147483828"/>
              <pc:sldLayoutMk cId="4050595209" sldId="2147483855"/>
              <ac:spMk id="29" creationId="{65CDE706-10CF-2F43-88C1-BCEBF0BED009}"/>
            </ac:spMkLst>
          </pc:spChg>
          <pc:spChg chg="del">
            <ac:chgData name="Con Bartels" userId="8dfd0007-5c81-4708-91ed-94604e25256b" providerId="ADAL" clId="{665AA9CE-0447-4936-9C43-4AFBFDE88288}" dt="2022-11-11T12:47:48.876" v="131" actId="478"/>
            <ac:spMkLst>
              <pc:docMk/>
              <pc:sldMasterMk cId="580465908" sldId="2147483828"/>
              <pc:sldLayoutMk cId="4050595209" sldId="2147483855"/>
              <ac:spMk id="30" creationId="{832BCD4D-201E-8748-B1F7-9CE73C83B47C}"/>
            </ac:spMkLst>
          </pc:spChg>
        </pc:sldLayoutChg>
        <pc:sldLayoutChg chg="modSp mod">
          <pc:chgData name="Con Bartels" userId="8dfd0007-5c81-4708-91ed-94604e25256b" providerId="ADAL" clId="{665AA9CE-0447-4936-9C43-4AFBFDE88288}" dt="2022-11-11T17:14:21.887" v="4287" actId="1076"/>
          <pc:sldLayoutMkLst>
            <pc:docMk/>
            <pc:sldMasterMk cId="580465908" sldId="2147483828"/>
            <pc:sldLayoutMk cId="592762448" sldId="2147483856"/>
          </pc:sldLayoutMkLst>
          <pc:grpChg chg="mod">
            <ac:chgData name="Con Bartels" userId="8dfd0007-5c81-4708-91ed-94604e25256b" providerId="ADAL" clId="{665AA9CE-0447-4936-9C43-4AFBFDE88288}" dt="2022-11-11T17:14:21.887" v="4287" actId="1076"/>
            <ac:grpSpMkLst>
              <pc:docMk/>
              <pc:sldMasterMk cId="580465908" sldId="2147483828"/>
              <pc:sldLayoutMk cId="592762448" sldId="2147483856"/>
              <ac:grpSpMk id="100" creationId="{9D47C539-7E1F-9A4D-A0E2-0874E257D47F}"/>
            </ac:grpSpMkLst>
          </pc:grpChg>
        </pc:sldLayoutChg>
        <pc:sldLayoutChg chg="delSp modSp mod">
          <pc:chgData name="Con Bartels" userId="8dfd0007-5c81-4708-91ed-94604e25256b" providerId="ADAL" clId="{665AA9CE-0447-4936-9C43-4AFBFDE88288}" dt="2022-11-11T16:20:30.569" v="2900" actId="1076"/>
          <pc:sldLayoutMkLst>
            <pc:docMk/>
            <pc:sldMasterMk cId="580465908" sldId="2147483828"/>
            <pc:sldLayoutMk cId="3507714267" sldId="2147483858"/>
          </pc:sldLayoutMkLst>
          <pc:spChg chg="mod">
            <ac:chgData name="Con Bartels" userId="8dfd0007-5c81-4708-91ed-94604e25256b" providerId="ADAL" clId="{665AA9CE-0447-4936-9C43-4AFBFDE88288}" dt="2022-11-11T16:19:28.454" v="2891" actId="1076"/>
            <ac:spMkLst>
              <pc:docMk/>
              <pc:sldMasterMk cId="580465908" sldId="2147483828"/>
              <pc:sldLayoutMk cId="3507714267" sldId="2147483858"/>
              <ac:spMk id="25" creationId="{C69A8499-F2CE-F349-A11C-AD4AD2B1C10A}"/>
            </ac:spMkLst>
          </pc:spChg>
          <pc:spChg chg="mod">
            <ac:chgData name="Con Bartels" userId="8dfd0007-5c81-4708-91ed-94604e25256b" providerId="ADAL" clId="{665AA9CE-0447-4936-9C43-4AFBFDE88288}" dt="2022-11-11T16:20:14.275" v="2897" actId="14100"/>
            <ac:spMkLst>
              <pc:docMk/>
              <pc:sldMasterMk cId="580465908" sldId="2147483828"/>
              <pc:sldLayoutMk cId="3507714267" sldId="2147483858"/>
              <ac:spMk id="37" creationId="{845589C5-3740-8549-824C-CF2095751693}"/>
            </ac:spMkLst>
          </pc:spChg>
          <pc:spChg chg="mod">
            <ac:chgData name="Con Bartels" userId="8dfd0007-5c81-4708-91ed-94604e25256b" providerId="ADAL" clId="{665AA9CE-0447-4936-9C43-4AFBFDE88288}" dt="2022-11-11T16:20:25.629" v="2899" actId="1076"/>
            <ac:spMkLst>
              <pc:docMk/>
              <pc:sldMasterMk cId="580465908" sldId="2147483828"/>
              <pc:sldLayoutMk cId="3507714267" sldId="2147483858"/>
              <ac:spMk id="76" creationId="{38720E63-EB1C-BB42-A9BC-BBD00E84BC82}"/>
            </ac:spMkLst>
          </pc:spChg>
          <pc:spChg chg="mod">
            <ac:chgData name="Con Bartels" userId="8dfd0007-5c81-4708-91ed-94604e25256b" providerId="ADAL" clId="{665AA9CE-0447-4936-9C43-4AFBFDE88288}" dt="2022-11-11T16:19:47.613" v="2893" actId="14100"/>
            <ac:spMkLst>
              <pc:docMk/>
              <pc:sldMasterMk cId="580465908" sldId="2147483828"/>
              <pc:sldLayoutMk cId="3507714267" sldId="2147483858"/>
              <ac:spMk id="77" creationId="{C82BD997-3E2D-3F4D-A216-D21A3434D7F1}"/>
            </ac:spMkLst>
          </pc:spChg>
          <pc:spChg chg="mod">
            <ac:chgData name="Con Bartels" userId="8dfd0007-5c81-4708-91ed-94604e25256b" providerId="ADAL" clId="{665AA9CE-0447-4936-9C43-4AFBFDE88288}" dt="2022-11-11T16:20:14.275" v="2897" actId="14100"/>
            <ac:spMkLst>
              <pc:docMk/>
              <pc:sldMasterMk cId="580465908" sldId="2147483828"/>
              <pc:sldLayoutMk cId="3507714267" sldId="2147483858"/>
              <ac:spMk id="78" creationId="{C68FEA06-8C7F-9F49-990B-23D42094A08A}"/>
            </ac:spMkLst>
          </pc:spChg>
          <pc:spChg chg="del">
            <ac:chgData name="Con Bartels" userId="8dfd0007-5c81-4708-91ed-94604e25256b" providerId="ADAL" clId="{665AA9CE-0447-4936-9C43-4AFBFDE88288}" dt="2022-11-11T16:18:21.745" v="2880" actId="478"/>
            <ac:spMkLst>
              <pc:docMk/>
              <pc:sldMasterMk cId="580465908" sldId="2147483828"/>
              <pc:sldLayoutMk cId="3507714267" sldId="2147483858"/>
              <ac:spMk id="79" creationId="{4AC9A4FA-A4A1-1F44-874C-8BE1E0CAE5BF}"/>
            </ac:spMkLst>
          </pc:spChg>
          <pc:spChg chg="mod">
            <ac:chgData name="Con Bartels" userId="8dfd0007-5c81-4708-91ed-94604e25256b" providerId="ADAL" clId="{665AA9CE-0447-4936-9C43-4AFBFDE88288}" dt="2022-11-11T16:20:00.130" v="2895" actId="14100"/>
            <ac:spMkLst>
              <pc:docMk/>
              <pc:sldMasterMk cId="580465908" sldId="2147483828"/>
              <pc:sldLayoutMk cId="3507714267" sldId="2147483858"/>
              <ac:spMk id="80" creationId="{27FCD08C-F550-D545-95E5-ACCEF51638A9}"/>
            </ac:spMkLst>
          </pc:spChg>
          <pc:spChg chg="mod">
            <ac:chgData name="Con Bartels" userId="8dfd0007-5c81-4708-91ed-94604e25256b" providerId="ADAL" clId="{665AA9CE-0447-4936-9C43-4AFBFDE88288}" dt="2022-11-11T16:20:30.569" v="2900" actId="1076"/>
            <ac:spMkLst>
              <pc:docMk/>
              <pc:sldMasterMk cId="580465908" sldId="2147483828"/>
              <pc:sldLayoutMk cId="3507714267" sldId="2147483858"/>
              <ac:spMk id="81" creationId="{4A9CE79B-4F97-2642-817C-4F0E7F93E57E}"/>
            </ac:spMkLst>
          </pc:spChg>
          <pc:spChg chg="mod">
            <ac:chgData name="Con Bartels" userId="8dfd0007-5c81-4708-91ed-94604e25256b" providerId="ADAL" clId="{665AA9CE-0447-4936-9C43-4AFBFDE88288}" dt="2022-11-11T16:20:14.275" v="2897" actId="14100"/>
            <ac:spMkLst>
              <pc:docMk/>
              <pc:sldMasterMk cId="580465908" sldId="2147483828"/>
              <pc:sldLayoutMk cId="3507714267" sldId="2147483858"/>
              <ac:spMk id="82" creationId="{06142319-C95F-814A-BCD5-AFEE8A77203B}"/>
            </ac:spMkLst>
          </pc:spChg>
          <pc:spChg chg="mod">
            <ac:chgData name="Con Bartels" userId="8dfd0007-5c81-4708-91ed-94604e25256b" providerId="ADAL" clId="{665AA9CE-0447-4936-9C43-4AFBFDE88288}" dt="2022-11-11T16:20:00.130" v="2895" actId="14100"/>
            <ac:spMkLst>
              <pc:docMk/>
              <pc:sldMasterMk cId="580465908" sldId="2147483828"/>
              <pc:sldLayoutMk cId="3507714267" sldId="2147483858"/>
              <ac:spMk id="83" creationId="{91B82CE6-EFD3-C44A-97DF-D00B51610AC8}"/>
            </ac:spMkLst>
          </pc:spChg>
          <pc:spChg chg="mod">
            <ac:chgData name="Con Bartels" userId="8dfd0007-5c81-4708-91ed-94604e25256b" providerId="ADAL" clId="{665AA9CE-0447-4936-9C43-4AFBFDE88288}" dt="2022-11-11T16:19:47.613" v="2893" actId="14100"/>
            <ac:spMkLst>
              <pc:docMk/>
              <pc:sldMasterMk cId="580465908" sldId="2147483828"/>
              <pc:sldLayoutMk cId="3507714267" sldId="2147483858"/>
              <ac:spMk id="84" creationId="{93A80B2C-5FD5-C347-BBB3-F9F251C50D45}"/>
            </ac:spMkLst>
          </pc:spChg>
          <pc:spChg chg="del">
            <ac:chgData name="Con Bartels" userId="8dfd0007-5c81-4708-91ed-94604e25256b" providerId="ADAL" clId="{665AA9CE-0447-4936-9C43-4AFBFDE88288}" dt="2022-11-11T16:18:25.954" v="2883" actId="478"/>
            <ac:spMkLst>
              <pc:docMk/>
              <pc:sldMasterMk cId="580465908" sldId="2147483828"/>
              <pc:sldLayoutMk cId="3507714267" sldId="2147483858"/>
              <ac:spMk id="87" creationId="{57E238EC-5E3B-724B-824A-991294CD73C2}"/>
            </ac:spMkLst>
          </pc:spChg>
          <pc:spChg chg="del">
            <ac:chgData name="Con Bartels" userId="8dfd0007-5c81-4708-91ed-94604e25256b" providerId="ADAL" clId="{665AA9CE-0447-4936-9C43-4AFBFDE88288}" dt="2022-11-11T16:18:23.525" v="2881" actId="478"/>
            <ac:spMkLst>
              <pc:docMk/>
              <pc:sldMasterMk cId="580465908" sldId="2147483828"/>
              <pc:sldLayoutMk cId="3507714267" sldId="2147483858"/>
              <ac:spMk id="150" creationId="{FD8DCD0D-631E-D748-A38B-01AB4591DC09}"/>
            </ac:spMkLst>
          </pc:spChg>
          <pc:spChg chg="mod">
            <ac:chgData name="Con Bartels" userId="8dfd0007-5c81-4708-91ed-94604e25256b" providerId="ADAL" clId="{665AA9CE-0447-4936-9C43-4AFBFDE88288}" dt="2022-11-11T16:18:56.831" v="2887" actId="14100"/>
            <ac:spMkLst>
              <pc:docMk/>
              <pc:sldMasterMk cId="580465908" sldId="2147483828"/>
              <pc:sldLayoutMk cId="3507714267" sldId="2147483858"/>
              <ac:spMk id="154" creationId="{43222CA0-2E78-6A40-979E-1DAE10272C71}"/>
            </ac:spMkLst>
          </pc:spChg>
          <pc:spChg chg="del">
            <ac:chgData name="Con Bartels" userId="8dfd0007-5c81-4708-91ed-94604e25256b" providerId="ADAL" clId="{665AA9CE-0447-4936-9C43-4AFBFDE88288}" dt="2022-11-11T16:18:24.760" v="2882" actId="478"/>
            <ac:spMkLst>
              <pc:docMk/>
              <pc:sldMasterMk cId="580465908" sldId="2147483828"/>
              <pc:sldLayoutMk cId="3507714267" sldId="2147483858"/>
              <ac:spMk id="158" creationId="{6FF4D0EF-3A8F-D64E-A030-17FA93DC4E11}"/>
            </ac:spMkLst>
          </pc:spChg>
        </pc:sldLayoutChg>
        <pc:sldLayoutChg chg="modSp mod">
          <pc:chgData name="Con Bartels" userId="8dfd0007-5c81-4708-91ed-94604e25256b" providerId="ADAL" clId="{665AA9CE-0447-4936-9C43-4AFBFDE88288}" dt="2022-11-11T14:56:27.003" v="1700" actId="14100"/>
          <pc:sldLayoutMkLst>
            <pc:docMk/>
            <pc:sldMasterMk cId="580465908" sldId="2147483828"/>
            <pc:sldLayoutMk cId="4068202870" sldId="2147483885"/>
          </pc:sldLayoutMkLst>
          <pc:spChg chg="mod">
            <ac:chgData name="Con Bartels" userId="8dfd0007-5c81-4708-91ed-94604e25256b" providerId="ADAL" clId="{665AA9CE-0447-4936-9C43-4AFBFDE88288}" dt="2022-11-11T14:56:27.003" v="1700" actId="14100"/>
            <ac:spMkLst>
              <pc:docMk/>
              <pc:sldMasterMk cId="580465908" sldId="2147483828"/>
              <pc:sldLayoutMk cId="4068202870" sldId="2147483885"/>
              <ac:spMk id="12" creationId="{17693B33-402D-2141-B743-DF6974306307}"/>
            </ac:spMkLst>
          </pc:spChg>
        </pc:sldLayoutChg>
      </pc:sldMasterChg>
    </pc:docChg>
  </pc:docChgLst>
  <pc:docChgLst>
    <pc:chgData name="Orla Casey" userId="S::orla@momentumconsulting.ie::ee9f56f0-43a2-47ae-a5b8-d4a7d2f5cec3" providerId="AD" clId="Web-{D9D492B4-F2DA-4A4B-BF9F-DFA712680283}"/>
    <pc:docChg chg="delSld modSld">
      <pc:chgData name="Orla Casey" userId="S::orla@momentumconsulting.ie::ee9f56f0-43a2-47ae-a5b8-d4a7d2f5cec3" providerId="AD" clId="Web-{D9D492B4-F2DA-4A4B-BF9F-DFA712680283}" dt="2022-11-11T16:01:58.516" v="5" actId="20577"/>
      <pc:docMkLst>
        <pc:docMk/>
      </pc:docMkLst>
      <pc:sldChg chg="del">
        <pc:chgData name="Orla Casey" userId="S::orla@momentumconsulting.ie::ee9f56f0-43a2-47ae-a5b8-d4a7d2f5cec3" providerId="AD" clId="Web-{D9D492B4-F2DA-4A4B-BF9F-DFA712680283}" dt="2022-11-11T16:01:44.046" v="1"/>
        <pc:sldMkLst>
          <pc:docMk/>
          <pc:sldMk cId="2932491004" sldId="4302"/>
        </pc:sldMkLst>
      </pc:sldChg>
      <pc:sldChg chg="del">
        <pc:chgData name="Orla Casey" userId="S::orla@momentumconsulting.ie::ee9f56f0-43a2-47ae-a5b8-d4a7d2f5cec3" providerId="AD" clId="Web-{D9D492B4-F2DA-4A4B-BF9F-DFA712680283}" dt="2022-11-11T16:01:44.031" v="0"/>
        <pc:sldMkLst>
          <pc:docMk/>
          <pc:sldMk cId="1922569055" sldId="4303"/>
        </pc:sldMkLst>
      </pc:sldChg>
      <pc:sldChg chg="modSp">
        <pc:chgData name="Orla Casey" userId="S::orla@momentumconsulting.ie::ee9f56f0-43a2-47ae-a5b8-d4a7d2f5cec3" providerId="AD" clId="Web-{D9D492B4-F2DA-4A4B-BF9F-DFA712680283}" dt="2022-11-11T16:01:58.516" v="5" actId="20577"/>
        <pc:sldMkLst>
          <pc:docMk/>
          <pc:sldMk cId="3923037374" sldId="4396"/>
        </pc:sldMkLst>
        <pc:spChg chg="mod">
          <ac:chgData name="Orla Casey" userId="S::orla@momentumconsulting.ie::ee9f56f0-43a2-47ae-a5b8-d4a7d2f5cec3" providerId="AD" clId="Web-{D9D492B4-F2DA-4A4B-BF9F-DFA712680283}" dt="2022-11-11T16:01:58.516" v="5" actId="20577"/>
          <ac:spMkLst>
            <pc:docMk/>
            <pc:sldMk cId="3923037374" sldId="4396"/>
            <ac:spMk id="24" creationId="{C655338C-A2AF-C84A-9163-168E86EA6B78}"/>
          </ac:spMkLst>
        </pc:spChg>
      </pc:sldChg>
    </pc:docChg>
  </pc:docChgLst>
  <pc:docChgLst>
    <pc:chgData name="Orla Casey" userId="S::orla@momentumconsulting.ie::ee9f56f0-43a2-47ae-a5b8-d4a7d2f5cec3" providerId="AD" clId="Web-{F72D561A-6B80-4873-95DA-ABE0DDF0AD9C}"/>
    <pc:docChg chg="addSld delSld modSld sldOrd">
      <pc:chgData name="Orla Casey" userId="S::orla@momentumconsulting.ie::ee9f56f0-43a2-47ae-a5b8-d4a7d2f5cec3" providerId="AD" clId="Web-{F72D561A-6B80-4873-95DA-ABE0DDF0AD9C}" dt="2022-11-12T09:31:39.749" v="669" actId="14100"/>
      <pc:docMkLst>
        <pc:docMk/>
      </pc:docMkLst>
      <pc:sldChg chg="addSp modSp">
        <pc:chgData name="Orla Casey" userId="S::orla@momentumconsulting.ie::ee9f56f0-43a2-47ae-a5b8-d4a7d2f5cec3" providerId="AD" clId="Web-{F72D561A-6B80-4873-95DA-ABE0DDF0AD9C}" dt="2022-11-12T08:32:32.766" v="2" actId="14100"/>
        <pc:sldMkLst>
          <pc:docMk/>
          <pc:sldMk cId="2288239601" sldId="4286"/>
        </pc:sldMkLst>
        <pc:picChg chg="add mod">
          <ac:chgData name="Orla Casey" userId="S::orla@momentumconsulting.ie::ee9f56f0-43a2-47ae-a5b8-d4a7d2f5cec3" providerId="AD" clId="Web-{F72D561A-6B80-4873-95DA-ABE0DDF0AD9C}" dt="2022-11-12T08:32:32.766" v="2" actId="14100"/>
          <ac:picMkLst>
            <pc:docMk/>
            <pc:sldMk cId="2288239601" sldId="4286"/>
            <ac:picMk id="2" creationId="{737DD6AE-C35F-1322-AB49-3DF74EE8C7EA}"/>
          </ac:picMkLst>
        </pc:picChg>
      </pc:sldChg>
      <pc:sldChg chg="modSp">
        <pc:chgData name="Orla Casey" userId="S::orla@momentumconsulting.ie::ee9f56f0-43a2-47ae-a5b8-d4a7d2f5cec3" providerId="AD" clId="Web-{F72D561A-6B80-4873-95DA-ABE0DDF0AD9C}" dt="2022-11-12T09:15:43.968" v="501" actId="20577"/>
        <pc:sldMkLst>
          <pc:docMk/>
          <pc:sldMk cId="2659854075" sldId="4343"/>
        </pc:sldMkLst>
        <pc:spChg chg="mod">
          <ac:chgData name="Orla Casey" userId="S::orla@momentumconsulting.ie::ee9f56f0-43a2-47ae-a5b8-d4a7d2f5cec3" providerId="AD" clId="Web-{F72D561A-6B80-4873-95DA-ABE0DDF0AD9C}" dt="2022-11-12T09:15:43.968" v="501" actId="20577"/>
          <ac:spMkLst>
            <pc:docMk/>
            <pc:sldMk cId="2659854075" sldId="4343"/>
            <ac:spMk id="2" creationId="{56125432-3B18-046A-9044-17C553CD93C1}"/>
          </ac:spMkLst>
        </pc:spChg>
        <pc:spChg chg="mod">
          <ac:chgData name="Orla Casey" userId="S::orla@momentumconsulting.ie::ee9f56f0-43a2-47ae-a5b8-d4a7d2f5cec3" providerId="AD" clId="Web-{F72D561A-6B80-4873-95DA-ABE0DDF0AD9C}" dt="2022-11-12T09:14:40.247" v="462" actId="20577"/>
          <ac:spMkLst>
            <pc:docMk/>
            <pc:sldMk cId="2659854075" sldId="4343"/>
            <ac:spMk id="3" creationId="{B8E63FD7-80F3-9703-3A7E-FC7CDA658CA2}"/>
          </ac:spMkLst>
        </pc:spChg>
      </pc:sldChg>
      <pc:sldChg chg="modSp">
        <pc:chgData name="Orla Casey" userId="S::orla@momentumconsulting.ie::ee9f56f0-43a2-47ae-a5b8-d4a7d2f5cec3" providerId="AD" clId="Web-{F72D561A-6B80-4873-95DA-ABE0DDF0AD9C}" dt="2022-11-12T08:54:07.249" v="222" actId="14100"/>
        <pc:sldMkLst>
          <pc:docMk/>
          <pc:sldMk cId="3923037374" sldId="4396"/>
        </pc:sldMkLst>
        <pc:spChg chg="mod">
          <ac:chgData name="Orla Casey" userId="S::orla@momentumconsulting.ie::ee9f56f0-43a2-47ae-a5b8-d4a7d2f5cec3" providerId="AD" clId="Web-{F72D561A-6B80-4873-95DA-ABE0DDF0AD9C}" dt="2022-11-12T08:49:12.675" v="57" actId="14100"/>
          <ac:spMkLst>
            <pc:docMk/>
            <pc:sldMk cId="3923037374" sldId="4396"/>
            <ac:spMk id="23" creationId="{2ACB6348-A107-CA4A-A4A2-9F5CA7739F93}"/>
          </ac:spMkLst>
        </pc:spChg>
        <pc:spChg chg="mod">
          <ac:chgData name="Orla Casey" userId="S::orla@momentumconsulting.ie::ee9f56f0-43a2-47ae-a5b8-d4a7d2f5cec3" providerId="AD" clId="Web-{F72D561A-6B80-4873-95DA-ABE0DDF0AD9C}" dt="2022-11-12T08:54:07.249" v="222" actId="14100"/>
          <ac:spMkLst>
            <pc:docMk/>
            <pc:sldMk cId="3923037374" sldId="4396"/>
            <ac:spMk id="24" creationId="{C655338C-A2AF-C84A-9163-168E86EA6B78}"/>
          </ac:spMkLst>
        </pc:spChg>
        <pc:spChg chg="mod">
          <ac:chgData name="Orla Casey" userId="S::orla@momentumconsulting.ie::ee9f56f0-43a2-47ae-a5b8-d4a7d2f5cec3" providerId="AD" clId="Web-{F72D561A-6B80-4873-95DA-ABE0DDF0AD9C}" dt="2022-11-12T08:33:13.361" v="7" actId="20577"/>
          <ac:spMkLst>
            <pc:docMk/>
            <pc:sldMk cId="3923037374" sldId="4396"/>
            <ac:spMk id="53" creationId="{DED85B5A-37B8-151D-83DC-4F0FB2436EB0}"/>
          </ac:spMkLst>
        </pc:spChg>
      </pc:sldChg>
      <pc:sldChg chg="modSp">
        <pc:chgData name="Orla Casey" userId="S::orla@momentumconsulting.ie::ee9f56f0-43a2-47ae-a5b8-d4a7d2f5cec3" providerId="AD" clId="Web-{F72D561A-6B80-4873-95DA-ABE0DDF0AD9C}" dt="2022-11-12T08:55:38.206" v="282" actId="20577"/>
        <pc:sldMkLst>
          <pc:docMk/>
          <pc:sldMk cId="4051989328" sldId="4412"/>
        </pc:sldMkLst>
        <pc:spChg chg="mod">
          <ac:chgData name="Orla Casey" userId="S::orla@momentumconsulting.ie::ee9f56f0-43a2-47ae-a5b8-d4a7d2f5cec3" providerId="AD" clId="Web-{F72D561A-6B80-4873-95DA-ABE0DDF0AD9C}" dt="2022-11-12T08:55:38.206" v="282" actId="20577"/>
          <ac:spMkLst>
            <pc:docMk/>
            <pc:sldMk cId="4051989328" sldId="4412"/>
            <ac:spMk id="2" creationId="{56125432-3B18-046A-9044-17C553CD93C1}"/>
          </ac:spMkLst>
        </pc:spChg>
        <pc:spChg chg="mod">
          <ac:chgData name="Orla Casey" userId="S::orla@momentumconsulting.ie::ee9f56f0-43a2-47ae-a5b8-d4a7d2f5cec3" providerId="AD" clId="Web-{F72D561A-6B80-4873-95DA-ABE0DDF0AD9C}" dt="2022-11-12T08:55:23.627" v="278" actId="1076"/>
          <ac:spMkLst>
            <pc:docMk/>
            <pc:sldMk cId="4051989328" sldId="4412"/>
            <ac:spMk id="3" creationId="{B8E63FD7-80F3-9703-3A7E-FC7CDA658CA2}"/>
          </ac:spMkLst>
        </pc:spChg>
        <pc:picChg chg="mod">
          <ac:chgData name="Orla Casey" userId="S::orla@momentumconsulting.ie::ee9f56f0-43a2-47ae-a5b8-d4a7d2f5cec3" providerId="AD" clId="Web-{F72D561A-6B80-4873-95DA-ABE0DDF0AD9C}" dt="2022-11-12T08:55:26.643" v="279" actId="1076"/>
          <ac:picMkLst>
            <pc:docMk/>
            <pc:sldMk cId="4051989328" sldId="4412"/>
            <ac:picMk id="5" creationId="{C4841096-88F5-8915-5C34-E40F319BFC9C}"/>
          </ac:picMkLst>
        </pc:picChg>
      </pc:sldChg>
      <pc:sldChg chg="modSp">
        <pc:chgData name="Orla Casey" userId="S::orla@momentumconsulting.ie::ee9f56f0-43a2-47ae-a5b8-d4a7d2f5cec3" providerId="AD" clId="Web-{F72D561A-6B80-4873-95DA-ABE0DDF0AD9C}" dt="2022-11-12T08:57:27.367" v="332" actId="20577"/>
        <pc:sldMkLst>
          <pc:docMk/>
          <pc:sldMk cId="516599505" sldId="4413"/>
        </pc:sldMkLst>
        <pc:spChg chg="mod">
          <ac:chgData name="Orla Casey" userId="S::orla@momentumconsulting.ie::ee9f56f0-43a2-47ae-a5b8-d4a7d2f5cec3" providerId="AD" clId="Web-{F72D561A-6B80-4873-95DA-ABE0DDF0AD9C}" dt="2022-11-12T08:56:59.929" v="321" actId="20577"/>
          <ac:spMkLst>
            <pc:docMk/>
            <pc:sldMk cId="516599505" sldId="4413"/>
            <ac:spMk id="31" creationId="{B05E8357-F49C-9C93-9D75-7ECF0D8FDB75}"/>
          </ac:spMkLst>
        </pc:spChg>
        <pc:spChg chg="mod">
          <ac:chgData name="Orla Casey" userId="S::orla@momentumconsulting.ie::ee9f56f0-43a2-47ae-a5b8-d4a7d2f5cec3" providerId="AD" clId="Web-{F72D561A-6B80-4873-95DA-ABE0DDF0AD9C}" dt="2022-11-12T08:57:27.367" v="332" actId="20577"/>
          <ac:spMkLst>
            <pc:docMk/>
            <pc:sldMk cId="516599505" sldId="4413"/>
            <ac:spMk id="32" creationId="{69965509-09E5-D1EF-7018-24DBE5925CF4}"/>
          </ac:spMkLst>
        </pc:spChg>
      </pc:sldChg>
      <pc:sldChg chg="modSp">
        <pc:chgData name="Orla Casey" userId="S::orla@momentumconsulting.ie::ee9f56f0-43a2-47ae-a5b8-d4a7d2f5cec3" providerId="AD" clId="Web-{F72D561A-6B80-4873-95DA-ABE0DDF0AD9C}" dt="2022-11-12T09:13:24.046" v="440" actId="20577"/>
        <pc:sldMkLst>
          <pc:docMk/>
          <pc:sldMk cId="3910133235" sldId="4417"/>
        </pc:sldMkLst>
        <pc:spChg chg="mod">
          <ac:chgData name="Orla Casey" userId="S::orla@momentumconsulting.ie::ee9f56f0-43a2-47ae-a5b8-d4a7d2f5cec3" providerId="AD" clId="Web-{F72D561A-6B80-4873-95DA-ABE0DDF0AD9C}" dt="2022-11-12T09:12:40.622" v="418" actId="1076"/>
          <ac:spMkLst>
            <pc:docMk/>
            <pc:sldMk cId="3910133235" sldId="4417"/>
            <ac:spMk id="28" creationId="{6F2BB121-C9EC-3E69-9CDF-C4F225AFD2CB}"/>
          </ac:spMkLst>
        </pc:spChg>
        <pc:spChg chg="mod">
          <ac:chgData name="Orla Casey" userId="S::orla@momentumconsulting.ie::ee9f56f0-43a2-47ae-a5b8-d4a7d2f5cec3" providerId="AD" clId="Web-{F72D561A-6B80-4873-95DA-ABE0DDF0AD9C}" dt="2022-11-12T09:13:06.748" v="427" actId="1076"/>
          <ac:spMkLst>
            <pc:docMk/>
            <pc:sldMk cId="3910133235" sldId="4417"/>
            <ac:spMk id="31" creationId="{B05E8357-F49C-9C93-9D75-7ECF0D8FDB75}"/>
          </ac:spMkLst>
        </pc:spChg>
        <pc:spChg chg="mod">
          <ac:chgData name="Orla Casey" userId="S::orla@momentumconsulting.ie::ee9f56f0-43a2-47ae-a5b8-d4a7d2f5cec3" providerId="AD" clId="Web-{F72D561A-6B80-4873-95DA-ABE0DDF0AD9C}" dt="2022-11-12T09:13:24.046" v="440" actId="20577"/>
          <ac:spMkLst>
            <pc:docMk/>
            <pc:sldMk cId="3910133235" sldId="4417"/>
            <ac:spMk id="32" creationId="{69965509-09E5-D1EF-7018-24DBE5925CF4}"/>
          </ac:spMkLst>
        </pc:spChg>
        <pc:picChg chg="mod">
          <ac:chgData name="Orla Casey" userId="S::orla@momentumconsulting.ie::ee9f56f0-43a2-47ae-a5b8-d4a7d2f5cec3" providerId="AD" clId="Web-{F72D561A-6B80-4873-95DA-ABE0DDF0AD9C}" dt="2022-11-12T09:12:42.372" v="419" actId="1076"/>
          <ac:picMkLst>
            <pc:docMk/>
            <pc:sldMk cId="3910133235" sldId="4417"/>
            <ac:picMk id="11" creationId="{0273C88D-8D7C-E503-9652-080465128180}"/>
          </ac:picMkLst>
        </pc:picChg>
      </pc:sldChg>
      <pc:sldChg chg="delCm">
        <pc:chgData name="Orla Casey" userId="S::orla@momentumconsulting.ie::ee9f56f0-43a2-47ae-a5b8-d4a7d2f5cec3" providerId="AD" clId="Web-{F72D561A-6B80-4873-95DA-ABE0DDF0AD9C}" dt="2022-11-12T08:58:49.933" v="371"/>
        <pc:sldMkLst>
          <pc:docMk/>
          <pc:sldMk cId="3616420772" sldId="4419"/>
        </pc:sldMkLst>
      </pc:sldChg>
      <pc:sldChg chg="modSp">
        <pc:chgData name="Orla Casey" userId="S::orla@momentumconsulting.ie::ee9f56f0-43a2-47ae-a5b8-d4a7d2f5cec3" providerId="AD" clId="Web-{F72D561A-6B80-4873-95DA-ABE0DDF0AD9C}" dt="2022-11-12T09:20:19.510" v="564" actId="20577"/>
        <pc:sldMkLst>
          <pc:docMk/>
          <pc:sldMk cId="3105938367" sldId="4436"/>
        </pc:sldMkLst>
        <pc:spChg chg="mod">
          <ac:chgData name="Orla Casey" userId="S::orla@momentumconsulting.ie::ee9f56f0-43a2-47ae-a5b8-d4a7d2f5cec3" providerId="AD" clId="Web-{F72D561A-6B80-4873-95DA-ABE0DDF0AD9C}" dt="2022-11-12T09:19:31.462" v="558" actId="20577"/>
          <ac:spMkLst>
            <pc:docMk/>
            <pc:sldMk cId="3105938367" sldId="4436"/>
            <ac:spMk id="5" creationId="{758C9CD1-5FBE-62C1-90CF-ED38E498C727}"/>
          </ac:spMkLst>
        </pc:spChg>
        <pc:spChg chg="mod">
          <ac:chgData name="Orla Casey" userId="S::orla@momentumconsulting.ie::ee9f56f0-43a2-47ae-a5b8-d4a7d2f5cec3" providerId="AD" clId="Web-{F72D561A-6B80-4873-95DA-ABE0DDF0AD9C}" dt="2022-11-12T09:20:19.510" v="564" actId="20577"/>
          <ac:spMkLst>
            <pc:docMk/>
            <pc:sldMk cId="3105938367" sldId="4436"/>
            <ac:spMk id="6" creationId="{C19734EA-AE01-C943-2162-E5AE0AEB7A68}"/>
          </ac:spMkLst>
        </pc:spChg>
        <pc:spChg chg="mod">
          <ac:chgData name="Orla Casey" userId="S::orla@momentumconsulting.ie::ee9f56f0-43a2-47ae-a5b8-d4a7d2f5cec3" providerId="AD" clId="Web-{F72D561A-6B80-4873-95DA-ABE0DDF0AD9C}" dt="2022-11-12T09:19:28.774" v="557" actId="1076"/>
          <ac:spMkLst>
            <pc:docMk/>
            <pc:sldMk cId="3105938367" sldId="4436"/>
            <ac:spMk id="9" creationId="{E24C5521-3319-97A6-D712-EBED513B0032}"/>
          </ac:spMkLst>
        </pc:spChg>
      </pc:sldChg>
      <pc:sldChg chg="modSp ord">
        <pc:chgData name="Orla Casey" userId="S::orla@momentumconsulting.ie::ee9f56f0-43a2-47ae-a5b8-d4a7d2f5cec3" providerId="AD" clId="Web-{F72D561A-6B80-4873-95DA-ABE0DDF0AD9C}" dt="2022-11-12T09:21:17.403" v="577"/>
        <pc:sldMkLst>
          <pc:docMk/>
          <pc:sldMk cId="3274576376" sldId="4437"/>
        </pc:sldMkLst>
        <pc:spChg chg="mod">
          <ac:chgData name="Orla Casey" userId="S::orla@momentumconsulting.ie::ee9f56f0-43a2-47ae-a5b8-d4a7d2f5cec3" providerId="AD" clId="Web-{F72D561A-6B80-4873-95DA-ABE0DDF0AD9C}" dt="2022-11-12T09:20:41.933" v="572" actId="20577"/>
          <ac:spMkLst>
            <pc:docMk/>
            <pc:sldMk cId="3274576376" sldId="4437"/>
            <ac:spMk id="6" creationId="{C19734EA-AE01-C943-2162-E5AE0AEB7A68}"/>
          </ac:spMkLst>
        </pc:spChg>
      </pc:sldChg>
      <pc:sldChg chg="addSp delSp modSp add replId">
        <pc:chgData name="Orla Casey" userId="S::orla@momentumconsulting.ie::ee9f56f0-43a2-47ae-a5b8-d4a7d2f5cec3" providerId="AD" clId="Web-{F72D561A-6B80-4873-95DA-ABE0DDF0AD9C}" dt="2022-11-12T09:31:39.749" v="669" actId="14100"/>
        <pc:sldMkLst>
          <pc:docMk/>
          <pc:sldMk cId="1341517027" sldId="4455"/>
        </pc:sldMkLst>
        <pc:spChg chg="add del mod">
          <ac:chgData name="Orla Casey" userId="S::orla@momentumconsulting.ie::ee9f56f0-43a2-47ae-a5b8-d4a7d2f5cec3" providerId="AD" clId="Web-{F72D561A-6B80-4873-95DA-ABE0DDF0AD9C}" dt="2022-11-12T09:29:10.243" v="654"/>
          <ac:spMkLst>
            <pc:docMk/>
            <pc:sldMk cId="1341517027" sldId="4455"/>
            <ac:spMk id="3" creationId="{3E006BCD-70EB-C0E2-BB3F-682DD5C344DF}"/>
          </ac:spMkLst>
        </pc:spChg>
        <pc:spChg chg="add del mod">
          <ac:chgData name="Orla Casey" userId="S::orla@momentumconsulting.ie::ee9f56f0-43a2-47ae-a5b8-d4a7d2f5cec3" providerId="AD" clId="Web-{F72D561A-6B80-4873-95DA-ABE0DDF0AD9C}" dt="2022-11-12T09:29:07.602" v="653"/>
          <ac:spMkLst>
            <pc:docMk/>
            <pc:sldMk cId="1341517027" sldId="4455"/>
            <ac:spMk id="4" creationId="{CF82C5A7-18F2-FA48-B2F7-BF599CEF5EE8}"/>
          </ac:spMkLst>
        </pc:spChg>
        <pc:spChg chg="mod">
          <ac:chgData name="Orla Casey" userId="S::orla@momentumconsulting.ie::ee9f56f0-43a2-47ae-a5b8-d4a7d2f5cec3" providerId="AD" clId="Web-{F72D561A-6B80-4873-95DA-ABE0DDF0AD9C}" dt="2022-11-12T09:27:40.736" v="648" actId="20577"/>
          <ac:spMkLst>
            <pc:docMk/>
            <pc:sldMk cId="1341517027" sldId="4455"/>
            <ac:spMk id="5" creationId="{758C9CD1-5FBE-62C1-90CF-ED38E498C727}"/>
          </ac:spMkLst>
        </pc:spChg>
        <pc:spChg chg="mod">
          <ac:chgData name="Orla Casey" userId="S::orla@momentumconsulting.ie::ee9f56f0-43a2-47ae-a5b8-d4a7d2f5cec3" providerId="AD" clId="Web-{F72D561A-6B80-4873-95DA-ABE0DDF0AD9C}" dt="2022-11-12T09:29:05.274" v="652" actId="20577"/>
          <ac:spMkLst>
            <pc:docMk/>
            <pc:sldMk cId="1341517027" sldId="4455"/>
            <ac:spMk id="6" creationId="{C19734EA-AE01-C943-2162-E5AE0AEB7A68}"/>
          </ac:spMkLst>
        </pc:spChg>
        <pc:spChg chg="add del mod">
          <ac:chgData name="Orla Casey" userId="S::orla@momentumconsulting.ie::ee9f56f0-43a2-47ae-a5b8-d4a7d2f5cec3" providerId="AD" clId="Web-{F72D561A-6B80-4873-95DA-ABE0DDF0AD9C}" dt="2022-11-12T09:30:09.933" v="663"/>
          <ac:spMkLst>
            <pc:docMk/>
            <pc:sldMk cId="1341517027" sldId="4455"/>
            <ac:spMk id="11" creationId="{C3F33117-1121-5BDF-1D82-4AD8F56DD770}"/>
          </ac:spMkLst>
        </pc:spChg>
        <pc:spChg chg="add del mod">
          <ac:chgData name="Orla Casey" userId="S::orla@momentumconsulting.ie::ee9f56f0-43a2-47ae-a5b8-d4a7d2f5cec3" providerId="AD" clId="Web-{F72D561A-6B80-4873-95DA-ABE0DDF0AD9C}" dt="2022-11-12T09:30:41.949" v="665"/>
          <ac:spMkLst>
            <pc:docMk/>
            <pc:sldMk cId="1341517027" sldId="4455"/>
            <ac:spMk id="14" creationId="{AF6D2B77-728A-1CA4-5C88-ECA8F7CF4854}"/>
          </ac:spMkLst>
        </pc:spChg>
        <pc:spChg chg="add del mod">
          <ac:chgData name="Orla Casey" userId="S::orla@momentumconsulting.ie::ee9f56f0-43a2-47ae-a5b8-d4a7d2f5cec3" providerId="AD" clId="Web-{F72D561A-6B80-4873-95DA-ABE0DDF0AD9C}" dt="2022-11-12T09:30:54.575" v="667"/>
          <ac:spMkLst>
            <pc:docMk/>
            <pc:sldMk cId="1341517027" sldId="4455"/>
            <ac:spMk id="17" creationId="{4318A3D5-B82F-0C30-F16D-4100EBFA42FB}"/>
          </ac:spMkLst>
        </pc:spChg>
        <pc:picChg chg="add del mod ord modCrop">
          <ac:chgData name="Orla Casey" userId="S::orla@momentumconsulting.ie::ee9f56f0-43a2-47ae-a5b8-d4a7d2f5cec3" providerId="AD" clId="Web-{F72D561A-6B80-4873-95DA-ABE0DDF0AD9C}" dt="2022-11-12T09:29:21.196" v="657"/>
          <ac:picMkLst>
            <pc:docMk/>
            <pc:sldMk cId="1341517027" sldId="4455"/>
            <ac:picMk id="7" creationId="{BBA7D023-C485-E452-C09D-BC048203D341}"/>
          </ac:picMkLst>
        </pc:picChg>
        <pc:picChg chg="del">
          <ac:chgData name="Orla Casey" userId="S::orla@momentumconsulting.ie::ee9f56f0-43a2-47ae-a5b8-d4a7d2f5cec3" providerId="AD" clId="Web-{F72D561A-6B80-4873-95DA-ABE0DDF0AD9C}" dt="2022-11-12T09:26:20.542" v="618"/>
          <ac:picMkLst>
            <pc:docMk/>
            <pc:sldMk cId="1341517027" sldId="4455"/>
            <ac:picMk id="8" creationId="{0556336D-DE2B-3052-7B10-0B74A8BD2D94}"/>
          </ac:picMkLst>
        </pc:picChg>
        <pc:picChg chg="add del mod ord modCrop">
          <ac:chgData name="Orla Casey" userId="S::orla@momentumconsulting.ie::ee9f56f0-43a2-47ae-a5b8-d4a7d2f5cec3" providerId="AD" clId="Web-{F72D561A-6B80-4873-95DA-ABE0DDF0AD9C}" dt="2022-11-12T09:29:40.760" v="659"/>
          <ac:picMkLst>
            <pc:docMk/>
            <pc:sldMk cId="1341517027" sldId="4455"/>
            <ac:picMk id="12" creationId="{34A85775-8421-893D-55D1-EC2360A2F72B}"/>
          </ac:picMkLst>
        </pc:picChg>
        <pc:picChg chg="add del mod ord modCrop">
          <ac:chgData name="Orla Casey" userId="S::orla@momentumconsulting.ie::ee9f56f0-43a2-47ae-a5b8-d4a7d2f5cec3" providerId="AD" clId="Web-{F72D561A-6B80-4873-95DA-ABE0DDF0AD9C}" dt="2022-11-12T09:29:58.682" v="661"/>
          <ac:picMkLst>
            <pc:docMk/>
            <pc:sldMk cId="1341517027" sldId="4455"/>
            <ac:picMk id="13" creationId="{180DF3C9-1637-0C78-8A7D-4E9F1292D102}"/>
          </ac:picMkLst>
        </pc:picChg>
        <pc:picChg chg="add del mod ord modCrop">
          <ac:chgData name="Orla Casey" userId="S::orla@momentumconsulting.ie::ee9f56f0-43a2-47ae-a5b8-d4a7d2f5cec3" providerId="AD" clId="Web-{F72D561A-6B80-4873-95DA-ABE0DDF0AD9C}" dt="2022-11-12T09:30:43.309" v="666"/>
          <ac:picMkLst>
            <pc:docMk/>
            <pc:sldMk cId="1341517027" sldId="4455"/>
            <ac:picMk id="15" creationId="{80170A1A-57DF-F49C-1409-EF21C1E5697E}"/>
          </ac:picMkLst>
        </pc:picChg>
        <pc:picChg chg="add mod ord modCrop">
          <ac:chgData name="Orla Casey" userId="S::orla@momentumconsulting.ie::ee9f56f0-43a2-47ae-a5b8-d4a7d2f5cec3" providerId="AD" clId="Web-{F72D561A-6B80-4873-95DA-ABE0DDF0AD9C}" dt="2022-11-12T09:31:39.749" v="669" actId="14100"/>
          <ac:picMkLst>
            <pc:docMk/>
            <pc:sldMk cId="1341517027" sldId="4455"/>
            <ac:picMk id="18" creationId="{68F86BED-4785-0A77-549C-1884FA07F98F}"/>
          </ac:picMkLst>
        </pc:picChg>
      </pc:sldChg>
      <pc:sldChg chg="addSp delSp modSp add del replId">
        <pc:chgData name="Orla Casey" userId="S::orla@momentumconsulting.ie::ee9f56f0-43a2-47ae-a5b8-d4a7d2f5cec3" providerId="AD" clId="Web-{F72D561A-6B80-4873-95DA-ABE0DDF0AD9C}" dt="2022-11-12T09:24:53.148" v="602"/>
        <pc:sldMkLst>
          <pc:docMk/>
          <pc:sldMk cId="3129111055" sldId="4455"/>
        </pc:sldMkLst>
        <pc:spChg chg="add mod">
          <ac:chgData name="Orla Casey" userId="S::orla@momentumconsulting.ie::ee9f56f0-43a2-47ae-a5b8-d4a7d2f5cec3" providerId="AD" clId="Web-{F72D561A-6B80-4873-95DA-ABE0DDF0AD9C}" dt="2022-11-12T09:21:14.763" v="576"/>
          <ac:spMkLst>
            <pc:docMk/>
            <pc:sldMk cId="3129111055" sldId="4455"/>
            <ac:spMk id="3" creationId="{112FBA77-1DB5-430A-A890-911CDD156DED}"/>
          </ac:spMkLst>
        </pc:spChg>
        <pc:spChg chg="mod">
          <ac:chgData name="Orla Casey" userId="S::orla@momentumconsulting.ie::ee9f56f0-43a2-47ae-a5b8-d4a7d2f5cec3" providerId="AD" clId="Web-{F72D561A-6B80-4873-95DA-ABE0DDF0AD9C}" dt="2022-11-12T09:22:24.064" v="596" actId="20577"/>
          <ac:spMkLst>
            <pc:docMk/>
            <pc:sldMk cId="3129111055" sldId="4455"/>
            <ac:spMk id="5" creationId="{758C9CD1-5FBE-62C1-90CF-ED38E498C727}"/>
          </ac:spMkLst>
        </pc:spChg>
        <pc:spChg chg="mod">
          <ac:chgData name="Orla Casey" userId="S::orla@momentumconsulting.ie::ee9f56f0-43a2-47ae-a5b8-d4a7d2f5cec3" providerId="AD" clId="Web-{F72D561A-6B80-4873-95DA-ABE0DDF0AD9C}" dt="2022-11-12T09:24:49.726" v="601" actId="20577"/>
          <ac:spMkLst>
            <pc:docMk/>
            <pc:sldMk cId="3129111055" sldId="4455"/>
            <ac:spMk id="6" creationId="{C19734EA-AE01-C943-2162-E5AE0AEB7A68}"/>
          </ac:spMkLst>
        </pc:spChg>
        <pc:picChg chg="del">
          <ac:chgData name="Orla Casey" userId="S::orla@momentumconsulting.ie::ee9f56f0-43a2-47ae-a5b8-d4a7d2f5cec3" providerId="AD" clId="Web-{F72D561A-6B80-4873-95DA-ABE0DDF0AD9C}" dt="2022-11-12T09:21:14.763" v="576"/>
          <ac:picMkLst>
            <pc:docMk/>
            <pc:sldMk cId="3129111055" sldId="4455"/>
            <ac:picMk id="8" creationId="{0556336D-DE2B-3052-7B10-0B74A8BD2D94}"/>
          </ac:picMkLst>
        </pc:picChg>
      </pc:sldChg>
    </pc:docChg>
  </pc:docChgLst>
  <pc:docChgLst>
    <pc:chgData name="Orla Casey" userId="S::orla@momentumconsulting.ie::ee9f56f0-43a2-47ae-a5b8-d4a7d2f5cec3" providerId="AD" clId="Web-{1301A3CE-C336-456A-BCBD-7ED06B7252AB}"/>
    <pc:docChg chg="addSld delSld modSld sldOrd">
      <pc:chgData name="Orla Casey" userId="S::orla@momentumconsulting.ie::ee9f56f0-43a2-47ae-a5b8-d4a7d2f5cec3" providerId="AD" clId="Web-{1301A3CE-C336-456A-BCBD-7ED06B7252AB}" dt="2022-11-12T20:16:03.958" v="394"/>
      <pc:docMkLst>
        <pc:docMk/>
      </pc:docMkLst>
      <pc:sldChg chg="del">
        <pc:chgData name="Orla Casey" userId="S::orla@momentumconsulting.ie::ee9f56f0-43a2-47ae-a5b8-d4a7d2f5cec3" providerId="AD" clId="Web-{1301A3CE-C336-456A-BCBD-7ED06B7252AB}" dt="2022-11-12T20:14:41.689" v="377"/>
        <pc:sldMkLst>
          <pc:docMk/>
          <pc:sldMk cId="2887466868" sldId="258"/>
        </pc:sldMkLst>
      </pc:sldChg>
      <pc:sldChg chg="del">
        <pc:chgData name="Orla Casey" userId="S::orla@momentumconsulting.ie::ee9f56f0-43a2-47ae-a5b8-d4a7d2f5cec3" providerId="AD" clId="Web-{1301A3CE-C336-456A-BCBD-7ED06B7252AB}" dt="2022-11-12T20:15:44.863" v="388"/>
        <pc:sldMkLst>
          <pc:docMk/>
          <pc:sldMk cId="4004394635" sldId="259"/>
        </pc:sldMkLst>
      </pc:sldChg>
      <pc:sldChg chg="modSp">
        <pc:chgData name="Orla Casey" userId="S::orla@momentumconsulting.ie::ee9f56f0-43a2-47ae-a5b8-d4a7d2f5cec3" providerId="AD" clId="Web-{1301A3CE-C336-456A-BCBD-7ED06B7252AB}" dt="2022-11-12T20:14:08.047" v="374" actId="20577"/>
        <pc:sldMkLst>
          <pc:docMk/>
          <pc:sldMk cId="3945102165" sldId="261"/>
        </pc:sldMkLst>
        <pc:spChg chg="mod">
          <ac:chgData name="Orla Casey" userId="S::orla@momentumconsulting.ie::ee9f56f0-43a2-47ae-a5b8-d4a7d2f5cec3" providerId="AD" clId="Web-{1301A3CE-C336-456A-BCBD-7ED06B7252AB}" dt="2022-11-12T20:13:36.936" v="355" actId="20577"/>
          <ac:spMkLst>
            <pc:docMk/>
            <pc:sldMk cId="3945102165" sldId="261"/>
            <ac:spMk id="2" creationId="{AE8B3D8B-F5B4-CE9C-7ECC-FB1EC1248B87}"/>
          </ac:spMkLst>
        </pc:spChg>
        <pc:spChg chg="mod">
          <ac:chgData name="Orla Casey" userId="S::orla@momentumconsulting.ie::ee9f56f0-43a2-47ae-a5b8-d4a7d2f5cec3" providerId="AD" clId="Web-{1301A3CE-C336-456A-BCBD-7ED06B7252AB}" dt="2022-11-12T20:13:32.577" v="354" actId="20577"/>
          <ac:spMkLst>
            <pc:docMk/>
            <pc:sldMk cId="3945102165" sldId="261"/>
            <ac:spMk id="43" creationId="{24CD521C-9BCD-5F46-BC06-CE3D1FF37C05}"/>
          </ac:spMkLst>
        </pc:spChg>
        <pc:spChg chg="mod">
          <ac:chgData name="Orla Casey" userId="S::orla@momentumconsulting.ie::ee9f56f0-43a2-47ae-a5b8-d4a7d2f5cec3" providerId="AD" clId="Web-{1301A3CE-C336-456A-BCBD-7ED06B7252AB}" dt="2022-11-12T20:13:47.718" v="358" actId="1076"/>
          <ac:spMkLst>
            <pc:docMk/>
            <pc:sldMk cId="3945102165" sldId="261"/>
            <ac:spMk id="46" creationId="{73374B43-1515-6048-BF62-D1F9CFE48689}"/>
          </ac:spMkLst>
        </pc:spChg>
        <pc:spChg chg="mod">
          <ac:chgData name="Orla Casey" userId="S::orla@momentumconsulting.ie::ee9f56f0-43a2-47ae-a5b8-d4a7d2f5cec3" providerId="AD" clId="Web-{1301A3CE-C336-456A-BCBD-7ED06B7252AB}" dt="2022-11-12T20:14:08.047" v="374" actId="20577"/>
          <ac:spMkLst>
            <pc:docMk/>
            <pc:sldMk cId="3945102165" sldId="261"/>
            <ac:spMk id="47" creationId="{F7036F29-13A2-054B-80B0-02A9A02126CC}"/>
          </ac:spMkLst>
        </pc:spChg>
      </pc:sldChg>
      <pc:sldChg chg="del">
        <pc:chgData name="Orla Casey" userId="S::orla@momentumconsulting.ie::ee9f56f0-43a2-47ae-a5b8-d4a7d2f5cec3" providerId="AD" clId="Web-{1301A3CE-C336-456A-BCBD-7ED06B7252AB}" dt="2022-11-12T20:14:43.377" v="378"/>
        <pc:sldMkLst>
          <pc:docMk/>
          <pc:sldMk cId="4020512405" sldId="262"/>
        </pc:sldMkLst>
      </pc:sldChg>
      <pc:sldChg chg="del">
        <pc:chgData name="Orla Casey" userId="S::orla@momentumconsulting.ie::ee9f56f0-43a2-47ae-a5b8-d4a7d2f5cec3" providerId="AD" clId="Web-{1301A3CE-C336-456A-BCBD-7ED06B7252AB}" dt="2022-11-12T20:15:35.801" v="385"/>
        <pc:sldMkLst>
          <pc:docMk/>
          <pc:sldMk cId="2182585866" sldId="263"/>
        </pc:sldMkLst>
      </pc:sldChg>
      <pc:sldChg chg="del">
        <pc:chgData name="Orla Casey" userId="S::orla@momentumconsulting.ie::ee9f56f0-43a2-47ae-a5b8-d4a7d2f5cec3" providerId="AD" clId="Web-{1301A3CE-C336-456A-BCBD-7ED06B7252AB}" dt="2022-11-12T20:14:47.830" v="381"/>
        <pc:sldMkLst>
          <pc:docMk/>
          <pc:sldMk cId="1666397285" sldId="266"/>
        </pc:sldMkLst>
      </pc:sldChg>
      <pc:sldChg chg="del">
        <pc:chgData name="Orla Casey" userId="S::orla@momentumconsulting.ie::ee9f56f0-43a2-47ae-a5b8-d4a7d2f5cec3" providerId="AD" clId="Web-{1301A3CE-C336-456A-BCBD-7ED06B7252AB}" dt="2022-11-12T20:15:34.160" v="383"/>
        <pc:sldMkLst>
          <pc:docMk/>
          <pc:sldMk cId="1123108764" sldId="268"/>
        </pc:sldMkLst>
      </pc:sldChg>
      <pc:sldChg chg="del">
        <pc:chgData name="Orla Casey" userId="S::orla@momentumconsulting.ie::ee9f56f0-43a2-47ae-a5b8-d4a7d2f5cec3" providerId="AD" clId="Web-{1301A3CE-C336-456A-BCBD-7ED06B7252AB}" dt="2022-11-12T19:57:30.057" v="146"/>
        <pc:sldMkLst>
          <pc:docMk/>
          <pc:sldMk cId="4036009381" sldId="4264"/>
        </pc:sldMkLst>
      </pc:sldChg>
      <pc:sldChg chg="del">
        <pc:chgData name="Orla Casey" userId="S::orla@momentumconsulting.ie::ee9f56f0-43a2-47ae-a5b8-d4a7d2f5cec3" providerId="AD" clId="Web-{1301A3CE-C336-456A-BCBD-7ED06B7252AB}" dt="2022-11-12T20:15:35.066" v="384"/>
        <pc:sldMkLst>
          <pc:docMk/>
          <pc:sldMk cId="1267566916" sldId="4266"/>
        </pc:sldMkLst>
      </pc:sldChg>
      <pc:sldChg chg="del">
        <pc:chgData name="Orla Casey" userId="S::orla@momentumconsulting.ie::ee9f56f0-43a2-47ae-a5b8-d4a7d2f5cec3" providerId="AD" clId="Web-{1301A3CE-C336-456A-BCBD-7ED06B7252AB}" dt="2022-11-12T20:14:41.689" v="376"/>
        <pc:sldMkLst>
          <pc:docMk/>
          <pc:sldMk cId="3368621248" sldId="4283"/>
        </pc:sldMkLst>
      </pc:sldChg>
      <pc:sldChg chg="del">
        <pc:chgData name="Orla Casey" userId="S::orla@momentumconsulting.ie::ee9f56f0-43a2-47ae-a5b8-d4a7d2f5cec3" providerId="AD" clId="Web-{1301A3CE-C336-456A-BCBD-7ED06B7252AB}" dt="2022-11-12T20:15:43.785" v="387"/>
        <pc:sldMkLst>
          <pc:docMk/>
          <pc:sldMk cId="2159553776" sldId="4284"/>
        </pc:sldMkLst>
      </pc:sldChg>
      <pc:sldChg chg="modSp">
        <pc:chgData name="Orla Casey" userId="S::orla@momentumconsulting.ie::ee9f56f0-43a2-47ae-a5b8-d4a7d2f5cec3" providerId="AD" clId="Web-{1301A3CE-C336-456A-BCBD-7ED06B7252AB}" dt="2022-11-12T20:03:51.459" v="207" actId="20577"/>
        <pc:sldMkLst>
          <pc:docMk/>
          <pc:sldMk cId="2154596104" sldId="4295"/>
        </pc:sldMkLst>
        <pc:spChg chg="mod">
          <ac:chgData name="Orla Casey" userId="S::orla@momentumconsulting.ie::ee9f56f0-43a2-47ae-a5b8-d4a7d2f5cec3" providerId="AD" clId="Web-{1301A3CE-C336-456A-BCBD-7ED06B7252AB}" dt="2022-11-12T20:03:39.334" v="205" actId="20577"/>
          <ac:spMkLst>
            <pc:docMk/>
            <pc:sldMk cId="2154596104" sldId="4295"/>
            <ac:spMk id="4" creationId="{EDD71F70-3EBF-F24E-83D1-31D583765A5C}"/>
          </ac:spMkLst>
        </pc:spChg>
        <pc:spChg chg="mod">
          <ac:chgData name="Orla Casey" userId="S::orla@momentumconsulting.ie::ee9f56f0-43a2-47ae-a5b8-d4a7d2f5cec3" providerId="AD" clId="Web-{1301A3CE-C336-456A-BCBD-7ED06B7252AB}" dt="2022-11-12T20:03:51.459" v="207" actId="20577"/>
          <ac:spMkLst>
            <pc:docMk/>
            <pc:sldMk cId="2154596104" sldId="4295"/>
            <ac:spMk id="8" creationId="{FA6851B0-A31A-9BD4-D0EF-12DA9B171D53}"/>
          </ac:spMkLst>
        </pc:spChg>
      </pc:sldChg>
      <pc:sldChg chg="del">
        <pc:chgData name="Orla Casey" userId="S::orla@momentumconsulting.ie::ee9f56f0-43a2-47ae-a5b8-d4a7d2f5cec3" providerId="AD" clId="Web-{1301A3CE-C336-456A-BCBD-7ED06B7252AB}" dt="2022-11-12T20:14:45.080" v="379"/>
        <pc:sldMkLst>
          <pc:docMk/>
          <pc:sldMk cId="1134157480" sldId="4308"/>
        </pc:sldMkLst>
      </pc:sldChg>
      <pc:sldChg chg="modSp">
        <pc:chgData name="Orla Casey" userId="S::orla@momentumconsulting.ie::ee9f56f0-43a2-47ae-a5b8-d4a7d2f5cec3" providerId="AD" clId="Web-{1301A3CE-C336-456A-BCBD-7ED06B7252AB}" dt="2022-11-12T19:56:17.881" v="125" actId="20577"/>
        <pc:sldMkLst>
          <pc:docMk/>
          <pc:sldMk cId="1786710346" sldId="4311"/>
        </pc:sldMkLst>
        <pc:spChg chg="mod">
          <ac:chgData name="Orla Casey" userId="S::orla@momentumconsulting.ie::ee9f56f0-43a2-47ae-a5b8-d4a7d2f5cec3" providerId="AD" clId="Web-{1301A3CE-C336-456A-BCBD-7ED06B7252AB}" dt="2022-11-12T19:56:17.881" v="125" actId="20577"/>
          <ac:spMkLst>
            <pc:docMk/>
            <pc:sldMk cId="1786710346" sldId="4311"/>
            <ac:spMk id="7" creationId="{93614E25-4C69-6049-85FD-AD1A0E84F837}"/>
          </ac:spMkLst>
        </pc:spChg>
      </pc:sldChg>
      <pc:sldChg chg="del">
        <pc:chgData name="Orla Casey" userId="S::orla@momentumconsulting.ie::ee9f56f0-43a2-47ae-a5b8-d4a7d2f5cec3" providerId="AD" clId="Web-{1301A3CE-C336-456A-BCBD-7ED06B7252AB}" dt="2022-11-12T20:15:42.770" v="386"/>
        <pc:sldMkLst>
          <pc:docMk/>
          <pc:sldMk cId="3227263433" sldId="4312"/>
        </pc:sldMkLst>
      </pc:sldChg>
      <pc:sldChg chg="del">
        <pc:chgData name="Orla Casey" userId="S::orla@momentumconsulting.ie::ee9f56f0-43a2-47ae-a5b8-d4a7d2f5cec3" providerId="AD" clId="Web-{1301A3CE-C336-456A-BCBD-7ED06B7252AB}" dt="2022-11-12T20:15:48.707" v="389"/>
        <pc:sldMkLst>
          <pc:docMk/>
          <pc:sldMk cId="2761976613" sldId="4313"/>
        </pc:sldMkLst>
      </pc:sldChg>
      <pc:sldChg chg="del">
        <pc:chgData name="Orla Casey" userId="S::orla@momentumconsulting.ie::ee9f56f0-43a2-47ae-a5b8-d4a7d2f5cec3" providerId="AD" clId="Web-{1301A3CE-C336-456A-BCBD-7ED06B7252AB}" dt="2022-11-12T20:15:55.989" v="390"/>
        <pc:sldMkLst>
          <pc:docMk/>
          <pc:sldMk cId="782957179" sldId="4314"/>
        </pc:sldMkLst>
      </pc:sldChg>
      <pc:sldChg chg="del">
        <pc:chgData name="Orla Casey" userId="S::orla@momentumconsulting.ie::ee9f56f0-43a2-47ae-a5b8-d4a7d2f5cec3" providerId="AD" clId="Web-{1301A3CE-C336-456A-BCBD-7ED06B7252AB}" dt="2022-11-12T20:15:58.411" v="391"/>
        <pc:sldMkLst>
          <pc:docMk/>
          <pc:sldMk cId="2594441317" sldId="4315"/>
        </pc:sldMkLst>
      </pc:sldChg>
      <pc:sldChg chg="del">
        <pc:chgData name="Orla Casey" userId="S::orla@momentumconsulting.ie::ee9f56f0-43a2-47ae-a5b8-d4a7d2f5cec3" providerId="AD" clId="Web-{1301A3CE-C336-456A-BCBD-7ED06B7252AB}" dt="2022-11-12T20:16:00.145" v="392"/>
        <pc:sldMkLst>
          <pc:docMk/>
          <pc:sldMk cId="4129138896" sldId="4316"/>
        </pc:sldMkLst>
      </pc:sldChg>
      <pc:sldChg chg="del">
        <pc:chgData name="Orla Casey" userId="S::orla@momentumconsulting.ie::ee9f56f0-43a2-47ae-a5b8-d4a7d2f5cec3" providerId="AD" clId="Web-{1301A3CE-C336-456A-BCBD-7ED06B7252AB}" dt="2022-11-12T20:16:01.973" v="393"/>
        <pc:sldMkLst>
          <pc:docMk/>
          <pc:sldMk cId="549561566" sldId="4317"/>
        </pc:sldMkLst>
      </pc:sldChg>
      <pc:sldChg chg="del">
        <pc:chgData name="Orla Casey" userId="S::orla@momentumconsulting.ie::ee9f56f0-43a2-47ae-a5b8-d4a7d2f5cec3" providerId="AD" clId="Web-{1301A3CE-C336-456A-BCBD-7ED06B7252AB}" dt="2022-11-12T20:15:04.846" v="382"/>
        <pc:sldMkLst>
          <pc:docMk/>
          <pc:sldMk cId="888845405" sldId="4318"/>
        </pc:sldMkLst>
      </pc:sldChg>
      <pc:sldChg chg="del">
        <pc:chgData name="Orla Casey" userId="S::orla@momentumconsulting.ie::ee9f56f0-43a2-47ae-a5b8-d4a7d2f5cec3" providerId="AD" clId="Web-{1301A3CE-C336-456A-BCBD-7ED06B7252AB}" dt="2022-11-12T20:16:03.958" v="394"/>
        <pc:sldMkLst>
          <pc:docMk/>
          <pc:sldMk cId="307700652" sldId="4319"/>
        </pc:sldMkLst>
      </pc:sldChg>
      <pc:sldChg chg="modSp">
        <pc:chgData name="Orla Casey" userId="S::orla@momentumconsulting.ie::ee9f56f0-43a2-47ae-a5b8-d4a7d2f5cec3" providerId="AD" clId="Web-{1301A3CE-C336-456A-BCBD-7ED06B7252AB}" dt="2022-11-12T19:57:13.776" v="145" actId="14100"/>
        <pc:sldMkLst>
          <pc:docMk/>
          <pc:sldMk cId="1856694472" sldId="4409"/>
        </pc:sldMkLst>
        <pc:spChg chg="mod">
          <ac:chgData name="Orla Casey" userId="S::orla@momentumconsulting.ie::ee9f56f0-43a2-47ae-a5b8-d4a7d2f5cec3" providerId="AD" clId="Web-{1301A3CE-C336-456A-BCBD-7ED06B7252AB}" dt="2022-11-12T19:57:10.494" v="144" actId="20577"/>
          <ac:spMkLst>
            <pc:docMk/>
            <pc:sldMk cId="1856694472" sldId="4409"/>
            <ac:spMk id="9" creationId="{4DFEC98D-AEB7-5EF8-43A2-1ABA93E4E8D7}"/>
          </ac:spMkLst>
        </pc:spChg>
        <pc:spChg chg="mod">
          <ac:chgData name="Orla Casey" userId="S::orla@momentumconsulting.ie::ee9f56f0-43a2-47ae-a5b8-d4a7d2f5cec3" providerId="AD" clId="Web-{1301A3CE-C336-456A-BCBD-7ED06B7252AB}" dt="2022-11-12T19:57:06.744" v="142" actId="20577"/>
          <ac:spMkLst>
            <pc:docMk/>
            <pc:sldMk cId="1856694472" sldId="4409"/>
            <ac:spMk id="11" creationId="{7163A4B8-D6DE-E62B-8107-C43A11CC5C40}"/>
          </ac:spMkLst>
        </pc:spChg>
        <pc:spChg chg="mod">
          <ac:chgData name="Orla Casey" userId="S::orla@momentumconsulting.ie::ee9f56f0-43a2-47ae-a5b8-d4a7d2f5cec3" providerId="AD" clId="Web-{1301A3CE-C336-456A-BCBD-7ED06B7252AB}" dt="2022-11-12T19:57:13.776" v="145" actId="14100"/>
          <ac:spMkLst>
            <pc:docMk/>
            <pc:sldMk cId="1856694472" sldId="4409"/>
            <ac:spMk id="13" creationId="{CE5A9C4E-C39A-6287-5B68-B89A6E5F0E13}"/>
          </ac:spMkLst>
        </pc:spChg>
        <pc:spChg chg="mod">
          <ac:chgData name="Orla Casey" userId="S::orla@momentumconsulting.ie::ee9f56f0-43a2-47ae-a5b8-d4a7d2f5cec3" providerId="AD" clId="Web-{1301A3CE-C336-456A-BCBD-7ED06B7252AB}" dt="2022-11-12T19:56:58.931" v="138" actId="20577"/>
          <ac:spMkLst>
            <pc:docMk/>
            <pc:sldMk cId="1856694472" sldId="4409"/>
            <ac:spMk id="15" creationId="{04BF1108-63AB-EF7B-1CC8-E1AEDAE8E38E}"/>
          </ac:spMkLst>
        </pc:spChg>
      </pc:sldChg>
      <pc:sldChg chg="modSp">
        <pc:chgData name="Orla Casey" userId="S::orla@momentumconsulting.ie::ee9f56f0-43a2-47ae-a5b8-d4a7d2f5cec3" providerId="AD" clId="Web-{1301A3CE-C336-456A-BCBD-7ED06B7252AB}" dt="2022-11-12T20:01:04.242" v="160" actId="14100"/>
        <pc:sldMkLst>
          <pc:docMk/>
          <pc:sldMk cId="4181541036" sldId="4410"/>
        </pc:sldMkLst>
        <pc:spChg chg="mod">
          <ac:chgData name="Orla Casey" userId="S::orla@momentumconsulting.ie::ee9f56f0-43a2-47ae-a5b8-d4a7d2f5cec3" providerId="AD" clId="Web-{1301A3CE-C336-456A-BCBD-7ED06B7252AB}" dt="2022-11-12T20:01:04.242" v="160" actId="14100"/>
          <ac:spMkLst>
            <pc:docMk/>
            <pc:sldMk cId="4181541036" sldId="4410"/>
            <ac:spMk id="12" creationId="{E50C7146-AA63-E4A2-ECA9-EAECED8B558C}"/>
          </ac:spMkLst>
        </pc:spChg>
        <pc:picChg chg="mod">
          <ac:chgData name="Orla Casey" userId="S::orla@momentumconsulting.ie::ee9f56f0-43a2-47ae-a5b8-d4a7d2f5cec3" providerId="AD" clId="Web-{1301A3CE-C336-456A-BCBD-7ED06B7252AB}" dt="2022-11-12T20:00:38.976" v="148" actId="1076"/>
          <ac:picMkLst>
            <pc:docMk/>
            <pc:sldMk cId="4181541036" sldId="4410"/>
            <ac:picMk id="8" creationId="{3DCD35FF-8162-ABB2-7728-37A159EB215C}"/>
          </ac:picMkLst>
        </pc:picChg>
      </pc:sldChg>
      <pc:sldChg chg="modSp">
        <pc:chgData name="Orla Casey" userId="S::orla@momentumconsulting.ie::ee9f56f0-43a2-47ae-a5b8-d4a7d2f5cec3" providerId="AD" clId="Web-{1301A3CE-C336-456A-BCBD-7ED06B7252AB}" dt="2022-11-12T20:03:31.662" v="204" actId="20577"/>
        <pc:sldMkLst>
          <pc:docMk/>
          <pc:sldMk cId="4001217085" sldId="4411"/>
        </pc:sldMkLst>
        <pc:spChg chg="mod">
          <ac:chgData name="Orla Casey" userId="S::orla@momentumconsulting.ie::ee9f56f0-43a2-47ae-a5b8-d4a7d2f5cec3" providerId="AD" clId="Web-{1301A3CE-C336-456A-BCBD-7ED06B7252AB}" dt="2022-11-12T20:03:31.662" v="204" actId="20577"/>
          <ac:spMkLst>
            <pc:docMk/>
            <pc:sldMk cId="4001217085" sldId="4411"/>
            <ac:spMk id="3" creationId="{063DCFA0-7067-22A2-B531-EA18661CA524}"/>
          </ac:spMkLst>
        </pc:spChg>
      </pc:sldChg>
      <pc:sldChg chg="addSp delSp modSp">
        <pc:chgData name="Orla Casey" userId="S::orla@momentumconsulting.ie::ee9f56f0-43a2-47ae-a5b8-d4a7d2f5cec3" providerId="AD" clId="Web-{1301A3CE-C336-456A-BCBD-7ED06B7252AB}" dt="2022-11-12T20:08:43.862" v="283" actId="1076"/>
        <pc:sldMkLst>
          <pc:docMk/>
          <pc:sldMk cId="671853912" sldId="4414"/>
        </pc:sldMkLst>
        <pc:spChg chg="add del mod">
          <ac:chgData name="Orla Casey" userId="S::orla@momentumconsulting.ie::ee9f56f0-43a2-47ae-a5b8-d4a7d2f5cec3" providerId="AD" clId="Web-{1301A3CE-C336-456A-BCBD-7ED06B7252AB}" dt="2022-11-12T20:08:39.502" v="282" actId="1076"/>
          <ac:spMkLst>
            <pc:docMk/>
            <pc:sldMk cId="671853912" sldId="4414"/>
            <ac:spMk id="3" creationId="{063DCFA0-7067-22A2-B531-EA18661CA524}"/>
          </ac:spMkLst>
        </pc:spChg>
        <pc:spChg chg="add del mod">
          <ac:chgData name="Orla Casey" userId="S::orla@momentumconsulting.ie::ee9f56f0-43a2-47ae-a5b8-d4a7d2f5cec3" providerId="AD" clId="Web-{1301A3CE-C336-456A-BCBD-7ED06B7252AB}" dt="2022-11-12T20:08:08.720" v="273"/>
          <ac:spMkLst>
            <pc:docMk/>
            <pc:sldMk cId="671853912" sldId="4414"/>
            <ac:spMk id="5" creationId="{CF99F30A-8C6F-F8B5-DD32-7143C2146381}"/>
          </ac:spMkLst>
        </pc:spChg>
        <pc:graphicFrameChg chg="add del">
          <ac:chgData name="Orla Casey" userId="S::orla@momentumconsulting.ie::ee9f56f0-43a2-47ae-a5b8-d4a7d2f5cec3" providerId="AD" clId="Web-{1301A3CE-C336-456A-BCBD-7ED06B7252AB}" dt="2022-11-12T20:07:47.938" v="266"/>
          <ac:graphicFrameMkLst>
            <pc:docMk/>
            <pc:sldMk cId="671853912" sldId="4414"/>
            <ac:graphicFrameMk id="6" creationId="{153D261A-F8C2-1B7B-F8A9-6BA381A3401E}"/>
          </ac:graphicFrameMkLst>
        </pc:graphicFrameChg>
        <pc:graphicFrameChg chg="add del">
          <ac:chgData name="Orla Casey" userId="S::orla@momentumconsulting.ie::ee9f56f0-43a2-47ae-a5b8-d4a7d2f5cec3" providerId="AD" clId="Web-{1301A3CE-C336-456A-BCBD-7ED06B7252AB}" dt="2022-11-12T20:08:02.298" v="270"/>
          <ac:graphicFrameMkLst>
            <pc:docMk/>
            <pc:sldMk cId="671853912" sldId="4414"/>
            <ac:graphicFrameMk id="8" creationId="{76895362-33D2-092C-EE31-46A60695E7EE}"/>
          </ac:graphicFrameMkLst>
        </pc:graphicFrameChg>
        <pc:picChg chg="add mod">
          <ac:chgData name="Orla Casey" userId="S::orla@momentumconsulting.ie::ee9f56f0-43a2-47ae-a5b8-d4a7d2f5cec3" providerId="AD" clId="Web-{1301A3CE-C336-456A-BCBD-7ED06B7252AB}" dt="2022-11-12T20:08:43.862" v="283" actId="1076"/>
          <ac:picMkLst>
            <pc:docMk/>
            <pc:sldMk cId="671853912" sldId="4414"/>
            <ac:picMk id="2" creationId="{72D5D227-AC52-C4A8-5C29-DF56F4D06349}"/>
          </ac:picMkLst>
        </pc:picChg>
      </pc:sldChg>
      <pc:sldChg chg="modSp">
        <pc:chgData name="Orla Casey" userId="S::orla@momentumconsulting.ie::ee9f56f0-43a2-47ae-a5b8-d4a7d2f5cec3" providerId="AD" clId="Web-{1301A3CE-C336-456A-BCBD-7ED06B7252AB}" dt="2022-11-12T20:11:28.587" v="337" actId="14100"/>
        <pc:sldMkLst>
          <pc:docMk/>
          <pc:sldMk cId="569400637" sldId="4418"/>
        </pc:sldMkLst>
        <pc:spChg chg="mod">
          <ac:chgData name="Orla Casey" userId="S::orla@momentumconsulting.ie::ee9f56f0-43a2-47ae-a5b8-d4a7d2f5cec3" providerId="AD" clId="Web-{1301A3CE-C336-456A-BCBD-7ED06B7252AB}" dt="2022-11-12T20:10:38.445" v="314" actId="20577"/>
          <ac:spMkLst>
            <pc:docMk/>
            <pc:sldMk cId="569400637" sldId="4418"/>
            <ac:spMk id="5" creationId="{99D9C8E7-0DCB-5D4D-9F86-87DD54FCAF63}"/>
          </ac:spMkLst>
        </pc:spChg>
        <pc:spChg chg="mod">
          <ac:chgData name="Orla Casey" userId="S::orla@momentumconsulting.ie::ee9f56f0-43a2-47ae-a5b8-d4a7d2f5cec3" providerId="AD" clId="Web-{1301A3CE-C336-456A-BCBD-7ED06B7252AB}" dt="2022-11-12T20:11:28.587" v="337" actId="14100"/>
          <ac:spMkLst>
            <pc:docMk/>
            <pc:sldMk cId="569400637" sldId="4418"/>
            <ac:spMk id="8" creationId="{EBE023E0-C9BC-A0B3-B4FB-9750C4803565}"/>
          </ac:spMkLst>
        </pc:spChg>
        <pc:picChg chg="mod">
          <ac:chgData name="Orla Casey" userId="S::orla@momentumconsulting.ie::ee9f56f0-43a2-47ae-a5b8-d4a7d2f5cec3" providerId="AD" clId="Web-{1301A3CE-C336-456A-BCBD-7ED06B7252AB}" dt="2022-11-12T20:11:18.368" v="334" actId="1076"/>
          <ac:picMkLst>
            <pc:docMk/>
            <pc:sldMk cId="569400637" sldId="4418"/>
            <ac:picMk id="3076" creationId="{2D927C58-614C-29D2-A8E8-501B716E4566}"/>
          </ac:picMkLst>
        </pc:picChg>
      </pc:sldChg>
      <pc:sldChg chg="modSp">
        <pc:chgData name="Orla Casey" userId="S::orla@momentumconsulting.ie::ee9f56f0-43a2-47ae-a5b8-d4a7d2f5cec3" providerId="AD" clId="Web-{1301A3CE-C336-456A-BCBD-7ED06B7252AB}" dt="2022-11-12T19:54:49.315" v="70" actId="20577"/>
        <pc:sldMkLst>
          <pc:docMk/>
          <pc:sldMk cId="2847895155" sldId="4426"/>
        </pc:sldMkLst>
        <pc:spChg chg="mod">
          <ac:chgData name="Orla Casey" userId="S::orla@momentumconsulting.ie::ee9f56f0-43a2-47ae-a5b8-d4a7d2f5cec3" providerId="AD" clId="Web-{1301A3CE-C336-456A-BCBD-7ED06B7252AB}" dt="2022-11-12T19:54:49.315" v="70" actId="20577"/>
          <ac:spMkLst>
            <pc:docMk/>
            <pc:sldMk cId="2847895155" sldId="4426"/>
            <ac:spMk id="2" creationId="{A2DA37E9-726C-7D7B-7C2D-06470A310B36}"/>
          </ac:spMkLst>
        </pc:spChg>
      </pc:sldChg>
      <pc:sldChg chg="modSp">
        <pc:chgData name="Orla Casey" userId="S::orla@momentumconsulting.ie::ee9f56f0-43a2-47ae-a5b8-d4a7d2f5cec3" providerId="AD" clId="Web-{1301A3CE-C336-456A-BCBD-7ED06B7252AB}" dt="2022-11-12T20:02:08.435" v="174" actId="20577"/>
        <pc:sldMkLst>
          <pc:docMk/>
          <pc:sldMk cId="1385890562" sldId="4427"/>
        </pc:sldMkLst>
        <pc:spChg chg="mod">
          <ac:chgData name="Orla Casey" userId="S::orla@momentumconsulting.ie::ee9f56f0-43a2-47ae-a5b8-d4a7d2f5cec3" providerId="AD" clId="Web-{1301A3CE-C336-456A-BCBD-7ED06B7252AB}" dt="2022-11-12T20:02:08.435" v="174" actId="20577"/>
          <ac:spMkLst>
            <pc:docMk/>
            <pc:sldMk cId="1385890562" sldId="4427"/>
            <ac:spMk id="2" creationId="{A2DA37E9-726C-7D7B-7C2D-06470A310B36}"/>
          </ac:spMkLst>
        </pc:spChg>
      </pc:sldChg>
      <pc:sldChg chg="addSp delSp modSp">
        <pc:chgData name="Orla Casey" userId="S::orla@momentumconsulting.ie::ee9f56f0-43a2-47ae-a5b8-d4a7d2f5cec3" providerId="AD" clId="Web-{1301A3CE-C336-456A-BCBD-7ED06B7252AB}" dt="2022-11-12T20:10:18.428" v="302" actId="1076"/>
        <pc:sldMkLst>
          <pc:docMk/>
          <pc:sldMk cId="2317145391" sldId="4428"/>
        </pc:sldMkLst>
        <pc:spChg chg="mod">
          <ac:chgData name="Orla Casey" userId="S::orla@momentumconsulting.ie::ee9f56f0-43a2-47ae-a5b8-d4a7d2f5cec3" providerId="AD" clId="Web-{1301A3CE-C336-456A-BCBD-7ED06B7252AB}" dt="2022-11-12T20:10:18.428" v="302" actId="1076"/>
          <ac:spMkLst>
            <pc:docMk/>
            <pc:sldMk cId="2317145391" sldId="4428"/>
            <ac:spMk id="2" creationId="{A2DA37E9-726C-7D7B-7C2D-06470A310B36}"/>
          </ac:spMkLst>
        </pc:spChg>
        <pc:spChg chg="add del mod">
          <ac:chgData name="Orla Casey" userId="S::orla@momentumconsulting.ie::ee9f56f0-43a2-47ae-a5b8-d4a7d2f5cec3" providerId="AD" clId="Web-{1301A3CE-C336-456A-BCBD-7ED06B7252AB}" dt="2022-11-12T20:10:14.272" v="300"/>
          <ac:spMkLst>
            <pc:docMk/>
            <pc:sldMk cId="2317145391" sldId="4428"/>
            <ac:spMk id="8" creationId="{400E70E5-D7D1-041E-55DB-7CCE6361E895}"/>
          </ac:spMkLst>
        </pc:spChg>
        <pc:picChg chg="add del mod">
          <ac:chgData name="Orla Casey" userId="S::orla@momentumconsulting.ie::ee9f56f0-43a2-47ae-a5b8-d4a7d2f5cec3" providerId="AD" clId="Web-{1301A3CE-C336-456A-BCBD-7ED06B7252AB}" dt="2022-11-12T20:10:14.272" v="301"/>
          <ac:picMkLst>
            <pc:docMk/>
            <pc:sldMk cId="2317145391" sldId="4428"/>
            <ac:picMk id="7" creationId="{9231EA41-09E2-503A-3EDE-7B714E46A44C}"/>
          </ac:picMkLst>
        </pc:picChg>
      </pc:sldChg>
      <pc:sldChg chg="del">
        <pc:chgData name="Orla Casey" userId="S::orla@momentumconsulting.ie::ee9f56f0-43a2-47ae-a5b8-d4a7d2f5cec3" providerId="AD" clId="Web-{1301A3CE-C336-456A-BCBD-7ED06B7252AB}" dt="2022-11-12T20:14:37.423" v="375"/>
        <pc:sldMkLst>
          <pc:docMk/>
          <pc:sldMk cId="943129744" sldId="4451"/>
        </pc:sldMkLst>
      </pc:sldChg>
      <pc:sldChg chg="del">
        <pc:chgData name="Orla Casey" userId="S::orla@momentumconsulting.ie::ee9f56f0-43a2-47ae-a5b8-d4a7d2f5cec3" providerId="AD" clId="Web-{1301A3CE-C336-456A-BCBD-7ED06B7252AB}" dt="2022-11-12T20:14:45.830" v="380"/>
        <pc:sldMkLst>
          <pc:docMk/>
          <pc:sldMk cId="3507321085" sldId="4452"/>
        </pc:sldMkLst>
      </pc:sldChg>
      <pc:sldChg chg="modSp">
        <pc:chgData name="Orla Casey" userId="S::orla@momentumconsulting.ie::ee9f56f0-43a2-47ae-a5b8-d4a7d2f5cec3" providerId="AD" clId="Web-{1301A3CE-C336-456A-BCBD-7ED06B7252AB}" dt="2022-11-12T19:49:42.740" v="3" actId="14100"/>
        <pc:sldMkLst>
          <pc:docMk/>
          <pc:sldMk cId="1115086148" sldId="4458"/>
        </pc:sldMkLst>
        <pc:spChg chg="mod">
          <ac:chgData name="Orla Casey" userId="S::orla@momentumconsulting.ie::ee9f56f0-43a2-47ae-a5b8-d4a7d2f5cec3" providerId="AD" clId="Web-{1301A3CE-C336-456A-BCBD-7ED06B7252AB}" dt="2022-11-12T19:49:42.740" v="3" actId="14100"/>
          <ac:spMkLst>
            <pc:docMk/>
            <pc:sldMk cId="1115086148" sldId="4458"/>
            <ac:spMk id="2" creationId="{A2DA37E9-726C-7D7B-7C2D-06470A310B36}"/>
          </ac:spMkLst>
        </pc:spChg>
      </pc:sldChg>
      <pc:sldChg chg="addSp delSp modSp add ord replId">
        <pc:chgData name="Orla Casey" userId="S::orla@momentumconsulting.ie::ee9f56f0-43a2-47ae-a5b8-d4a7d2f5cec3" providerId="AD" clId="Web-{1301A3CE-C336-456A-BCBD-7ED06B7252AB}" dt="2022-11-12T20:06:22.512" v="242" actId="1076"/>
        <pc:sldMkLst>
          <pc:docMk/>
          <pc:sldMk cId="1411684264" sldId="4459"/>
        </pc:sldMkLst>
        <pc:spChg chg="mod">
          <ac:chgData name="Orla Casey" userId="S::orla@momentumconsulting.ie::ee9f56f0-43a2-47ae-a5b8-d4a7d2f5cec3" providerId="AD" clId="Web-{1301A3CE-C336-456A-BCBD-7ED06B7252AB}" dt="2022-11-12T20:04:51.368" v="226" actId="14100"/>
          <ac:spMkLst>
            <pc:docMk/>
            <pc:sldMk cId="1411684264" sldId="4459"/>
            <ac:spMk id="3" creationId="{063DCFA0-7067-22A2-B531-EA18661CA524}"/>
          </ac:spMkLst>
        </pc:spChg>
        <pc:spChg chg="add del mod">
          <ac:chgData name="Orla Casey" userId="S::orla@momentumconsulting.ie::ee9f56f0-43a2-47ae-a5b8-d4a7d2f5cec3" providerId="AD" clId="Web-{1301A3CE-C336-456A-BCBD-7ED06B7252AB}" dt="2022-11-12T20:05:49.089" v="234"/>
          <ac:spMkLst>
            <pc:docMk/>
            <pc:sldMk cId="1411684264" sldId="4459"/>
            <ac:spMk id="5" creationId="{187AB897-7B68-7C30-C15D-6556A3105204}"/>
          </ac:spMkLst>
        </pc:spChg>
        <pc:spChg chg="add del mod">
          <ac:chgData name="Orla Casey" userId="S::orla@momentumconsulting.ie::ee9f56f0-43a2-47ae-a5b8-d4a7d2f5cec3" providerId="AD" clId="Web-{1301A3CE-C336-456A-BCBD-7ED06B7252AB}" dt="2022-11-12T20:06:18.465" v="241"/>
          <ac:spMkLst>
            <pc:docMk/>
            <pc:sldMk cId="1411684264" sldId="4459"/>
            <ac:spMk id="8" creationId="{0F9FAC55-D768-DCCB-CC42-368FA47FB921}"/>
          </ac:spMkLst>
        </pc:spChg>
        <pc:picChg chg="add del mod">
          <ac:chgData name="Orla Casey" userId="S::orla@momentumconsulting.ie::ee9f56f0-43a2-47ae-a5b8-d4a7d2f5cec3" providerId="AD" clId="Web-{1301A3CE-C336-456A-BCBD-7ED06B7252AB}" dt="2022-11-12T20:05:49.089" v="234"/>
          <ac:picMkLst>
            <pc:docMk/>
            <pc:sldMk cId="1411684264" sldId="4459"/>
            <ac:picMk id="2" creationId="{56F83753-4723-99BC-E1F7-BE611E66CDF8}"/>
          </ac:picMkLst>
        </pc:picChg>
        <pc:picChg chg="add mod">
          <ac:chgData name="Orla Casey" userId="S::orla@momentumconsulting.ie::ee9f56f0-43a2-47ae-a5b8-d4a7d2f5cec3" providerId="AD" clId="Web-{1301A3CE-C336-456A-BCBD-7ED06B7252AB}" dt="2022-11-12T20:06:22.512" v="242" actId="1076"/>
          <ac:picMkLst>
            <pc:docMk/>
            <pc:sldMk cId="1411684264" sldId="4459"/>
            <ac:picMk id="7" creationId="{18145C2B-4FBF-6906-82ED-89B2D192AE4D}"/>
          </ac:picMkLst>
        </pc:picChg>
      </pc:sldChg>
    </pc:docChg>
  </pc:docChgLst>
  <pc:docChgLst>
    <pc:chgData name="Orla Casey" userId="S::orla@momentumconsulting.ie::ee9f56f0-43a2-47ae-a5b8-d4a7d2f5cec3" providerId="AD" clId="Web-{B238F6F6-02F8-4D4B-A411-AF8805EFC30C}"/>
    <pc:docChg chg="addSld delSld modSld sldOrd">
      <pc:chgData name="Orla Casey" userId="S::orla@momentumconsulting.ie::ee9f56f0-43a2-47ae-a5b8-d4a7d2f5cec3" providerId="AD" clId="Web-{B238F6F6-02F8-4D4B-A411-AF8805EFC30C}" dt="2022-11-13T07:36:45.515" v="1193" actId="14100"/>
      <pc:docMkLst>
        <pc:docMk/>
      </pc:docMkLst>
      <pc:sldChg chg="modSp">
        <pc:chgData name="Orla Casey" userId="S::orla@momentumconsulting.ie::ee9f56f0-43a2-47ae-a5b8-d4a7d2f5cec3" providerId="AD" clId="Web-{B238F6F6-02F8-4D4B-A411-AF8805EFC30C}" dt="2022-11-13T07:08:20.849" v="594" actId="20577"/>
        <pc:sldMkLst>
          <pc:docMk/>
          <pc:sldMk cId="3872978078" sldId="269"/>
        </pc:sldMkLst>
        <pc:spChg chg="mod">
          <ac:chgData name="Orla Casey" userId="S::orla@momentumconsulting.ie::ee9f56f0-43a2-47ae-a5b8-d4a7d2f5cec3" providerId="AD" clId="Web-{B238F6F6-02F8-4D4B-A411-AF8805EFC30C}" dt="2022-11-13T07:08:06.364" v="590" actId="1076"/>
          <ac:spMkLst>
            <pc:docMk/>
            <pc:sldMk cId="3872978078" sldId="269"/>
            <ac:spMk id="11" creationId="{9113AFF7-2568-27E0-2317-9866E7C81B9E}"/>
          </ac:spMkLst>
        </pc:spChg>
        <pc:spChg chg="mod">
          <ac:chgData name="Orla Casey" userId="S::orla@momentumconsulting.ie::ee9f56f0-43a2-47ae-a5b8-d4a7d2f5cec3" providerId="AD" clId="Web-{B238F6F6-02F8-4D4B-A411-AF8805EFC30C}" dt="2022-11-13T07:08:20.849" v="594" actId="20577"/>
          <ac:spMkLst>
            <pc:docMk/>
            <pc:sldMk cId="3872978078" sldId="269"/>
            <ac:spMk id="17" creationId="{D6CA2E39-7177-F519-7F5E-455AAB4FFCF9}"/>
          </ac:spMkLst>
        </pc:spChg>
      </pc:sldChg>
      <pc:sldChg chg="del">
        <pc:chgData name="Orla Casey" userId="S::orla@momentumconsulting.ie::ee9f56f0-43a2-47ae-a5b8-d4a7d2f5cec3" providerId="AD" clId="Web-{B238F6F6-02F8-4D4B-A411-AF8805EFC30C}" dt="2022-11-13T07:13:00.574" v="876"/>
        <pc:sldMkLst>
          <pc:docMk/>
          <pc:sldMk cId="2161577467" sldId="270"/>
        </pc:sldMkLst>
      </pc:sldChg>
      <pc:sldChg chg="del">
        <pc:chgData name="Orla Casey" userId="S::orla@momentumconsulting.ie::ee9f56f0-43a2-47ae-a5b8-d4a7d2f5cec3" providerId="AD" clId="Web-{B238F6F6-02F8-4D4B-A411-AF8805EFC30C}" dt="2022-11-13T07:13:00.574" v="877"/>
        <pc:sldMkLst>
          <pc:docMk/>
          <pc:sldMk cId="2336678082" sldId="271"/>
        </pc:sldMkLst>
      </pc:sldChg>
      <pc:sldChg chg="modSp">
        <pc:chgData name="Orla Casey" userId="S::orla@momentumconsulting.ie::ee9f56f0-43a2-47ae-a5b8-d4a7d2f5cec3" providerId="AD" clId="Web-{B238F6F6-02F8-4D4B-A411-AF8805EFC30C}" dt="2022-11-13T07:03:26.009" v="560" actId="14100"/>
        <pc:sldMkLst>
          <pc:docMk/>
          <pc:sldMk cId="1402567072" sldId="273"/>
        </pc:sldMkLst>
        <pc:spChg chg="mod">
          <ac:chgData name="Orla Casey" userId="S::orla@momentumconsulting.ie::ee9f56f0-43a2-47ae-a5b8-d4a7d2f5cec3" providerId="AD" clId="Web-{B238F6F6-02F8-4D4B-A411-AF8805EFC30C}" dt="2022-11-13T07:03:26.009" v="560" actId="14100"/>
          <ac:spMkLst>
            <pc:docMk/>
            <pc:sldMk cId="1402567072" sldId="273"/>
            <ac:spMk id="5" creationId="{B7DB5F2D-A33A-7B40-ADE5-6E5FC6DF7682}"/>
          </ac:spMkLst>
        </pc:spChg>
      </pc:sldChg>
      <pc:sldChg chg="addSp delSp modSp">
        <pc:chgData name="Orla Casey" userId="S::orla@momentumconsulting.ie::ee9f56f0-43a2-47ae-a5b8-d4a7d2f5cec3" providerId="AD" clId="Web-{B238F6F6-02F8-4D4B-A411-AF8805EFC30C}" dt="2022-11-13T07:36:45.515" v="1193" actId="14100"/>
        <pc:sldMkLst>
          <pc:docMk/>
          <pc:sldMk cId="4169825511" sldId="4263"/>
        </pc:sldMkLst>
        <pc:spChg chg="del mod">
          <ac:chgData name="Orla Casey" userId="S::orla@momentumconsulting.ie::ee9f56f0-43a2-47ae-a5b8-d4a7d2f5cec3" providerId="AD" clId="Web-{B238F6F6-02F8-4D4B-A411-AF8805EFC30C}" dt="2022-11-13T07:36:04.295" v="1172"/>
          <ac:spMkLst>
            <pc:docMk/>
            <pc:sldMk cId="4169825511" sldId="4263"/>
            <ac:spMk id="2" creationId="{C7A64921-25A6-3447-89EF-E27539ED69A4}"/>
          </ac:spMkLst>
        </pc:spChg>
        <pc:spChg chg="mod">
          <ac:chgData name="Orla Casey" userId="S::orla@momentumconsulting.ie::ee9f56f0-43a2-47ae-a5b8-d4a7d2f5cec3" providerId="AD" clId="Web-{B238F6F6-02F8-4D4B-A411-AF8805EFC30C}" dt="2022-11-13T07:36:45.515" v="1193" actId="14100"/>
          <ac:spMkLst>
            <pc:docMk/>
            <pc:sldMk cId="4169825511" sldId="4263"/>
            <ac:spMk id="3" creationId="{86CD6A24-72E3-224D-BDC3-88429D653304}"/>
          </ac:spMkLst>
        </pc:spChg>
        <pc:spChg chg="add del mod">
          <ac:chgData name="Orla Casey" userId="S::orla@momentumconsulting.ie::ee9f56f0-43a2-47ae-a5b8-d4a7d2f5cec3" providerId="AD" clId="Web-{B238F6F6-02F8-4D4B-A411-AF8805EFC30C}" dt="2022-11-13T07:36:12.326" v="1173"/>
          <ac:spMkLst>
            <pc:docMk/>
            <pc:sldMk cId="4169825511" sldId="4263"/>
            <ac:spMk id="5" creationId="{90F577DF-DF2A-C061-CB42-A4431E156ED4}"/>
          </ac:spMkLst>
        </pc:spChg>
      </pc:sldChg>
      <pc:sldChg chg="del">
        <pc:chgData name="Orla Casey" userId="S::orla@momentumconsulting.ie::ee9f56f0-43a2-47ae-a5b8-d4a7d2f5cec3" providerId="AD" clId="Web-{B238F6F6-02F8-4D4B-A411-AF8805EFC30C}" dt="2022-11-13T07:13:00.574" v="878"/>
        <pc:sldMkLst>
          <pc:docMk/>
          <pc:sldMk cId="3573779872" sldId="4265"/>
        </pc:sldMkLst>
      </pc:sldChg>
      <pc:sldChg chg="del">
        <pc:chgData name="Orla Casey" userId="S::orla@momentumconsulting.ie::ee9f56f0-43a2-47ae-a5b8-d4a7d2f5cec3" providerId="AD" clId="Web-{B238F6F6-02F8-4D4B-A411-AF8805EFC30C}" dt="2022-11-13T07:13:00.574" v="879"/>
        <pc:sldMkLst>
          <pc:docMk/>
          <pc:sldMk cId="945518355" sldId="4293"/>
        </pc:sldMkLst>
      </pc:sldChg>
      <pc:sldChg chg="del ord">
        <pc:chgData name="Orla Casey" userId="S::orla@momentumconsulting.ie::ee9f56f0-43a2-47ae-a5b8-d4a7d2f5cec3" providerId="AD" clId="Web-{B238F6F6-02F8-4D4B-A411-AF8805EFC30C}" dt="2022-11-13T07:07:37.957" v="588"/>
        <pc:sldMkLst>
          <pc:docMk/>
          <pc:sldMk cId="2231674039" sldId="4310"/>
        </pc:sldMkLst>
      </pc:sldChg>
      <pc:sldChg chg="modSp">
        <pc:chgData name="Orla Casey" userId="S::orla@momentumconsulting.ie::ee9f56f0-43a2-47ae-a5b8-d4a7d2f5cec3" providerId="AD" clId="Web-{B238F6F6-02F8-4D4B-A411-AF8805EFC30C}" dt="2022-11-13T06:41:05.760" v="244" actId="1076"/>
        <pc:sldMkLst>
          <pc:docMk/>
          <pc:sldMk cId="1221365121" sldId="4331"/>
        </pc:sldMkLst>
        <pc:spChg chg="mod">
          <ac:chgData name="Orla Casey" userId="S::orla@momentumconsulting.ie::ee9f56f0-43a2-47ae-a5b8-d4a7d2f5cec3" providerId="AD" clId="Web-{B238F6F6-02F8-4D4B-A411-AF8805EFC30C}" dt="2022-11-13T06:41:05.760" v="244" actId="1076"/>
          <ac:spMkLst>
            <pc:docMk/>
            <pc:sldMk cId="1221365121" sldId="4331"/>
            <ac:spMk id="2" creationId="{A2DA37E9-726C-7D7B-7C2D-06470A310B36}"/>
          </ac:spMkLst>
        </pc:spChg>
      </pc:sldChg>
      <pc:sldChg chg="addSp delSp modSp">
        <pc:chgData name="Orla Casey" userId="S::orla@momentumconsulting.ie::ee9f56f0-43a2-47ae-a5b8-d4a7d2f5cec3" providerId="AD" clId="Web-{B238F6F6-02F8-4D4B-A411-AF8805EFC30C}" dt="2022-11-13T06:49:03.692" v="312" actId="1076"/>
        <pc:sldMkLst>
          <pc:docMk/>
          <pc:sldMk cId="1732096797" sldId="4405"/>
        </pc:sldMkLst>
        <pc:spChg chg="add del mod">
          <ac:chgData name="Orla Casey" userId="S::orla@momentumconsulting.ie::ee9f56f0-43a2-47ae-a5b8-d4a7d2f5cec3" providerId="AD" clId="Web-{B238F6F6-02F8-4D4B-A411-AF8805EFC30C}" dt="2022-11-13T06:48:57.145" v="310"/>
          <ac:spMkLst>
            <pc:docMk/>
            <pc:sldMk cId="1732096797" sldId="4405"/>
            <ac:spMk id="3" creationId="{D5CAC607-8D37-70C1-C896-6766F5BF6DE0}"/>
          </ac:spMkLst>
        </pc:spChg>
        <pc:spChg chg="mod">
          <ac:chgData name="Orla Casey" userId="S::orla@momentumconsulting.ie::ee9f56f0-43a2-47ae-a5b8-d4a7d2f5cec3" providerId="AD" clId="Web-{B238F6F6-02F8-4D4B-A411-AF8805EFC30C}" dt="2022-11-13T06:48:28.581" v="303" actId="20577"/>
          <ac:spMkLst>
            <pc:docMk/>
            <pc:sldMk cId="1732096797" sldId="4405"/>
            <ac:spMk id="5" creationId="{CF3EBDD8-ADAA-9847-8A16-A76C961076B7}"/>
          </ac:spMkLst>
        </pc:spChg>
        <pc:picChg chg="add mod">
          <ac:chgData name="Orla Casey" userId="S::orla@momentumconsulting.ie::ee9f56f0-43a2-47ae-a5b8-d4a7d2f5cec3" providerId="AD" clId="Web-{B238F6F6-02F8-4D4B-A411-AF8805EFC30C}" dt="2022-11-13T06:49:03.692" v="312" actId="1076"/>
          <ac:picMkLst>
            <pc:docMk/>
            <pc:sldMk cId="1732096797" sldId="4405"/>
            <ac:picMk id="2" creationId="{83F1E65C-70B7-57A8-7707-021C53C49292}"/>
          </ac:picMkLst>
        </pc:picChg>
      </pc:sldChg>
      <pc:sldChg chg="addSp delSp modSp">
        <pc:chgData name="Orla Casey" userId="S::orla@momentumconsulting.ie::ee9f56f0-43a2-47ae-a5b8-d4a7d2f5cec3" providerId="AD" clId="Web-{B238F6F6-02F8-4D4B-A411-AF8805EFC30C}" dt="2022-11-13T06:03:37.213" v="28" actId="1076"/>
        <pc:sldMkLst>
          <pc:docMk/>
          <pc:sldMk cId="4181541036" sldId="4410"/>
        </pc:sldMkLst>
        <pc:picChg chg="add mod">
          <ac:chgData name="Orla Casey" userId="S::orla@momentumconsulting.ie::ee9f56f0-43a2-47ae-a5b8-d4a7d2f5cec3" providerId="AD" clId="Web-{B238F6F6-02F8-4D4B-A411-AF8805EFC30C}" dt="2022-11-13T06:03:37.213" v="28" actId="1076"/>
          <ac:picMkLst>
            <pc:docMk/>
            <pc:sldMk cId="4181541036" sldId="4410"/>
            <ac:picMk id="2" creationId="{69AB0220-35FF-9122-2A02-FBD3B790168F}"/>
          </ac:picMkLst>
        </pc:picChg>
        <pc:picChg chg="del">
          <ac:chgData name="Orla Casey" userId="S::orla@momentumconsulting.ie::ee9f56f0-43a2-47ae-a5b8-d4a7d2f5cec3" providerId="AD" clId="Web-{B238F6F6-02F8-4D4B-A411-AF8805EFC30C}" dt="2022-11-13T06:03:25.243" v="23"/>
          <ac:picMkLst>
            <pc:docMk/>
            <pc:sldMk cId="4181541036" sldId="4410"/>
            <ac:picMk id="8" creationId="{3DCD35FF-8162-ABB2-7728-37A159EB215C}"/>
          </ac:picMkLst>
        </pc:picChg>
      </pc:sldChg>
      <pc:sldChg chg="addSp delSp modSp">
        <pc:chgData name="Orla Casey" userId="S::orla@momentumconsulting.ie::ee9f56f0-43a2-47ae-a5b8-d4a7d2f5cec3" providerId="AD" clId="Web-{B238F6F6-02F8-4D4B-A411-AF8805EFC30C}" dt="2022-11-13T06:02:40.881" v="22" actId="1076"/>
        <pc:sldMkLst>
          <pc:docMk/>
          <pc:sldMk cId="569400637" sldId="4418"/>
        </pc:sldMkLst>
        <pc:spChg chg="add mod">
          <ac:chgData name="Orla Casey" userId="S::orla@momentumconsulting.ie::ee9f56f0-43a2-47ae-a5b8-d4a7d2f5cec3" providerId="AD" clId="Web-{B238F6F6-02F8-4D4B-A411-AF8805EFC30C}" dt="2022-11-13T06:01:18.533" v="8" actId="20577"/>
          <ac:spMkLst>
            <pc:docMk/>
            <pc:sldMk cId="569400637" sldId="4418"/>
            <ac:spMk id="4" creationId="{1DFB53F2-B107-4A2A-DA43-9FE0CC7ABD40}"/>
          </ac:spMkLst>
        </pc:spChg>
        <pc:spChg chg="add mod">
          <ac:chgData name="Orla Casey" userId="S::orla@momentumconsulting.ie::ee9f56f0-43a2-47ae-a5b8-d4a7d2f5cec3" providerId="AD" clId="Web-{B238F6F6-02F8-4D4B-A411-AF8805EFC30C}" dt="2022-11-13T06:01:36.925" v="11" actId="1076"/>
          <ac:spMkLst>
            <pc:docMk/>
            <pc:sldMk cId="569400637" sldId="4418"/>
            <ac:spMk id="6" creationId="{46BC57D0-25B7-0FEB-66C2-FCCDC15A146D}"/>
          </ac:spMkLst>
        </pc:spChg>
        <pc:spChg chg="add mod">
          <ac:chgData name="Orla Casey" userId="S::orla@momentumconsulting.ie::ee9f56f0-43a2-47ae-a5b8-d4a7d2f5cec3" providerId="AD" clId="Web-{B238F6F6-02F8-4D4B-A411-AF8805EFC30C}" dt="2022-11-13T06:02:38.147" v="21" actId="1076"/>
          <ac:spMkLst>
            <pc:docMk/>
            <pc:sldMk cId="569400637" sldId="4418"/>
            <ac:spMk id="7" creationId="{5EB6A21A-9D60-D1FB-063B-0BA4DA580A9E}"/>
          </ac:spMkLst>
        </pc:spChg>
        <pc:spChg chg="mod">
          <ac:chgData name="Orla Casey" userId="S::orla@momentumconsulting.ie::ee9f56f0-43a2-47ae-a5b8-d4a7d2f5cec3" providerId="AD" clId="Web-{B238F6F6-02F8-4D4B-A411-AF8805EFC30C}" dt="2022-11-13T06:02:40.881" v="22" actId="1076"/>
          <ac:spMkLst>
            <pc:docMk/>
            <pc:sldMk cId="569400637" sldId="4418"/>
            <ac:spMk id="8" creationId="{EBE023E0-C9BC-A0B3-B4FB-9750C4803565}"/>
          </ac:spMkLst>
        </pc:spChg>
        <pc:picChg chg="add mod">
          <ac:chgData name="Orla Casey" userId="S::orla@momentumconsulting.ie::ee9f56f0-43a2-47ae-a5b8-d4a7d2f5cec3" providerId="AD" clId="Web-{B238F6F6-02F8-4D4B-A411-AF8805EFC30C}" dt="2022-11-13T06:00:28.436" v="2" actId="1076"/>
          <ac:picMkLst>
            <pc:docMk/>
            <pc:sldMk cId="569400637" sldId="4418"/>
            <ac:picMk id="2" creationId="{4604A8BC-B152-DC30-C563-5C9681A3494C}"/>
          </ac:picMkLst>
        </pc:picChg>
        <pc:picChg chg="add del mod">
          <ac:chgData name="Orla Casey" userId="S::orla@momentumconsulting.ie::ee9f56f0-43a2-47ae-a5b8-d4a7d2f5cec3" providerId="AD" clId="Web-{B238F6F6-02F8-4D4B-A411-AF8805EFC30C}" dt="2022-11-13T06:00:51.016" v="4"/>
          <ac:picMkLst>
            <pc:docMk/>
            <pc:sldMk cId="569400637" sldId="4418"/>
            <ac:picMk id="3" creationId="{A4D476AC-5842-89BF-7393-48BCACABA629}"/>
          </ac:picMkLst>
        </pc:picChg>
        <pc:picChg chg="del">
          <ac:chgData name="Orla Casey" userId="S::orla@momentumconsulting.ie::ee9f56f0-43a2-47ae-a5b8-d4a7d2f5cec3" providerId="AD" clId="Web-{B238F6F6-02F8-4D4B-A411-AF8805EFC30C}" dt="2022-11-13T06:00:20.045" v="0"/>
          <ac:picMkLst>
            <pc:docMk/>
            <pc:sldMk cId="569400637" sldId="4418"/>
            <ac:picMk id="3076" creationId="{2D927C58-614C-29D2-A8E8-501B716E4566}"/>
          </ac:picMkLst>
        </pc:picChg>
      </pc:sldChg>
      <pc:sldChg chg="addSp modSp ord">
        <pc:chgData name="Orla Casey" userId="S::orla@momentumconsulting.ie::ee9f56f0-43a2-47ae-a5b8-d4a7d2f5cec3" providerId="AD" clId="Web-{B238F6F6-02F8-4D4B-A411-AF8805EFC30C}" dt="2022-11-13T07:05:49.872" v="583" actId="1076"/>
        <pc:sldMkLst>
          <pc:docMk/>
          <pc:sldMk cId="421738071" sldId="4420"/>
        </pc:sldMkLst>
        <pc:spChg chg="mod">
          <ac:chgData name="Orla Casey" userId="S::orla@momentumconsulting.ie::ee9f56f0-43a2-47ae-a5b8-d4a7d2f5cec3" providerId="AD" clId="Web-{B238F6F6-02F8-4D4B-A411-AF8805EFC30C}" dt="2022-11-13T07:05:49.872" v="583" actId="1076"/>
          <ac:spMkLst>
            <pc:docMk/>
            <pc:sldMk cId="421738071" sldId="4420"/>
            <ac:spMk id="3" creationId="{063DCFA0-7067-22A2-B531-EA18661CA524}"/>
          </ac:spMkLst>
        </pc:spChg>
        <pc:spChg chg="mod">
          <ac:chgData name="Orla Casey" userId="S::orla@momentumconsulting.ie::ee9f56f0-43a2-47ae-a5b8-d4a7d2f5cec3" providerId="AD" clId="Web-{B238F6F6-02F8-4D4B-A411-AF8805EFC30C}" dt="2022-11-13T07:05:38.731" v="580" actId="20577"/>
          <ac:spMkLst>
            <pc:docMk/>
            <pc:sldMk cId="421738071" sldId="4420"/>
            <ac:spMk id="4" creationId="{9357FF53-6D62-E84A-9EE6-05B9D033DC39}"/>
          </ac:spMkLst>
        </pc:spChg>
        <pc:picChg chg="add mod">
          <ac:chgData name="Orla Casey" userId="S::orla@momentumconsulting.ie::ee9f56f0-43a2-47ae-a5b8-d4a7d2f5cec3" providerId="AD" clId="Web-{B238F6F6-02F8-4D4B-A411-AF8805EFC30C}" dt="2022-11-13T07:05:33.856" v="573" actId="14100"/>
          <ac:picMkLst>
            <pc:docMk/>
            <pc:sldMk cId="421738071" sldId="4420"/>
            <ac:picMk id="2" creationId="{5A376BC1-80CC-D80F-0056-4AA484D4CE74}"/>
          </ac:picMkLst>
        </pc:picChg>
      </pc:sldChg>
      <pc:sldChg chg="del">
        <pc:chgData name="Orla Casey" userId="S::orla@momentumconsulting.ie::ee9f56f0-43a2-47ae-a5b8-d4a7d2f5cec3" providerId="AD" clId="Web-{B238F6F6-02F8-4D4B-A411-AF8805EFC30C}" dt="2022-11-13T07:06:57.769" v="585"/>
        <pc:sldMkLst>
          <pc:docMk/>
          <pc:sldMk cId="3110489654" sldId="4424"/>
        </pc:sldMkLst>
      </pc:sldChg>
      <pc:sldChg chg="modSp">
        <pc:chgData name="Orla Casey" userId="S::orla@momentumconsulting.ie::ee9f56f0-43a2-47ae-a5b8-d4a7d2f5cec3" providerId="AD" clId="Web-{B238F6F6-02F8-4D4B-A411-AF8805EFC30C}" dt="2022-11-13T06:49:34.333" v="318" actId="1076"/>
        <pc:sldMkLst>
          <pc:docMk/>
          <pc:sldMk cId="2847895155" sldId="4426"/>
        </pc:sldMkLst>
        <pc:spChg chg="mod">
          <ac:chgData name="Orla Casey" userId="S::orla@momentumconsulting.ie::ee9f56f0-43a2-47ae-a5b8-d4a7d2f5cec3" providerId="AD" clId="Web-{B238F6F6-02F8-4D4B-A411-AF8805EFC30C}" dt="2022-11-13T06:49:34.333" v="318" actId="1076"/>
          <ac:spMkLst>
            <pc:docMk/>
            <pc:sldMk cId="2847895155" sldId="4426"/>
            <ac:spMk id="2" creationId="{A2DA37E9-726C-7D7B-7C2D-06470A310B36}"/>
          </ac:spMkLst>
        </pc:spChg>
      </pc:sldChg>
      <pc:sldChg chg="modSp">
        <pc:chgData name="Orla Casey" userId="S::orla@momentumconsulting.ie::ee9f56f0-43a2-47ae-a5b8-d4a7d2f5cec3" providerId="AD" clId="Web-{B238F6F6-02F8-4D4B-A411-AF8805EFC30C}" dt="2022-11-13T06:59:22.786" v="465" actId="20577"/>
        <pc:sldMkLst>
          <pc:docMk/>
          <pc:sldMk cId="2307136714" sldId="4429"/>
        </pc:sldMkLst>
        <pc:spChg chg="mod">
          <ac:chgData name="Orla Casey" userId="S::orla@momentumconsulting.ie::ee9f56f0-43a2-47ae-a5b8-d4a7d2f5cec3" providerId="AD" clId="Web-{B238F6F6-02F8-4D4B-A411-AF8805EFC30C}" dt="2022-11-13T06:59:22.786" v="465" actId="20577"/>
          <ac:spMkLst>
            <pc:docMk/>
            <pc:sldMk cId="2307136714" sldId="4429"/>
            <ac:spMk id="2" creationId="{A2DA37E9-726C-7D7B-7C2D-06470A310B36}"/>
          </ac:spMkLst>
        </pc:spChg>
      </pc:sldChg>
      <pc:sldChg chg="del ord">
        <pc:chgData name="Orla Casey" userId="S::orla@momentumconsulting.ie::ee9f56f0-43a2-47ae-a5b8-d4a7d2f5cec3" providerId="AD" clId="Web-{B238F6F6-02F8-4D4B-A411-AF8805EFC30C}" dt="2022-11-13T07:07:07.519" v="586"/>
        <pc:sldMkLst>
          <pc:docMk/>
          <pc:sldMk cId="1553729201" sldId="4430"/>
        </pc:sldMkLst>
      </pc:sldChg>
      <pc:sldChg chg="addSp delSp modSp">
        <pc:chgData name="Orla Casey" userId="S::orla@momentumconsulting.ie::ee9f56f0-43a2-47ae-a5b8-d4a7d2f5cec3" providerId="AD" clId="Web-{B238F6F6-02F8-4D4B-A411-AF8805EFC30C}" dt="2022-11-13T06:58:07.081" v="440" actId="20577"/>
        <pc:sldMkLst>
          <pc:docMk/>
          <pc:sldMk cId="2671769972" sldId="4431"/>
        </pc:sldMkLst>
        <pc:spChg chg="mod">
          <ac:chgData name="Orla Casey" userId="S::orla@momentumconsulting.ie::ee9f56f0-43a2-47ae-a5b8-d4a7d2f5cec3" providerId="AD" clId="Web-{B238F6F6-02F8-4D4B-A411-AF8805EFC30C}" dt="2022-11-13T06:58:07.081" v="440" actId="20577"/>
          <ac:spMkLst>
            <pc:docMk/>
            <pc:sldMk cId="2671769972" sldId="4431"/>
            <ac:spMk id="3" creationId="{063DCFA0-7067-22A2-B531-EA18661CA524}"/>
          </ac:spMkLst>
        </pc:spChg>
        <pc:spChg chg="add del mod">
          <ac:chgData name="Orla Casey" userId="S::orla@momentumconsulting.ie::ee9f56f0-43a2-47ae-a5b8-d4a7d2f5cec3" providerId="AD" clId="Web-{B238F6F6-02F8-4D4B-A411-AF8805EFC30C}" dt="2022-11-13T06:57:21.018" v="438"/>
          <ac:spMkLst>
            <pc:docMk/>
            <pc:sldMk cId="2671769972" sldId="4431"/>
            <ac:spMk id="5" creationId="{00313F03-B8B5-9509-5E2D-2979D41923BD}"/>
          </ac:spMkLst>
        </pc:spChg>
        <pc:picChg chg="add mod">
          <ac:chgData name="Orla Casey" userId="S::orla@momentumconsulting.ie::ee9f56f0-43a2-47ae-a5b8-d4a7d2f5cec3" providerId="AD" clId="Web-{B238F6F6-02F8-4D4B-A411-AF8805EFC30C}" dt="2022-11-13T06:57:17.939" v="437" actId="1076"/>
          <ac:picMkLst>
            <pc:docMk/>
            <pc:sldMk cId="2671769972" sldId="4431"/>
            <ac:picMk id="2" creationId="{E987B511-92C0-8009-2529-FE6FEBA6AACF}"/>
          </ac:picMkLst>
        </pc:picChg>
      </pc:sldChg>
      <pc:sldChg chg="del">
        <pc:chgData name="Orla Casey" userId="S::orla@momentumconsulting.ie::ee9f56f0-43a2-47ae-a5b8-d4a7d2f5cec3" providerId="AD" clId="Web-{B238F6F6-02F8-4D4B-A411-AF8805EFC30C}" dt="2022-11-13T07:13:00.574" v="875"/>
        <pc:sldMkLst>
          <pc:docMk/>
          <pc:sldMk cId="31723907" sldId="4447"/>
        </pc:sldMkLst>
      </pc:sldChg>
      <pc:sldChg chg="addSp delSp modSp add replId">
        <pc:chgData name="Orla Casey" userId="S::orla@momentumconsulting.ie::ee9f56f0-43a2-47ae-a5b8-d4a7d2f5cec3" providerId="AD" clId="Web-{B238F6F6-02F8-4D4B-A411-AF8805EFC30C}" dt="2022-11-13T06:34:04.502" v="156" actId="1076"/>
        <pc:sldMkLst>
          <pc:docMk/>
          <pc:sldMk cId="3681879412" sldId="4460"/>
        </pc:sldMkLst>
        <pc:spChg chg="mod">
          <ac:chgData name="Orla Casey" userId="S::orla@momentumconsulting.ie::ee9f56f0-43a2-47ae-a5b8-d4a7d2f5cec3" providerId="AD" clId="Web-{B238F6F6-02F8-4D4B-A411-AF8805EFC30C}" dt="2022-11-13T06:33:58.408" v="155" actId="14100"/>
          <ac:spMkLst>
            <pc:docMk/>
            <pc:sldMk cId="3681879412" sldId="4460"/>
            <ac:spMk id="4" creationId="{36ABCAAF-1855-896D-3CD6-FB294B1CC5D0}"/>
          </ac:spMkLst>
        </pc:spChg>
        <pc:spChg chg="mod">
          <ac:chgData name="Orla Casey" userId="S::orla@momentumconsulting.ie::ee9f56f0-43a2-47ae-a5b8-d4a7d2f5cec3" providerId="AD" clId="Web-{B238F6F6-02F8-4D4B-A411-AF8805EFC30C}" dt="2022-11-13T06:34:04.502" v="156" actId="1076"/>
          <ac:spMkLst>
            <pc:docMk/>
            <pc:sldMk cId="3681879412" sldId="4460"/>
            <ac:spMk id="6" creationId="{81F573A2-89EF-4DF9-E033-21A1A975FF38}"/>
          </ac:spMkLst>
        </pc:spChg>
        <pc:picChg chg="del">
          <ac:chgData name="Orla Casey" userId="S::orla@momentumconsulting.ie::ee9f56f0-43a2-47ae-a5b8-d4a7d2f5cec3" providerId="AD" clId="Web-{B238F6F6-02F8-4D4B-A411-AF8805EFC30C}" dt="2022-11-13T06:04:42.170" v="30"/>
          <ac:picMkLst>
            <pc:docMk/>
            <pc:sldMk cId="3681879412" sldId="4460"/>
            <ac:picMk id="2" creationId="{2CE0A115-94A0-01D3-2606-96F2A4E54693}"/>
          </ac:picMkLst>
        </pc:picChg>
        <pc:picChg chg="add del mod">
          <ac:chgData name="Orla Casey" userId="S::orla@momentumconsulting.ie::ee9f56f0-43a2-47ae-a5b8-d4a7d2f5cec3" providerId="AD" clId="Web-{B238F6F6-02F8-4D4B-A411-AF8805EFC30C}" dt="2022-11-13T06:12:24.371" v="132"/>
          <ac:picMkLst>
            <pc:docMk/>
            <pc:sldMk cId="3681879412" sldId="4460"/>
            <ac:picMk id="3" creationId="{2BD3646F-513B-A054-2BC7-D8F818C257A3}"/>
          </ac:picMkLst>
        </pc:picChg>
      </pc:sldChg>
      <pc:sldChg chg="addSp modSp add replId">
        <pc:chgData name="Orla Casey" userId="S::orla@momentumconsulting.ie::ee9f56f0-43a2-47ae-a5b8-d4a7d2f5cec3" providerId="AD" clId="Web-{B238F6F6-02F8-4D4B-A411-AF8805EFC30C}" dt="2022-11-13T06:41:16.651" v="255" actId="20577"/>
        <pc:sldMkLst>
          <pc:docMk/>
          <pc:sldMk cId="1104906700" sldId="4461"/>
        </pc:sldMkLst>
        <pc:spChg chg="mod">
          <ac:chgData name="Orla Casey" userId="S::orla@momentumconsulting.ie::ee9f56f0-43a2-47ae-a5b8-d4a7d2f5cec3" providerId="AD" clId="Web-{B238F6F6-02F8-4D4B-A411-AF8805EFC30C}" dt="2022-11-13T06:40:44.666" v="238" actId="20577"/>
          <ac:spMkLst>
            <pc:docMk/>
            <pc:sldMk cId="1104906700" sldId="4461"/>
            <ac:spMk id="2" creationId="{A2DA37E9-726C-7D7B-7C2D-06470A310B36}"/>
          </ac:spMkLst>
        </pc:spChg>
        <pc:spChg chg="mod">
          <ac:chgData name="Orla Casey" userId="S::orla@momentumconsulting.ie::ee9f56f0-43a2-47ae-a5b8-d4a7d2f5cec3" providerId="AD" clId="Web-{B238F6F6-02F8-4D4B-A411-AF8805EFC30C}" dt="2022-11-13T06:41:16.651" v="255" actId="20577"/>
          <ac:spMkLst>
            <pc:docMk/>
            <pc:sldMk cId="1104906700" sldId="4461"/>
            <ac:spMk id="3" creationId="{651786F5-663F-E25A-F75A-00958390C6F9}"/>
          </ac:spMkLst>
        </pc:spChg>
        <pc:picChg chg="add mod">
          <ac:chgData name="Orla Casey" userId="S::orla@momentumconsulting.ie::ee9f56f0-43a2-47ae-a5b8-d4a7d2f5cec3" providerId="AD" clId="Web-{B238F6F6-02F8-4D4B-A411-AF8805EFC30C}" dt="2022-11-13T06:37:14.943" v="168" actId="1076"/>
          <ac:picMkLst>
            <pc:docMk/>
            <pc:sldMk cId="1104906700" sldId="4461"/>
            <ac:picMk id="4" creationId="{4AB6CACC-CC3C-E639-4F4C-B8D1F4DC8E3B}"/>
          </ac:picMkLst>
        </pc:picChg>
      </pc:sldChg>
      <pc:sldChg chg="addSp modSp add ord replId">
        <pc:chgData name="Orla Casey" userId="S::orla@momentumconsulting.ie::ee9f56f0-43a2-47ae-a5b8-d4a7d2f5cec3" providerId="AD" clId="Web-{B238F6F6-02F8-4D4B-A411-AF8805EFC30C}" dt="2022-11-13T06:55:37.797" v="420" actId="20577"/>
        <pc:sldMkLst>
          <pc:docMk/>
          <pc:sldMk cId="3717544398" sldId="4462"/>
        </pc:sldMkLst>
        <pc:spChg chg="mod">
          <ac:chgData name="Orla Casey" userId="S::orla@momentumconsulting.ie::ee9f56f0-43a2-47ae-a5b8-d4a7d2f5cec3" providerId="AD" clId="Web-{B238F6F6-02F8-4D4B-A411-AF8805EFC30C}" dt="2022-11-13T06:55:19.593" v="410" actId="20577"/>
          <ac:spMkLst>
            <pc:docMk/>
            <pc:sldMk cId="3717544398" sldId="4462"/>
            <ac:spMk id="3" creationId="{063DCFA0-7067-22A2-B531-EA18661CA524}"/>
          </ac:spMkLst>
        </pc:spChg>
        <pc:spChg chg="add mod">
          <ac:chgData name="Orla Casey" userId="S::orla@momentumconsulting.ie::ee9f56f0-43a2-47ae-a5b8-d4a7d2f5cec3" providerId="AD" clId="Web-{B238F6F6-02F8-4D4B-A411-AF8805EFC30C}" dt="2022-11-13T06:55:37.797" v="420" actId="20577"/>
          <ac:spMkLst>
            <pc:docMk/>
            <pc:sldMk cId="3717544398" sldId="4462"/>
            <ac:spMk id="5" creationId="{5684542A-F9BD-0372-E2E3-A48E73514424}"/>
          </ac:spMkLst>
        </pc:spChg>
        <pc:picChg chg="add mod">
          <ac:chgData name="Orla Casey" userId="S::orla@momentumconsulting.ie::ee9f56f0-43a2-47ae-a5b8-d4a7d2f5cec3" providerId="AD" clId="Web-{B238F6F6-02F8-4D4B-A411-AF8805EFC30C}" dt="2022-11-13T06:55:12.125" v="409" actId="1076"/>
          <ac:picMkLst>
            <pc:docMk/>
            <pc:sldMk cId="3717544398" sldId="4462"/>
            <ac:picMk id="2" creationId="{397BA6D2-EA88-B6D0-990D-1D39C7B5A391}"/>
          </ac:picMkLst>
        </pc:picChg>
      </pc:sldChg>
      <pc:sldChg chg="modSp add ord replId">
        <pc:chgData name="Orla Casey" userId="S::orla@momentumconsulting.ie::ee9f56f0-43a2-47ae-a5b8-d4a7d2f5cec3" providerId="AD" clId="Web-{B238F6F6-02F8-4D4B-A411-AF8805EFC30C}" dt="2022-11-13T07:13:35.546" v="901" actId="20577"/>
        <pc:sldMkLst>
          <pc:docMk/>
          <pc:sldMk cId="2447270394" sldId="4463"/>
        </pc:sldMkLst>
        <pc:spChg chg="mod">
          <ac:chgData name="Orla Casey" userId="S::orla@momentumconsulting.ie::ee9f56f0-43a2-47ae-a5b8-d4a7d2f5cec3" providerId="AD" clId="Web-{B238F6F6-02F8-4D4B-A411-AF8805EFC30C}" dt="2022-11-13T07:13:35.546" v="901" actId="20577"/>
          <ac:spMkLst>
            <pc:docMk/>
            <pc:sldMk cId="2447270394" sldId="4463"/>
            <ac:spMk id="3" creationId="{063DCFA0-7067-22A2-B531-EA18661CA524}"/>
          </ac:spMkLst>
        </pc:spChg>
        <pc:spChg chg="mod">
          <ac:chgData name="Orla Casey" userId="S::orla@momentumconsulting.ie::ee9f56f0-43a2-47ae-a5b8-d4a7d2f5cec3" providerId="AD" clId="Web-{B238F6F6-02F8-4D4B-A411-AF8805EFC30C}" dt="2022-11-13T07:08:42.756" v="598" actId="20577"/>
          <ac:spMkLst>
            <pc:docMk/>
            <pc:sldMk cId="2447270394" sldId="4463"/>
            <ac:spMk id="4" creationId="{9357FF53-6D62-E84A-9EE6-05B9D033DC39}"/>
          </ac:spMkLst>
        </pc:spChg>
        <pc:picChg chg="mod">
          <ac:chgData name="Orla Casey" userId="S::orla@momentumconsulting.ie::ee9f56f0-43a2-47ae-a5b8-d4a7d2f5cec3" providerId="AD" clId="Web-{B238F6F6-02F8-4D4B-A411-AF8805EFC30C}" dt="2022-11-13T07:12:31.573" v="873" actId="1076"/>
          <ac:picMkLst>
            <pc:docMk/>
            <pc:sldMk cId="2447270394" sldId="4463"/>
            <ac:picMk id="2" creationId="{5A376BC1-80CC-D80F-0056-4AA484D4CE74}"/>
          </ac:picMkLst>
        </pc:picChg>
      </pc:sldChg>
      <pc:sldChg chg="add del">
        <pc:chgData name="Orla Casey" userId="S::orla@momentumconsulting.ie::ee9f56f0-43a2-47ae-a5b8-d4a7d2f5cec3" providerId="AD" clId="Web-{B238F6F6-02F8-4D4B-A411-AF8805EFC30C}" dt="2022-11-13T07:13:52.249" v="911"/>
        <pc:sldMkLst>
          <pc:docMk/>
          <pc:sldMk cId="1093987396" sldId="4464"/>
        </pc:sldMkLst>
      </pc:sldChg>
      <pc:sldChg chg="add del replId">
        <pc:chgData name="Orla Casey" userId="S::orla@momentumconsulting.ie::ee9f56f0-43a2-47ae-a5b8-d4a7d2f5cec3" providerId="AD" clId="Web-{B238F6F6-02F8-4D4B-A411-AF8805EFC30C}" dt="2022-11-13T07:10:32.809" v="766"/>
        <pc:sldMkLst>
          <pc:docMk/>
          <pc:sldMk cId="2417604388" sldId="4464"/>
        </pc:sldMkLst>
      </pc:sldChg>
      <pc:sldChg chg="add ord">
        <pc:chgData name="Orla Casey" userId="S::orla@momentumconsulting.ie::ee9f56f0-43a2-47ae-a5b8-d4a7d2f5cec3" providerId="AD" clId="Web-{B238F6F6-02F8-4D4B-A411-AF8805EFC30C}" dt="2022-11-13T07:23:36.920" v="1118"/>
        <pc:sldMkLst>
          <pc:docMk/>
          <pc:sldMk cId="3619101046" sldId="4464"/>
        </pc:sldMkLst>
      </pc:sldChg>
      <pc:sldChg chg="add del">
        <pc:chgData name="Orla Casey" userId="S::orla@momentumconsulting.ie::ee9f56f0-43a2-47ae-a5b8-d4a7d2f5cec3" providerId="AD" clId="Web-{B238F6F6-02F8-4D4B-A411-AF8805EFC30C}" dt="2022-11-13T07:13:52.249" v="910"/>
        <pc:sldMkLst>
          <pc:docMk/>
          <pc:sldMk cId="400037279" sldId="4465"/>
        </pc:sldMkLst>
      </pc:sldChg>
      <pc:sldChg chg="modSp add">
        <pc:chgData name="Orla Casey" userId="S::orla@momentumconsulting.ie::ee9f56f0-43a2-47ae-a5b8-d4a7d2f5cec3" providerId="AD" clId="Web-{B238F6F6-02F8-4D4B-A411-AF8805EFC30C}" dt="2022-11-13T07:23:20.108" v="1116" actId="20577"/>
        <pc:sldMkLst>
          <pc:docMk/>
          <pc:sldMk cId="1534167528" sldId="4465"/>
        </pc:sldMkLst>
        <pc:spChg chg="mod">
          <ac:chgData name="Orla Casey" userId="S::orla@momentumconsulting.ie::ee9f56f0-43a2-47ae-a5b8-d4a7d2f5cec3" providerId="AD" clId="Web-{B238F6F6-02F8-4D4B-A411-AF8805EFC30C}" dt="2022-11-13T07:22:48.810" v="1111" actId="20577"/>
          <ac:spMkLst>
            <pc:docMk/>
            <pc:sldMk cId="1534167528" sldId="4465"/>
            <ac:spMk id="3" creationId="{DB9820B1-590C-B243-A8EB-EBFE91735B2C}"/>
          </ac:spMkLst>
        </pc:spChg>
        <pc:spChg chg="mod">
          <ac:chgData name="Orla Casey" userId="S::orla@momentumconsulting.ie::ee9f56f0-43a2-47ae-a5b8-d4a7d2f5cec3" providerId="AD" clId="Web-{B238F6F6-02F8-4D4B-A411-AF8805EFC30C}" dt="2022-11-13T07:23:20.108" v="1116" actId="20577"/>
          <ac:spMkLst>
            <pc:docMk/>
            <pc:sldMk cId="1534167528" sldId="4465"/>
            <ac:spMk id="4" creationId="{EAC8831E-9719-2E4C-92D1-0A77902424BD}"/>
          </ac:spMkLst>
        </pc:spChg>
        <pc:spChg chg="mod">
          <ac:chgData name="Orla Casey" userId="S::orla@momentumconsulting.ie::ee9f56f0-43a2-47ae-a5b8-d4a7d2f5cec3" providerId="AD" clId="Web-{B238F6F6-02F8-4D4B-A411-AF8805EFC30C}" dt="2022-11-13T07:23:00.529" v="1113" actId="20577"/>
          <ac:spMkLst>
            <pc:docMk/>
            <pc:sldMk cId="1534167528" sldId="4465"/>
            <ac:spMk id="5" creationId="{FA052C09-A5E4-BF4C-9BE9-26C190235B94}"/>
          </ac:spMkLst>
        </pc:spChg>
        <pc:spChg chg="mod">
          <ac:chgData name="Orla Casey" userId="S::orla@momentumconsulting.ie::ee9f56f0-43a2-47ae-a5b8-d4a7d2f5cec3" providerId="AD" clId="Web-{B238F6F6-02F8-4D4B-A411-AF8805EFC30C}" dt="2022-11-13T07:23:13.107" v="1115" actId="20577"/>
          <ac:spMkLst>
            <pc:docMk/>
            <pc:sldMk cId="1534167528" sldId="4465"/>
            <ac:spMk id="10" creationId="{7C34EC95-345A-CE4F-8374-7055738C5C05}"/>
          </ac:spMkLst>
        </pc:spChg>
      </pc:sldChg>
      <pc:sldChg chg="add del">
        <pc:chgData name="Orla Casey" userId="S::orla@momentumconsulting.ie::ee9f56f0-43a2-47ae-a5b8-d4a7d2f5cec3" providerId="AD" clId="Web-{B238F6F6-02F8-4D4B-A411-AF8805EFC30C}" dt="2022-11-13T07:13:52.249" v="909"/>
        <pc:sldMkLst>
          <pc:docMk/>
          <pc:sldMk cId="332677559" sldId="4466"/>
        </pc:sldMkLst>
      </pc:sldChg>
      <pc:sldChg chg="modSp add">
        <pc:chgData name="Orla Casey" userId="S::orla@momentumconsulting.ie::ee9f56f0-43a2-47ae-a5b8-d4a7d2f5cec3" providerId="AD" clId="Web-{B238F6F6-02F8-4D4B-A411-AF8805EFC30C}" dt="2022-11-13T07:22:40.826" v="1110" actId="20577"/>
        <pc:sldMkLst>
          <pc:docMk/>
          <pc:sldMk cId="2654940811" sldId="4466"/>
        </pc:sldMkLst>
        <pc:spChg chg="mod">
          <ac:chgData name="Orla Casey" userId="S::orla@momentumconsulting.ie::ee9f56f0-43a2-47ae-a5b8-d4a7d2f5cec3" providerId="AD" clId="Web-{B238F6F6-02F8-4D4B-A411-AF8805EFC30C}" dt="2022-11-13T07:21:55.590" v="1097" actId="1076"/>
          <ac:spMkLst>
            <pc:docMk/>
            <pc:sldMk cId="2654940811" sldId="4466"/>
            <ac:spMk id="3" creationId="{AC8CE539-5F74-4843-9543-01E8F2B842C4}"/>
          </ac:spMkLst>
        </pc:spChg>
        <pc:spChg chg="mod">
          <ac:chgData name="Orla Casey" userId="S::orla@momentumconsulting.ie::ee9f56f0-43a2-47ae-a5b8-d4a7d2f5cec3" providerId="AD" clId="Web-{B238F6F6-02F8-4D4B-A411-AF8805EFC30C}" dt="2022-11-13T07:22:18.184" v="1106" actId="20577"/>
          <ac:spMkLst>
            <pc:docMk/>
            <pc:sldMk cId="2654940811" sldId="4466"/>
            <ac:spMk id="4" creationId="{F7C02DA8-BC91-4F42-99A6-D40B565056D0}"/>
          </ac:spMkLst>
        </pc:spChg>
        <pc:spChg chg="mod">
          <ac:chgData name="Orla Casey" userId="S::orla@momentumconsulting.ie::ee9f56f0-43a2-47ae-a5b8-d4a7d2f5cec3" providerId="AD" clId="Web-{B238F6F6-02F8-4D4B-A411-AF8805EFC30C}" dt="2022-11-13T07:22:40.826" v="1110" actId="20577"/>
          <ac:spMkLst>
            <pc:docMk/>
            <pc:sldMk cId="2654940811" sldId="4466"/>
            <ac:spMk id="5" creationId="{BD4890C7-AF96-8148-8BB6-F70711D0BBA1}"/>
          </ac:spMkLst>
        </pc:spChg>
      </pc:sldChg>
      <pc:sldChg chg="modSp add">
        <pc:chgData name="Orla Casey" userId="S::orla@momentumconsulting.ie::ee9f56f0-43a2-47ae-a5b8-d4a7d2f5cec3" providerId="AD" clId="Web-{B238F6F6-02F8-4D4B-A411-AF8805EFC30C}" dt="2022-11-13T07:24:03.346" v="1121" actId="20577"/>
        <pc:sldMkLst>
          <pc:docMk/>
          <pc:sldMk cId="998373834" sldId="4467"/>
        </pc:sldMkLst>
        <pc:spChg chg="mod">
          <ac:chgData name="Orla Casey" userId="S::orla@momentumconsulting.ie::ee9f56f0-43a2-47ae-a5b8-d4a7d2f5cec3" providerId="AD" clId="Web-{B238F6F6-02F8-4D4B-A411-AF8805EFC30C}" dt="2022-11-13T07:20:10.116" v="1074" actId="20577"/>
          <ac:spMkLst>
            <pc:docMk/>
            <pc:sldMk cId="998373834" sldId="4467"/>
            <ac:spMk id="2" creationId="{F3F983A3-FEF2-8647-B182-06BCC33D949F}"/>
          </ac:spMkLst>
        </pc:spChg>
        <pc:spChg chg="mod">
          <ac:chgData name="Orla Casey" userId="S::orla@momentumconsulting.ie::ee9f56f0-43a2-47ae-a5b8-d4a7d2f5cec3" providerId="AD" clId="Web-{B238F6F6-02F8-4D4B-A411-AF8805EFC30C}" dt="2022-11-13T07:23:58.390" v="1120" actId="20577"/>
          <ac:spMkLst>
            <pc:docMk/>
            <pc:sldMk cId="998373834" sldId="4467"/>
            <ac:spMk id="5" creationId="{CA9B0042-EB8C-8541-BB81-A90E7C32CAF0}"/>
          </ac:spMkLst>
        </pc:spChg>
        <pc:spChg chg="mod">
          <ac:chgData name="Orla Casey" userId="S::orla@momentumconsulting.ie::ee9f56f0-43a2-47ae-a5b8-d4a7d2f5cec3" providerId="AD" clId="Web-{B238F6F6-02F8-4D4B-A411-AF8805EFC30C}" dt="2022-11-13T07:23:53.827" v="1119" actId="20577"/>
          <ac:spMkLst>
            <pc:docMk/>
            <pc:sldMk cId="998373834" sldId="4467"/>
            <ac:spMk id="6" creationId="{095C203C-13B1-4F46-9DB9-B8138F299622}"/>
          </ac:spMkLst>
        </pc:spChg>
        <pc:spChg chg="mod">
          <ac:chgData name="Orla Casey" userId="S::orla@momentumconsulting.ie::ee9f56f0-43a2-47ae-a5b8-d4a7d2f5cec3" providerId="AD" clId="Web-{B238F6F6-02F8-4D4B-A411-AF8805EFC30C}" dt="2022-11-13T07:24:03.346" v="1121" actId="20577"/>
          <ac:spMkLst>
            <pc:docMk/>
            <pc:sldMk cId="998373834" sldId="4467"/>
            <ac:spMk id="7" creationId="{2ABA1AA5-87E2-B34A-BE81-8B0AD9A37276}"/>
          </ac:spMkLst>
        </pc:spChg>
      </pc:sldChg>
      <pc:sldChg chg="add del">
        <pc:chgData name="Orla Casey" userId="S::orla@momentumconsulting.ie::ee9f56f0-43a2-47ae-a5b8-d4a7d2f5cec3" providerId="AD" clId="Web-{B238F6F6-02F8-4D4B-A411-AF8805EFC30C}" dt="2022-11-13T07:13:52.234" v="908"/>
        <pc:sldMkLst>
          <pc:docMk/>
          <pc:sldMk cId="2260856345" sldId="4467"/>
        </pc:sldMkLst>
      </pc:sldChg>
      <pc:sldChg chg="delSp modSp add del">
        <pc:chgData name="Orla Casey" userId="S::orla@momentumconsulting.ie::ee9f56f0-43a2-47ae-a5b8-d4a7d2f5cec3" providerId="AD" clId="Web-{B238F6F6-02F8-4D4B-A411-AF8805EFC30C}" dt="2022-11-13T07:16:34.737" v="994"/>
        <pc:sldMkLst>
          <pc:docMk/>
          <pc:sldMk cId="2948851366" sldId="4468"/>
        </pc:sldMkLst>
        <pc:spChg chg="del">
          <ac:chgData name="Orla Casey" userId="S::orla@momentumconsulting.ie::ee9f56f0-43a2-47ae-a5b8-d4a7d2f5cec3" providerId="AD" clId="Web-{B238F6F6-02F8-4D4B-A411-AF8805EFC30C}" dt="2022-11-13T07:16:26.502" v="991"/>
          <ac:spMkLst>
            <pc:docMk/>
            <pc:sldMk cId="2948851366" sldId="4468"/>
            <ac:spMk id="3" creationId="{2B7C591A-478B-B2EF-04E8-036D89F38EA9}"/>
          </ac:spMkLst>
        </pc:spChg>
        <pc:spChg chg="mod">
          <ac:chgData name="Orla Casey" userId="S::orla@momentumconsulting.ie::ee9f56f0-43a2-47ae-a5b8-d4a7d2f5cec3" providerId="AD" clId="Web-{B238F6F6-02F8-4D4B-A411-AF8805EFC30C}" dt="2022-11-13T07:15:46.267" v="967" actId="20577"/>
          <ac:spMkLst>
            <pc:docMk/>
            <pc:sldMk cId="2948851366" sldId="4468"/>
            <ac:spMk id="4" creationId="{298CF8AF-D3E1-F240-8EFB-EA834F8C10CF}"/>
          </ac:spMkLst>
        </pc:spChg>
      </pc:sldChg>
      <pc:sldChg chg="add del">
        <pc:chgData name="Orla Casey" userId="S::orla@momentumconsulting.ie::ee9f56f0-43a2-47ae-a5b8-d4a7d2f5cec3" providerId="AD" clId="Web-{B238F6F6-02F8-4D4B-A411-AF8805EFC30C}" dt="2022-11-13T07:13:52.234" v="907"/>
        <pc:sldMkLst>
          <pc:docMk/>
          <pc:sldMk cId="3060534809" sldId="4468"/>
        </pc:sldMkLst>
      </pc:sldChg>
      <pc:sldChg chg="addSp delSp modSp add replId">
        <pc:chgData name="Orla Casey" userId="S::orla@momentumconsulting.ie::ee9f56f0-43a2-47ae-a5b8-d4a7d2f5cec3" providerId="AD" clId="Web-{B238F6F6-02F8-4D4B-A411-AF8805EFC30C}" dt="2022-11-13T07:19:50.600" v="1060" actId="1076"/>
        <pc:sldMkLst>
          <pc:docMk/>
          <pc:sldMk cId="706630244" sldId="4469"/>
        </pc:sldMkLst>
        <pc:spChg chg="add mod">
          <ac:chgData name="Orla Casey" userId="S::orla@momentumconsulting.ie::ee9f56f0-43a2-47ae-a5b8-d4a7d2f5cec3" providerId="AD" clId="Web-{B238F6F6-02F8-4D4B-A411-AF8805EFC30C}" dt="2022-11-13T07:17:22.160" v="1012" actId="20577"/>
          <ac:spMkLst>
            <pc:docMk/>
            <pc:sldMk cId="706630244" sldId="4469"/>
            <ac:spMk id="2" creationId="{F9476DDD-2EFD-22B0-CC7D-C28257666402}"/>
          </ac:spMkLst>
        </pc:spChg>
        <pc:spChg chg="del">
          <ac:chgData name="Orla Casey" userId="S::orla@momentumconsulting.ie::ee9f56f0-43a2-47ae-a5b8-d4a7d2f5cec3" providerId="AD" clId="Web-{B238F6F6-02F8-4D4B-A411-AF8805EFC30C}" dt="2022-11-13T07:16:14.174" v="987"/>
          <ac:spMkLst>
            <pc:docMk/>
            <pc:sldMk cId="706630244" sldId="4469"/>
            <ac:spMk id="4" creationId="{F98FAC07-5647-0B4B-AD26-E78E3A698A1E}"/>
          </ac:spMkLst>
        </pc:spChg>
        <pc:spChg chg="del">
          <ac:chgData name="Orla Casey" userId="S::orla@momentumconsulting.ie::ee9f56f0-43a2-47ae-a5b8-d4a7d2f5cec3" providerId="AD" clId="Web-{B238F6F6-02F8-4D4B-A411-AF8805EFC30C}" dt="2022-11-13T07:16:16.471" v="988"/>
          <ac:spMkLst>
            <pc:docMk/>
            <pc:sldMk cId="706630244" sldId="4469"/>
            <ac:spMk id="5" creationId="{430A4C18-0205-DC4A-91BE-E2303B132108}"/>
          </ac:spMkLst>
        </pc:spChg>
        <pc:spChg chg="add del mod">
          <ac:chgData name="Orla Casey" userId="S::orla@momentumconsulting.ie::ee9f56f0-43a2-47ae-a5b8-d4a7d2f5cec3" providerId="AD" clId="Web-{B238F6F6-02F8-4D4B-A411-AF8805EFC30C}" dt="2022-11-13T07:16:20.971" v="990"/>
          <ac:spMkLst>
            <pc:docMk/>
            <pc:sldMk cId="706630244" sldId="4469"/>
            <ac:spMk id="6" creationId="{F0596D7F-9B32-9287-E2D4-DE8B551D5DB1}"/>
          </ac:spMkLst>
        </pc:spChg>
        <pc:spChg chg="add del mod">
          <ac:chgData name="Orla Casey" userId="S::orla@momentumconsulting.ie::ee9f56f0-43a2-47ae-a5b8-d4a7d2f5cec3" providerId="AD" clId="Web-{B238F6F6-02F8-4D4B-A411-AF8805EFC30C}" dt="2022-11-13T07:16:18.471" v="989"/>
          <ac:spMkLst>
            <pc:docMk/>
            <pc:sldMk cId="706630244" sldId="4469"/>
            <ac:spMk id="8" creationId="{D671DA1F-D676-22FC-1598-0A7465617F5C}"/>
          </ac:spMkLst>
        </pc:spChg>
        <pc:spChg chg="add mod">
          <ac:chgData name="Orla Casey" userId="S::orla@momentumconsulting.ie::ee9f56f0-43a2-47ae-a5b8-d4a7d2f5cec3" providerId="AD" clId="Web-{B238F6F6-02F8-4D4B-A411-AF8805EFC30C}" dt="2022-11-13T07:19:50.600" v="1060" actId="1076"/>
          <ac:spMkLst>
            <pc:docMk/>
            <pc:sldMk cId="706630244" sldId="4469"/>
            <ac:spMk id="9" creationId="{C945EFDD-81BA-79AA-E369-8CFBD0AD5423}"/>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AD8F5C1-4F19-4BBD-8204-6494F4B107D9}" type="datetimeFigureOut">
              <a:rPr lang="en-IE" smtClean="0"/>
              <a:t>12/11/2022</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3E393F3-084A-44D0-B969-BC731EC2243A}" type="slidenum">
              <a:rPr lang="en-IE" smtClean="0"/>
              <a:t>‹#›</a:t>
            </a:fld>
            <a:endParaRPr lang="en-IE"/>
          </a:p>
        </p:txBody>
      </p:sp>
    </p:spTree>
    <p:extLst>
      <p:ext uri="{BB962C8B-B14F-4D97-AF65-F5344CB8AC3E}">
        <p14:creationId xmlns:p14="http://schemas.microsoft.com/office/powerpoint/2010/main" val="311723584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a:t>Strategies are important for all businesses to align their stakeholders with a forward-focused vision.  </a:t>
            </a:r>
          </a:p>
          <a:p>
            <a:r>
              <a:rPr lang="en-US"/>
              <a:t>Key areas of focus: </a:t>
            </a:r>
          </a:p>
          <a:p>
            <a:r>
              <a:rPr lang="en-US"/>
              <a:t>Strategic Approaches and </a:t>
            </a:r>
            <a:r>
              <a:rPr lang="en-US" err="1"/>
              <a:t>Organisational</a:t>
            </a:r>
            <a:r>
              <a:rPr lang="en-US"/>
              <a:t> Alignment</a:t>
            </a:r>
          </a:p>
          <a:p>
            <a:r>
              <a:rPr lang="en-US"/>
              <a:t>Goals and Objectives</a:t>
            </a:r>
          </a:p>
          <a:p>
            <a:r>
              <a:rPr lang="en-US"/>
              <a:t>Setting Targets</a:t>
            </a:r>
          </a:p>
          <a:p>
            <a:r>
              <a:rPr lang="en-US"/>
              <a:t>Sustainability Factors in Business Decisions</a:t>
            </a:r>
          </a:p>
          <a:p>
            <a:r>
              <a:rPr lang="en-US"/>
              <a:t>Aligning to the SDG’s</a:t>
            </a:r>
          </a:p>
          <a:p>
            <a:r>
              <a:rPr lang="en-US"/>
              <a:t>Your Enterprise Hub’s Effect on the Environment</a:t>
            </a:r>
          </a:p>
          <a:p>
            <a:endParaRPr lang="en-IE"/>
          </a:p>
        </p:txBody>
      </p:sp>
      <p:sp>
        <p:nvSpPr>
          <p:cNvPr id="4" name="Slide Number Placeholder 3"/>
          <p:cNvSpPr>
            <a:spLocks noGrp="1"/>
          </p:cNvSpPr>
          <p:nvPr>
            <p:ph type="sldNum" sz="quarter" idx="5"/>
          </p:nvPr>
        </p:nvSpPr>
        <p:spPr/>
        <p:txBody>
          <a:bodyPr/>
          <a:lstStyle/>
          <a:p>
            <a:fld id="{C3E393F3-084A-44D0-B969-BC731EC2243A}" type="slidenum">
              <a:rPr lang="en-IE" smtClean="0"/>
              <a:t>4</a:t>
            </a:fld>
            <a:endParaRPr lang="en-IE"/>
          </a:p>
        </p:txBody>
      </p:sp>
    </p:spTree>
    <p:extLst>
      <p:ext uri="{BB962C8B-B14F-4D97-AF65-F5344CB8AC3E}">
        <p14:creationId xmlns:p14="http://schemas.microsoft.com/office/powerpoint/2010/main" val="187484157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3E393F3-084A-44D0-B969-BC731EC2243A}" type="slidenum">
              <a:rPr lang="en-IE" smtClean="0"/>
              <a:t>10</a:t>
            </a:fld>
            <a:endParaRPr lang="en-IE"/>
          </a:p>
        </p:txBody>
      </p:sp>
    </p:spTree>
    <p:extLst>
      <p:ext uri="{BB962C8B-B14F-4D97-AF65-F5344CB8AC3E}">
        <p14:creationId xmlns:p14="http://schemas.microsoft.com/office/powerpoint/2010/main" val="19895345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3E393F3-084A-44D0-B969-BC731EC2243A}" type="slidenum">
              <a:rPr lang="en-IE" smtClean="0"/>
              <a:t>12</a:t>
            </a:fld>
            <a:endParaRPr lang="en-IE"/>
          </a:p>
        </p:txBody>
      </p:sp>
    </p:spTree>
    <p:extLst>
      <p:ext uri="{BB962C8B-B14F-4D97-AF65-F5344CB8AC3E}">
        <p14:creationId xmlns:p14="http://schemas.microsoft.com/office/powerpoint/2010/main" val="29162196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C3E393F3-084A-44D0-B969-BC731EC2243A}" type="slidenum">
              <a:rPr lang="en-IE" smtClean="0"/>
              <a:t>13</a:t>
            </a:fld>
            <a:endParaRPr lang="en-IE"/>
          </a:p>
        </p:txBody>
      </p:sp>
    </p:spTree>
    <p:extLst>
      <p:ext uri="{BB962C8B-B14F-4D97-AF65-F5344CB8AC3E}">
        <p14:creationId xmlns:p14="http://schemas.microsoft.com/office/powerpoint/2010/main" val="109737541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a:t>https://youmatter.world/en/small-medium-business-sustainability-strategy/</a:t>
            </a:r>
          </a:p>
        </p:txBody>
      </p:sp>
      <p:sp>
        <p:nvSpPr>
          <p:cNvPr id="4" name="Slide Number Placeholder 3"/>
          <p:cNvSpPr>
            <a:spLocks noGrp="1"/>
          </p:cNvSpPr>
          <p:nvPr>
            <p:ph type="sldNum" sz="quarter" idx="5"/>
          </p:nvPr>
        </p:nvSpPr>
        <p:spPr/>
        <p:txBody>
          <a:bodyPr/>
          <a:lstStyle/>
          <a:p>
            <a:fld id="{C3E393F3-084A-44D0-B969-BC731EC2243A}" type="slidenum">
              <a:rPr lang="en-IE" smtClean="0"/>
              <a:t>20</a:t>
            </a:fld>
            <a:endParaRPr lang="en-IE"/>
          </a:p>
        </p:txBody>
      </p:sp>
    </p:spTree>
    <p:extLst>
      <p:ext uri="{BB962C8B-B14F-4D97-AF65-F5344CB8AC3E}">
        <p14:creationId xmlns:p14="http://schemas.microsoft.com/office/powerpoint/2010/main" val="360525274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emf"/><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70" y="528535"/>
            <a:ext cx="6419236" cy="1863523"/>
          </a:xfrm>
          <a:prstGeom prst="rect">
            <a:avLst/>
          </a:prstGeom>
        </p:spPr>
        <p:txBody>
          <a:bodyPr wrap="square">
            <a:spAutoFit/>
          </a:bodyPr>
          <a:lstStyle/>
          <a:p>
            <a:pPr marL="0" marR="0" lvl="0" indent="0" algn="l" defTabSz="914400" rtl="0" eaLnBrk="1" fontAlgn="base" latinLnBrk="0" hangingPunct="1">
              <a:lnSpc>
                <a:spcPts val="4580"/>
              </a:lnSpc>
              <a:spcBef>
                <a:spcPts val="0"/>
              </a:spcBef>
              <a:spcAft>
                <a:spcPts val="0"/>
              </a:spcAft>
              <a:buClrTx/>
              <a:buSzTx/>
              <a:buFontTx/>
              <a:buNone/>
              <a:tabLst/>
              <a:defRPr/>
            </a:pPr>
            <a:r>
              <a:rPr lang="en-IE" sz="4400" b="1" i="0" u="none" strike="noStrike" kern="1200" baseline="0">
                <a:solidFill>
                  <a:schemeClr val="bg1"/>
                </a:solidFill>
                <a:effectLst/>
                <a:latin typeface="+mn-lt"/>
                <a:ea typeface="+mn-ea"/>
                <a:cs typeface="+mn-cs"/>
                <a:sym typeface="Quattrocento Sans"/>
              </a:rPr>
              <a:t>SUSTAINABLE FUTURES FOR ENTERPRISE CENTRES</a:t>
            </a:r>
          </a:p>
          <a:p>
            <a:pPr marL="0" marR="0" lvl="0" indent="0" algn="l" defTabSz="914400" rtl="0" eaLnBrk="1" fontAlgn="base" latinLnBrk="0" hangingPunct="1">
              <a:lnSpc>
                <a:spcPts val="4580"/>
              </a:lnSpc>
              <a:spcBef>
                <a:spcPts val="0"/>
              </a:spcBef>
              <a:spcAft>
                <a:spcPts val="0"/>
              </a:spcAft>
              <a:buClrTx/>
              <a:buSzTx/>
              <a:buFontTx/>
              <a:buNone/>
              <a:tabLst/>
              <a:defRPr/>
            </a:pPr>
            <a:r>
              <a:rPr lang="en-IE" sz="4400" b="0" i="0" u="none" strike="noStrike" kern="1200" baseline="0">
                <a:solidFill>
                  <a:schemeClr val="bg1"/>
                </a:solidFill>
                <a:effectLst/>
                <a:latin typeface="+mn-lt"/>
                <a:ea typeface="+mn-ea"/>
                <a:cs typeface="+mn-cs"/>
                <a:sym typeface="Quattrocento Sans"/>
              </a:rPr>
              <a:t>FONT TYPEFACE &amp; SIZE</a:t>
            </a:r>
            <a:endParaRPr lang="en-IE" sz="3600" baseline="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a:solidFill>
                  <a:schemeClr val="bg1"/>
                </a:solidFill>
                <a:effectLst/>
                <a:latin typeface="+mn-lt"/>
                <a:ea typeface="+mn-ea"/>
                <a:cs typeface="+mn-cs"/>
              </a:rPr>
              <a:t>PLEASE</a:t>
            </a:r>
            <a:r>
              <a:rPr lang="en-IE" sz="3000" b="0" i="0" u="none" strike="noStrike" kern="1200" baseline="0">
                <a:solidFill>
                  <a:schemeClr val="bg1"/>
                </a:solidFill>
                <a:effectLst/>
                <a:latin typeface="+mn-lt"/>
                <a:ea typeface="+mn-ea"/>
                <a:cs typeface="+mn-cs"/>
              </a:rPr>
              <a:t> ENSURE TO KEEP FONTS AS PER THE LAYOUT</a:t>
            </a:r>
            <a:endParaRPr lang="en-IE" sz="3000" b="0" i="0" u="none" strike="noStrike" kern="1200">
              <a:solidFill>
                <a:schemeClr val="bg1"/>
              </a:solidFill>
              <a:effectLst/>
              <a:latin typeface="+mn-lt"/>
              <a:ea typeface="+mn-ea"/>
              <a:cs typeface="+mn-cs"/>
            </a:endParaRPr>
          </a:p>
          <a:p>
            <a:pPr fontAlgn="base"/>
            <a:endParaRPr lang="en-IE" sz="3000" b="0" i="0" u="none" strike="noStrike" kern="120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a:solidFill>
                  <a:schemeClr val="bg1"/>
                </a:solidFill>
                <a:effectLst/>
                <a:latin typeface="+mn-lt"/>
                <a:ea typeface="+mn-ea"/>
                <a:cs typeface="+mn-cs"/>
              </a:rPr>
              <a:t>48 point </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Divider</a:t>
            </a:r>
            <a:r>
              <a:rPr lang="en-IE" sz="3000" b="0" i="0" u="none" strike="noStrike" kern="1200" baseline="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36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30 point</a:t>
            </a:r>
            <a:r>
              <a:rPr lang="en-IE" sz="3000" b="0" i="0" u="none" strike="noStrike" kern="1200" baseline="0">
                <a:solidFill>
                  <a:schemeClr val="bg1"/>
                </a:solidFill>
                <a:effectLst/>
                <a:latin typeface="+mn-lt"/>
                <a:ea typeface="+mn-ea"/>
                <a:cs typeface="+mn-cs"/>
              </a:rPr>
              <a:t>  -  </a:t>
            </a:r>
            <a:r>
              <a:rPr lang="en-IE" sz="3000" b="0" i="0" u="none" strike="noStrike" kern="120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	</a:t>
            </a:r>
            <a:r>
              <a:rPr lang="en-IE" sz="3000" b="0" i="0" u="none" strike="noStrike" kern="1200" baseline="0">
                <a:solidFill>
                  <a:schemeClr val="bg1"/>
                </a:solidFill>
                <a:effectLst/>
                <a:latin typeface="+mn-lt"/>
                <a:ea typeface="+mn-ea"/>
                <a:cs typeface="+mn-cs"/>
              </a:rPr>
              <a:t>       </a:t>
            </a:r>
            <a:r>
              <a:rPr lang="en-IE" sz="3000" b="0" i="0" u="none" strike="noStrike" kern="120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a:solidFill>
                  <a:schemeClr val="bg1"/>
                </a:solidFill>
                <a:effectLst/>
                <a:latin typeface="+mn-lt"/>
                <a:ea typeface="+mn-ea"/>
                <a:cs typeface="+mn-cs"/>
              </a:rPr>
              <a:t>24 point</a:t>
            </a:r>
            <a:r>
              <a:rPr lang="en-IE" sz="3000" b="0" i="0" u="none" strike="noStrike" kern="1200" baseline="0">
                <a:solidFill>
                  <a:schemeClr val="bg1"/>
                </a:solidFill>
                <a:effectLst/>
                <a:latin typeface="+mn-lt"/>
                <a:ea typeface="+mn-ea"/>
                <a:cs typeface="+mn-cs"/>
              </a:rPr>
              <a:t>  -  </a:t>
            </a:r>
            <a:r>
              <a:rPr lang="en-IE" sz="3000" b="0" i="0" u="none" strike="noStrike" kern="1200" baseline="0">
                <a:solidFill>
                  <a:schemeClr val="bg1"/>
                </a:solidFill>
                <a:effectLst/>
                <a:latin typeface="+mn-lt"/>
                <a:ea typeface="Quattrocento Sans"/>
                <a:cs typeface="Quattrocento Sans"/>
                <a:sym typeface="Quattrocento Sans"/>
              </a:rPr>
              <a:t>Main </a:t>
            </a:r>
            <a:r>
              <a:rPr lang="en-IE" sz="3000" b="0" i="0" u="none" strike="noStrike" kern="1200">
                <a:solidFill>
                  <a:schemeClr val="bg1"/>
                </a:solidFill>
                <a:effectLst/>
                <a:latin typeface="+mn-lt"/>
                <a:ea typeface="+mn-ea"/>
                <a:cs typeface="+mn-cs"/>
              </a:rPr>
              <a:t>Text Body </a:t>
            </a:r>
            <a:endParaRPr lang="en-US" sz="3000"/>
          </a:p>
          <a:p>
            <a:pPr fontAlgn="base"/>
            <a:endParaRPr lang="en-IE" sz="3000" b="0" i="0" u="none" strike="noStrike" kern="1200">
              <a:solidFill>
                <a:schemeClr val="bg1"/>
              </a:solidFill>
              <a:effectLst/>
              <a:latin typeface="+mn-lt"/>
              <a:ea typeface="+mn-ea"/>
              <a:cs typeface="+mn-cs"/>
            </a:endParaRPr>
          </a:p>
        </p:txBody>
      </p:sp>
      <p:sp>
        <p:nvSpPr>
          <p:cNvPr id="9" name="Rectangle 8"/>
          <p:cNvSpPr/>
          <p:nvPr userDrawn="1"/>
        </p:nvSpPr>
        <p:spPr>
          <a:xfrm>
            <a:off x="424667" y="2883582"/>
            <a:ext cx="6247594" cy="2492990"/>
          </a:xfrm>
          <a:prstGeom prst="rect">
            <a:avLst/>
          </a:prstGeom>
        </p:spPr>
        <p:txBody>
          <a:bodyPr wrap="square">
            <a:spAutoFit/>
          </a:bodyPr>
          <a:lstStyle/>
          <a:p>
            <a:pPr marL="0" marR="0" lvl="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a:solidFill>
                  <a:schemeClr val="bg1"/>
                </a:solidFill>
                <a:effectLst/>
                <a:latin typeface="+mn-lt"/>
                <a:ea typeface="+mn-ea"/>
                <a:cs typeface="+mn-cs"/>
                <a:sym typeface="Quattrocento Sans"/>
              </a:rPr>
              <a:t>SUSTAINABLE FUTURES FOR ENTERPRISE CENTRES </a:t>
            </a:r>
            <a:r>
              <a:rPr lang="en-IE" sz="2400" b="0" i="0" u="none" strike="noStrike" kern="1200" baseline="0">
                <a:solidFill>
                  <a:schemeClr val="bg1"/>
                </a:solidFill>
                <a:effectLst/>
                <a:latin typeface="+mn-lt"/>
                <a:ea typeface="+mn-ea"/>
                <a:cs typeface="+mn-cs"/>
                <a:sym typeface="Quattrocento Sans"/>
              </a:rPr>
              <a:t>PowerPoint is</a:t>
            </a:r>
            <a:r>
              <a:rPr lang="is-IS" sz="2400" b="0" i="0" u="none" strike="noStrike" kern="1200" baseline="0">
                <a:solidFill>
                  <a:schemeClr val="bg1"/>
                </a:solidFill>
                <a:effectLst/>
                <a:latin typeface="+mn-lt"/>
                <a:ea typeface="+mn-ea"/>
                <a:cs typeface="+mn-cs"/>
                <a:sym typeface="Quattrocento Sans"/>
              </a:rPr>
              <a:t>….</a:t>
            </a:r>
            <a:endParaRPr lang="en-IE" sz="2400" b="0" i="0" u="none" strike="noStrike" kern="1200" baseline="0">
              <a:solidFill>
                <a:schemeClr val="bg1"/>
              </a:solidFill>
              <a:effectLst/>
              <a:latin typeface="+mn-lt"/>
              <a:ea typeface="+mn-ea"/>
              <a:cs typeface="+mn-cs"/>
              <a:sym typeface="Quattrocento Sans"/>
            </a:endParaRPr>
          </a:p>
          <a:p>
            <a:pPr fontAlgn="base"/>
            <a:endParaRPr lang="en-IE" sz="2400" b="0" i="0" u="none" strike="noStrike" kern="1200" baseline="0">
              <a:solidFill>
                <a:schemeClr val="bg1"/>
              </a:solidFill>
              <a:effectLst/>
              <a:latin typeface="+mn-lt"/>
              <a:ea typeface="+mn-ea"/>
              <a:cs typeface="+mn-cs"/>
              <a:sym typeface="Quattrocento Sans"/>
            </a:endParaRPr>
          </a:p>
          <a:p>
            <a:pPr fontAlgn="base"/>
            <a:r>
              <a:rPr lang="en-IE" sz="3600" b="1" i="1" baseline="0">
                <a:solidFill>
                  <a:schemeClr val="bg1"/>
                </a:solidFill>
                <a:latin typeface="+mn-lt"/>
                <a:ea typeface="Quattrocento Sans"/>
                <a:cs typeface="Quattrocento Sans"/>
                <a:sym typeface="Quattrocento Sans"/>
              </a:rPr>
              <a:t>Calibri</a:t>
            </a:r>
            <a:endParaRPr lang="en-IE" sz="3600" baseline="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51CFB6FB-91A0-064F-9454-EDC30779F3AD}"/>
              </a:ext>
            </a:extLst>
          </p:cNvPr>
          <p:cNvSpPr>
            <a:spLocks/>
          </p:cNvSpPr>
          <p:nvPr userDrawn="1"/>
        </p:nvSpPr>
        <p:spPr>
          <a:xfrm>
            <a:off x="420393" y="329380"/>
            <a:ext cx="3722174" cy="610294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8" name="Text Placeholder 23">
            <a:extLst>
              <a:ext uri="{FF2B5EF4-FFF2-40B4-BE49-F238E27FC236}">
                <a16:creationId xmlns:a16="http://schemas.microsoft.com/office/drawing/2014/main" id="{9D73C4D1-288F-DA41-9A08-CA23DF1405B1}"/>
              </a:ext>
            </a:extLst>
          </p:cNvPr>
          <p:cNvSpPr>
            <a:spLocks noGrp="1"/>
          </p:cNvSpPr>
          <p:nvPr>
            <p:ph type="body" sz="quarter" idx="16" hasCustomPrompt="1"/>
          </p:nvPr>
        </p:nvSpPr>
        <p:spPr>
          <a:xfrm>
            <a:off x="774354" y="661585"/>
            <a:ext cx="3089893" cy="5502712"/>
          </a:xfrm>
        </p:spPr>
        <p:txBody>
          <a:bodyPr>
            <a:normAutofit/>
          </a:bodyPr>
          <a:lstStyle>
            <a:lvl1pPr marL="0" indent="0" algn="l">
              <a:buNone/>
              <a:defRPr sz="3600" b="1" i="0">
                <a:solidFill>
                  <a:srgbClr val="A2CC3A"/>
                </a:solidFill>
                <a:latin typeface="+mn-lt"/>
              </a:defRPr>
            </a:lvl1pPr>
          </a:lstStyle>
          <a:p>
            <a:pPr lvl="0"/>
            <a:r>
              <a:rPr lang="en-US"/>
              <a:t>Heading</a:t>
            </a:r>
          </a:p>
        </p:txBody>
      </p:sp>
      <p:sp>
        <p:nvSpPr>
          <p:cNvPr id="28" name="Text Box 5">
            <a:extLst>
              <a:ext uri="{FF2B5EF4-FFF2-40B4-BE49-F238E27FC236}">
                <a16:creationId xmlns:a16="http://schemas.microsoft.com/office/drawing/2014/main" id="{296BB96E-518D-2043-9A86-E7B040D760BC}"/>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
        <p:nvSpPr>
          <p:cNvPr id="29" name="Freeform 28">
            <a:extLst>
              <a:ext uri="{FF2B5EF4-FFF2-40B4-BE49-F238E27FC236}">
                <a16:creationId xmlns:a16="http://schemas.microsoft.com/office/drawing/2014/main" id="{365A9D36-9920-3748-B466-5224E9C6C770}"/>
              </a:ext>
            </a:extLst>
          </p:cNvPr>
          <p:cNvSpPr/>
          <p:nvPr userDrawn="1"/>
        </p:nvSpPr>
        <p:spPr>
          <a:xfrm>
            <a:off x="7260419" y="62454"/>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4B98F1B9-EACF-6640-9BF7-40C2CBF6B986}"/>
              </a:ext>
            </a:extLst>
          </p:cNvPr>
          <p:cNvSpPr txBox="1"/>
          <p:nvPr userDrawn="1"/>
        </p:nvSpPr>
        <p:spPr>
          <a:xfrm>
            <a:off x="459631" y="64588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1" name="Text Placeholder 17">
            <a:extLst>
              <a:ext uri="{FF2B5EF4-FFF2-40B4-BE49-F238E27FC236}">
                <a16:creationId xmlns:a16="http://schemas.microsoft.com/office/drawing/2014/main" id="{44465B25-AB0F-044E-AE82-1E7506D6021E}"/>
              </a:ext>
            </a:extLst>
          </p:cNvPr>
          <p:cNvSpPr>
            <a:spLocks noGrp="1"/>
          </p:cNvSpPr>
          <p:nvPr>
            <p:ph type="body" sz="quarter" idx="18" hasCustomPrompt="1"/>
          </p:nvPr>
        </p:nvSpPr>
        <p:spPr>
          <a:xfrm>
            <a:off x="4496527" y="661585"/>
            <a:ext cx="7112813" cy="5502731"/>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Tree>
    <p:extLst>
      <p:ext uri="{BB962C8B-B14F-4D97-AF65-F5344CB8AC3E}">
        <p14:creationId xmlns:p14="http://schemas.microsoft.com/office/powerpoint/2010/main" val="40400820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3">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9CF2BA25-1A3A-284B-91FD-CA04E45F188F}"/>
              </a:ext>
            </a:extLst>
          </p:cNvPr>
          <p:cNvSpPr/>
          <p:nvPr userDrawn="1"/>
        </p:nvSpPr>
        <p:spPr>
          <a:xfrm flipH="1">
            <a:off x="29482" y="5365"/>
            <a:ext cx="3864247" cy="6220885"/>
          </a:xfrm>
          <a:custGeom>
            <a:avLst/>
            <a:gdLst>
              <a:gd name="connsiteX0" fmla="*/ 3446638 w 3864247"/>
              <a:gd name="connsiteY0" fmla="*/ 0 h 6220885"/>
              <a:gd name="connsiteX1" fmla="*/ 1642543 w 3864247"/>
              <a:gd name="connsiteY1" fmla="*/ 0 h 6220885"/>
              <a:gd name="connsiteX2" fmla="*/ 1528054 w 3864247"/>
              <a:gd name="connsiteY2" fmla="*/ 71581 h 6220885"/>
              <a:gd name="connsiteX3" fmla="*/ 690756 w 3864247"/>
              <a:gd name="connsiteY3" fmla="*/ 844478 h 6220885"/>
              <a:gd name="connsiteX4" fmla="*/ 404387 w 3864247"/>
              <a:gd name="connsiteY4" fmla="*/ 1282290 h 6220885"/>
              <a:gd name="connsiteX5" fmla="*/ 349083 w 3864247"/>
              <a:gd name="connsiteY5" fmla="*/ 1387777 h 6220885"/>
              <a:gd name="connsiteX6" fmla="*/ 348808 w 3864247"/>
              <a:gd name="connsiteY6" fmla="*/ 1388333 h 6220885"/>
              <a:gd name="connsiteX7" fmla="*/ 340608 w 3864247"/>
              <a:gd name="connsiteY7" fmla="*/ 1404041 h 6220885"/>
              <a:gd name="connsiteX8" fmla="*/ 325188 w 3864247"/>
              <a:gd name="connsiteY8" fmla="*/ 1437121 h 6220885"/>
              <a:gd name="connsiteX9" fmla="*/ 295865 w 3864247"/>
              <a:gd name="connsiteY9" fmla="*/ 1499939 h 6220885"/>
              <a:gd name="connsiteX10" fmla="*/ 241815 w 3864247"/>
              <a:gd name="connsiteY10" fmla="*/ 1625447 h 6220885"/>
              <a:gd name="connsiteX11" fmla="*/ 208888 w 3864247"/>
              <a:gd name="connsiteY11" fmla="*/ 1707026 h 6220885"/>
              <a:gd name="connsiteX12" fmla="*/ 102176 w 3864247"/>
              <a:gd name="connsiteY12" fmla="*/ 2049491 h 6220885"/>
              <a:gd name="connsiteX13" fmla="*/ 100787 w 3864247"/>
              <a:gd name="connsiteY13" fmla="*/ 2054912 h 6220885"/>
              <a:gd name="connsiteX14" fmla="*/ 91339 w 3864247"/>
              <a:gd name="connsiteY14" fmla="*/ 2093273 h 6220885"/>
              <a:gd name="connsiteX15" fmla="*/ 88139 w 3864247"/>
              <a:gd name="connsiteY15" fmla="*/ 2106894 h 6220885"/>
              <a:gd name="connsiteX16" fmla="*/ 80778 w 3864247"/>
              <a:gd name="connsiteY16" fmla="*/ 2139000 h 6220885"/>
              <a:gd name="connsiteX17" fmla="*/ 77443 w 3864247"/>
              <a:gd name="connsiteY17" fmla="*/ 2154010 h 6220885"/>
              <a:gd name="connsiteX18" fmla="*/ 69800 w 3864247"/>
              <a:gd name="connsiteY18" fmla="*/ 2189452 h 6220885"/>
              <a:gd name="connsiteX19" fmla="*/ 67719 w 3864247"/>
              <a:gd name="connsiteY19" fmla="*/ 2199316 h 6220885"/>
              <a:gd name="connsiteX20" fmla="*/ 47012 w 3864247"/>
              <a:gd name="connsiteY20" fmla="*/ 2308841 h 6220885"/>
              <a:gd name="connsiteX21" fmla="*/ 38813 w 3864247"/>
              <a:gd name="connsiteY21" fmla="*/ 2354569 h 6220885"/>
              <a:gd name="connsiteX22" fmla="*/ 35343 w 3864247"/>
              <a:gd name="connsiteY22" fmla="*/ 2380837 h 6220885"/>
              <a:gd name="connsiteX23" fmla="*/ 35202 w 3864247"/>
              <a:gd name="connsiteY23" fmla="*/ 2382086 h 6220885"/>
              <a:gd name="connsiteX24" fmla="*/ 19501 w 3864247"/>
              <a:gd name="connsiteY24" fmla="*/ 2503837 h 6220885"/>
              <a:gd name="connsiteX25" fmla="*/ 16998 w 3864247"/>
              <a:gd name="connsiteY25" fmla="*/ 2523711 h 6220885"/>
              <a:gd name="connsiteX26" fmla="*/ 16307 w 3864247"/>
              <a:gd name="connsiteY26" fmla="*/ 2533441 h 6220885"/>
              <a:gd name="connsiteX27" fmla="*/ 12831 w 3864247"/>
              <a:gd name="connsiteY27" fmla="*/ 2576109 h 6220885"/>
              <a:gd name="connsiteX28" fmla="*/ 10744 w 3864247"/>
              <a:gd name="connsiteY28" fmla="*/ 2602237 h 6220885"/>
              <a:gd name="connsiteX29" fmla="*/ 1994 w 3864247"/>
              <a:gd name="connsiteY29" fmla="*/ 2763743 h 6220885"/>
              <a:gd name="connsiteX30" fmla="*/ 27144 w 3864247"/>
              <a:gd name="connsiteY30" fmla="*/ 3281880 h 6220885"/>
              <a:gd name="connsiteX31" fmla="*/ 360201 w 3864247"/>
              <a:gd name="connsiteY31" fmla="*/ 4358607 h 6220885"/>
              <a:gd name="connsiteX32" fmla="*/ 1039791 w 3864247"/>
              <a:gd name="connsiteY32" fmla="*/ 5266607 h 6220885"/>
              <a:gd name="connsiteX33" fmla="*/ 1448573 w 3864247"/>
              <a:gd name="connsiteY33" fmla="*/ 5599202 h 6220885"/>
              <a:gd name="connsiteX34" fmla="*/ 1654219 w 3864247"/>
              <a:gd name="connsiteY34" fmla="*/ 5732346 h 6220885"/>
              <a:gd name="connsiteX35" fmla="*/ 1755925 w 3864247"/>
              <a:gd name="connsiteY35" fmla="*/ 5789749 h 6220885"/>
              <a:gd name="connsiteX36" fmla="*/ 1805667 w 3864247"/>
              <a:gd name="connsiteY36" fmla="*/ 5817272 h 6220885"/>
              <a:gd name="connsiteX37" fmla="*/ 1855550 w 3864247"/>
              <a:gd name="connsiteY37" fmla="*/ 5842287 h 6220885"/>
              <a:gd name="connsiteX38" fmla="*/ 2382021 w 3864247"/>
              <a:gd name="connsiteY38" fmla="*/ 6057580 h 6220885"/>
              <a:gd name="connsiteX39" fmla="*/ 2475950 w 3864247"/>
              <a:gd name="connsiteY39" fmla="*/ 6085654 h 6220885"/>
              <a:gd name="connsiteX40" fmla="*/ 2519720 w 3864247"/>
              <a:gd name="connsiteY40" fmla="*/ 6097745 h 6220885"/>
              <a:gd name="connsiteX41" fmla="*/ 2568770 w 3864247"/>
              <a:gd name="connsiteY41" fmla="*/ 6111226 h 6220885"/>
              <a:gd name="connsiteX42" fmla="*/ 2570435 w 3864247"/>
              <a:gd name="connsiteY42" fmla="*/ 6111642 h 6220885"/>
              <a:gd name="connsiteX43" fmla="*/ 2570576 w 3864247"/>
              <a:gd name="connsiteY43" fmla="*/ 6111642 h 6220885"/>
              <a:gd name="connsiteX44" fmla="*/ 2578635 w 3864247"/>
              <a:gd name="connsiteY44" fmla="*/ 6113869 h 6220885"/>
              <a:gd name="connsiteX45" fmla="*/ 2610729 w 3864247"/>
              <a:gd name="connsiteY45" fmla="*/ 6121371 h 6220885"/>
              <a:gd name="connsiteX46" fmla="*/ 2709798 w 3864247"/>
              <a:gd name="connsiteY46" fmla="*/ 6143608 h 6220885"/>
              <a:gd name="connsiteX47" fmla="*/ 2714106 w 3864247"/>
              <a:gd name="connsiteY47" fmla="*/ 6144581 h 6220885"/>
              <a:gd name="connsiteX48" fmla="*/ 2765654 w 3864247"/>
              <a:gd name="connsiteY48" fmla="*/ 6155424 h 6220885"/>
              <a:gd name="connsiteX49" fmla="*/ 2783442 w 3864247"/>
              <a:gd name="connsiteY49" fmla="*/ 6158483 h 6220885"/>
              <a:gd name="connsiteX50" fmla="*/ 2786079 w 3864247"/>
              <a:gd name="connsiteY50" fmla="*/ 6158759 h 6220885"/>
              <a:gd name="connsiteX51" fmla="*/ 3275731 w 3864247"/>
              <a:gd name="connsiteY51" fmla="*/ 6216718 h 6220885"/>
              <a:gd name="connsiteX52" fmla="*/ 3388696 w 3864247"/>
              <a:gd name="connsiteY52" fmla="*/ 6219637 h 6220885"/>
              <a:gd name="connsiteX53" fmla="*/ 3446914 w 3864247"/>
              <a:gd name="connsiteY53" fmla="*/ 6220885 h 6220885"/>
              <a:gd name="connsiteX54" fmla="*/ 3506104 w 3864247"/>
              <a:gd name="connsiteY54" fmla="*/ 6219496 h 6220885"/>
              <a:gd name="connsiteX55" fmla="*/ 3627544 w 3864247"/>
              <a:gd name="connsiteY55" fmla="*/ 6216161 h 6220885"/>
              <a:gd name="connsiteX56" fmla="*/ 3752460 w 3864247"/>
              <a:gd name="connsiteY56" fmla="*/ 6206989 h 6220885"/>
              <a:gd name="connsiteX57" fmla="*/ 3864247 w 3864247"/>
              <a:gd name="connsiteY57" fmla="*/ 6193204 h 6220885"/>
              <a:gd name="connsiteX58" fmla="*/ 3864247 w 3864247"/>
              <a:gd name="connsiteY58" fmla="*/ 5689443 h 6220885"/>
              <a:gd name="connsiteX59" fmla="*/ 3707441 w 3864247"/>
              <a:gd name="connsiteY59" fmla="*/ 5708721 h 6220885"/>
              <a:gd name="connsiteX60" fmla="*/ 3601005 w 3864247"/>
              <a:gd name="connsiteY60" fmla="*/ 5716645 h 6220885"/>
              <a:gd name="connsiteX61" fmla="*/ 3497488 w 3864247"/>
              <a:gd name="connsiteY61" fmla="*/ 5719423 h 6220885"/>
              <a:gd name="connsiteX62" fmla="*/ 3446914 w 3864247"/>
              <a:gd name="connsiteY62" fmla="*/ 5720677 h 6220885"/>
              <a:gd name="connsiteX63" fmla="*/ 3397312 w 3864247"/>
              <a:gd name="connsiteY63" fmla="*/ 5719423 h 6220885"/>
              <a:gd name="connsiteX64" fmla="*/ 3300881 w 3864247"/>
              <a:gd name="connsiteY64" fmla="*/ 5717061 h 6220885"/>
              <a:gd name="connsiteX65" fmla="*/ 2818871 w 3864247"/>
              <a:gd name="connsiteY65" fmla="*/ 5654659 h 6220885"/>
              <a:gd name="connsiteX66" fmla="*/ 2752314 w 3864247"/>
              <a:gd name="connsiteY66" fmla="*/ 5639649 h 6220885"/>
              <a:gd name="connsiteX67" fmla="*/ 2733559 w 3864247"/>
              <a:gd name="connsiteY67" fmla="*/ 5635476 h 6220885"/>
              <a:gd name="connsiteX68" fmla="*/ 2700766 w 3864247"/>
              <a:gd name="connsiteY68" fmla="*/ 5627557 h 6220885"/>
              <a:gd name="connsiteX69" fmla="*/ 2697988 w 3864247"/>
              <a:gd name="connsiteY69" fmla="*/ 5626719 h 6220885"/>
              <a:gd name="connsiteX70" fmla="*/ 2620177 w 3864247"/>
              <a:gd name="connsiteY70" fmla="*/ 5605180 h 6220885"/>
              <a:gd name="connsiteX71" fmla="*/ 2540005 w 3864247"/>
              <a:gd name="connsiteY71" fmla="*/ 5581273 h 6220885"/>
              <a:gd name="connsiteX72" fmla="*/ 2537086 w 3864247"/>
              <a:gd name="connsiteY72" fmla="*/ 5580300 h 6220885"/>
              <a:gd name="connsiteX73" fmla="*/ 2479982 w 3864247"/>
              <a:gd name="connsiteY73" fmla="*/ 5561398 h 6220885"/>
              <a:gd name="connsiteX74" fmla="*/ 2477755 w 3864247"/>
              <a:gd name="connsiteY74" fmla="*/ 5560841 h 6220885"/>
              <a:gd name="connsiteX75" fmla="*/ 2092874 w 3864247"/>
              <a:gd name="connsiteY75" fmla="*/ 5398368 h 6220885"/>
              <a:gd name="connsiteX76" fmla="*/ 2050352 w 3864247"/>
              <a:gd name="connsiteY76" fmla="*/ 5377239 h 6220885"/>
              <a:gd name="connsiteX77" fmla="*/ 2008112 w 3864247"/>
              <a:gd name="connsiteY77" fmla="*/ 5353748 h 6220885"/>
              <a:gd name="connsiteX78" fmla="*/ 1921410 w 3864247"/>
              <a:gd name="connsiteY78" fmla="*/ 5304967 h 6220885"/>
              <a:gd name="connsiteX79" fmla="*/ 1746477 w 3864247"/>
              <a:gd name="connsiteY79" fmla="*/ 5191557 h 6220885"/>
              <a:gd name="connsiteX80" fmla="*/ 1398415 w 3864247"/>
              <a:gd name="connsiteY80" fmla="*/ 4908300 h 6220885"/>
              <a:gd name="connsiteX81" fmla="*/ 819839 w 3864247"/>
              <a:gd name="connsiteY81" fmla="*/ 4135396 h 6220885"/>
              <a:gd name="connsiteX82" fmla="*/ 536805 w 3864247"/>
              <a:gd name="connsiteY82" fmla="*/ 3220035 h 6220885"/>
              <a:gd name="connsiteX83" fmla="*/ 515407 w 3864247"/>
              <a:gd name="connsiteY83" fmla="*/ 2778337 h 6220885"/>
              <a:gd name="connsiteX84" fmla="*/ 519849 w 3864247"/>
              <a:gd name="connsiteY84" fmla="*/ 2678266 h 6220885"/>
              <a:gd name="connsiteX85" fmla="*/ 519990 w 3864247"/>
              <a:gd name="connsiteY85" fmla="*/ 2677153 h 6220885"/>
              <a:gd name="connsiteX86" fmla="*/ 522768 w 3864247"/>
              <a:gd name="connsiteY86" fmla="*/ 2640738 h 6220885"/>
              <a:gd name="connsiteX87" fmla="*/ 527351 w 3864247"/>
              <a:gd name="connsiteY87" fmla="*/ 2582087 h 6220885"/>
              <a:gd name="connsiteX88" fmla="*/ 530411 w 3864247"/>
              <a:gd name="connsiteY88" fmla="*/ 2554153 h 6220885"/>
              <a:gd name="connsiteX89" fmla="*/ 540416 w 3864247"/>
              <a:gd name="connsiteY89" fmla="*/ 2477011 h 6220885"/>
              <a:gd name="connsiteX90" fmla="*/ 542918 w 3864247"/>
              <a:gd name="connsiteY90" fmla="*/ 2457277 h 6220885"/>
              <a:gd name="connsiteX91" fmla="*/ 543475 w 3864247"/>
              <a:gd name="connsiteY91" fmla="*/ 2453385 h 6220885"/>
              <a:gd name="connsiteX92" fmla="*/ 554031 w 3864247"/>
              <a:gd name="connsiteY92" fmla="*/ 2388756 h 6220885"/>
              <a:gd name="connsiteX93" fmla="*/ 554863 w 3864247"/>
              <a:gd name="connsiteY93" fmla="*/ 2384313 h 6220885"/>
              <a:gd name="connsiteX94" fmla="*/ 571121 w 3864247"/>
              <a:gd name="connsiteY94" fmla="*/ 2298971 h 6220885"/>
              <a:gd name="connsiteX95" fmla="*/ 573624 w 3864247"/>
              <a:gd name="connsiteY95" fmla="*/ 2287296 h 6220885"/>
              <a:gd name="connsiteX96" fmla="*/ 579321 w 3864247"/>
              <a:gd name="connsiteY96" fmla="*/ 2260892 h 6220885"/>
              <a:gd name="connsiteX97" fmla="*/ 582797 w 3864247"/>
              <a:gd name="connsiteY97" fmla="*/ 2245044 h 6220885"/>
              <a:gd name="connsiteX98" fmla="*/ 588212 w 3864247"/>
              <a:gd name="connsiteY98" fmla="*/ 2221693 h 6220885"/>
              <a:gd name="connsiteX99" fmla="*/ 591828 w 3864247"/>
              <a:gd name="connsiteY99" fmla="*/ 2206548 h 6220885"/>
              <a:gd name="connsiteX100" fmla="*/ 598633 w 3864247"/>
              <a:gd name="connsiteY100" fmla="*/ 2178750 h 6220885"/>
              <a:gd name="connsiteX101" fmla="*/ 600995 w 3864247"/>
              <a:gd name="connsiteY101" fmla="*/ 2169436 h 6220885"/>
              <a:gd name="connsiteX102" fmla="*/ 717711 w 3864247"/>
              <a:gd name="connsiteY102" fmla="*/ 1814189 h 6220885"/>
              <a:gd name="connsiteX103" fmla="*/ 719933 w 3864247"/>
              <a:gd name="connsiteY103" fmla="*/ 1808492 h 6220885"/>
              <a:gd name="connsiteX104" fmla="*/ 765092 w 3864247"/>
              <a:gd name="connsiteY104" fmla="*/ 1703556 h 6220885"/>
              <a:gd name="connsiteX105" fmla="*/ 784544 w 3864247"/>
              <a:gd name="connsiteY105" fmla="*/ 1661580 h 6220885"/>
              <a:gd name="connsiteX106" fmla="*/ 790241 w 3864247"/>
              <a:gd name="connsiteY106" fmla="*/ 1649213 h 6220885"/>
              <a:gd name="connsiteX107" fmla="*/ 857356 w 3864247"/>
              <a:gd name="connsiteY107" fmla="*/ 1518284 h 6220885"/>
              <a:gd name="connsiteX108" fmla="*/ 1101068 w 3864247"/>
              <a:gd name="connsiteY108" fmla="*/ 1145664 h 6220885"/>
              <a:gd name="connsiteX109" fmla="*/ 1814007 w 3864247"/>
              <a:gd name="connsiteY109" fmla="*/ 487425 h 6220885"/>
              <a:gd name="connsiteX110" fmla="*/ 2708825 w 3864247"/>
              <a:gd name="connsiteY110" fmla="*/ 95482 h 6220885"/>
              <a:gd name="connsiteX111" fmla="*/ 3155123 w 3864247"/>
              <a:gd name="connsiteY111" fmla="*/ 18761 h 6220885"/>
              <a:gd name="connsiteX112" fmla="*/ 3365071 w 3864247"/>
              <a:gd name="connsiteY112" fmla="*/ 6811 h 6220885"/>
              <a:gd name="connsiteX113" fmla="*/ 3446638 w 3864247"/>
              <a:gd name="connsiteY113"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Lst>
            <a:rect l="l" t="t" r="r" b="b"/>
            <a:pathLst>
              <a:path w="3864247"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lnTo>
                  <a:pt x="3864247" y="6193204"/>
                </a:lnTo>
                <a:lnTo>
                  <a:pt x="3864247" y="5689443"/>
                </a:lnTo>
                <a:lnTo>
                  <a:pt x="3707441" y="5708721"/>
                </a:ln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2" name="Rectangle 11">
            <a:extLst>
              <a:ext uri="{FF2B5EF4-FFF2-40B4-BE49-F238E27FC236}">
                <a16:creationId xmlns:a16="http://schemas.microsoft.com/office/drawing/2014/main" id="{3E5CEDCC-AFA1-AF45-BC21-69B3770153D0}"/>
              </a:ext>
            </a:extLst>
          </p:cNvPr>
          <p:cNvSpPr>
            <a:spLocks/>
          </p:cNvSpPr>
          <p:nvPr userDrawn="1"/>
        </p:nvSpPr>
        <p:spPr>
          <a:xfrm>
            <a:off x="4376832" y="329381"/>
            <a:ext cx="7430774" cy="5867033"/>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6" name="Rectangle 15">
            <a:extLst>
              <a:ext uri="{FF2B5EF4-FFF2-40B4-BE49-F238E27FC236}">
                <a16:creationId xmlns:a16="http://schemas.microsoft.com/office/drawing/2014/main" id="{1ABD8106-1644-394D-B33A-B41C8019AC08}"/>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62EA474B-3DF2-3D46-85D9-8F1BCAF40D37}"/>
              </a:ext>
            </a:extLst>
          </p:cNvPr>
          <p:cNvSpPr>
            <a:spLocks noGrp="1"/>
          </p:cNvSpPr>
          <p:nvPr>
            <p:ph type="body" sz="quarter" idx="18" hasCustomPrompt="1"/>
          </p:nvPr>
        </p:nvSpPr>
        <p:spPr>
          <a:xfrm>
            <a:off x="4638601" y="661586"/>
            <a:ext cx="6970740" cy="4881940"/>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0A2F4398-6BE7-DA41-AFD5-79A83EDE24A4}"/>
              </a:ext>
            </a:extLst>
          </p:cNvPr>
          <p:cNvSpPr>
            <a:spLocks noGrp="1"/>
          </p:cNvSpPr>
          <p:nvPr>
            <p:ph type="body" sz="quarter" idx="16" hasCustomPrompt="1"/>
          </p:nvPr>
        </p:nvSpPr>
        <p:spPr>
          <a:xfrm>
            <a:off x="774354" y="661585"/>
            <a:ext cx="3089893" cy="4881923"/>
          </a:xfrm>
        </p:spPr>
        <p:txBody>
          <a:bodyPr>
            <a:normAutofit/>
          </a:bodyPr>
          <a:lstStyle>
            <a:lvl1pPr marL="0" indent="0" algn="l">
              <a:buNone/>
              <a:defRPr sz="3600" b="1" i="0">
                <a:solidFill>
                  <a:srgbClr val="84BA41"/>
                </a:solidFill>
                <a:latin typeface="+mn-lt"/>
              </a:defRPr>
            </a:lvl1pPr>
          </a:lstStyle>
          <a:p>
            <a:pPr lvl="0"/>
            <a:r>
              <a:rPr lang="en-US"/>
              <a:t>Heading</a:t>
            </a:r>
          </a:p>
        </p:txBody>
      </p:sp>
      <p:sp>
        <p:nvSpPr>
          <p:cNvPr id="29" name="Text Box 5">
            <a:extLst>
              <a:ext uri="{FF2B5EF4-FFF2-40B4-BE49-F238E27FC236}">
                <a16:creationId xmlns:a16="http://schemas.microsoft.com/office/drawing/2014/main" id="{7D894155-AA3E-4542-8DEF-0862EBB8AA74}"/>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9837206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84BA41"/>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33964970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4">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8298BA13-3A99-C647-98BC-68C0EF05E8B2}"/>
              </a:ext>
            </a:extLst>
          </p:cNvPr>
          <p:cNvSpPr/>
          <p:nvPr userDrawn="1"/>
        </p:nvSpPr>
        <p:spPr>
          <a:xfrm flipH="1">
            <a:off x="1" y="0"/>
            <a:ext cx="4931581" cy="6220885"/>
          </a:xfrm>
          <a:custGeom>
            <a:avLst/>
            <a:gdLst>
              <a:gd name="connsiteX0" fmla="*/ 3446638 w 4931581"/>
              <a:gd name="connsiteY0" fmla="*/ 0 h 6220885"/>
              <a:gd name="connsiteX1" fmla="*/ 1642543 w 4931581"/>
              <a:gd name="connsiteY1" fmla="*/ 0 h 6220885"/>
              <a:gd name="connsiteX2" fmla="*/ 1528054 w 4931581"/>
              <a:gd name="connsiteY2" fmla="*/ 71581 h 6220885"/>
              <a:gd name="connsiteX3" fmla="*/ 690756 w 4931581"/>
              <a:gd name="connsiteY3" fmla="*/ 844478 h 6220885"/>
              <a:gd name="connsiteX4" fmla="*/ 404387 w 4931581"/>
              <a:gd name="connsiteY4" fmla="*/ 1282290 h 6220885"/>
              <a:gd name="connsiteX5" fmla="*/ 349083 w 4931581"/>
              <a:gd name="connsiteY5" fmla="*/ 1387777 h 6220885"/>
              <a:gd name="connsiteX6" fmla="*/ 348808 w 4931581"/>
              <a:gd name="connsiteY6" fmla="*/ 1388333 h 6220885"/>
              <a:gd name="connsiteX7" fmla="*/ 340608 w 4931581"/>
              <a:gd name="connsiteY7" fmla="*/ 1404041 h 6220885"/>
              <a:gd name="connsiteX8" fmla="*/ 325188 w 4931581"/>
              <a:gd name="connsiteY8" fmla="*/ 1437121 h 6220885"/>
              <a:gd name="connsiteX9" fmla="*/ 295865 w 4931581"/>
              <a:gd name="connsiteY9" fmla="*/ 1499939 h 6220885"/>
              <a:gd name="connsiteX10" fmla="*/ 241815 w 4931581"/>
              <a:gd name="connsiteY10" fmla="*/ 1625447 h 6220885"/>
              <a:gd name="connsiteX11" fmla="*/ 208888 w 4931581"/>
              <a:gd name="connsiteY11" fmla="*/ 1707026 h 6220885"/>
              <a:gd name="connsiteX12" fmla="*/ 102176 w 4931581"/>
              <a:gd name="connsiteY12" fmla="*/ 2049491 h 6220885"/>
              <a:gd name="connsiteX13" fmla="*/ 100787 w 4931581"/>
              <a:gd name="connsiteY13" fmla="*/ 2054912 h 6220885"/>
              <a:gd name="connsiteX14" fmla="*/ 91339 w 4931581"/>
              <a:gd name="connsiteY14" fmla="*/ 2093273 h 6220885"/>
              <a:gd name="connsiteX15" fmla="*/ 88139 w 4931581"/>
              <a:gd name="connsiteY15" fmla="*/ 2106894 h 6220885"/>
              <a:gd name="connsiteX16" fmla="*/ 80778 w 4931581"/>
              <a:gd name="connsiteY16" fmla="*/ 2139000 h 6220885"/>
              <a:gd name="connsiteX17" fmla="*/ 77443 w 4931581"/>
              <a:gd name="connsiteY17" fmla="*/ 2154010 h 6220885"/>
              <a:gd name="connsiteX18" fmla="*/ 69800 w 4931581"/>
              <a:gd name="connsiteY18" fmla="*/ 2189452 h 6220885"/>
              <a:gd name="connsiteX19" fmla="*/ 67719 w 4931581"/>
              <a:gd name="connsiteY19" fmla="*/ 2199316 h 6220885"/>
              <a:gd name="connsiteX20" fmla="*/ 47012 w 4931581"/>
              <a:gd name="connsiteY20" fmla="*/ 2308841 h 6220885"/>
              <a:gd name="connsiteX21" fmla="*/ 38813 w 4931581"/>
              <a:gd name="connsiteY21" fmla="*/ 2354569 h 6220885"/>
              <a:gd name="connsiteX22" fmla="*/ 35343 w 4931581"/>
              <a:gd name="connsiteY22" fmla="*/ 2380837 h 6220885"/>
              <a:gd name="connsiteX23" fmla="*/ 35202 w 4931581"/>
              <a:gd name="connsiteY23" fmla="*/ 2382086 h 6220885"/>
              <a:gd name="connsiteX24" fmla="*/ 19501 w 4931581"/>
              <a:gd name="connsiteY24" fmla="*/ 2503837 h 6220885"/>
              <a:gd name="connsiteX25" fmla="*/ 16998 w 4931581"/>
              <a:gd name="connsiteY25" fmla="*/ 2523711 h 6220885"/>
              <a:gd name="connsiteX26" fmla="*/ 16307 w 4931581"/>
              <a:gd name="connsiteY26" fmla="*/ 2533441 h 6220885"/>
              <a:gd name="connsiteX27" fmla="*/ 12831 w 4931581"/>
              <a:gd name="connsiteY27" fmla="*/ 2576109 h 6220885"/>
              <a:gd name="connsiteX28" fmla="*/ 10744 w 4931581"/>
              <a:gd name="connsiteY28" fmla="*/ 2602237 h 6220885"/>
              <a:gd name="connsiteX29" fmla="*/ 1994 w 4931581"/>
              <a:gd name="connsiteY29" fmla="*/ 2763743 h 6220885"/>
              <a:gd name="connsiteX30" fmla="*/ 27144 w 4931581"/>
              <a:gd name="connsiteY30" fmla="*/ 3281880 h 6220885"/>
              <a:gd name="connsiteX31" fmla="*/ 360201 w 4931581"/>
              <a:gd name="connsiteY31" fmla="*/ 4358607 h 6220885"/>
              <a:gd name="connsiteX32" fmla="*/ 1039791 w 4931581"/>
              <a:gd name="connsiteY32" fmla="*/ 5266607 h 6220885"/>
              <a:gd name="connsiteX33" fmla="*/ 1448573 w 4931581"/>
              <a:gd name="connsiteY33" fmla="*/ 5599202 h 6220885"/>
              <a:gd name="connsiteX34" fmla="*/ 1654219 w 4931581"/>
              <a:gd name="connsiteY34" fmla="*/ 5732346 h 6220885"/>
              <a:gd name="connsiteX35" fmla="*/ 1755925 w 4931581"/>
              <a:gd name="connsiteY35" fmla="*/ 5789749 h 6220885"/>
              <a:gd name="connsiteX36" fmla="*/ 1805667 w 4931581"/>
              <a:gd name="connsiteY36" fmla="*/ 5817272 h 6220885"/>
              <a:gd name="connsiteX37" fmla="*/ 1855550 w 4931581"/>
              <a:gd name="connsiteY37" fmla="*/ 5842287 h 6220885"/>
              <a:gd name="connsiteX38" fmla="*/ 2382021 w 4931581"/>
              <a:gd name="connsiteY38" fmla="*/ 6057580 h 6220885"/>
              <a:gd name="connsiteX39" fmla="*/ 2475950 w 4931581"/>
              <a:gd name="connsiteY39" fmla="*/ 6085654 h 6220885"/>
              <a:gd name="connsiteX40" fmla="*/ 2519720 w 4931581"/>
              <a:gd name="connsiteY40" fmla="*/ 6097745 h 6220885"/>
              <a:gd name="connsiteX41" fmla="*/ 2568770 w 4931581"/>
              <a:gd name="connsiteY41" fmla="*/ 6111226 h 6220885"/>
              <a:gd name="connsiteX42" fmla="*/ 2570435 w 4931581"/>
              <a:gd name="connsiteY42" fmla="*/ 6111642 h 6220885"/>
              <a:gd name="connsiteX43" fmla="*/ 2570576 w 4931581"/>
              <a:gd name="connsiteY43" fmla="*/ 6111642 h 6220885"/>
              <a:gd name="connsiteX44" fmla="*/ 2578635 w 4931581"/>
              <a:gd name="connsiteY44" fmla="*/ 6113869 h 6220885"/>
              <a:gd name="connsiteX45" fmla="*/ 2610729 w 4931581"/>
              <a:gd name="connsiteY45" fmla="*/ 6121371 h 6220885"/>
              <a:gd name="connsiteX46" fmla="*/ 2709798 w 4931581"/>
              <a:gd name="connsiteY46" fmla="*/ 6143608 h 6220885"/>
              <a:gd name="connsiteX47" fmla="*/ 2714106 w 4931581"/>
              <a:gd name="connsiteY47" fmla="*/ 6144581 h 6220885"/>
              <a:gd name="connsiteX48" fmla="*/ 2765654 w 4931581"/>
              <a:gd name="connsiteY48" fmla="*/ 6155424 h 6220885"/>
              <a:gd name="connsiteX49" fmla="*/ 2783442 w 4931581"/>
              <a:gd name="connsiteY49" fmla="*/ 6158483 h 6220885"/>
              <a:gd name="connsiteX50" fmla="*/ 2786079 w 4931581"/>
              <a:gd name="connsiteY50" fmla="*/ 6158759 h 6220885"/>
              <a:gd name="connsiteX51" fmla="*/ 3275731 w 4931581"/>
              <a:gd name="connsiteY51" fmla="*/ 6216718 h 6220885"/>
              <a:gd name="connsiteX52" fmla="*/ 3388696 w 4931581"/>
              <a:gd name="connsiteY52" fmla="*/ 6219637 h 6220885"/>
              <a:gd name="connsiteX53" fmla="*/ 3446914 w 4931581"/>
              <a:gd name="connsiteY53" fmla="*/ 6220885 h 6220885"/>
              <a:gd name="connsiteX54" fmla="*/ 3506104 w 4931581"/>
              <a:gd name="connsiteY54" fmla="*/ 6219496 h 6220885"/>
              <a:gd name="connsiteX55" fmla="*/ 3627544 w 4931581"/>
              <a:gd name="connsiteY55" fmla="*/ 6216161 h 6220885"/>
              <a:gd name="connsiteX56" fmla="*/ 3752460 w 4931581"/>
              <a:gd name="connsiteY56" fmla="*/ 6206989 h 6220885"/>
              <a:gd name="connsiteX57" fmla="*/ 4277817 w 4931581"/>
              <a:gd name="connsiteY57" fmla="*/ 6121512 h 6220885"/>
              <a:gd name="connsiteX58" fmla="*/ 4817419 w 4931581"/>
              <a:gd name="connsiteY58" fmla="*/ 5943037 h 6220885"/>
              <a:gd name="connsiteX59" fmla="*/ 4931581 w 4931581"/>
              <a:gd name="connsiteY59" fmla="*/ 5889124 h 6220885"/>
              <a:gd name="connsiteX60" fmla="*/ 4931581 w 4931581"/>
              <a:gd name="connsiteY60" fmla="*/ 5323260 h 6220885"/>
              <a:gd name="connsiteX61" fmla="*/ 4837261 w 4931581"/>
              <a:gd name="connsiteY61" fmla="*/ 5378510 h 6220885"/>
              <a:gd name="connsiteX62" fmla="*/ 4154431 w 4931581"/>
              <a:gd name="connsiteY62" fmla="*/ 5636032 h 6220885"/>
              <a:gd name="connsiteX63" fmla="*/ 3707441 w 4931581"/>
              <a:gd name="connsiteY63" fmla="*/ 5708721 h 6220885"/>
              <a:gd name="connsiteX64" fmla="*/ 3601005 w 4931581"/>
              <a:gd name="connsiteY64" fmla="*/ 5716645 h 6220885"/>
              <a:gd name="connsiteX65" fmla="*/ 3497488 w 4931581"/>
              <a:gd name="connsiteY65" fmla="*/ 5719423 h 6220885"/>
              <a:gd name="connsiteX66" fmla="*/ 3446914 w 4931581"/>
              <a:gd name="connsiteY66" fmla="*/ 5720677 h 6220885"/>
              <a:gd name="connsiteX67" fmla="*/ 3397312 w 4931581"/>
              <a:gd name="connsiteY67" fmla="*/ 5719423 h 6220885"/>
              <a:gd name="connsiteX68" fmla="*/ 3300881 w 4931581"/>
              <a:gd name="connsiteY68" fmla="*/ 5717061 h 6220885"/>
              <a:gd name="connsiteX69" fmla="*/ 2818871 w 4931581"/>
              <a:gd name="connsiteY69" fmla="*/ 5654659 h 6220885"/>
              <a:gd name="connsiteX70" fmla="*/ 2752314 w 4931581"/>
              <a:gd name="connsiteY70" fmla="*/ 5639649 h 6220885"/>
              <a:gd name="connsiteX71" fmla="*/ 2733559 w 4931581"/>
              <a:gd name="connsiteY71" fmla="*/ 5635476 h 6220885"/>
              <a:gd name="connsiteX72" fmla="*/ 2700766 w 4931581"/>
              <a:gd name="connsiteY72" fmla="*/ 5627557 h 6220885"/>
              <a:gd name="connsiteX73" fmla="*/ 2697988 w 4931581"/>
              <a:gd name="connsiteY73" fmla="*/ 5626719 h 6220885"/>
              <a:gd name="connsiteX74" fmla="*/ 2620177 w 4931581"/>
              <a:gd name="connsiteY74" fmla="*/ 5605180 h 6220885"/>
              <a:gd name="connsiteX75" fmla="*/ 2540005 w 4931581"/>
              <a:gd name="connsiteY75" fmla="*/ 5581273 h 6220885"/>
              <a:gd name="connsiteX76" fmla="*/ 2537086 w 4931581"/>
              <a:gd name="connsiteY76" fmla="*/ 5580300 h 6220885"/>
              <a:gd name="connsiteX77" fmla="*/ 2479982 w 4931581"/>
              <a:gd name="connsiteY77" fmla="*/ 5561398 h 6220885"/>
              <a:gd name="connsiteX78" fmla="*/ 2477755 w 4931581"/>
              <a:gd name="connsiteY78" fmla="*/ 5560841 h 6220885"/>
              <a:gd name="connsiteX79" fmla="*/ 2092874 w 4931581"/>
              <a:gd name="connsiteY79" fmla="*/ 5398368 h 6220885"/>
              <a:gd name="connsiteX80" fmla="*/ 2050352 w 4931581"/>
              <a:gd name="connsiteY80" fmla="*/ 5377239 h 6220885"/>
              <a:gd name="connsiteX81" fmla="*/ 2008112 w 4931581"/>
              <a:gd name="connsiteY81" fmla="*/ 5353748 h 6220885"/>
              <a:gd name="connsiteX82" fmla="*/ 1921410 w 4931581"/>
              <a:gd name="connsiteY82" fmla="*/ 5304967 h 6220885"/>
              <a:gd name="connsiteX83" fmla="*/ 1746477 w 4931581"/>
              <a:gd name="connsiteY83" fmla="*/ 5191557 h 6220885"/>
              <a:gd name="connsiteX84" fmla="*/ 1398415 w 4931581"/>
              <a:gd name="connsiteY84" fmla="*/ 4908300 h 6220885"/>
              <a:gd name="connsiteX85" fmla="*/ 819839 w 4931581"/>
              <a:gd name="connsiteY85" fmla="*/ 4135396 h 6220885"/>
              <a:gd name="connsiteX86" fmla="*/ 536805 w 4931581"/>
              <a:gd name="connsiteY86" fmla="*/ 3220035 h 6220885"/>
              <a:gd name="connsiteX87" fmla="*/ 515407 w 4931581"/>
              <a:gd name="connsiteY87" fmla="*/ 2778337 h 6220885"/>
              <a:gd name="connsiteX88" fmla="*/ 519849 w 4931581"/>
              <a:gd name="connsiteY88" fmla="*/ 2678266 h 6220885"/>
              <a:gd name="connsiteX89" fmla="*/ 519990 w 4931581"/>
              <a:gd name="connsiteY89" fmla="*/ 2677153 h 6220885"/>
              <a:gd name="connsiteX90" fmla="*/ 522768 w 4931581"/>
              <a:gd name="connsiteY90" fmla="*/ 2640738 h 6220885"/>
              <a:gd name="connsiteX91" fmla="*/ 527351 w 4931581"/>
              <a:gd name="connsiteY91" fmla="*/ 2582087 h 6220885"/>
              <a:gd name="connsiteX92" fmla="*/ 530411 w 4931581"/>
              <a:gd name="connsiteY92" fmla="*/ 2554153 h 6220885"/>
              <a:gd name="connsiteX93" fmla="*/ 540416 w 4931581"/>
              <a:gd name="connsiteY93" fmla="*/ 2477011 h 6220885"/>
              <a:gd name="connsiteX94" fmla="*/ 542918 w 4931581"/>
              <a:gd name="connsiteY94" fmla="*/ 2457277 h 6220885"/>
              <a:gd name="connsiteX95" fmla="*/ 543475 w 4931581"/>
              <a:gd name="connsiteY95" fmla="*/ 2453385 h 6220885"/>
              <a:gd name="connsiteX96" fmla="*/ 554031 w 4931581"/>
              <a:gd name="connsiteY96" fmla="*/ 2388756 h 6220885"/>
              <a:gd name="connsiteX97" fmla="*/ 554863 w 4931581"/>
              <a:gd name="connsiteY97" fmla="*/ 2384313 h 6220885"/>
              <a:gd name="connsiteX98" fmla="*/ 571121 w 4931581"/>
              <a:gd name="connsiteY98" fmla="*/ 2298971 h 6220885"/>
              <a:gd name="connsiteX99" fmla="*/ 573624 w 4931581"/>
              <a:gd name="connsiteY99" fmla="*/ 2287296 h 6220885"/>
              <a:gd name="connsiteX100" fmla="*/ 579321 w 4931581"/>
              <a:gd name="connsiteY100" fmla="*/ 2260892 h 6220885"/>
              <a:gd name="connsiteX101" fmla="*/ 582797 w 4931581"/>
              <a:gd name="connsiteY101" fmla="*/ 2245044 h 6220885"/>
              <a:gd name="connsiteX102" fmla="*/ 588212 w 4931581"/>
              <a:gd name="connsiteY102" fmla="*/ 2221693 h 6220885"/>
              <a:gd name="connsiteX103" fmla="*/ 591828 w 4931581"/>
              <a:gd name="connsiteY103" fmla="*/ 2206548 h 6220885"/>
              <a:gd name="connsiteX104" fmla="*/ 598633 w 4931581"/>
              <a:gd name="connsiteY104" fmla="*/ 2178750 h 6220885"/>
              <a:gd name="connsiteX105" fmla="*/ 600995 w 4931581"/>
              <a:gd name="connsiteY105" fmla="*/ 2169436 h 6220885"/>
              <a:gd name="connsiteX106" fmla="*/ 717711 w 4931581"/>
              <a:gd name="connsiteY106" fmla="*/ 1814189 h 6220885"/>
              <a:gd name="connsiteX107" fmla="*/ 719933 w 4931581"/>
              <a:gd name="connsiteY107" fmla="*/ 1808492 h 6220885"/>
              <a:gd name="connsiteX108" fmla="*/ 765092 w 4931581"/>
              <a:gd name="connsiteY108" fmla="*/ 1703556 h 6220885"/>
              <a:gd name="connsiteX109" fmla="*/ 784544 w 4931581"/>
              <a:gd name="connsiteY109" fmla="*/ 1661580 h 6220885"/>
              <a:gd name="connsiteX110" fmla="*/ 790241 w 4931581"/>
              <a:gd name="connsiteY110" fmla="*/ 1649213 h 6220885"/>
              <a:gd name="connsiteX111" fmla="*/ 857356 w 4931581"/>
              <a:gd name="connsiteY111" fmla="*/ 1518284 h 6220885"/>
              <a:gd name="connsiteX112" fmla="*/ 1101068 w 4931581"/>
              <a:gd name="connsiteY112" fmla="*/ 1145664 h 6220885"/>
              <a:gd name="connsiteX113" fmla="*/ 1814007 w 4931581"/>
              <a:gd name="connsiteY113" fmla="*/ 487425 h 6220885"/>
              <a:gd name="connsiteX114" fmla="*/ 2708825 w 4931581"/>
              <a:gd name="connsiteY114" fmla="*/ 95482 h 6220885"/>
              <a:gd name="connsiteX115" fmla="*/ 3155123 w 4931581"/>
              <a:gd name="connsiteY115" fmla="*/ 18761 h 6220885"/>
              <a:gd name="connsiteX116" fmla="*/ 3365071 w 4931581"/>
              <a:gd name="connsiteY116" fmla="*/ 6811 h 6220885"/>
              <a:gd name="connsiteX117" fmla="*/ 3446638 w 4931581"/>
              <a:gd name="connsiteY117" fmla="*/ 5005 h 622088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Lst>
            <a:rect l="l" t="t" r="r" b="b"/>
            <a:pathLst>
              <a:path w="4931581" h="6220885">
                <a:moveTo>
                  <a:pt x="3446638" y="0"/>
                </a:moveTo>
                <a:lnTo>
                  <a:pt x="1642543" y="0"/>
                </a:lnTo>
                <a:cubicBezTo>
                  <a:pt x="1603919" y="23075"/>
                  <a:pt x="1565706" y="46976"/>
                  <a:pt x="1528054" y="71581"/>
                </a:cubicBezTo>
                <a:cubicBezTo>
                  <a:pt x="1200553" y="286170"/>
                  <a:pt x="913211" y="556503"/>
                  <a:pt x="690756" y="844478"/>
                </a:cubicBezTo>
                <a:cubicBezTo>
                  <a:pt x="580013" y="988888"/>
                  <a:pt x="484976" y="1136908"/>
                  <a:pt x="404387" y="1282290"/>
                </a:cubicBezTo>
                <a:cubicBezTo>
                  <a:pt x="384935" y="1317591"/>
                  <a:pt x="366455" y="1352751"/>
                  <a:pt x="349083" y="1387777"/>
                </a:cubicBezTo>
                <a:cubicBezTo>
                  <a:pt x="348948" y="1387917"/>
                  <a:pt x="348808" y="1388058"/>
                  <a:pt x="348808" y="1388333"/>
                </a:cubicBezTo>
                <a:cubicBezTo>
                  <a:pt x="348808" y="1388333"/>
                  <a:pt x="346029" y="1393755"/>
                  <a:pt x="340608" y="1404041"/>
                </a:cubicBezTo>
                <a:cubicBezTo>
                  <a:pt x="336857" y="1412100"/>
                  <a:pt x="331576" y="1423218"/>
                  <a:pt x="325188" y="1437121"/>
                </a:cubicBezTo>
                <a:cubicBezTo>
                  <a:pt x="315183" y="1458103"/>
                  <a:pt x="305319" y="1479091"/>
                  <a:pt x="295865" y="1499939"/>
                </a:cubicBezTo>
                <a:cubicBezTo>
                  <a:pt x="279888" y="1534132"/>
                  <a:pt x="261133" y="1575968"/>
                  <a:pt x="241815" y="1625447"/>
                </a:cubicBezTo>
                <a:cubicBezTo>
                  <a:pt x="230421" y="1652964"/>
                  <a:pt x="219449" y="1680206"/>
                  <a:pt x="208888" y="1707026"/>
                </a:cubicBezTo>
                <a:cubicBezTo>
                  <a:pt x="163453" y="1829340"/>
                  <a:pt x="128850" y="1944555"/>
                  <a:pt x="102176" y="2049491"/>
                </a:cubicBezTo>
                <a:cubicBezTo>
                  <a:pt x="101760" y="2051296"/>
                  <a:pt x="101203" y="2053107"/>
                  <a:pt x="100787" y="2054912"/>
                </a:cubicBezTo>
                <a:cubicBezTo>
                  <a:pt x="97452" y="2067836"/>
                  <a:pt x="94393" y="2080625"/>
                  <a:pt x="91339" y="2093273"/>
                </a:cubicBezTo>
                <a:cubicBezTo>
                  <a:pt x="90226" y="2097856"/>
                  <a:pt x="89112" y="2102304"/>
                  <a:pt x="88139" y="2106894"/>
                </a:cubicBezTo>
                <a:cubicBezTo>
                  <a:pt x="85642" y="2117737"/>
                  <a:pt x="83140" y="2128439"/>
                  <a:pt x="80778" y="2139000"/>
                </a:cubicBezTo>
                <a:cubicBezTo>
                  <a:pt x="79664" y="2144000"/>
                  <a:pt x="78556" y="2149005"/>
                  <a:pt x="77443" y="2154010"/>
                </a:cubicBezTo>
                <a:cubicBezTo>
                  <a:pt x="74805" y="2165961"/>
                  <a:pt x="72303" y="2177912"/>
                  <a:pt x="69800" y="2189452"/>
                </a:cubicBezTo>
                <a:cubicBezTo>
                  <a:pt x="69108" y="2192787"/>
                  <a:pt x="68411" y="2195981"/>
                  <a:pt x="67719" y="2199316"/>
                </a:cubicBezTo>
                <a:cubicBezTo>
                  <a:pt x="59795" y="2237958"/>
                  <a:pt x="52850" y="2274513"/>
                  <a:pt x="47012" y="2308841"/>
                </a:cubicBezTo>
                <a:cubicBezTo>
                  <a:pt x="44234" y="2323992"/>
                  <a:pt x="41597" y="2339142"/>
                  <a:pt x="38813" y="2354569"/>
                </a:cubicBezTo>
                <a:cubicBezTo>
                  <a:pt x="37705" y="2363184"/>
                  <a:pt x="36592" y="2372081"/>
                  <a:pt x="35343" y="2380837"/>
                </a:cubicBezTo>
                <a:cubicBezTo>
                  <a:pt x="35343" y="2381253"/>
                  <a:pt x="35202" y="2381670"/>
                  <a:pt x="35202" y="2382086"/>
                </a:cubicBezTo>
                <a:cubicBezTo>
                  <a:pt x="29089" y="2428370"/>
                  <a:pt x="23668" y="2468952"/>
                  <a:pt x="19501" y="2503837"/>
                </a:cubicBezTo>
                <a:cubicBezTo>
                  <a:pt x="18669" y="2510506"/>
                  <a:pt x="17836" y="2517041"/>
                  <a:pt x="16998" y="2523711"/>
                </a:cubicBezTo>
                <a:cubicBezTo>
                  <a:pt x="16723" y="2526911"/>
                  <a:pt x="16447" y="2530247"/>
                  <a:pt x="16307" y="2533441"/>
                </a:cubicBezTo>
                <a:cubicBezTo>
                  <a:pt x="14777" y="2549148"/>
                  <a:pt x="13528" y="2563601"/>
                  <a:pt x="12831" y="2576109"/>
                </a:cubicBezTo>
                <a:cubicBezTo>
                  <a:pt x="12139" y="2585838"/>
                  <a:pt x="11442" y="2594460"/>
                  <a:pt x="10744" y="2602237"/>
                </a:cubicBezTo>
                <a:cubicBezTo>
                  <a:pt x="6442" y="2654916"/>
                  <a:pt x="2269" y="2708702"/>
                  <a:pt x="1994" y="2763743"/>
                </a:cubicBezTo>
                <a:cubicBezTo>
                  <a:pt x="-4260" y="2928578"/>
                  <a:pt x="4215" y="3103008"/>
                  <a:pt x="27144" y="3281880"/>
                </a:cubicBezTo>
                <a:cubicBezTo>
                  <a:pt x="70216" y="3640053"/>
                  <a:pt x="184430" y="4014202"/>
                  <a:pt x="360201" y="4358607"/>
                </a:cubicBezTo>
                <a:cubicBezTo>
                  <a:pt x="534303" y="4704266"/>
                  <a:pt x="775794" y="5015040"/>
                  <a:pt x="1039791" y="5266607"/>
                </a:cubicBezTo>
                <a:cubicBezTo>
                  <a:pt x="1171377" y="5393222"/>
                  <a:pt x="1310459" y="5503439"/>
                  <a:pt x="1448573" y="5599202"/>
                </a:cubicBezTo>
                <a:cubicBezTo>
                  <a:pt x="1516661" y="5648405"/>
                  <a:pt x="1587104" y="5690235"/>
                  <a:pt x="1654219" y="5732346"/>
                </a:cubicBezTo>
                <a:cubicBezTo>
                  <a:pt x="1688816" y="5751805"/>
                  <a:pt x="1722716" y="5770988"/>
                  <a:pt x="1755925" y="5789749"/>
                </a:cubicBezTo>
                <a:cubicBezTo>
                  <a:pt x="1772599" y="5799062"/>
                  <a:pt x="1789133" y="5808235"/>
                  <a:pt x="1805667" y="5817272"/>
                </a:cubicBezTo>
                <a:cubicBezTo>
                  <a:pt x="1822482" y="5825613"/>
                  <a:pt x="1839016" y="5833947"/>
                  <a:pt x="1855550" y="5842287"/>
                </a:cubicBezTo>
                <a:cubicBezTo>
                  <a:pt x="2052298" y="5942083"/>
                  <a:pt x="2233486" y="6010739"/>
                  <a:pt x="2382021" y="6057580"/>
                </a:cubicBezTo>
                <a:cubicBezTo>
                  <a:pt x="2406755" y="6066336"/>
                  <a:pt x="2438433" y="6075368"/>
                  <a:pt x="2475950" y="6085654"/>
                </a:cubicBezTo>
                <a:cubicBezTo>
                  <a:pt x="2490954" y="6089962"/>
                  <a:pt x="2505683" y="6093994"/>
                  <a:pt x="2519720" y="6097745"/>
                </a:cubicBezTo>
                <a:cubicBezTo>
                  <a:pt x="2536951" y="6102469"/>
                  <a:pt x="2553069" y="6106918"/>
                  <a:pt x="2568770" y="6111226"/>
                </a:cubicBezTo>
                <a:cubicBezTo>
                  <a:pt x="2569321" y="6111366"/>
                  <a:pt x="2569878" y="6111501"/>
                  <a:pt x="2570435" y="6111642"/>
                </a:cubicBezTo>
                <a:cubicBezTo>
                  <a:pt x="2570435" y="6111642"/>
                  <a:pt x="2570576" y="6111642"/>
                  <a:pt x="2570576" y="6111642"/>
                </a:cubicBezTo>
                <a:cubicBezTo>
                  <a:pt x="2573213" y="6112339"/>
                  <a:pt x="2576132" y="6113172"/>
                  <a:pt x="2578635" y="6113869"/>
                </a:cubicBezTo>
                <a:cubicBezTo>
                  <a:pt x="2589747" y="6116647"/>
                  <a:pt x="2600449" y="6119150"/>
                  <a:pt x="2610729" y="6121371"/>
                </a:cubicBezTo>
                <a:cubicBezTo>
                  <a:pt x="2641576" y="6128738"/>
                  <a:pt x="2674644" y="6136246"/>
                  <a:pt x="2709798" y="6143608"/>
                </a:cubicBezTo>
                <a:cubicBezTo>
                  <a:pt x="2711187" y="6143889"/>
                  <a:pt x="2712717" y="6144305"/>
                  <a:pt x="2714106" y="6144581"/>
                </a:cubicBezTo>
                <a:cubicBezTo>
                  <a:pt x="2736618" y="6149586"/>
                  <a:pt x="2753844" y="6153618"/>
                  <a:pt x="2765654" y="6155424"/>
                </a:cubicBezTo>
                <a:cubicBezTo>
                  <a:pt x="2777469" y="6157510"/>
                  <a:pt x="2783442" y="6158483"/>
                  <a:pt x="2783442" y="6158483"/>
                </a:cubicBezTo>
                <a:cubicBezTo>
                  <a:pt x="2784274" y="6158618"/>
                  <a:pt x="2785247" y="6158618"/>
                  <a:pt x="2786079" y="6158759"/>
                </a:cubicBezTo>
                <a:cubicBezTo>
                  <a:pt x="2924610" y="6184887"/>
                  <a:pt x="3089679" y="6207680"/>
                  <a:pt x="3275731" y="6216718"/>
                </a:cubicBezTo>
                <a:cubicBezTo>
                  <a:pt x="3312691" y="6217691"/>
                  <a:pt x="3350348" y="6218523"/>
                  <a:pt x="3388696" y="6219637"/>
                </a:cubicBezTo>
                <a:cubicBezTo>
                  <a:pt x="3407868" y="6220053"/>
                  <a:pt x="3427320" y="6220469"/>
                  <a:pt x="3446914" y="6220885"/>
                </a:cubicBezTo>
                <a:cubicBezTo>
                  <a:pt x="3466507" y="6220469"/>
                  <a:pt x="3486235" y="6219912"/>
                  <a:pt x="3506104" y="6219496"/>
                </a:cubicBezTo>
                <a:cubicBezTo>
                  <a:pt x="3545982" y="6218383"/>
                  <a:pt x="3586417" y="6217275"/>
                  <a:pt x="3627544" y="6216161"/>
                </a:cubicBezTo>
                <a:cubicBezTo>
                  <a:pt x="3668536" y="6213102"/>
                  <a:pt x="3710219" y="6210048"/>
                  <a:pt x="3752460" y="6206989"/>
                </a:cubicBezTo>
                <a:cubicBezTo>
                  <a:pt x="3921005" y="6191141"/>
                  <a:pt x="4098576" y="6166266"/>
                  <a:pt x="4277817" y="6121512"/>
                </a:cubicBezTo>
                <a:cubicBezTo>
                  <a:pt x="4457129" y="6077662"/>
                  <a:pt x="4639150" y="6018211"/>
                  <a:pt x="4817419" y="5943037"/>
                </a:cubicBezTo>
                <a:lnTo>
                  <a:pt x="4931581" y="5889124"/>
                </a:lnTo>
                <a:lnTo>
                  <a:pt x="4931581" y="5323260"/>
                </a:lnTo>
                <a:lnTo>
                  <a:pt x="4837261" y="5378510"/>
                </a:lnTo>
                <a:cubicBezTo>
                  <a:pt x="4616685" y="5494528"/>
                  <a:pt x="4382861" y="5580057"/>
                  <a:pt x="4154431" y="5636032"/>
                </a:cubicBezTo>
                <a:cubicBezTo>
                  <a:pt x="4002010" y="5674393"/>
                  <a:pt x="3850972" y="5695100"/>
                  <a:pt x="3707441" y="5708721"/>
                </a:cubicBezTo>
                <a:cubicBezTo>
                  <a:pt x="3671449" y="5711364"/>
                  <a:pt x="3636025" y="5714001"/>
                  <a:pt x="3601005" y="5716645"/>
                </a:cubicBezTo>
                <a:cubicBezTo>
                  <a:pt x="3565992" y="5717618"/>
                  <a:pt x="3531394" y="5718450"/>
                  <a:pt x="3497488" y="5719423"/>
                </a:cubicBezTo>
                <a:cubicBezTo>
                  <a:pt x="3480538" y="5719839"/>
                  <a:pt x="3463723" y="5720255"/>
                  <a:pt x="3446914" y="5720677"/>
                </a:cubicBezTo>
                <a:cubicBezTo>
                  <a:pt x="3430239" y="5720255"/>
                  <a:pt x="3413705" y="5719839"/>
                  <a:pt x="3397312" y="5719423"/>
                </a:cubicBezTo>
                <a:cubicBezTo>
                  <a:pt x="3364520" y="5718591"/>
                  <a:pt x="3332419" y="5717893"/>
                  <a:pt x="3300881" y="5717061"/>
                </a:cubicBezTo>
                <a:cubicBezTo>
                  <a:pt x="3111910" y="5707748"/>
                  <a:pt x="2948652" y="5681901"/>
                  <a:pt x="2818871" y="5654659"/>
                </a:cubicBezTo>
                <a:cubicBezTo>
                  <a:pt x="2800392" y="5650486"/>
                  <a:pt x="2778161" y="5645480"/>
                  <a:pt x="2752314" y="5639649"/>
                </a:cubicBezTo>
                <a:cubicBezTo>
                  <a:pt x="2746341" y="5638260"/>
                  <a:pt x="2739947" y="5636865"/>
                  <a:pt x="2733559" y="5635476"/>
                </a:cubicBezTo>
                <a:cubicBezTo>
                  <a:pt x="2722305" y="5632838"/>
                  <a:pt x="2711328" y="5630195"/>
                  <a:pt x="2700766" y="5627557"/>
                </a:cubicBezTo>
                <a:cubicBezTo>
                  <a:pt x="2699793" y="5627276"/>
                  <a:pt x="2698961" y="5627001"/>
                  <a:pt x="2697988" y="5626719"/>
                </a:cubicBezTo>
                <a:cubicBezTo>
                  <a:pt x="2669504" y="5618660"/>
                  <a:pt x="2643522" y="5611568"/>
                  <a:pt x="2620177" y="5605180"/>
                </a:cubicBezTo>
                <a:cubicBezTo>
                  <a:pt x="2594887" y="5598088"/>
                  <a:pt x="2568214" y="5590164"/>
                  <a:pt x="2540005" y="5581273"/>
                </a:cubicBezTo>
                <a:cubicBezTo>
                  <a:pt x="2539032" y="5580992"/>
                  <a:pt x="2538059" y="5580575"/>
                  <a:pt x="2537086" y="5580300"/>
                </a:cubicBezTo>
                <a:cubicBezTo>
                  <a:pt x="2499851" y="5568068"/>
                  <a:pt x="2479982" y="5561398"/>
                  <a:pt x="2479982" y="5561398"/>
                </a:cubicBezTo>
                <a:cubicBezTo>
                  <a:pt x="2479285" y="5561117"/>
                  <a:pt x="2478452" y="5560982"/>
                  <a:pt x="2477755" y="5560841"/>
                </a:cubicBezTo>
                <a:cubicBezTo>
                  <a:pt x="2364655" y="5522200"/>
                  <a:pt x="2233486" y="5469667"/>
                  <a:pt x="2092874" y="5398368"/>
                </a:cubicBezTo>
                <a:cubicBezTo>
                  <a:pt x="2078837" y="5391417"/>
                  <a:pt x="2064665" y="5384331"/>
                  <a:pt x="2050352" y="5377239"/>
                </a:cubicBezTo>
                <a:cubicBezTo>
                  <a:pt x="2036462" y="5369456"/>
                  <a:pt x="2022425" y="5361672"/>
                  <a:pt x="2008112" y="5353748"/>
                </a:cubicBezTo>
                <a:cubicBezTo>
                  <a:pt x="1979768" y="5337771"/>
                  <a:pt x="1950868" y="5321507"/>
                  <a:pt x="1921410" y="5304967"/>
                </a:cubicBezTo>
                <a:cubicBezTo>
                  <a:pt x="1864582" y="5268828"/>
                  <a:pt x="1804419" y="5233527"/>
                  <a:pt x="1746477" y="5191557"/>
                </a:cubicBezTo>
                <a:cubicBezTo>
                  <a:pt x="1629069" y="5110106"/>
                  <a:pt x="1510407" y="5016430"/>
                  <a:pt x="1398415" y="4908300"/>
                </a:cubicBezTo>
                <a:cubicBezTo>
                  <a:pt x="1173598" y="4693845"/>
                  <a:pt x="967677" y="4429355"/>
                  <a:pt x="819839" y="4135396"/>
                </a:cubicBezTo>
                <a:cubicBezTo>
                  <a:pt x="670612" y="3842551"/>
                  <a:pt x="573208" y="3524831"/>
                  <a:pt x="536805" y="3220035"/>
                </a:cubicBezTo>
                <a:cubicBezTo>
                  <a:pt x="517353" y="3067983"/>
                  <a:pt x="509845" y="2919130"/>
                  <a:pt x="515407" y="2778337"/>
                </a:cubicBezTo>
                <a:cubicBezTo>
                  <a:pt x="515407" y="2744425"/>
                  <a:pt x="517353" y="2711064"/>
                  <a:pt x="519849" y="2678266"/>
                </a:cubicBezTo>
                <a:cubicBezTo>
                  <a:pt x="519849" y="2677850"/>
                  <a:pt x="519990" y="2677569"/>
                  <a:pt x="519990" y="2677153"/>
                </a:cubicBezTo>
                <a:cubicBezTo>
                  <a:pt x="519990" y="2677153"/>
                  <a:pt x="520963" y="2664505"/>
                  <a:pt x="522768" y="2640738"/>
                </a:cubicBezTo>
                <a:cubicBezTo>
                  <a:pt x="524439" y="2621004"/>
                  <a:pt x="525962" y="2601546"/>
                  <a:pt x="527351" y="2582087"/>
                </a:cubicBezTo>
                <a:cubicBezTo>
                  <a:pt x="528190" y="2573331"/>
                  <a:pt x="529297" y="2564017"/>
                  <a:pt x="530411" y="2554153"/>
                </a:cubicBezTo>
                <a:cubicBezTo>
                  <a:pt x="533746" y="2528160"/>
                  <a:pt x="537081" y="2502307"/>
                  <a:pt x="540416" y="2477011"/>
                </a:cubicBezTo>
                <a:cubicBezTo>
                  <a:pt x="541248" y="2470341"/>
                  <a:pt x="542086" y="2463812"/>
                  <a:pt x="542918" y="2457277"/>
                </a:cubicBezTo>
                <a:cubicBezTo>
                  <a:pt x="543053" y="2455888"/>
                  <a:pt x="543194" y="2454639"/>
                  <a:pt x="543475" y="2453385"/>
                </a:cubicBezTo>
                <a:cubicBezTo>
                  <a:pt x="546529" y="2433094"/>
                  <a:pt x="550004" y="2411414"/>
                  <a:pt x="554031" y="2388756"/>
                </a:cubicBezTo>
                <a:cubicBezTo>
                  <a:pt x="554312" y="2387226"/>
                  <a:pt x="554588" y="2385702"/>
                  <a:pt x="554863" y="2384313"/>
                </a:cubicBezTo>
                <a:cubicBezTo>
                  <a:pt x="559868" y="2355119"/>
                  <a:pt x="565425" y="2326770"/>
                  <a:pt x="571121" y="2298971"/>
                </a:cubicBezTo>
                <a:cubicBezTo>
                  <a:pt x="571954" y="2295079"/>
                  <a:pt x="572792" y="2291187"/>
                  <a:pt x="573624" y="2287296"/>
                </a:cubicBezTo>
                <a:cubicBezTo>
                  <a:pt x="575429" y="2278404"/>
                  <a:pt x="577375" y="2269648"/>
                  <a:pt x="579321" y="2260892"/>
                </a:cubicBezTo>
                <a:cubicBezTo>
                  <a:pt x="580429" y="2255611"/>
                  <a:pt x="581683" y="2250465"/>
                  <a:pt x="582797" y="2245044"/>
                </a:cubicBezTo>
                <a:cubicBezTo>
                  <a:pt x="584602" y="2237126"/>
                  <a:pt x="586407" y="2229342"/>
                  <a:pt x="588212" y="2221693"/>
                </a:cubicBezTo>
                <a:cubicBezTo>
                  <a:pt x="589326" y="2216694"/>
                  <a:pt x="590574" y="2211689"/>
                  <a:pt x="591828" y="2206548"/>
                </a:cubicBezTo>
                <a:cubicBezTo>
                  <a:pt x="594050" y="2197236"/>
                  <a:pt x="596412" y="2187922"/>
                  <a:pt x="598633" y="2178750"/>
                </a:cubicBezTo>
                <a:cubicBezTo>
                  <a:pt x="599471" y="2175690"/>
                  <a:pt x="600163" y="2172631"/>
                  <a:pt x="600995" y="2169436"/>
                </a:cubicBezTo>
                <a:cubicBezTo>
                  <a:pt x="637814" y="2025168"/>
                  <a:pt x="680611" y="1905081"/>
                  <a:pt x="717711" y="1814189"/>
                </a:cubicBezTo>
                <a:cubicBezTo>
                  <a:pt x="718409" y="1812243"/>
                  <a:pt x="719241" y="1810438"/>
                  <a:pt x="719933" y="1808492"/>
                </a:cubicBezTo>
                <a:cubicBezTo>
                  <a:pt x="734245" y="1774023"/>
                  <a:pt x="749114" y="1738998"/>
                  <a:pt x="765092" y="1703556"/>
                </a:cubicBezTo>
                <a:cubicBezTo>
                  <a:pt x="772459" y="1687714"/>
                  <a:pt x="779129" y="1673671"/>
                  <a:pt x="784544" y="1661580"/>
                </a:cubicBezTo>
                <a:cubicBezTo>
                  <a:pt x="786631" y="1657272"/>
                  <a:pt x="788436" y="1653105"/>
                  <a:pt x="790241" y="1649213"/>
                </a:cubicBezTo>
                <a:cubicBezTo>
                  <a:pt x="810948" y="1605847"/>
                  <a:pt x="833038" y="1562206"/>
                  <a:pt x="857356" y="1518284"/>
                </a:cubicBezTo>
                <a:cubicBezTo>
                  <a:pt x="925994" y="1394728"/>
                  <a:pt x="1006858" y="1268669"/>
                  <a:pt x="1101068" y="1145664"/>
                </a:cubicBezTo>
                <a:cubicBezTo>
                  <a:pt x="1290455" y="900633"/>
                  <a:pt x="1535275" y="670189"/>
                  <a:pt x="1814007" y="487425"/>
                </a:cubicBezTo>
                <a:cubicBezTo>
                  <a:pt x="2092874" y="304521"/>
                  <a:pt x="2404809" y="173175"/>
                  <a:pt x="2708825" y="95482"/>
                </a:cubicBezTo>
                <a:cubicBezTo>
                  <a:pt x="2861387" y="57960"/>
                  <a:pt x="3011593" y="33636"/>
                  <a:pt x="3155123" y="18761"/>
                </a:cubicBezTo>
                <a:cubicBezTo>
                  <a:pt x="3227103" y="13762"/>
                  <a:pt x="3296989" y="6811"/>
                  <a:pt x="3365071" y="6811"/>
                </a:cubicBezTo>
                <a:cubicBezTo>
                  <a:pt x="3392582" y="6529"/>
                  <a:pt x="3419818" y="5005"/>
                  <a:pt x="3446638" y="5005"/>
                </a:cubicBezTo>
                <a:close/>
              </a:path>
            </a:pathLst>
          </a:custGeom>
          <a:solidFill>
            <a:srgbClr val="F1F2F2"/>
          </a:solidFill>
          <a:ln w="2370" cap="flat">
            <a:noFill/>
            <a:prstDash val="solid"/>
            <a:miter/>
          </a:ln>
        </p:spPr>
        <p:txBody>
          <a:bodyPr rtlCol="0" anchor="ctr"/>
          <a:lstStyle/>
          <a:p>
            <a:endParaRPr lang="en-US"/>
          </a:p>
        </p:txBody>
      </p:sp>
      <p:sp>
        <p:nvSpPr>
          <p:cNvPr id="16" name="Rectangle 15">
            <a:extLst>
              <a:ext uri="{FF2B5EF4-FFF2-40B4-BE49-F238E27FC236}">
                <a16:creationId xmlns:a16="http://schemas.microsoft.com/office/drawing/2014/main" id="{3E73CA81-9E8C-3D41-A539-D354B8A0B8A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21" name="Text Placeholder 17">
            <a:extLst>
              <a:ext uri="{FF2B5EF4-FFF2-40B4-BE49-F238E27FC236}">
                <a16:creationId xmlns:a16="http://schemas.microsoft.com/office/drawing/2014/main" id="{F6E40649-9607-8F48-8B1F-73B62000B89A}"/>
              </a:ext>
            </a:extLst>
          </p:cNvPr>
          <p:cNvSpPr>
            <a:spLocks noGrp="1"/>
          </p:cNvSpPr>
          <p:nvPr>
            <p:ph type="body" sz="quarter" idx="18" hasCustomPrompt="1"/>
          </p:nvPr>
        </p:nvSpPr>
        <p:spPr>
          <a:xfrm>
            <a:off x="5291744" y="611725"/>
            <a:ext cx="5597930" cy="5775219"/>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22" name="Text Placeholder 23">
            <a:extLst>
              <a:ext uri="{FF2B5EF4-FFF2-40B4-BE49-F238E27FC236}">
                <a16:creationId xmlns:a16="http://schemas.microsoft.com/office/drawing/2014/main" id="{3B02B759-DDAA-E343-86AF-536FCE0D18B0}"/>
              </a:ext>
            </a:extLst>
          </p:cNvPr>
          <p:cNvSpPr>
            <a:spLocks noGrp="1"/>
          </p:cNvSpPr>
          <p:nvPr>
            <p:ph type="body" sz="quarter" idx="16" hasCustomPrompt="1"/>
          </p:nvPr>
        </p:nvSpPr>
        <p:spPr>
          <a:xfrm>
            <a:off x="774354" y="608292"/>
            <a:ext cx="4163428" cy="5778781"/>
          </a:xfrm>
        </p:spPr>
        <p:txBody>
          <a:bodyPr>
            <a:normAutofit/>
          </a:bodyPr>
          <a:lstStyle>
            <a:lvl1pPr marL="0" indent="0" algn="l">
              <a:buNone/>
              <a:defRPr sz="3600" b="1" i="0">
                <a:solidFill>
                  <a:srgbClr val="84BA41"/>
                </a:solidFill>
                <a:latin typeface="+mn-lt"/>
              </a:defRPr>
            </a:lvl1pPr>
          </a:lstStyle>
          <a:p>
            <a:pPr lvl="0"/>
            <a:r>
              <a:rPr lang="en-US"/>
              <a:t>Heading</a:t>
            </a:r>
          </a:p>
        </p:txBody>
      </p:sp>
      <p:grpSp>
        <p:nvGrpSpPr>
          <p:cNvPr id="26" name="Group 25">
            <a:extLst>
              <a:ext uri="{FF2B5EF4-FFF2-40B4-BE49-F238E27FC236}">
                <a16:creationId xmlns:a16="http://schemas.microsoft.com/office/drawing/2014/main" id="{ACE97815-52E1-7440-84FA-810C453C4DCB}"/>
              </a:ext>
            </a:extLst>
          </p:cNvPr>
          <p:cNvGrpSpPr/>
          <p:nvPr userDrawn="1"/>
        </p:nvGrpSpPr>
        <p:grpSpPr>
          <a:xfrm>
            <a:off x="11713600" y="2218041"/>
            <a:ext cx="474200" cy="4867482"/>
            <a:chOff x="1009808" y="-71087"/>
            <a:chExt cx="474200" cy="4867482"/>
          </a:xfrm>
        </p:grpSpPr>
        <p:sp>
          <p:nvSpPr>
            <p:cNvPr id="27" name="Graphic 4">
              <a:extLst>
                <a:ext uri="{FF2B5EF4-FFF2-40B4-BE49-F238E27FC236}">
                  <a16:creationId xmlns:a16="http://schemas.microsoft.com/office/drawing/2014/main" id="{60D6F5C6-7481-2341-96D6-969B4FE0B77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8" name="Text Box 5">
              <a:extLst>
                <a:ext uri="{FF2B5EF4-FFF2-40B4-BE49-F238E27FC236}">
                  <a16:creationId xmlns:a16="http://schemas.microsoft.com/office/drawing/2014/main" id="{4AE3FFDF-1554-0546-8133-FF8CA980CDD2}"/>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60786147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Text Slide 5">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17693B33-402D-2141-B743-DF6974306307}"/>
              </a:ext>
            </a:extLst>
          </p:cNvPr>
          <p:cNvSpPr>
            <a:spLocks/>
          </p:cNvSpPr>
          <p:nvPr userDrawn="1"/>
        </p:nvSpPr>
        <p:spPr>
          <a:xfrm>
            <a:off x="353961" y="329381"/>
            <a:ext cx="11453646" cy="134192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4" name="Rectangle 13">
            <a:extLst>
              <a:ext uri="{FF2B5EF4-FFF2-40B4-BE49-F238E27FC236}">
                <a16:creationId xmlns:a16="http://schemas.microsoft.com/office/drawing/2014/main" id="{25321615-55EE-7F47-A3E6-B3AC0DE2F661}"/>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5" name="Text Placeholder 17">
            <a:extLst>
              <a:ext uri="{FF2B5EF4-FFF2-40B4-BE49-F238E27FC236}">
                <a16:creationId xmlns:a16="http://schemas.microsoft.com/office/drawing/2014/main" id="{86D2150B-80CB-5441-868B-D502A91F6CCA}"/>
              </a:ext>
            </a:extLst>
          </p:cNvPr>
          <p:cNvSpPr>
            <a:spLocks noGrp="1"/>
          </p:cNvSpPr>
          <p:nvPr>
            <p:ph type="body" sz="quarter" idx="18" hasCustomPrompt="1"/>
          </p:nvPr>
        </p:nvSpPr>
        <p:spPr>
          <a:xfrm>
            <a:off x="567560" y="2680138"/>
            <a:ext cx="11041782" cy="3294990"/>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316D977-9858-BE4E-96EF-05B8D6436BA4}"/>
              </a:ext>
            </a:extLst>
          </p:cNvPr>
          <p:cNvSpPr>
            <a:spLocks noGrp="1"/>
          </p:cNvSpPr>
          <p:nvPr>
            <p:ph type="body" sz="quarter" idx="16" hasCustomPrompt="1"/>
          </p:nvPr>
        </p:nvSpPr>
        <p:spPr>
          <a:xfrm>
            <a:off x="568718" y="661585"/>
            <a:ext cx="10979962" cy="1182981"/>
          </a:xfrm>
        </p:spPr>
        <p:txBody>
          <a:bodyPr>
            <a:normAutofit/>
          </a:bodyPr>
          <a:lstStyle>
            <a:lvl1pPr marL="0" indent="0" algn="l">
              <a:buNone/>
              <a:defRPr sz="3600" b="1" i="0">
                <a:solidFill>
                  <a:schemeClr val="bg1"/>
                </a:solidFill>
                <a:latin typeface="+mn-lt"/>
              </a:defRPr>
            </a:lvl1pPr>
          </a:lstStyle>
          <a:p>
            <a:pPr lvl="0"/>
            <a:r>
              <a:rPr lang="en-US"/>
              <a:t>Heading</a:t>
            </a:r>
          </a:p>
        </p:txBody>
      </p:sp>
      <p:sp>
        <p:nvSpPr>
          <p:cNvPr id="20" name="Text Box 5">
            <a:extLst>
              <a:ext uri="{FF2B5EF4-FFF2-40B4-BE49-F238E27FC236}">
                <a16:creationId xmlns:a16="http://schemas.microsoft.com/office/drawing/2014/main" id="{5DE207C9-2483-6644-B181-6C79E5AE0BD7}"/>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0287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Statement/quote slide">
    <p:spTree>
      <p:nvGrpSpPr>
        <p:cNvPr id="1" name=""/>
        <p:cNvGrpSpPr/>
        <p:nvPr/>
      </p:nvGrpSpPr>
      <p:grpSpPr>
        <a:xfrm>
          <a:off x="0" y="0"/>
          <a:ext cx="0" cy="0"/>
          <a:chOff x="0" y="0"/>
          <a:chExt cx="0" cy="0"/>
        </a:xfrm>
      </p:grpSpPr>
      <p:sp>
        <p:nvSpPr>
          <p:cNvPr id="15" name="Graphic 4">
            <a:extLst>
              <a:ext uri="{FF2B5EF4-FFF2-40B4-BE49-F238E27FC236}">
                <a16:creationId xmlns:a16="http://schemas.microsoft.com/office/drawing/2014/main" id="{8A9F53ED-30E8-5740-B6D2-5F5096591C92}"/>
              </a:ext>
            </a:extLst>
          </p:cNvPr>
          <p:cNvSpPr/>
          <p:nvPr userDrawn="1"/>
        </p:nvSpPr>
        <p:spPr>
          <a:xfrm flipH="1">
            <a:off x="0"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9" name="Text Placeholder 17">
            <a:extLst>
              <a:ext uri="{FF2B5EF4-FFF2-40B4-BE49-F238E27FC236}">
                <a16:creationId xmlns:a16="http://schemas.microsoft.com/office/drawing/2014/main" id="{D659DBA4-11D3-454A-86FC-4757741D0081}"/>
              </a:ext>
            </a:extLst>
          </p:cNvPr>
          <p:cNvSpPr>
            <a:spLocks noGrp="1"/>
          </p:cNvSpPr>
          <p:nvPr>
            <p:ph type="body" sz="quarter" idx="18" hasCustomPrompt="1"/>
          </p:nvPr>
        </p:nvSpPr>
        <p:spPr>
          <a:xfrm>
            <a:off x="2161309" y="775855"/>
            <a:ext cx="9646298" cy="3540688"/>
          </a:xfrm>
        </p:spPr>
        <p:txBody>
          <a:bodyPr anchor="ctr">
            <a:normAutofit/>
          </a:bodyPr>
          <a:lstStyle>
            <a:lvl1pPr marL="12700" indent="-12700">
              <a:buNone/>
              <a:tabLst/>
              <a:defRPr sz="36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Your text here…</a:t>
            </a:r>
            <a:endParaRPr lang="en-US"/>
          </a:p>
        </p:txBody>
      </p:sp>
      <p:sp>
        <p:nvSpPr>
          <p:cNvPr id="13" name="Rectangle 12">
            <a:extLst>
              <a:ext uri="{FF2B5EF4-FFF2-40B4-BE49-F238E27FC236}">
                <a16:creationId xmlns:a16="http://schemas.microsoft.com/office/drawing/2014/main" id="{037DCDAB-9B29-724B-9E94-12531E00608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sp>
        <p:nvSpPr>
          <p:cNvPr id="10" name="Rectangle 9">
            <a:extLst>
              <a:ext uri="{FF2B5EF4-FFF2-40B4-BE49-F238E27FC236}">
                <a16:creationId xmlns:a16="http://schemas.microsoft.com/office/drawing/2014/main" id="{48E36943-5030-0147-B12D-0979C6729396}"/>
              </a:ext>
            </a:extLst>
          </p:cNvPr>
          <p:cNvSpPr/>
          <p:nvPr userDrawn="1"/>
        </p:nvSpPr>
        <p:spPr>
          <a:xfrm>
            <a:off x="-1" y="0"/>
            <a:ext cx="1355393" cy="6857999"/>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grpSp>
        <p:nvGrpSpPr>
          <p:cNvPr id="11" name="Group 10">
            <a:extLst>
              <a:ext uri="{FF2B5EF4-FFF2-40B4-BE49-F238E27FC236}">
                <a16:creationId xmlns:a16="http://schemas.microsoft.com/office/drawing/2014/main" id="{3F1E486B-C209-7B46-AE9F-FF5D471B57E7}"/>
              </a:ext>
            </a:extLst>
          </p:cNvPr>
          <p:cNvGrpSpPr/>
          <p:nvPr userDrawn="1"/>
        </p:nvGrpSpPr>
        <p:grpSpPr>
          <a:xfrm>
            <a:off x="1118293" y="0"/>
            <a:ext cx="474200" cy="4867482"/>
            <a:chOff x="1009808" y="-71087"/>
            <a:chExt cx="474200" cy="4867482"/>
          </a:xfrm>
        </p:grpSpPr>
        <p:sp>
          <p:nvSpPr>
            <p:cNvPr id="12" name="Graphic 4">
              <a:extLst>
                <a:ext uri="{FF2B5EF4-FFF2-40B4-BE49-F238E27FC236}">
                  <a16:creationId xmlns:a16="http://schemas.microsoft.com/office/drawing/2014/main" id="{A5BFAD9C-D161-D046-A7AE-1025251FD766}"/>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Box 5">
              <a:extLst>
                <a:ext uri="{FF2B5EF4-FFF2-40B4-BE49-F238E27FC236}">
                  <a16:creationId xmlns:a16="http://schemas.microsoft.com/office/drawing/2014/main" id="{6151A5DA-353C-1741-8F09-88AC919A6C5B}"/>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90748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Laptop Slide">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B256BE81-5250-E543-8A71-D732E60FD44A}"/>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5" name="Text Placeholder 17">
            <a:extLst>
              <a:ext uri="{FF2B5EF4-FFF2-40B4-BE49-F238E27FC236}">
                <a16:creationId xmlns:a16="http://schemas.microsoft.com/office/drawing/2014/main" id="{668A9CD7-8603-3F46-B793-27E188D60526}"/>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6" name="Text Placeholder 23">
            <a:extLst>
              <a:ext uri="{FF2B5EF4-FFF2-40B4-BE49-F238E27FC236}">
                <a16:creationId xmlns:a16="http://schemas.microsoft.com/office/drawing/2014/main" id="{B842FAF1-DCA7-B94C-9621-5BFF9BF14449}"/>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Laptop Preview</a:t>
            </a:r>
          </a:p>
        </p:txBody>
      </p:sp>
      <p:pic>
        <p:nvPicPr>
          <p:cNvPr id="12" name="Picture 11">
            <a:extLst>
              <a:ext uri="{FF2B5EF4-FFF2-40B4-BE49-F238E27FC236}">
                <a16:creationId xmlns:a16="http://schemas.microsoft.com/office/drawing/2014/main" id="{C3C33563-74D4-9C45-B16E-EE9771603C88}"/>
              </a:ext>
            </a:extLst>
          </p:cNvPr>
          <p:cNvPicPr>
            <a:picLocks noChangeAspect="1"/>
          </p:cNvPicPr>
          <p:nvPr userDrawn="1"/>
        </p:nvPicPr>
        <p:blipFill rotWithShape="1">
          <a:blip r:embed="rId2"/>
          <a:srcRect l="-18315" t="15976" r="29196" b="11083"/>
          <a:stretch/>
        </p:blipFill>
        <p:spPr>
          <a:xfrm>
            <a:off x="3726729" y="1308991"/>
            <a:ext cx="8439100" cy="5375657"/>
          </a:xfrm>
          <a:prstGeom prst="rect">
            <a:avLst/>
          </a:prstGeom>
        </p:spPr>
      </p:pic>
      <p:sp>
        <p:nvSpPr>
          <p:cNvPr id="18" name="Picture Placeholder 17">
            <a:extLst>
              <a:ext uri="{FF2B5EF4-FFF2-40B4-BE49-F238E27FC236}">
                <a16:creationId xmlns:a16="http://schemas.microsoft.com/office/drawing/2014/main" id="{9B270587-869E-A549-98E4-0E2F24D7CBA4}"/>
              </a:ext>
            </a:extLst>
          </p:cNvPr>
          <p:cNvSpPr>
            <a:spLocks noGrp="1"/>
          </p:cNvSpPr>
          <p:nvPr>
            <p:ph type="pic" sz="quarter" idx="10"/>
          </p:nvPr>
        </p:nvSpPr>
        <p:spPr>
          <a:xfrm>
            <a:off x="7035029" y="1481931"/>
            <a:ext cx="5130800" cy="391318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9" name="Text Box 5">
            <a:extLst>
              <a:ext uri="{FF2B5EF4-FFF2-40B4-BE49-F238E27FC236}">
                <a16:creationId xmlns:a16="http://schemas.microsoft.com/office/drawing/2014/main" id="{3D743185-87F3-8D4F-9A8A-683018D936D8}"/>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5664289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ne Slid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3898B3AA-F197-3540-8E83-6550CC21E490}"/>
              </a:ext>
            </a:extLst>
          </p:cNvPr>
          <p:cNvSpPr>
            <a:spLocks/>
          </p:cNvSpPr>
          <p:nvPr userDrawn="1"/>
        </p:nvSpPr>
        <p:spPr>
          <a:xfrm>
            <a:off x="353961" y="329380"/>
            <a:ext cx="11453646" cy="2531801"/>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17" name="Rectangle 16">
            <a:extLst>
              <a:ext uri="{FF2B5EF4-FFF2-40B4-BE49-F238E27FC236}">
                <a16:creationId xmlns:a16="http://schemas.microsoft.com/office/drawing/2014/main" id="{4EBB6A3E-405E-6C40-9213-3778C0CC379A}"/>
              </a:ext>
            </a:extLst>
          </p:cNvPr>
          <p:cNvSpPr/>
          <p:nvPr userDrawn="1"/>
        </p:nvSpPr>
        <p:spPr>
          <a:xfrm rot="16200000" flipV="1">
            <a:off x="402393" y="5168694"/>
            <a:ext cx="0" cy="36000"/>
          </a:xfrm>
          <a:prstGeom prst="rect">
            <a:avLst/>
          </a:prstGeom>
          <a:solidFill>
            <a:srgbClr val="8CBF4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bg1"/>
              </a:solidFill>
              <a:latin typeface="Montserrat Light" charset="0"/>
            </a:endParaRPr>
          </a:p>
        </p:txBody>
      </p:sp>
      <p:pic>
        <p:nvPicPr>
          <p:cNvPr id="4" name="Picture 3" descr="iPhone6_mockup_front_white.png">
            <a:extLst>
              <a:ext uri="{FF2B5EF4-FFF2-40B4-BE49-F238E27FC236}">
                <a16:creationId xmlns:a16="http://schemas.microsoft.com/office/drawing/2014/main" id="{190C133D-22F4-4847-8C19-ACF8FBE1711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092938" y="348108"/>
            <a:ext cx="3742800" cy="5854425"/>
          </a:xfrm>
          <a:prstGeom prst="rect">
            <a:avLst/>
          </a:prstGeom>
        </p:spPr>
      </p:pic>
      <p:sp>
        <p:nvSpPr>
          <p:cNvPr id="12" name="Picture Placeholder 17">
            <a:extLst>
              <a:ext uri="{FF2B5EF4-FFF2-40B4-BE49-F238E27FC236}">
                <a16:creationId xmlns:a16="http://schemas.microsoft.com/office/drawing/2014/main" id="{DDF094EB-EB5D-7A4F-9743-1045AC7D2DDE}"/>
              </a:ext>
            </a:extLst>
          </p:cNvPr>
          <p:cNvSpPr>
            <a:spLocks noGrp="1"/>
          </p:cNvSpPr>
          <p:nvPr>
            <p:ph type="pic" sz="quarter" idx="10"/>
          </p:nvPr>
        </p:nvSpPr>
        <p:spPr>
          <a:xfrm>
            <a:off x="8829079" y="1276454"/>
            <a:ext cx="2266512" cy="3978298"/>
          </a:xfrm>
          <a:solidFill>
            <a:schemeClr val="bg1"/>
          </a:solidFill>
        </p:spPr>
        <p:txBody>
          <a:bodyPr/>
          <a:lstStyle>
            <a:lvl1pPr algn="ctr">
              <a:buNone/>
              <a:defRPr sz="1600">
                <a:solidFill>
                  <a:srgbClr val="7F7F7F"/>
                </a:solidFill>
              </a:defRPr>
            </a:lvl1pPr>
          </a:lstStyle>
          <a:p>
            <a:endParaRPr lang="en-US"/>
          </a:p>
          <a:p>
            <a:endParaRPr lang="en-US"/>
          </a:p>
          <a:p>
            <a:endParaRPr lang="en-US"/>
          </a:p>
          <a:p>
            <a:endParaRPr lang="en-US"/>
          </a:p>
          <a:p>
            <a:endParaRPr lang="en-US"/>
          </a:p>
          <a:p>
            <a:endParaRPr lang="en-US"/>
          </a:p>
          <a:p>
            <a:endParaRPr lang="en-US"/>
          </a:p>
          <a:p>
            <a:r>
              <a:rPr lang="en-US"/>
              <a:t>Click to add photo</a:t>
            </a:r>
          </a:p>
        </p:txBody>
      </p:sp>
      <p:sp>
        <p:nvSpPr>
          <p:cNvPr id="13" name="Text Placeholder 17">
            <a:extLst>
              <a:ext uri="{FF2B5EF4-FFF2-40B4-BE49-F238E27FC236}">
                <a16:creationId xmlns:a16="http://schemas.microsoft.com/office/drawing/2014/main" id="{44BBFAB6-D383-334C-9E99-388F133C90DA}"/>
              </a:ext>
            </a:extLst>
          </p:cNvPr>
          <p:cNvSpPr>
            <a:spLocks noGrp="1"/>
          </p:cNvSpPr>
          <p:nvPr>
            <p:ph type="body" sz="quarter" idx="18" hasCustomPrompt="1"/>
          </p:nvPr>
        </p:nvSpPr>
        <p:spPr>
          <a:xfrm>
            <a:off x="712706" y="3569315"/>
            <a:ext cx="6292778" cy="2271033"/>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5" name="Text Placeholder 23">
            <a:extLst>
              <a:ext uri="{FF2B5EF4-FFF2-40B4-BE49-F238E27FC236}">
                <a16:creationId xmlns:a16="http://schemas.microsoft.com/office/drawing/2014/main" id="{47C562BD-9CD8-BD45-8B53-0DEC698873B7}"/>
              </a:ext>
            </a:extLst>
          </p:cNvPr>
          <p:cNvSpPr>
            <a:spLocks noGrp="1"/>
          </p:cNvSpPr>
          <p:nvPr>
            <p:ph type="body" sz="quarter" idx="16" hasCustomPrompt="1"/>
          </p:nvPr>
        </p:nvSpPr>
        <p:spPr>
          <a:xfrm>
            <a:off x="712183" y="907301"/>
            <a:ext cx="6293301" cy="1688415"/>
          </a:xfrm>
        </p:spPr>
        <p:txBody>
          <a:bodyPr>
            <a:normAutofit/>
          </a:bodyPr>
          <a:lstStyle>
            <a:lvl1pPr marL="0" indent="0" algn="l">
              <a:buNone/>
              <a:defRPr sz="3600" b="0" i="0">
                <a:solidFill>
                  <a:schemeClr val="bg1"/>
                </a:solidFill>
                <a:latin typeface="+mn-lt"/>
              </a:defRPr>
            </a:lvl1pPr>
          </a:lstStyle>
          <a:p>
            <a:pPr lvl="0"/>
            <a:r>
              <a:rPr lang="en-US"/>
              <a:t>Phone Preview</a:t>
            </a:r>
          </a:p>
        </p:txBody>
      </p:sp>
      <p:sp>
        <p:nvSpPr>
          <p:cNvPr id="20" name="Text Box 5">
            <a:extLst>
              <a:ext uri="{FF2B5EF4-FFF2-40B4-BE49-F238E27FC236}">
                <a16:creationId xmlns:a16="http://schemas.microsoft.com/office/drawing/2014/main" id="{58950C1E-80BE-9F44-A610-D16612E6E443}"/>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0877560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  Point Slide ">
    <p:spTree>
      <p:nvGrpSpPr>
        <p:cNvPr id="1" name=""/>
        <p:cNvGrpSpPr/>
        <p:nvPr/>
      </p:nvGrpSpPr>
      <p:grpSpPr>
        <a:xfrm>
          <a:off x="0" y="0"/>
          <a:ext cx="0" cy="0"/>
          <a:chOff x="0" y="0"/>
          <a:chExt cx="0" cy="0"/>
        </a:xfrm>
      </p:grpSpPr>
      <p:sp>
        <p:nvSpPr>
          <p:cNvPr id="20" name="Rectangle 19">
            <a:extLst>
              <a:ext uri="{FF2B5EF4-FFF2-40B4-BE49-F238E27FC236}">
                <a16:creationId xmlns:a16="http://schemas.microsoft.com/office/drawing/2014/main" id="{5D9CE78E-879F-E141-8DDB-5C4694D3F5F6}"/>
              </a:ext>
            </a:extLst>
          </p:cNvPr>
          <p:cNvSpPr>
            <a:spLocks/>
          </p:cNvSpPr>
          <p:nvPr userDrawn="1"/>
        </p:nvSpPr>
        <p:spPr>
          <a:xfrm flipH="1">
            <a:off x="5099761" y="0"/>
            <a:ext cx="6429235"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8" name="Graphic 4">
            <a:extLst>
              <a:ext uri="{FF2B5EF4-FFF2-40B4-BE49-F238E27FC236}">
                <a16:creationId xmlns:a16="http://schemas.microsoft.com/office/drawing/2014/main" id="{6E746D53-FE31-1E4C-89A4-409070EF164F}"/>
              </a:ext>
            </a:extLst>
          </p:cNvPr>
          <p:cNvSpPr/>
          <p:nvPr userDrawn="1"/>
        </p:nvSpPr>
        <p:spPr>
          <a:xfrm>
            <a:off x="4719639" y="703717"/>
            <a:ext cx="904163" cy="85715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4" name="Text Placeholder 25">
            <a:extLst>
              <a:ext uri="{FF2B5EF4-FFF2-40B4-BE49-F238E27FC236}">
                <a16:creationId xmlns:a16="http://schemas.microsoft.com/office/drawing/2014/main" id="{325A458D-4CD1-F749-A7CA-2DB4DA3E263F}"/>
              </a:ext>
            </a:extLst>
          </p:cNvPr>
          <p:cNvSpPr>
            <a:spLocks noGrp="1"/>
          </p:cNvSpPr>
          <p:nvPr>
            <p:ph type="body" sz="quarter" idx="20" hasCustomPrompt="1"/>
          </p:nvPr>
        </p:nvSpPr>
        <p:spPr>
          <a:xfrm>
            <a:off x="6009259" y="2066544"/>
            <a:ext cx="4896426" cy="4306547"/>
          </a:xfrm>
        </p:spPr>
        <p:txBody>
          <a:bodyPr>
            <a:noAutofit/>
          </a:bodyPr>
          <a:lstStyle>
            <a:lvl1pPr marL="0" indent="0" algn="l">
              <a:buClr>
                <a:srgbClr val="EA1D76"/>
              </a:buClr>
              <a:buFont typeface="Arial" charset="0"/>
              <a:buNone/>
              <a:defRPr sz="240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16" name="Text Placeholder 23">
            <a:extLst>
              <a:ext uri="{FF2B5EF4-FFF2-40B4-BE49-F238E27FC236}">
                <a16:creationId xmlns:a16="http://schemas.microsoft.com/office/drawing/2014/main" id="{D89B6699-41C2-A647-B805-477AD8D41EEC}"/>
              </a:ext>
            </a:extLst>
          </p:cNvPr>
          <p:cNvSpPr>
            <a:spLocks noGrp="1"/>
          </p:cNvSpPr>
          <p:nvPr>
            <p:ph type="body" sz="quarter" idx="22" hasCustomPrompt="1"/>
          </p:nvPr>
        </p:nvSpPr>
        <p:spPr>
          <a:xfrm>
            <a:off x="5980954" y="703717"/>
            <a:ext cx="4921574" cy="857158"/>
          </a:xfrm>
          <a:noFill/>
        </p:spPr>
        <p:txBody>
          <a:bodyPr anchor="ctr">
            <a:normAutofit/>
          </a:bodyPr>
          <a:lstStyle>
            <a:lvl1pPr marL="0" indent="0" algn="l">
              <a:buNone/>
              <a:defRPr sz="3600" i="0">
                <a:solidFill>
                  <a:schemeClr val="bg1"/>
                </a:solidFill>
                <a:latin typeface="+mn-lt"/>
              </a:defRPr>
            </a:lvl1pPr>
          </a:lstStyle>
          <a:p>
            <a:pPr lvl="0"/>
            <a:r>
              <a:rPr lang="en-US"/>
              <a:t>TITLE</a:t>
            </a:r>
          </a:p>
        </p:txBody>
      </p:sp>
      <p:sp>
        <p:nvSpPr>
          <p:cNvPr id="23" name="Text Placeholder 23">
            <a:extLst>
              <a:ext uri="{FF2B5EF4-FFF2-40B4-BE49-F238E27FC236}">
                <a16:creationId xmlns:a16="http://schemas.microsoft.com/office/drawing/2014/main" id="{2EEC70AB-BD27-9D40-B51B-A5A6EB572E80}"/>
              </a:ext>
            </a:extLst>
          </p:cNvPr>
          <p:cNvSpPr>
            <a:spLocks noGrp="1"/>
          </p:cNvSpPr>
          <p:nvPr>
            <p:ph type="body" sz="quarter" idx="23" hasCustomPrompt="1"/>
          </p:nvPr>
        </p:nvSpPr>
        <p:spPr>
          <a:xfrm>
            <a:off x="663004" y="703718"/>
            <a:ext cx="3975991" cy="5669374"/>
          </a:xfrm>
          <a:noFill/>
        </p:spPr>
        <p:txBody>
          <a:bodyPr anchor="t">
            <a:normAutofit/>
          </a:bodyPr>
          <a:lstStyle>
            <a:lvl1pPr marL="0" indent="0" algn="l">
              <a:buNone/>
              <a:defRPr sz="3600" i="0">
                <a:solidFill>
                  <a:srgbClr val="0B582E"/>
                </a:solidFill>
                <a:latin typeface="+mn-lt"/>
              </a:defRPr>
            </a:lvl1pPr>
          </a:lstStyle>
          <a:p>
            <a:pPr lvl="0"/>
            <a:r>
              <a:rPr lang="en-US"/>
              <a:t>Bullet Point Slide</a:t>
            </a:r>
          </a:p>
        </p:txBody>
      </p:sp>
      <p:sp>
        <p:nvSpPr>
          <p:cNvPr id="24" name="Text Placeholder 23">
            <a:extLst>
              <a:ext uri="{FF2B5EF4-FFF2-40B4-BE49-F238E27FC236}">
                <a16:creationId xmlns:a16="http://schemas.microsoft.com/office/drawing/2014/main" id="{D774BE65-A9FD-8447-B8DC-01E0E3F15686}"/>
              </a:ext>
            </a:extLst>
          </p:cNvPr>
          <p:cNvSpPr>
            <a:spLocks noGrp="1"/>
          </p:cNvSpPr>
          <p:nvPr>
            <p:ph type="body" sz="quarter" idx="24" hasCustomPrompt="1"/>
          </p:nvPr>
        </p:nvSpPr>
        <p:spPr>
          <a:xfrm>
            <a:off x="4763877" y="708094"/>
            <a:ext cx="859926" cy="857158"/>
          </a:xfrm>
          <a:noFill/>
        </p:spPr>
        <p:txBody>
          <a:bodyPr anchor="ctr">
            <a:normAutofit/>
          </a:bodyPr>
          <a:lstStyle>
            <a:lvl1pPr marL="0" indent="0" algn="ctr">
              <a:buNone/>
              <a:defRPr sz="4800" b="0" i="0">
                <a:solidFill>
                  <a:schemeClr val="bg1"/>
                </a:solidFill>
                <a:latin typeface="+mn-lt"/>
              </a:defRPr>
            </a:lvl1pPr>
          </a:lstStyle>
          <a:p>
            <a:pPr lvl="0"/>
            <a:r>
              <a:rPr lang="en-US"/>
              <a:t>01</a:t>
            </a:r>
          </a:p>
        </p:txBody>
      </p:sp>
      <p:grpSp>
        <p:nvGrpSpPr>
          <p:cNvPr id="21" name="Group 20">
            <a:extLst>
              <a:ext uri="{FF2B5EF4-FFF2-40B4-BE49-F238E27FC236}">
                <a16:creationId xmlns:a16="http://schemas.microsoft.com/office/drawing/2014/main" id="{8442BBBB-AD96-404B-8B93-553D05305212}"/>
              </a:ext>
            </a:extLst>
          </p:cNvPr>
          <p:cNvGrpSpPr/>
          <p:nvPr userDrawn="1"/>
        </p:nvGrpSpPr>
        <p:grpSpPr>
          <a:xfrm>
            <a:off x="11366451" y="2507673"/>
            <a:ext cx="474200" cy="3865418"/>
            <a:chOff x="1009808" y="380038"/>
            <a:chExt cx="474200" cy="3865418"/>
          </a:xfrm>
        </p:grpSpPr>
        <p:sp>
          <p:nvSpPr>
            <p:cNvPr id="22" name="Graphic 4">
              <a:extLst>
                <a:ext uri="{FF2B5EF4-FFF2-40B4-BE49-F238E27FC236}">
                  <a16:creationId xmlns:a16="http://schemas.microsoft.com/office/drawing/2014/main" id="{FE8C1BEA-CCCE-8341-8FE3-8E09C434F3F8}"/>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116570B1-D7B5-EC4A-8957-8BBE9FA5F60C}"/>
                </a:ext>
              </a:extLst>
            </p:cNvPr>
            <p:cNvSpPr txBox="1"/>
            <p:nvPr userDrawn="1"/>
          </p:nvSpPr>
          <p:spPr>
            <a:xfrm rot="16200000">
              <a:off x="-540329" y="2110848"/>
              <a:ext cx="3574474"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4733585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Our Journey 1">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BE62D4D3-21EB-0349-B504-782647ECA544}"/>
              </a:ext>
            </a:extLst>
          </p:cNvPr>
          <p:cNvSpPr/>
          <p:nvPr/>
        </p:nvSpPr>
        <p:spPr>
          <a:xfrm>
            <a:off x="4956904" y="3803693"/>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19" name="Rectangle 18">
            <a:extLst>
              <a:ext uri="{FF2B5EF4-FFF2-40B4-BE49-F238E27FC236}">
                <a16:creationId xmlns:a16="http://schemas.microsoft.com/office/drawing/2014/main" id="{2E52E7C6-64EF-FA4A-987B-05E44539FB1E}"/>
              </a:ext>
            </a:extLst>
          </p:cNvPr>
          <p:cNvSpPr/>
          <p:nvPr/>
        </p:nvSpPr>
        <p:spPr>
          <a:xfrm>
            <a:off x="8370812"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8" name="Text Placeholder 23">
            <a:extLst>
              <a:ext uri="{FF2B5EF4-FFF2-40B4-BE49-F238E27FC236}">
                <a16:creationId xmlns:a16="http://schemas.microsoft.com/office/drawing/2014/main" id="{E74BB04E-437D-4E46-9A57-B72EEF075E66}"/>
              </a:ext>
            </a:extLst>
          </p:cNvPr>
          <p:cNvSpPr>
            <a:spLocks noGrp="1"/>
          </p:cNvSpPr>
          <p:nvPr userDrawn="1">
            <p:ph type="body" sz="quarter" idx="16" hasCustomPrompt="1"/>
          </p:nvPr>
        </p:nvSpPr>
        <p:spPr>
          <a:xfrm>
            <a:off x="464195" y="444299"/>
            <a:ext cx="5113283" cy="582221"/>
          </a:xfrm>
        </p:spPr>
        <p:txBody>
          <a:bodyPr>
            <a:normAutofit/>
          </a:bodyPr>
          <a:lstStyle>
            <a:lvl1pPr marL="0" indent="0" algn="l">
              <a:buNone/>
              <a:defRPr sz="3600" b="0" i="0">
                <a:solidFill>
                  <a:srgbClr val="000000"/>
                </a:solidFill>
                <a:latin typeface="+mn-lt"/>
              </a:defRPr>
            </a:lvl1pPr>
          </a:lstStyle>
          <a:p>
            <a:pPr lvl="0"/>
            <a:r>
              <a:rPr lang="en-US"/>
              <a:t>Our Journey</a:t>
            </a:r>
          </a:p>
        </p:txBody>
      </p:sp>
      <p:sp>
        <p:nvSpPr>
          <p:cNvPr id="31" name="Text Placeholder 17">
            <a:extLst>
              <a:ext uri="{FF2B5EF4-FFF2-40B4-BE49-F238E27FC236}">
                <a16:creationId xmlns:a16="http://schemas.microsoft.com/office/drawing/2014/main" id="{CCD767BA-B79C-2543-AA9A-86E634722F0F}"/>
              </a:ext>
            </a:extLst>
          </p:cNvPr>
          <p:cNvSpPr>
            <a:spLocks noGrp="1"/>
          </p:cNvSpPr>
          <p:nvPr userDrawn="1">
            <p:ph type="body" sz="quarter" idx="19" hasCustomPrompt="1"/>
          </p:nvPr>
        </p:nvSpPr>
        <p:spPr>
          <a:xfrm>
            <a:off x="4785825" y="4220738"/>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Placeholder 17">
            <a:extLst>
              <a:ext uri="{FF2B5EF4-FFF2-40B4-BE49-F238E27FC236}">
                <a16:creationId xmlns:a16="http://schemas.microsoft.com/office/drawing/2014/main" id="{3BC6FB8B-D15D-3340-8F2D-D5BC2FD4D66F}"/>
              </a:ext>
            </a:extLst>
          </p:cNvPr>
          <p:cNvSpPr>
            <a:spLocks noGrp="1"/>
          </p:cNvSpPr>
          <p:nvPr userDrawn="1">
            <p:ph type="body" sz="quarter" idx="20" hasCustomPrompt="1"/>
          </p:nvPr>
        </p:nvSpPr>
        <p:spPr>
          <a:xfrm>
            <a:off x="8216766" y="1608539"/>
            <a:ext cx="2506226"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19348E07-20A7-F740-8715-43EB023172A2}"/>
              </a:ext>
            </a:extLst>
          </p:cNvPr>
          <p:cNvSpPr>
            <a:spLocks noGrp="1"/>
          </p:cNvSpPr>
          <p:nvPr userDrawn="1">
            <p:ph type="body" sz="quarter" idx="21" hasCustomPrompt="1"/>
          </p:nvPr>
        </p:nvSpPr>
        <p:spPr>
          <a:xfrm>
            <a:off x="2102383"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START</a:t>
            </a:r>
            <a:endParaRPr lang="en-US"/>
          </a:p>
        </p:txBody>
      </p:sp>
      <p:sp>
        <p:nvSpPr>
          <p:cNvPr id="36" name="Text Placeholder 17">
            <a:extLst>
              <a:ext uri="{FF2B5EF4-FFF2-40B4-BE49-F238E27FC236}">
                <a16:creationId xmlns:a16="http://schemas.microsoft.com/office/drawing/2014/main" id="{BD72605F-29B1-4242-93F3-3F37AA42DC99}"/>
              </a:ext>
            </a:extLst>
          </p:cNvPr>
          <p:cNvSpPr>
            <a:spLocks noGrp="1"/>
          </p:cNvSpPr>
          <p:nvPr>
            <p:ph type="body" sz="quarter" idx="22" hasCustomPrompt="1"/>
          </p:nvPr>
        </p:nvSpPr>
        <p:spPr>
          <a:xfrm>
            <a:off x="4785825" y="2823339"/>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2016</a:t>
            </a:r>
            <a:endParaRPr lang="en-US"/>
          </a:p>
        </p:txBody>
      </p:sp>
      <p:sp>
        <p:nvSpPr>
          <p:cNvPr id="37" name="Text Placeholder 17">
            <a:extLst>
              <a:ext uri="{FF2B5EF4-FFF2-40B4-BE49-F238E27FC236}">
                <a16:creationId xmlns:a16="http://schemas.microsoft.com/office/drawing/2014/main" id="{A04A4060-643D-BB44-93F7-B288E252205D}"/>
              </a:ext>
            </a:extLst>
          </p:cNvPr>
          <p:cNvSpPr>
            <a:spLocks noGrp="1"/>
          </p:cNvSpPr>
          <p:nvPr>
            <p:ph type="body" sz="quarter" idx="23" hasCustomPrompt="1"/>
          </p:nvPr>
        </p:nvSpPr>
        <p:spPr>
          <a:xfrm>
            <a:off x="8216766" y="3843245"/>
            <a:ext cx="2506226" cy="335052"/>
          </a:xfrm>
        </p:spPr>
        <p:txBody>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2017</a:t>
            </a:r>
            <a:endParaRPr lang="en-US"/>
          </a:p>
        </p:txBody>
      </p:sp>
      <p:sp>
        <p:nvSpPr>
          <p:cNvPr id="16" name="Text Box 5">
            <a:extLst>
              <a:ext uri="{FF2B5EF4-FFF2-40B4-BE49-F238E27FC236}">
                <a16:creationId xmlns:a16="http://schemas.microsoft.com/office/drawing/2014/main" id="{4F629182-DD26-2841-BFC9-F943A4628F22}"/>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l">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58710006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Icons">
    <p:spTree>
      <p:nvGrpSpPr>
        <p:cNvPr id="1" name=""/>
        <p:cNvGrpSpPr/>
        <p:nvPr/>
      </p:nvGrpSpPr>
      <p:grpSpPr>
        <a:xfrm>
          <a:off x="0" y="0"/>
          <a:ext cx="0" cy="0"/>
          <a:chOff x="0" y="0"/>
          <a:chExt cx="0" cy="0"/>
        </a:xfrm>
      </p:grpSpPr>
      <p:sp>
        <p:nvSpPr>
          <p:cNvPr id="5" name="Rectangle 4"/>
          <p:cNvSpPr/>
          <p:nvPr userDrawn="1"/>
        </p:nvSpPr>
        <p:spPr>
          <a:xfrm>
            <a:off x="0" y="-1"/>
            <a:ext cx="12192000" cy="6858001"/>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p:cNvSpPr/>
          <p:nvPr userDrawn="1"/>
        </p:nvSpPr>
        <p:spPr>
          <a:xfrm>
            <a:off x="420646" y="508046"/>
            <a:ext cx="4558911" cy="4832092"/>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a:solidFill>
                  <a:schemeClr val="bg1"/>
                </a:solidFill>
                <a:latin typeface="+mn-lt"/>
                <a:ea typeface="Quattrocento Sans"/>
                <a:cs typeface="Quattrocento Sans"/>
                <a:sym typeface="Quattrocento Sans"/>
              </a:rPr>
              <a:t>ICONS</a:t>
            </a:r>
            <a:r>
              <a:rPr lang="en-IE" sz="3600" baseline="0">
                <a:solidFill>
                  <a:schemeClr val="bg1"/>
                </a:solidFill>
                <a:latin typeface="+mn-lt"/>
                <a:ea typeface="Quattrocento Sans"/>
                <a:cs typeface="Quattrocento Sans"/>
                <a:sym typeface="Quattrocento Sans"/>
              </a:rPr>
              <a:t> WHICH CAN BE USED WITHIN THE </a:t>
            </a:r>
            <a:r>
              <a:rPr lang="en-IE" sz="3600" b="1" baseline="0">
                <a:solidFill>
                  <a:schemeClr val="bg1"/>
                </a:solidFill>
                <a:latin typeface="+mn-lt"/>
                <a:ea typeface="Quattrocento Sans"/>
                <a:cs typeface="Quattrocento Sans"/>
                <a:sym typeface="Quattrocento Sans"/>
              </a:rPr>
              <a:t>SUSTAINABLE FUTURES FOR ENTERPRISE CENTRES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600" baseline="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200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a:solidFill>
                  <a:schemeClr val="bg1"/>
                </a:solidFill>
                <a:latin typeface="+mn-lt"/>
                <a:ea typeface="Quattrocento Sans"/>
                <a:cs typeface="Quattrocento Sans"/>
                <a:sym typeface="Quattrocento Sans"/>
              </a:rPr>
              <a:t>Resize them without losing quality.</a:t>
            </a:r>
            <a:r>
              <a:rPr lang="en-IE" sz="2400" i="1" baseline="0">
                <a:solidFill>
                  <a:schemeClr val="bg1"/>
                </a:solidFill>
                <a:latin typeface="+mn-lt"/>
                <a:ea typeface="Quattrocento Sans"/>
                <a:cs typeface="Quattrocento Sans"/>
                <a:sym typeface="Quattrocento Sans"/>
              </a:rPr>
              <a:t> </a:t>
            </a:r>
            <a:r>
              <a:rPr lang="en-IE" sz="2400" i="1">
                <a:solidFill>
                  <a:schemeClr val="bg1"/>
                </a:solidFill>
                <a:latin typeface="+mn-lt"/>
                <a:ea typeface="Quattrocento Sans"/>
                <a:cs typeface="Quattrocento Sans"/>
                <a:sym typeface="Quattrocento Sans"/>
              </a:rPr>
              <a:t> Change line colour, width and style.</a:t>
            </a:r>
            <a:r>
              <a:rPr lang="en-IE" sz="2400" i="1" baseline="0">
                <a:solidFill>
                  <a:schemeClr val="bg1"/>
                </a:solidFill>
                <a:latin typeface="+mn-lt"/>
                <a:ea typeface="Quattrocento Sans"/>
                <a:cs typeface="Quattrocento Sans"/>
                <a:sym typeface="Quattrocento Sans"/>
              </a:rPr>
              <a:t>  </a:t>
            </a:r>
            <a:r>
              <a:rPr lang="en" sz="240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a:solidFill>
                  <a:schemeClr val="bg1"/>
                </a:solidFill>
                <a:effectLst/>
                <a:latin typeface="+mn-lt"/>
                <a:ea typeface="+mn-ea"/>
                <a:cs typeface="+mn-cs"/>
              </a:rPr>
              <a:t>*** </a:t>
            </a:r>
            <a:r>
              <a:rPr lang="en-IE" sz="2400" b="1" kern="1200">
                <a:solidFill>
                  <a:schemeClr val="bg1"/>
                </a:solidFill>
                <a:effectLst/>
                <a:latin typeface="+mn-lt"/>
                <a:ea typeface="+mn-ea"/>
                <a:cs typeface="+mn-cs"/>
              </a:rPr>
              <a:t>PLEASE DELETE THIS INSTRUCTION SLIDE BEFORE PRESENTING FINAL PRESENTATION </a:t>
            </a:r>
            <a:r>
              <a:rPr lang="en-IE" sz="2400" kern="1200">
                <a:solidFill>
                  <a:schemeClr val="bg1"/>
                </a:solidFill>
                <a:effectLst/>
                <a:latin typeface="+mn-lt"/>
                <a:ea typeface="+mn-ea"/>
                <a:cs typeface="+mn-cs"/>
              </a:rPr>
              <a:t>*** </a:t>
            </a:r>
            <a:endParaRPr lang="en-US" sz="2400" kern="1200">
              <a:solidFill>
                <a:schemeClr val="bg1"/>
              </a:solidFill>
              <a:effectLst/>
              <a:latin typeface="+mn-lt"/>
              <a:ea typeface="+mn-ea"/>
              <a:cs typeface="+mn-cs"/>
            </a:endParaRPr>
          </a:p>
        </p:txBody>
      </p:sp>
      <p:cxnSp>
        <p:nvCxnSpPr>
          <p:cNvPr id="8" name="Straight Connector 7"/>
          <p:cNvCxnSpPr/>
          <p:nvPr userDrawn="1"/>
        </p:nvCxnSpPr>
        <p:spPr>
          <a:xfrm flipH="1">
            <a:off x="2" y="5540408"/>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0343884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Our Journey 2">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9159BEB2-8918-8740-99A7-553D0D414983}"/>
              </a:ext>
            </a:extLst>
          </p:cNvPr>
          <p:cNvCxnSpPr>
            <a:cxnSpLocks/>
          </p:cNvCxnSpPr>
          <p:nvPr userDrawn="1"/>
        </p:nvCxnSpPr>
        <p:spPr>
          <a:xfrm>
            <a:off x="1588" y="3448776"/>
            <a:ext cx="12188825"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15" name="Oval 14">
            <a:extLst>
              <a:ext uri="{FF2B5EF4-FFF2-40B4-BE49-F238E27FC236}">
                <a16:creationId xmlns:a16="http://schemas.microsoft.com/office/drawing/2014/main" id="{7D4A19C4-1947-4349-9457-0ACFFBA4FC07}"/>
              </a:ext>
            </a:extLst>
          </p:cNvPr>
          <p:cNvSpPr/>
          <p:nvPr/>
        </p:nvSpPr>
        <p:spPr>
          <a:xfrm>
            <a:off x="6040275" y="3362570"/>
            <a:ext cx="172412" cy="17241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9" name="Oval 8">
            <a:extLst>
              <a:ext uri="{FF2B5EF4-FFF2-40B4-BE49-F238E27FC236}">
                <a16:creationId xmlns:a16="http://schemas.microsoft.com/office/drawing/2014/main" id="{187DE787-8DE7-3C4E-8EB8-423F070D8AFF}"/>
              </a:ext>
            </a:extLst>
          </p:cNvPr>
          <p:cNvSpPr/>
          <p:nvPr/>
        </p:nvSpPr>
        <p:spPr>
          <a:xfrm>
            <a:off x="2626366" y="3362571"/>
            <a:ext cx="172412" cy="17241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19" name="Rectangle 18">
            <a:extLst>
              <a:ext uri="{FF2B5EF4-FFF2-40B4-BE49-F238E27FC236}">
                <a16:creationId xmlns:a16="http://schemas.microsoft.com/office/drawing/2014/main" id="{1B55B83A-4FE7-254B-BB23-DA5834F3C561}"/>
              </a:ext>
            </a:extLst>
          </p:cNvPr>
          <p:cNvSpPr/>
          <p:nvPr userDrawn="1"/>
        </p:nvSpPr>
        <p:spPr>
          <a:xfrm>
            <a:off x="5027413" y="1818770"/>
            <a:ext cx="2198135" cy="230832"/>
          </a:xfrm>
          <a:prstGeom prst="rect">
            <a:avLst/>
          </a:prstGeom>
        </p:spPr>
        <p:txBody>
          <a:bodyPr wrap="square">
            <a:spAutoFit/>
          </a:bodyPr>
          <a:lstStyle/>
          <a:p>
            <a:pPr algn="ctr"/>
            <a:r>
              <a:rPr lang="en-US" sz="900">
                <a:solidFill>
                  <a:schemeClr val="tx2"/>
                </a:solidFill>
                <a:latin typeface="Montserrat Medium" pitchFamily="2" charset="77"/>
                <a:ea typeface="Roboto" panose="02000000000000000000" pitchFamily="2" charset="0"/>
                <a:cs typeface="Lato Light" panose="020F0502020204030203" pitchFamily="34" charset="0"/>
              </a:rPr>
              <a:t>Your Title</a:t>
            </a:r>
          </a:p>
        </p:txBody>
      </p:sp>
      <p:sp>
        <p:nvSpPr>
          <p:cNvPr id="21" name="Oval 20">
            <a:extLst>
              <a:ext uri="{FF2B5EF4-FFF2-40B4-BE49-F238E27FC236}">
                <a16:creationId xmlns:a16="http://schemas.microsoft.com/office/drawing/2014/main" id="{C249088C-C99A-C54C-8067-8456BF21657E}"/>
              </a:ext>
            </a:extLst>
          </p:cNvPr>
          <p:cNvSpPr/>
          <p:nvPr/>
        </p:nvSpPr>
        <p:spPr>
          <a:xfrm>
            <a:off x="9393224" y="3362571"/>
            <a:ext cx="172412" cy="172412"/>
          </a:xfrm>
          <a:prstGeom prst="ellipse">
            <a:avLst/>
          </a:prstGeom>
          <a:solidFill>
            <a:srgbClr val="297239">
              <a:alpha val="80392"/>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32" name="Text Placeholder 17">
            <a:extLst>
              <a:ext uri="{FF2B5EF4-FFF2-40B4-BE49-F238E27FC236}">
                <a16:creationId xmlns:a16="http://schemas.microsoft.com/office/drawing/2014/main" id="{FF92472D-9633-1B41-8BB1-3CE8FDF598FC}"/>
              </a:ext>
            </a:extLst>
          </p:cNvPr>
          <p:cNvSpPr>
            <a:spLocks noGrp="1"/>
          </p:cNvSpPr>
          <p:nvPr userDrawn="1">
            <p:ph type="body" sz="quarter" idx="19" hasCustomPrompt="1"/>
          </p:nvPr>
        </p:nvSpPr>
        <p:spPr>
          <a:xfrm>
            <a:off x="1459184" y="4206951"/>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3" name="Text Placeholder 17">
            <a:extLst>
              <a:ext uri="{FF2B5EF4-FFF2-40B4-BE49-F238E27FC236}">
                <a16:creationId xmlns:a16="http://schemas.microsoft.com/office/drawing/2014/main" id="{4FA104B9-3949-7046-BD33-D672B1459790}"/>
              </a:ext>
            </a:extLst>
          </p:cNvPr>
          <p:cNvSpPr>
            <a:spLocks noGrp="1"/>
          </p:cNvSpPr>
          <p:nvPr userDrawn="1">
            <p:ph type="body" sz="quarter" idx="20" hasCustomPrompt="1"/>
          </p:nvPr>
        </p:nvSpPr>
        <p:spPr>
          <a:xfrm>
            <a:off x="4890125" y="1594752"/>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4" name="Text Placeholder 17">
            <a:extLst>
              <a:ext uri="{FF2B5EF4-FFF2-40B4-BE49-F238E27FC236}">
                <a16:creationId xmlns:a16="http://schemas.microsoft.com/office/drawing/2014/main" id="{4170B2DE-1D76-D746-B4E0-1DF37E4C7538}"/>
              </a:ext>
            </a:extLst>
          </p:cNvPr>
          <p:cNvSpPr>
            <a:spLocks noGrp="1"/>
          </p:cNvSpPr>
          <p:nvPr userDrawn="1">
            <p:ph type="body" sz="quarter" idx="21" hasCustomPrompt="1"/>
          </p:nvPr>
        </p:nvSpPr>
        <p:spPr>
          <a:xfrm>
            <a:off x="8223426" y="4210067"/>
            <a:ext cx="2506226" cy="1237497"/>
          </a:xfrm>
        </p:spPr>
        <p:txBody>
          <a:bodyPr/>
          <a:lstStyle>
            <a:lvl1pPr algn="ctr">
              <a:buNone/>
              <a:defRPr sz="2400" b="0" i="0" spc="0">
                <a:solidFill>
                  <a:srgbClr val="414042"/>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9" name="Text Placeholder 17">
            <a:extLst>
              <a:ext uri="{FF2B5EF4-FFF2-40B4-BE49-F238E27FC236}">
                <a16:creationId xmlns:a16="http://schemas.microsoft.com/office/drawing/2014/main" id="{00BAA056-DFBD-584F-9273-7D940103359C}"/>
              </a:ext>
            </a:extLst>
          </p:cNvPr>
          <p:cNvSpPr>
            <a:spLocks noGrp="1"/>
          </p:cNvSpPr>
          <p:nvPr>
            <p:ph type="body" sz="quarter" idx="22" hasCustomPrompt="1"/>
          </p:nvPr>
        </p:nvSpPr>
        <p:spPr>
          <a:xfrm>
            <a:off x="1459184" y="2837148"/>
            <a:ext cx="2506226" cy="335052"/>
          </a:xfrm>
        </p:spPr>
        <p:txBody>
          <a:bodyPr>
            <a:noAutofit/>
          </a:bodyPr>
          <a:lstStyle>
            <a:lvl1pPr algn="ctr">
              <a:buNone/>
              <a:defRPr sz="2400" b="0" i="0" spc="30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2018</a:t>
            </a:r>
            <a:endParaRPr lang="en-US"/>
          </a:p>
        </p:txBody>
      </p:sp>
      <p:sp>
        <p:nvSpPr>
          <p:cNvPr id="40" name="Text Placeholder 17">
            <a:extLst>
              <a:ext uri="{FF2B5EF4-FFF2-40B4-BE49-F238E27FC236}">
                <a16:creationId xmlns:a16="http://schemas.microsoft.com/office/drawing/2014/main" id="{6BF9179A-0AB3-E042-BD2E-A24FBC624C6C}"/>
              </a:ext>
            </a:extLst>
          </p:cNvPr>
          <p:cNvSpPr>
            <a:spLocks noGrp="1"/>
          </p:cNvSpPr>
          <p:nvPr>
            <p:ph type="body" sz="quarter" idx="23" hasCustomPrompt="1"/>
          </p:nvPr>
        </p:nvSpPr>
        <p:spPr>
          <a:xfrm>
            <a:off x="4890125" y="3857054"/>
            <a:ext cx="2506226" cy="335052"/>
          </a:xfrm>
        </p:spPr>
        <p:txBody>
          <a:bodyPr>
            <a:noAutofit/>
          </a:bodyPr>
          <a:lstStyle>
            <a:lvl1pPr algn="ctr">
              <a:buNone/>
              <a:defRPr sz="2400" b="0" i="0" spc="30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2019</a:t>
            </a:r>
            <a:endParaRPr lang="en-US"/>
          </a:p>
        </p:txBody>
      </p:sp>
      <p:sp>
        <p:nvSpPr>
          <p:cNvPr id="41" name="Text Placeholder 17">
            <a:extLst>
              <a:ext uri="{FF2B5EF4-FFF2-40B4-BE49-F238E27FC236}">
                <a16:creationId xmlns:a16="http://schemas.microsoft.com/office/drawing/2014/main" id="{5D05B818-03D6-0C48-A4A4-879D1B8573FA}"/>
              </a:ext>
            </a:extLst>
          </p:cNvPr>
          <p:cNvSpPr>
            <a:spLocks noGrp="1"/>
          </p:cNvSpPr>
          <p:nvPr>
            <p:ph type="body" sz="quarter" idx="24" hasCustomPrompt="1"/>
          </p:nvPr>
        </p:nvSpPr>
        <p:spPr>
          <a:xfrm>
            <a:off x="8223426" y="2825658"/>
            <a:ext cx="2506226" cy="335052"/>
          </a:xfrm>
        </p:spPr>
        <p:txBody>
          <a:bodyPr>
            <a:noAutofit/>
          </a:bodyPr>
          <a:lstStyle>
            <a:lvl1pPr algn="ctr">
              <a:buNone/>
              <a:defRPr sz="2400" b="0" i="0" spc="30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2020</a:t>
            </a:r>
            <a:endParaRPr lang="en-US"/>
          </a:p>
        </p:txBody>
      </p:sp>
      <p:sp>
        <p:nvSpPr>
          <p:cNvPr id="14" name="Text Box 5">
            <a:extLst>
              <a:ext uri="{FF2B5EF4-FFF2-40B4-BE49-F238E27FC236}">
                <a16:creationId xmlns:a16="http://schemas.microsoft.com/office/drawing/2014/main" id="{28FFE124-56EA-F545-828D-C131A361D6EF}"/>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ct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94156784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Our Journey 3">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4D99EA92-8C6E-B84F-B459-728079F0C1CC}"/>
              </a:ext>
            </a:extLst>
          </p:cNvPr>
          <p:cNvGrpSpPr/>
          <p:nvPr userDrawn="1"/>
        </p:nvGrpSpPr>
        <p:grpSpPr>
          <a:xfrm flipH="1">
            <a:off x="-87111" y="2812472"/>
            <a:ext cx="10088030" cy="1233055"/>
            <a:chOff x="4201590" y="5664497"/>
            <a:chExt cx="20176060" cy="2466109"/>
          </a:xfrm>
        </p:grpSpPr>
        <p:cxnSp>
          <p:nvCxnSpPr>
            <p:cNvPr id="3" name="Straight Connector 2">
              <a:extLst>
                <a:ext uri="{FF2B5EF4-FFF2-40B4-BE49-F238E27FC236}">
                  <a16:creationId xmlns:a16="http://schemas.microsoft.com/office/drawing/2014/main" id="{E7ED26DD-7AEB-9E44-8FF6-C477D8C00C2B}"/>
                </a:ext>
              </a:extLst>
            </p:cNvPr>
            <p:cNvCxnSpPr>
              <a:cxnSpLocks/>
            </p:cNvCxnSpPr>
            <p:nvPr/>
          </p:nvCxnSpPr>
          <p:spPr>
            <a:xfrm>
              <a:off x="5434644" y="6897551"/>
              <a:ext cx="18943006" cy="0"/>
            </a:xfrm>
            <a:prstGeom prst="line">
              <a:avLst/>
            </a:prstGeom>
            <a:ln>
              <a:solidFill>
                <a:schemeClr val="bg1">
                  <a:lumMod val="85000"/>
                </a:schemeClr>
              </a:solidFill>
            </a:ln>
          </p:spPr>
          <p:style>
            <a:lnRef idx="1">
              <a:schemeClr val="accent1"/>
            </a:lnRef>
            <a:fillRef idx="0">
              <a:schemeClr val="accent1"/>
            </a:fillRef>
            <a:effectRef idx="0">
              <a:schemeClr val="accent1"/>
            </a:effectRef>
            <a:fontRef idx="minor">
              <a:schemeClr val="tx1"/>
            </a:fontRef>
          </p:style>
        </p:cxnSp>
        <p:sp>
          <p:nvSpPr>
            <p:cNvPr id="4" name="Oval 3">
              <a:extLst>
                <a:ext uri="{FF2B5EF4-FFF2-40B4-BE49-F238E27FC236}">
                  <a16:creationId xmlns:a16="http://schemas.microsoft.com/office/drawing/2014/main" id="{40BA1181-B947-D246-AEDB-8D5690586889}"/>
                </a:ext>
              </a:extLst>
            </p:cNvPr>
            <p:cNvSpPr/>
            <p:nvPr/>
          </p:nvSpPr>
          <p:spPr>
            <a:xfrm>
              <a:off x="4201590" y="5664497"/>
              <a:ext cx="2466109" cy="2466109"/>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5" name="Oval 4">
              <a:extLst>
                <a:ext uri="{FF2B5EF4-FFF2-40B4-BE49-F238E27FC236}">
                  <a16:creationId xmlns:a16="http://schemas.microsoft.com/office/drawing/2014/main" id="{93279403-2DD6-294E-8653-2A42ED9EBD96}"/>
                </a:ext>
              </a:extLst>
            </p:cNvPr>
            <p:cNvSpPr/>
            <p:nvPr/>
          </p:nvSpPr>
          <p:spPr>
            <a:xfrm>
              <a:off x="11936354" y="6725140"/>
              <a:ext cx="344824" cy="344824"/>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sp>
          <p:nvSpPr>
            <p:cNvPr id="6" name="Oval 5">
              <a:extLst>
                <a:ext uri="{FF2B5EF4-FFF2-40B4-BE49-F238E27FC236}">
                  <a16:creationId xmlns:a16="http://schemas.microsoft.com/office/drawing/2014/main" id="{B1A0B9AD-E1B8-4A47-B627-580D076FD190}"/>
                </a:ext>
              </a:extLst>
            </p:cNvPr>
            <p:cNvSpPr/>
            <p:nvPr/>
          </p:nvSpPr>
          <p:spPr>
            <a:xfrm>
              <a:off x="18764171" y="6725140"/>
              <a:ext cx="344824" cy="344824"/>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900"/>
            </a:p>
          </p:txBody>
        </p:sp>
      </p:grpSp>
      <p:sp>
        <p:nvSpPr>
          <p:cNvPr id="20" name="Text Placeholder 17">
            <a:extLst>
              <a:ext uri="{FF2B5EF4-FFF2-40B4-BE49-F238E27FC236}">
                <a16:creationId xmlns:a16="http://schemas.microsoft.com/office/drawing/2014/main" id="{EE27F43F-5131-7247-81C7-14B1147E8D74}"/>
              </a:ext>
            </a:extLst>
          </p:cNvPr>
          <p:cNvSpPr>
            <a:spLocks noGrp="1"/>
          </p:cNvSpPr>
          <p:nvPr>
            <p:ph type="body" sz="quarter" idx="20" hasCustomPrompt="1"/>
          </p:nvPr>
        </p:nvSpPr>
        <p:spPr>
          <a:xfrm>
            <a:off x="1474900" y="1617548"/>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1" name="Text Placeholder 17">
            <a:extLst>
              <a:ext uri="{FF2B5EF4-FFF2-40B4-BE49-F238E27FC236}">
                <a16:creationId xmlns:a16="http://schemas.microsoft.com/office/drawing/2014/main" id="{FA701368-7F3A-D942-9086-74C5BC9A1AD6}"/>
              </a:ext>
            </a:extLst>
          </p:cNvPr>
          <p:cNvSpPr>
            <a:spLocks noGrp="1"/>
          </p:cNvSpPr>
          <p:nvPr>
            <p:ph type="body" sz="quarter" idx="21" hasCustomPrompt="1"/>
          </p:nvPr>
        </p:nvSpPr>
        <p:spPr>
          <a:xfrm>
            <a:off x="4808201" y="4232863"/>
            <a:ext cx="2506226" cy="1237497"/>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2" name="Text Placeholder 17">
            <a:extLst>
              <a:ext uri="{FF2B5EF4-FFF2-40B4-BE49-F238E27FC236}">
                <a16:creationId xmlns:a16="http://schemas.microsoft.com/office/drawing/2014/main" id="{19E93A3E-D93B-6746-924C-B809E688CD72}"/>
              </a:ext>
            </a:extLst>
          </p:cNvPr>
          <p:cNvSpPr>
            <a:spLocks noGrp="1"/>
          </p:cNvSpPr>
          <p:nvPr>
            <p:ph type="body" sz="quarter" idx="22" hasCustomPrompt="1"/>
          </p:nvPr>
        </p:nvSpPr>
        <p:spPr>
          <a:xfrm>
            <a:off x="8767864" y="3228214"/>
            <a:ext cx="1233055" cy="441123"/>
          </a:xfrm>
        </p:spPr>
        <p:txBody>
          <a:bodyPr anchor="ct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END</a:t>
            </a:r>
            <a:endParaRPr lang="en-US"/>
          </a:p>
        </p:txBody>
      </p:sp>
      <p:sp>
        <p:nvSpPr>
          <p:cNvPr id="26" name="Text Placeholder 17">
            <a:extLst>
              <a:ext uri="{FF2B5EF4-FFF2-40B4-BE49-F238E27FC236}">
                <a16:creationId xmlns:a16="http://schemas.microsoft.com/office/drawing/2014/main" id="{14EC00ED-B9B5-564F-A2BD-E9361B35ED61}"/>
              </a:ext>
            </a:extLst>
          </p:cNvPr>
          <p:cNvSpPr>
            <a:spLocks noGrp="1"/>
          </p:cNvSpPr>
          <p:nvPr>
            <p:ph type="body" sz="quarter" idx="24" hasCustomPrompt="1"/>
          </p:nvPr>
        </p:nvSpPr>
        <p:spPr>
          <a:xfrm>
            <a:off x="1466515" y="3842694"/>
            <a:ext cx="2506226" cy="335052"/>
          </a:xfrm>
        </p:spPr>
        <p:txBody>
          <a:bodyPr>
            <a:noAutofit/>
          </a:bodyPr>
          <a:lstStyle>
            <a:lvl1pPr algn="ctr">
              <a:buNone/>
              <a:defRPr sz="2400" b="0" i="0" spc="30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2021</a:t>
            </a:r>
            <a:endParaRPr lang="en-US"/>
          </a:p>
        </p:txBody>
      </p:sp>
      <p:sp>
        <p:nvSpPr>
          <p:cNvPr id="27" name="Text Placeholder 17">
            <a:extLst>
              <a:ext uri="{FF2B5EF4-FFF2-40B4-BE49-F238E27FC236}">
                <a16:creationId xmlns:a16="http://schemas.microsoft.com/office/drawing/2014/main" id="{3BB708B1-BD9F-3D4B-A3F2-DAAACD7B96FF}"/>
              </a:ext>
            </a:extLst>
          </p:cNvPr>
          <p:cNvSpPr>
            <a:spLocks noGrp="1"/>
          </p:cNvSpPr>
          <p:nvPr>
            <p:ph type="body" sz="quarter" idx="25" hasCustomPrompt="1"/>
          </p:nvPr>
        </p:nvSpPr>
        <p:spPr>
          <a:xfrm>
            <a:off x="4808201" y="2797420"/>
            <a:ext cx="2506226" cy="335052"/>
          </a:xfrm>
        </p:spPr>
        <p:txBody>
          <a:bodyPr>
            <a:noAutofit/>
          </a:bodyPr>
          <a:lstStyle>
            <a:lvl1pPr algn="ctr">
              <a:buNone/>
              <a:defRPr sz="2400" b="0" i="0" spc="30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2022</a:t>
            </a:r>
            <a:endParaRPr lang="en-US"/>
          </a:p>
        </p:txBody>
      </p:sp>
      <p:sp>
        <p:nvSpPr>
          <p:cNvPr id="13" name="Text Box 5">
            <a:extLst>
              <a:ext uri="{FF2B5EF4-FFF2-40B4-BE49-F238E27FC236}">
                <a16:creationId xmlns:a16="http://schemas.microsoft.com/office/drawing/2014/main" id="{EC934E4F-F833-5E4C-96BD-D901B2F4C889}"/>
              </a:ext>
            </a:extLst>
          </p:cNvPr>
          <p:cNvSpPr txBox="1"/>
          <p:nvPr userDrawn="1"/>
        </p:nvSpPr>
        <p:spPr>
          <a:xfrm>
            <a:off x="307231" y="6306497"/>
            <a:ext cx="11528507" cy="369709"/>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marL="280988" indent="0" algn="r">
              <a:tabLst>
                <a:tab pos="11022013" algn="l"/>
                <a:tab pos="11633200" algn="l"/>
              </a:tabLst>
            </a:pP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3343377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2 column text box">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62A7EC3A-FA50-904B-839F-2B92D5166DD5}"/>
              </a:ext>
            </a:extLst>
          </p:cNvPr>
          <p:cNvSpPr/>
          <p:nvPr userDrawn="1"/>
        </p:nvSpPr>
        <p:spPr>
          <a:xfrm>
            <a:off x="0" y="482371"/>
            <a:ext cx="6113604" cy="2855598"/>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Rectangle 2">
            <a:extLst>
              <a:ext uri="{FF2B5EF4-FFF2-40B4-BE49-F238E27FC236}">
                <a16:creationId xmlns:a16="http://schemas.microsoft.com/office/drawing/2014/main" id="{946976CB-0B76-DD49-AA4D-4F230C256467}"/>
              </a:ext>
            </a:extLst>
          </p:cNvPr>
          <p:cNvSpPr/>
          <p:nvPr userDrawn="1"/>
        </p:nvSpPr>
        <p:spPr>
          <a:xfrm>
            <a:off x="6113604" y="482371"/>
            <a:ext cx="6113604" cy="2855598"/>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Text Placeholder 17">
            <a:extLst>
              <a:ext uri="{FF2B5EF4-FFF2-40B4-BE49-F238E27FC236}">
                <a16:creationId xmlns:a16="http://schemas.microsoft.com/office/drawing/2014/main" id="{A80F2D74-8F18-9F49-A166-16ACDC1D1115}"/>
              </a:ext>
            </a:extLst>
          </p:cNvPr>
          <p:cNvSpPr>
            <a:spLocks noGrp="1"/>
          </p:cNvSpPr>
          <p:nvPr>
            <p:ph type="body" sz="quarter" idx="18" hasCustomPrompt="1"/>
          </p:nvPr>
        </p:nvSpPr>
        <p:spPr>
          <a:xfrm>
            <a:off x="657289" y="3807088"/>
            <a:ext cx="5137516"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7" name="Text Placeholder 23">
            <a:extLst>
              <a:ext uri="{FF2B5EF4-FFF2-40B4-BE49-F238E27FC236}">
                <a16:creationId xmlns:a16="http://schemas.microsoft.com/office/drawing/2014/main" id="{8C1B99A3-E2FF-264E-947B-7183A27F95CD}"/>
              </a:ext>
            </a:extLst>
          </p:cNvPr>
          <p:cNvSpPr>
            <a:spLocks noGrp="1"/>
          </p:cNvSpPr>
          <p:nvPr>
            <p:ph type="body" sz="quarter" idx="16" hasCustomPrompt="1"/>
          </p:nvPr>
        </p:nvSpPr>
        <p:spPr>
          <a:xfrm>
            <a:off x="633715" y="2505507"/>
            <a:ext cx="5137516"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18" name="Text Placeholder 17">
            <a:extLst>
              <a:ext uri="{FF2B5EF4-FFF2-40B4-BE49-F238E27FC236}">
                <a16:creationId xmlns:a16="http://schemas.microsoft.com/office/drawing/2014/main" id="{02E7D4CC-063A-6D45-92B2-EC8AC4E32AAF}"/>
              </a:ext>
            </a:extLst>
          </p:cNvPr>
          <p:cNvSpPr>
            <a:spLocks noGrp="1"/>
          </p:cNvSpPr>
          <p:nvPr>
            <p:ph type="body" sz="quarter" idx="19" hasCustomPrompt="1"/>
          </p:nvPr>
        </p:nvSpPr>
        <p:spPr>
          <a:xfrm>
            <a:off x="6444344" y="3807088"/>
            <a:ext cx="5364829" cy="2320581"/>
          </a:xfrm>
        </p:spPr>
        <p:txBody>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9" name="Text Placeholder 23">
            <a:extLst>
              <a:ext uri="{FF2B5EF4-FFF2-40B4-BE49-F238E27FC236}">
                <a16:creationId xmlns:a16="http://schemas.microsoft.com/office/drawing/2014/main" id="{A04C066A-035C-0341-9527-E538DEB47886}"/>
              </a:ext>
            </a:extLst>
          </p:cNvPr>
          <p:cNvSpPr>
            <a:spLocks noGrp="1"/>
          </p:cNvSpPr>
          <p:nvPr>
            <p:ph type="body" sz="quarter" idx="20" hasCustomPrompt="1"/>
          </p:nvPr>
        </p:nvSpPr>
        <p:spPr>
          <a:xfrm>
            <a:off x="6420770" y="2505507"/>
            <a:ext cx="5364829" cy="582221"/>
          </a:xfrm>
        </p:spPr>
        <p:txBody>
          <a:bodyPr>
            <a:normAutofit/>
          </a:bodyPr>
          <a:lstStyle>
            <a:lvl1pPr marL="0" indent="0" algn="ctr">
              <a:buNone/>
              <a:defRPr sz="3600" b="0" i="0">
                <a:solidFill>
                  <a:schemeClr val="bg1"/>
                </a:solidFill>
                <a:latin typeface="+mn-lt"/>
              </a:defRPr>
            </a:lvl1pPr>
          </a:lstStyle>
          <a:p>
            <a:pPr lvl="0"/>
            <a:r>
              <a:rPr lang="en-US"/>
              <a:t>Heading</a:t>
            </a:r>
          </a:p>
        </p:txBody>
      </p:sp>
      <p:sp>
        <p:nvSpPr>
          <p:cNvPr id="9" name="Text Box 5">
            <a:extLst>
              <a:ext uri="{FF2B5EF4-FFF2-40B4-BE49-F238E27FC236}">
                <a16:creationId xmlns:a16="http://schemas.microsoft.com/office/drawing/2014/main" id="{31DFF6F0-6E2D-E541-820A-2A1DEA1D6EE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38772032"/>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Calendar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BF295640-5B5F-6E47-808F-2F2FB8B377B6}"/>
              </a:ext>
            </a:extLst>
          </p:cNvPr>
          <p:cNvGrpSpPr/>
          <p:nvPr userDrawn="1"/>
        </p:nvGrpSpPr>
        <p:grpSpPr>
          <a:xfrm>
            <a:off x="13492" y="1908372"/>
            <a:ext cx="12165015" cy="4019461"/>
            <a:chOff x="0" y="4738255"/>
            <a:chExt cx="21169744" cy="5292436"/>
          </a:xfrm>
        </p:grpSpPr>
        <p:sp>
          <p:nvSpPr>
            <p:cNvPr id="3" name="Rectangle 2">
              <a:extLst>
                <a:ext uri="{FF2B5EF4-FFF2-40B4-BE49-F238E27FC236}">
                  <a16:creationId xmlns:a16="http://schemas.microsoft.com/office/drawing/2014/main" id="{2C287D99-39F7-274E-881D-B1205E86882D}"/>
                </a:ext>
              </a:extLst>
            </p:cNvPr>
            <p:cNvSpPr/>
            <p:nvPr/>
          </p:nvSpPr>
          <p:spPr>
            <a:xfrm>
              <a:off x="0" y="4738255"/>
              <a:ext cx="5292436" cy="5292436"/>
            </a:xfrm>
            <a:prstGeom prst="rect">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A7255414-C2BD-294E-A843-C1E85CBB702D}"/>
                </a:ext>
              </a:extLst>
            </p:cNvPr>
            <p:cNvSpPr/>
            <p:nvPr/>
          </p:nvSpPr>
          <p:spPr>
            <a:xfrm>
              <a:off x="5292436" y="4738255"/>
              <a:ext cx="5292436" cy="5292436"/>
            </a:xfrm>
            <a:prstGeom prst="rect">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a:extLst>
                <a:ext uri="{FF2B5EF4-FFF2-40B4-BE49-F238E27FC236}">
                  <a16:creationId xmlns:a16="http://schemas.microsoft.com/office/drawing/2014/main" id="{C2AF4D0D-CD86-1943-BD02-89B10E71AB04}"/>
                </a:ext>
              </a:extLst>
            </p:cNvPr>
            <p:cNvSpPr/>
            <p:nvPr/>
          </p:nvSpPr>
          <p:spPr>
            <a:xfrm>
              <a:off x="10584872" y="4738255"/>
              <a:ext cx="5292436" cy="5292436"/>
            </a:xfrm>
            <a:prstGeom prst="rect">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Rectangle 5">
              <a:extLst>
                <a:ext uri="{FF2B5EF4-FFF2-40B4-BE49-F238E27FC236}">
                  <a16:creationId xmlns:a16="http://schemas.microsoft.com/office/drawing/2014/main" id="{AB3D836D-4100-D44A-83B0-51B97203CAA2}"/>
                </a:ext>
              </a:extLst>
            </p:cNvPr>
            <p:cNvSpPr/>
            <p:nvPr/>
          </p:nvSpPr>
          <p:spPr>
            <a:xfrm>
              <a:off x="15877308" y="4738255"/>
              <a:ext cx="5292436" cy="5292436"/>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35" name="Text Placeholder 17">
            <a:extLst>
              <a:ext uri="{FF2B5EF4-FFF2-40B4-BE49-F238E27FC236}">
                <a16:creationId xmlns:a16="http://schemas.microsoft.com/office/drawing/2014/main" id="{40B2C6C4-135F-5946-B876-EA9B72EF097A}"/>
              </a:ext>
            </a:extLst>
          </p:cNvPr>
          <p:cNvSpPr>
            <a:spLocks noGrp="1"/>
          </p:cNvSpPr>
          <p:nvPr>
            <p:ph type="body" sz="quarter" idx="18" hasCustomPrompt="1"/>
          </p:nvPr>
        </p:nvSpPr>
        <p:spPr>
          <a:xfrm>
            <a:off x="3054743" y="2997026"/>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February</a:t>
            </a:r>
            <a:endParaRPr lang="en-US"/>
          </a:p>
        </p:txBody>
      </p:sp>
      <p:sp>
        <p:nvSpPr>
          <p:cNvPr id="36" name="Text Placeholder 23">
            <a:extLst>
              <a:ext uri="{FF2B5EF4-FFF2-40B4-BE49-F238E27FC236}">
                <a16:creationId xmlns:a16="http://schemas.microsoft.com/office/drawing/2014/main" id="{BDA90A0E-F434-DE4E-802E-4F8D96708411}"/>
              </a:ext>
            </a:extLst>
          </p:cNvPr>
          <p:cNvSpPr>
            <a:spLocks noGrp="1"/>
          </p:cNvSpPr>
          <p:nvPr>
            <p:ph type="body" sz="quarter" idx="16" hasCustomPrompt="1"/>
          </p:nvPr>
        </p:nvSpPr>
        <p:spPr>
          <a:xfrm>
            <a:off x="3059026" y="2365673"/>
            <a:ext cx="3049353" cy="582221"/>
          </a:xfrm>
        </p:spPr>
        <p:txBody>
          <a:bodyPr>
            <a:noAutofit/>
          </a:bodyPr>
          <a:lstStyle>
            <a:lvl1pPr marL="0" indent="0" algn="ctr">
              <a:buNone/>
              <a:defRPr sz="4400" b="1" i="0">
                <a:solidFill>
                  <a:schemeClr val="bg1"/>
                </a:solidFill>
                <a:latin typeface="+mn-lt"/>
              </a:defRPr>
            </a:lvl1pPr>
          </a:lstStyle>
          <a:p>
            <a:pPr lvl="0"/>
            <a:r>
              <a:rPr lang="en-US"/>
              <a:t>4</a:t>
            </a:r>
          </a:p>
        </p:txBody>
      </p:sp>
      <p:sp>
        <p:nvSpPr>
          <p:cNvPr id="37" name="Text Placeholder 17">
            <a:extLst>
              <a:ext uri="{FF2B5EF4-FFF2-40B4-BE49-F238E27FC236}">
                <a16:creationId xmlns:a16="http://schemas.microsoft.com/office/drawing/2014/main" id="{E4E3947D-3C0D-864E-A378-E86B96AB3AB7}"/>
              </a:ext>
            </a:extLst>
          </p:cNvPr>
          <p:cNvSpPr>
            <a:spLocks noGrp="1"/>
          </p:cNvSpPr>
          <p:nvPr>
            <p:ph type="body" sz="quarter" idx="19" hasCustomPrompt="1"/>
          </p:nvPr>
        </p:nvSpPr>
        <p:spPr>
          <a:xfrm>
            <a:off x="3069574" y="3727302"/>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8" name="Text Placeholder 17">
            <a:extLst>
              <a:ext uri="{FF2B5EF4-FFF2-40B4-BE49-F238E27FC236}">
                <a16:creationId xmlns:a16="http://schemas.microsoft.com/office/drawing/2014/main" id="{7A61D601-8E58-BD42-BBBF-581E5B432135}"/>
              </a:ext>
            </a:extLst>
          </p:cNvPr>
          <p:cNvSpPr>
            <a:spLocks noGrp="1"/>
          </p:cNvSpPr>
          <p:nvPr>
            <p:ph type="body" sz="quarter" idx="20" hasCustomPrompt="1"/>
          </p:nvPr>
        </p:nvSpPr>
        <p:spPr>
          <a:xfrm>
            <a:off x="-979" y="3000122"/>
            <a:ext cx="3024340" cy="442916"/>
          </a:xfrm>
        </p:spPr>
        <p:txBody>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January</a:t>
            </a:r>
            <a:endParaRPr lang="en-US"/>
          </a:p>
        </p:txBody>
      </p:sp>
      <p:sp>
        <p:nvSpPr>
          <p:cNvPr id="39" name="Text Placeholder 23">
            <a:extLst>
              <a:ext uri="{FF2B5EF4-FFF2-40B4-BE49-F238E27FC236}">
                <a16:creationId xmlns:a16="http://schemas.microsoft.com/office/drawing/2014/main" id="{FBF15F1B-8908-F446-91BA-B6025A5D96A4}"/>
              </a:ext>
            </a:extLst>
          </p:cNvPr>
          <p:cNvSpPr>
            <a:spLocks noGrp="1"/>
          </p:cNvSpPr>
          <p:nvPr>
            <p:ph type="body" sz="quarter" idx="21" hasCustomPrompt="1"/>
          </p:nvPr>
        </p:nvSpPr>
        <p:spPr>
          <a:xfrm>
            <a:off x="3304" y="2368769"/>
            <a:ext cx="3049353" cy="582221"/>
          </a:xfrm>
        </p:spPr>
        <p:txBody>
          <a:bodyPr>
            <a:normAutofit/>
          </a:bodyPr>
          <a:lstStyle>
            <a:lvl1pPr marL="0" indent="0" algn="ctr">
              <a:buNone/>
              <a:defRPr sz="4400" b="1" i="0">
                <a:solidFill>
                  <a:schemeClr val="bg1"/>
                </a:solidFill>
                <a:latin typeface="+mn-lt"/>
              </a:defRPr>
            </a:lvl1pPr>
          </a:lstStyle>
          <a:p>
            <a:pPr lvl="0"/>
            <a:r>
              <a:rPr lang="en-US"/>
              <a:t>20</a:t>
            </a:r>
          </a:p>
        </p:txBody>
      </p:sp>
      <p:sp>
        <p:nvSpPr>
          <p:cNvPr id="40" name="Text Placeholder 17">
            <a:extLst>
              <a:ext uri="{FF2B5EF4-FFF2-40B4-BE49-F238E27FC236}">
                <a16:creationId xmlns:a16="http://schemas.microsoft.com/office/drawing/2014/main" id="{8DA24536-E652-E647-BC3C-200CC5578281}"/>
              </a:ext>
            </a:extLst>
          </p:cNvPr>
          <p:cNvSpPr>
            <a:spLocks noGrp="1"/>
          </p:cNvSpPr>
          <p:nvPr>
            <p:ph type="body" sz="quarter" idx="22" hasCustomPrompt="1"/>
          </p:nvPr>
        </p:nvSpPr>
        <p:spPr>
          <a:xfrm>
            <a:off x="13852" y="3730398"/>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1" name="Text Placeholder 17">
            <a:extLst>
              <a:ext uri="{FF2B5EF4-FFF2-40B4-BE49-F238E27FC236}">
                <a16:creationId xmlns:a16="http://schemas.microsoft.com/office/drawing/2014/main" id="{87F5E8E1-032A-ED43-93E9-DB20B4563FF8}"/>
              </a:ext>
            </a:extLst>
          </p:cNvPr>
          <p:cNvSpPr>
            <a:spLocks noGrp="1"/>
          </p:cNvSpPr>
          <p:nvPr>
            <p:ph type="body" sz="quarter" idx="23" hasCustomPrompt="1"/>
          </p:nvPr>
        </p:nvSpPr>
        <p:spPr>
          <a:xfrm>
            <a:off x="9124512" y="2983711"/>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April</a:t>
            </a:r>
            <a:endParaRPr lang="en-US"/>
          </a:p>
        </p:txBody>
      </p:sp>
      <p:sp>
        <p:nvSpPr>
          <p:cNvPr id="42" name="Text Placeholder 23">
            <a:extLst>
              <a:ext uri="{FF2B5EF4-FFF2-40B4-BE49-F238E27FC236}">
                <a16:creationId xmlns:a16="http://schemas.microsoft.com/office/drawing/2014/main" id="{76204B1D-FD93-534C-86DB-6D09C9545691}"/>
              </a:ext>
            </a:extLst>
          </p:cNvPr>
          <p:cNvSpPr>
            <a:spLocks noGrp="1"/>
          </p:cNvSpPr>
          <p:nvPr>
            <p:ph type="body" sz="quarter" idx="24" hasCustomPrompt="1"/>
          </p:nvPr>
        </p:nvSpPr>
        <p:spPr>
          <a:xfrm>
            <a:off x="9128795" y="2352358"/>
            <a:ext cx="3049353" cy="582221"/>
          </a:xfrm>
        </p:spPr>
        <p:txBody>
          <a:bodyPr>
            <a:noAutofit/>
          </a:bodyPr>
          <a:lstStyle>
            <a:lvl1pPr marL="0" indent="0" algn="ctr">
              <a:buNone/>
              <a:defRPr sz="4400" b="1" i="0">
                <a:solidFill>
                  <a:schemeClr val="bg1"/>
                </a:solidFill>
                <a:latin typeface="+mn-lt"/>
              </a:defRPr>
            </a:lvl1pPr>
          </a:lstStyle>
          <a:p>
            <a:pPr lvl="0"/>
            <a:r>
              <a:rPr lang="en-US"/>
              <a:t>2</a:t>
            </a:r>
          </a:p>
        </p:txBody>
      </p:sp>
      <p:sp>
        <p:nvSpPr>
          <p:cNvPr id="43" name="Text Placeholder 17">
            <a:extLst>
              <a:ext uri="{FF2B5EF4-FFF2-40B4-BE49-F238E27FC236}">
                <a16:creationId xmlns:a16="http://schemas.microsoft.com/office/drawing/2014/main" id="{F4D63AE9-5CEC-9F4B-96A5-3F0DB00BF3E5}"/>
              </a:ext>
            </a:extLst>
          </p:cNvPr>
          <p:cNvSpPr>
            <a:spLocks noGrp="1"/>
          </p:cNvSpPr>
          <p:nvPr>
            <p:ph type="body" sz="quarter" idx="25" hasCustomPrompt="1"/>
          </p:nvPr>
        </p:nvSpPr>
        <p:spPr>
          <a:xfrm>
            <a:off x="9139343" y="3713987"/>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44" name="Text Placeholder 17">
            <a:extLst>
              <a:ext uri="{FF2B5EF4-FFF2-40B4-BE49-F238E27FC236}">
                <a16:creationId xmlns:a16="http://schemas.microsoft.com/office/drawing/2014/main" id="{18449C84-980B-324B-B217-BB2EDFA5B227}"/>
              </a:ext>
            </a:extLst>
          </p:cNvPr>
          <p:cNvSpPr>
            <a:spLocks noGrp="1"/>
          </p:cNvSpPr>
          <p:nvPr>
            <p:ph type="body" sz="quarter" idx="26" hasCustomPrompt="1"/>
          </p:nvPr>
        </p:nvSpPr>
        <p:spPr>
          <a:xfrm>
            <a:off x="6068790" y="2986807"/>
            <a:ext cx="3024340" cy="442916"/>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March</a:t>
            </a:r>
            <a:endParaRPr lang="en-US"/>
          </a:p>
        </p:txBody>
      </p:sp>
      <p:sp>
        <p:nvSpPr>
          <p:cNvPr id="45" name="Text Placeholder 23">
            <a:extLst>
              <a:ext uri="{FF2B5EF4-FFF2-40B4-BE49-F238E27FC236}">
                <a16:creationId xmlns:a16="http://schemas.microsoft.com/office/drawing/2014/main" id="{DB432D93-6FEA-AC42-83B9-779DFF3A77AA}"/>
              </a:ext>
            </a:extLst>
          </p:cNvPr>
          <p:cNvSpPr>
            <a:spLocks noGrp="1"/>
          </p:cNvSpPr>
          <p:nvPr>
            <p:ph type="body" sz="quarter" idx="27" hasCustomPrompt="1"/>
          </p:nvPr>
        </p:nvSpPr>
        <p:spPr>
          <a:xfrm>
            <a:off x="6073073" y="2355454"/>
            <a:ext cx="3049353" cy="582221"/>
          </a:xfrm>
        </p:spPr>
        <p:txBody>
          <a:bodyPr>
            <a:normAutofit/>
          </a:bodyPr>
          <a:lstStyle>
            <a:lvl1pPr marL="0" indent="0" algn="ctr">
              <a:buNone/>
              <a:defRPr sz="4400" b="1" i="0">
                <a:solidFill>
                  <a:schemeClr val="bg1"/>
                </a:solidFill>
                <a:latin typeface="+mn-lt"/>
              </a:defRPr>
            </a:lvl1pPr>
          </a:lstStyle>
          <a:p>
            <a:pPr lvl="0"/>
            <a:r>
              <a:rPr lang="en-US"/>
              <a:t>17</a:t>
            </a:r>
          </a:p>
        </p:txBody>
      </p:sp>
      <p:sp>
        <p:nvSpPr>
          <p:cNvPr id="46" name="Text Placeholder 17">
            <a:extLst>
              <a:ext uri="{FF2B5EF4-FFF2-40B4-BE49-F238E27FC236}">
                <a16:creationId xmlns:a16="http://schemas.microsoft.com/office/drawing/2014/main" id="{23980425-5596-AE4F-A5E0-1E8D36188DD0}"/>
              </a:ext>
            </a:extLst>
          </p:cNvPr>
          <p:cNvSpPr>
            <a:spLocks noGrp="1"/>
          </p:cNvSpPr>
          <p:nvPr>
            <p:ph type="body" sz="quarter" idx="28" hasCustomPrompt="1"/>
          </p:nvPr>
        </p:nvSpPr>
        <p:spPr>
          <a:xfrm>
            <a:off x="6083621" y="3717083"/>
            <a:ext cx="3024340" cy="2027112"/>
          </a:xfrm>
        </p:spPr>
        <p:txBody>
          <a:bodyPr>
            <a:normAutofit/>
          </a:bodyPr>
          <a:lstStyle>
            <a:lvl1pPr algn="ctr">
              <a:buNone/>
              <a:defRPr sz="20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5" name="Text Placeholder 23">
            <a:extLst>
              <a:ext uri="{FF2B5EF4-FFF2-40B4-BE49-F238E27FC236}">
                <a16:creationId xmlns:a16="http://schemas.microsoft.com/office/drawing/2014/main" id="{931F17A9-1990-CB4F-B6F6-4BB13F4AD5DC}"/>
              </a:ext>
            </a:extLst>
          </p:cNvPr>
          <p:cNvSpPr>
            <a:spLocks noGrp="1"/>
          </p:cNvSpPr>
          <p:nvPr>
            <p:ph type="body" sz="quarter" idx="29" hasCustomPrompt="1"/>
          </p:nvPr>
        </p:nvSpPr>
        <p:spPr>
          <a:xfrm>
            <a:off x="10764" y="41849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1" name="Text Box 5">
            <a:extLst>
              <a:ext uri="{FF2B5EF4-FFF2-40B4-BE49-F238E27FC236}">
                <a16:creationId xmlns:a16="http://schemas.microsoft.com/office/drawing/2014/main" id="{AB78E801-7E8F-B24F-A3BA-F5B97FEF63E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04065832"/>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3 point icon graph">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2225374" y="17274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2268473" y="17689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8745392" y="178001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8792510" y="182145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1956271" y="4333338"/>
            <a:ext cx="2061046" cy="1626027"/>
          </a:xfrm>
        </p:spPr>
        <p:txBody>
          <a:bodyPr/>
          <a:lstStyle>
            <a:lvl1pPr algn="ctr">
              <a:buNone/>
              <a:defRPr sz="2000" b="0" i="0" spc="0">
                <a:solidFill>
                  <a:srgbClr val="84BA41"/>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33338"/>
            <a:ext cx="2061046" cy="1626027"/>
          </a:xfrm>
        </p:spPr>
        <p:txBody>
          <a:bodyPr/>
          <a:lstStyle>
            <a:lvl1pPr algn="ctr">
              <a:buNone/>
              <a:defRPr sz="2000" b="0" i="0" spc="0">
                <a:solidFill>
                  <a:srgbClr val="63A043"/>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8479091" y="4333338"/>
            <a:ext cx="2061046" cy="1626027"/>
          </a:xfrm>
        </p:spPr>
        <p:txBody>
          <a:bodyPr/>
          <a:lstStyle>
            <a:lvl1pPr algn="ctr">
              <a:buNone/>
              <a:defRPr sz="2000" b="0" i="0" spc="0">
                <a:solidFill>
                  <a:srgbClr val="468940"/>
                </a:solidFill>
                <a:latin typeface="Montserrat" pitchFamily="2" charset="77"/>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21" name="Text Placeholder 23">
            <a:extLst>
              <a:ext uri="{FF2B5EF4-FFF2-40B4-BE49-F238E27FC236}">
                <a16:creationId xmlns:a16="http://schemas.microsoft.com/office/drawing/2014/main" id="{C979FF8E-2FF0-A342-B688-0AFAC421133E}"/>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5" name="Text Box 5">
            <a:extLst>
              <a:ext uri="{FF2B5EF4-FFF2-40B4-BE49-F238E27FC236}">
                <a16:creationId xmlns:a16="http://schemas.microsoft.com/office/drawing/2014/main" id="{3C70FF59-F4A4-D244-BC68-C058B0F980A2}"/>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06825486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5 point icon graph A">
    <p:spTree>
      <p:nvGrpSpPr>
        <p:cNvPr id="1" name=""/>
        <p:cNvGrpSpPr/>
        <p:nvPr/>
      </p:nvGrpSpPr>
      <p:grpSpPr>
        <a:xfrm>
          <a:off x="0" y="0"/>
          <a:ext cx="0" cy="0"/>
          <a:chOff x="0" y="0"/>
          <a:chExt cx="0" cy="0"/>
        </a:xfrm>
      </p:grpSpPr>
      <p:sp>
        <p:nvSpPr>
          <p:cNvPr id="4" name="Freeform: Shape 4232">
            <a:extLst>
              <a:ext uri="{FF2B5EF4-FFF2-40B4-BE49-F238E27FC236}">
                <a16:creationId xmlns:a16="http://schemas.microsoft.com/office/drawing/2014/main" id="{622070F6-FB1F-9148-9EB4-D8EF592B6C8A}"/>
              </a:ext>
            </a:extLst>
          </p:cNvPr>
          <p:cNvSpPr/>
          <p:nvPr userDrawn="1"/>
        </p:nvSpPr>
        <p:spPr>
          <a:xfrm>
            <a:off x="3184089" y="1773769"/>
            <a:ext cx="1521426" cy="2214649"/>
          </a:xfrm>
          <a:custGeom>
            <a:avLst/>
            <a:gdLst/>
            <a:ahLst/>
            <a:cxnLst>
              <a:cxn ang="3cd4">
                <a:pos x="hc" y="t"/>
              </a:cxn>
              <a:cxn ang="cd2">
                <a:pos x="l" y="vc"/>
              </a:cxn>
              <a:cxn ang="cd4">
                <a:pos x="hc" y="b"/>
              </a:cxn>
              <a:cxn ang="0">
                <a:pos x="r" y="vc"/>
              </a:cxn>
            </a:cxnLst>
            <a:rect l="l" t="t" r="r" b="b"/>
            <a:pathLst>
              <a:path w="914" h="1330">
                <a:moveTo>
                  <a:pt x="456" y="219"/>
                </a:moveTo>
                <a:cubicBezTo>
                  <a:pt x="327" y="219"/>
                  <a:pt x="220" y="325"/>
                  <a:pt x="220" y="455"/>
                </a:cubicBezTo>
                <a:cubicBezTo>
                  <a:pt x="220" y="587"/>
                  <a:pt x="327" y="692"/>
                  <a:pt x="456" y="692"/>
                </a:cubicBezTo>
                <a:cubicBezTo>
                  <a:pt x="587" y="692"/>
                  <a:pt x="693" y="587"/>
                  <a:pt x="693" y="455"/>
                </a:cubicBezTo>
                <a:cubicBezTo>
                  <a:pt x="693" y="325"/>
                  <a:pt x="587" y="219"/>
                  <a:pt x="456" y="219"/>
                </a:cubicBezTo>
                <a:close/>
                <a:moveTo>
                  <a:pt x="456" y="0"/>
                </a:moveTo>
                <a:cubicBezTo>
                  <a:pt x="709" y="0"/>
                  <a:pt x="914" y="203"/>
                  <a:pt x="914" y="455"/>
                </a:cubicBezTo>
                <a:cubicBezTo>
                  <a:pt x="914" y="705"/>
                  <a:pt x="714" y="907"/>
                  <a:pt x="466" y="913"/>
                </a:cubicBezTo>
                <a:lnTo>
                  <a:pt x="466" y="1276"/>
                </a:lnTo>
                <a:cubicBezTo>
                  <a:pt x="477" y="1280"/>
                  <a:pt x="485" y="1289"/>
                  <a:pt x="485" y="1303"/>
                </a:cubicBezTo>
                <a:cubicBezTo>
                  <a:pt x="485" y="1316"/>
                  <a:pt x="473" y="1330"/>
                  <a:pt x="456" y="1330"/>
                </a:cubicBezTo>
                <a:cubicBezTo>
                  <a:pt x="442" y="1330"/>
                  <a:pt x="429" y="1316"/>
                  <a:pt x="429" y="1303"/>
                </a:cubicBezTo>
                <a:cubicBezTo>
                  <a:pt x="429" y="1289"/>
                  <a:pt x="438" y="1280"/>
                  <a:pt x="449" y="1276"/>
                </a:cubicBezTo>
                <a:lnTo>
                  <a:pt x="449" y="913"/>
                </a:lnTo>
                <a:cubicBezTo>
                  <a:pt x="200" y="907"/>
                  <a:pt x="0" y="705"/>
                  <a:pt x="0" y="455"/>
                </a:cubicBezTo>
                <a:cubicBezTo>
                  <a:pt x="0" y="203"/>
                  <a:pt x="204" y="0"/>
                  <a:pt x="45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 name="Freeform: Shape 4237">
            <a:extLst>
              <a:ext uri="{FF2B5EF4-FFF2-40B4-BE49-F238E27FC236}">
                <a16:creationId xmlns:a16="http://schemas.microsoft.com/office/drawing/2014/main" id="{D8A1DBA4-C804-2D47-9911-EC8677BC17CE}"/>
              </a:ext>
            </a:extLst>
          </p:cNvPr>
          <p:cNvSpPr/>
          <p:nvPr userDrawn="1"/>
        </p:nvSpPr>
        <p:spPr>
          <a:xfrm>
            <a:off x="3227188"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7" y="0"/>
                  <a:pt x="0" y="106"/>
                  <a:pt x="0" y="236"/>
                </a:cubicBezTo>
                <a:cubicBezTo>
                  <a:pt x="0" y="368"/>
                  <a:pt x="107" y="473"/>
                  <a:pt x="236" y="473"/>
                </a:cubicBezTo>
                <a:cubicBezTo>
                  <a:pt x="367" y="473"/>
                  <a:pt x="473" y="368"/>
                  <a:pt x="473" y="236"/>
                </a:cubicBezTo>
                <a:cubicBezTo>
                  <a:pt x="473" y="106"/>
                  <a:pt x="367" y="0"/>
                  <a:pt x="236" y="0"/>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6" name="Freeform: Shape 4233">
            <a:extLst>
              <a:ext uri="{FF2B5EF4-FFF2-40B4-BE49-F238E27FC236}">
                <a16:creationId xmlns:a16="http://schemas.microsoft.com/office/drawing/2014/main" id="{A2B5C452-54BF-9B4F-A43E-38B402D1B95F}"/>
              </a:ext>
            </a:extLst>
          </p:cNvPr>
          <p:cNvSpPr/>
          <p:nvPr userDrawn="1"/>
        </p:nvSpPr>
        <p:spPr>
          <a:xfrm>
            <a:off x="5348401" y="1773769"/>
            <a:ext cx="1519759" cy="2214649"/>
          </a:xfrm>
          <a:custGeom>
            <a:avLst/>
            <a:gdLst/>
            <a:ahLst/>
            <a:cxnLst>
              <a:cxn ang="3cd4">
                <a:pos x="hc" y="t"/>
              </a:cxn>
              <a:cxn ang="cd2">
                <a:pos x="l" y="vc"/>
              </a:cxn>
              <a:cxn ang="cd4">
                <a:pos x="hc" y="b"/>
              </a:cxn>
              <a:cxn ang="0">
                <a:pos x="r" y="vc"/>
              </a:cxn>
            </a:cxnLst>
            <a:rect l="l" t="t" r="r" b="b"/>
            <a:pathLst>
              <a:path w="913" h="1330">
                <a:moveTo>
                  <a:pt x="455" y="219"/>
                </a:moveTo>
                <a:cubicBezTo>
                  <a:pt x="325" y="219"/>
                  <a:pt x="219" y="325"/>
                  <a:pt x="219" y="455"/>
                </a:cubicBezTo>
                <a:cubicBezTo>
                  <a:pt x="219" y="587"/>
                  <a:pt x="325" y="692"/>
                  <a:pt x="455" y="692"/>
                </a:cubicBezTo>
                <a:cubicBezTo>
                  <a:pt x="587" y="692"/>
                  <a:pt x="692" y="587"/>
                  <a:pt x="692" y="455"/>
                </a:cubicBezTo>
                <a:cubicBezTo>
                  <a:pt x="692" y="325"/>
                  <a:pt x="587" y="219"/>
                  <a:pt x="455" y="219"/>
                </a:cubicBezTo>
                <a:close/>
                <a:moveTo>
                  <a:pt x="455" y="0"/>
                </a:moveTo>
                <a:cubicBezTo>
                  <a:pt x="708" y="0"/>
                  <a:pt x="913" y="203"/>
                  <a:pt x="913" y="455"/>
                </a:cubicBezTo>
                <a:cubicBezTo>
                  <a:pt x="913" y="705"/>
                  <a:pt x="713" y="907"/>
                  <a:pt x="465" y="913"/>
                </a:cubicBezTo>
                <a:lnTo>
                  <a:pt x="465" y="1276"/>
                </a:lnTo>
                <a:cubicBezTo>
                  <a:pt x="476" y="1280"/>
                  <a:pt x="484" y="1289"/>
                  <a:pt x="484" y="1303"/>
                </a:cubicBezTo>
                <a:cubicBezTo>
                  <a:pt x="484" y="1316"/>
                  <a:pt x="471" y="1330"/>
                  <a:pt x="455" y="1330"/>
                </a:cubicBezTo>
                <a:cubicBezTo>
                  <a:pt x="441" y="1330"/>
                  <a:pt x="429" y="1316"/>
                  <a:pt x="429" y="1303"/>
                </a:cubicBezTo>
                <a:cubicBezTo>
                  <a:pt x="429" y="1289"/>
                  <a:pt x="435" y="1280"/>
                  <a:pt x="446" y="1276"/>
                </a:cubicBezTo>
                <a:lnTo>
                  <a:pt x="446" y="913"/>
                </a:lnTo>
                <a:cubicBezTo>
                  <a:pt x="199" y="907"/>
                  <a:pt x="0" y="705"/>
                  <a:pt x="0" y="455"/>
                </a:cubicBezTo>
                <a:cubicBezTo>
                  <a:pt x="0" y="203"/>
                  <a:pt x="203" y="0"/>
                  <a:pt x="455"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7" name="Freeform: Shape 4238">
            <a:extLst>
              <a:ext uri="{FF2B5EF4-FFF2-40B4-BE49-F238E27FC236}">
                <a16:creationId xmlns:a16="http://schemas.microsoft.com/office/drawing/2014/main" id="{444A958E-CFA7-B64E-92C8-D832683C4A94}"/>
              </a:ext>
            </a:extLst>
          </p:cNvPr>
          <p:cNvSpPr/>
          <p:nvPr userDrawn="1"/>
        </p:nvSpPr>
        <p:spPr>
          <a:xfrm>
            <a:off x="5389834" y="1815204"/>
            <a:ext cx="1433560" cy="1433557"/>
          </a:xfrm>
          <a:custGeom>
            <a:avLst/>
            <a:gdLst/>
            <a:ahLst/>
            <a:cxnLst>
              <a:cxn ang="3cd4">
                <a:pos x="hc" y="t"/>
              </a:cxn>
              <a:cxn ang="cd2">
                <a:pos x="l" y="vc"/>
              </a:cxn>
              <a:cxn ang="cd4">
                <a:pos x="hc" y="b"/>
              </a:cxn>
              <a:cxn ang="0">
                <a:pos x="r" y="vc"/>
              </a:cxn>
            </a:cxnLst>
            <a:rect l="l" t="t" r="r" b="b"/>
            <a:pathLst>
              <a:path w="473" h="473">
                <a:moveTo>
                  <a:pt x="236" y="0"/>
                </a:moveTo>
                <a:cubicBezTo>
                  <a:pt x="106" y="0"/>
                  <a:pt x="0" y="106"/>
                  <a:pt x="0" y="236"/>
                </a:cubicBezTo>
                <a:cubicBezTo>
                  <a:pt x="0" y="368"/>
                  <a:pt x="106" y="473"/>
                  <a:pt x="236" y="473"/>
                </a:cubicBezTo>
                <a:cubicBezTo>
                  <a:pt x="368" y="473"/>
                  <a:pt x="473" y="368"/>
                  <a:pt x="473" y="236"/>
                </a:cubicBezTo>
                <a:cubicBezTo>
                  <a:pt x="473" y="106"/>
                  <a:pt x="368" y="0"/>
                  <a:pt x="236" y="0"/>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8" name="Freeform: Shape 4231">
            <a:extLst>
              <a:ext uri="{FF2B5EF4-FFF2-40B4-BE49-F238E27FC236}">
                <a16:creationId xmlns:a16="http://schemas.microsoft.com/office/drawing/2014/main" id="{9605CC6B-4A3F-524F-A45E-78BB72858F56}"/>
              </a:ext>
            </a:extLst>
          </p:cNvPr>
          <p:cNvSpPr/>
          <p:nvPr userDrawn="1"/>
        </p:nvSpPr>
        <p:spPr>
          <a:xfrm>
            <a:off x="1019776" y="1773769"/>
            <a:ext cx="1521426" cy="2214649"/>
          </a:xfrm>
          <a:custGeom>
            <a:avLst/>
            <a:gdLst/>
            <a:ahLst/>
            <a:cxnLst>
              <a:cxn ang="3cd4">
                <a:pos x="hc" y="t"/>
              </a:cxn>
              <a:cxn ang="cd2">
                <a:pos x="l" y="vc"/>
              </a:cxn>
              <a:cxn ang="cd4">
                <a:pos x="hc" y="b"/>
              </a:cxn>
              <a:cxn ang="0">
                <a:pos x="r" y="vc"/>
              </a:cxn>
            </a:cxnLst>
            <a:rect l="l" t="t" r="r" b="b"/>
            <a:pathLst>
              <a:path w="914" h="1330">
                <a:moveTo>
                  <a:pt x="458" y="219"/>
                </a:moveTo>
                <a:cubicBezTo>
                  <a:pt x="327" y="219"/>
                  <a:pt x="222" y="325"/>
                  <a:pt x="222" y="455"/>
                </a:cubicBezTo>
                <a:cubicBezTo>
                  <a:pt x="222" y="587"/>
                  <a:pt x="327" y="692"/>
                  <a:pt x="458" y="692"/>
                </a:cubicBezTo>
                <a:cubicBezTo>
                  <a:pt x="587" y="692"/>
                  <a:pt x="694" y="587"/>
                  <a:pt x="694" y="455"/>
                </a:cubicBezTo>
                <a:cubicBezTo>
                  <a:pt x="694" y="325"/>
                  <a:pt x="587" y="219"/>
                  <a:pt x="458" y="219"/>
                </a:cubicBezTo>
                <a:close/>
                <a:moveTo>
                  <a:pt x="458" y="0"/>
                </a:moveTo>
                <a:cubicBezTo>
                  <a:pt x="710" y="0"/>
                  <a:pt x="914" y="203"/>
                  <a:pt x="914" y="455"/>
                </a:cubicBezTo>
                <a:cubicBezTo>
                  <a:pt x="914" y="705"/>
                  <a:pt x="714" y="907"/>
                  <a:pt x="466" y="913"/>
                </a:cubicBezTo>
                <a:lnTo>
                  <a:pt x="466" y="1276"/>
                </a:lnTo>
                <a:cubicBezTo>
                  <a:pt x="476" y="1280"/>
                  <a:pt x="485" y="1289"/>
                  <a:pt x="485" y="1303"/>
                </a:cubicBezTo>
                <a:cubicBezTo>
                  <a:pt x="485" y="1316"/>
                  <a:pt x="473" y="1330"/>
                  <a:pt x="458" y="1330"/>
                </a:cubicBezTo>
                <a:cubicBezTo>
                  <a:pt x="441" y="1330"/>
                  <a:pt x="429" y="1316"/>
                  <a:pt x="429" y="1303"/>
                </a:cubicBezTo>
                <a:cubicBezTo>
                  <a:pt x="429" y="1289"/>
                  <a:pt x="438" y="1280"/>
                  <a:pt x="448" y="1276"/>
                </a:cubicBezTo>
                <a:lnTo>
                  <a:pt x="448" y="913"/>
                </a:lnTo>
                <a:cubicBezTo>
                  <a:pt x="200" y="907"/>
                  <a:pt x="0" y="705"/>
                  <a:pt x="0" y="455"/>
                </a:cubicBezTo>
                <a:cubicBezTo>
                  <a:pt x="0" y="203"/>
                  <a:pt x="206" y="0"/>
                  <a:pt x="458"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9" name="Freeform: Shape 4236">
            <a:extLst>
              <a:ext uri="{FF2B5EF4-FFF2-40B4-BE49-F238E27FC236}">
                <a16:creationId xmlns:a16="http://schemas.microsoft.com/office/drawing/2014/main" id="{F05D8F79-BD65-8347-867D-58A890D1083E}"/>
              </a:ext>
            </a:extLst>
          </p:cNvPr>
          <p:cNvSpPr/>
          <p:nvPr userDrawn="1"/>
        </p:nvSpPr>
        <p:spPr>
          <a:xfrm>
            <a:off x="1066895" y="1815204"/>
            <a:ext cx="1430522" cy="1433557"/>
          </a:xfrm>
          <a:custGeom>
            <a:avLst/>
            <a:gdLst/>
            <a:ahLst/>
            <a:cxnLst>
              <a:cxn ang="3cd4">
                <a:pos x="hc" y="t"/>
              </a:cxn>
              <a:cxn ang="cd2">
                <a:pos x="l" y="vc"/>
              </a:cxn>
              <a:cxn ang="cd4">
                <a:pos x="hc" y="b"/>
              </a:cxn>
              <a:cxn ang="0">
                <a:pos x="r" y="vc"/>
              </a:cxn>
            </a:cxnLst>
            <a:rect l="l" t="t" r="r" b="b"/>
            <a:pathLst>
              <a:path w="472" h="473">
                <a:moveTo>
                  <a:pt x="236" y="0"/>
                </a:moveTo>
                <a:cubicBezTo>
                  <a:pt x="105" y="0"/>
                  <a:pt x="0" y="106"/>
                  <a:pt x="0" y="236"/>
                </a:cubicBezTo>
                <a:cubicBezTo>
                  <a:pt x="0" y="368"/>
                  <a:pt x="105" y="473"/>
                  <a:pt x="236" y="473"/>
                </a:cubicBezTo>
                <a:cubicBezTo>
                  <a:pt x="365" y="473"/>
                  <a:pt x="472" y="368"/>
                  <a:pt x="472" y="236"/>
                </a:cubicBezTo>
                <a:cubicBezTo>
                  <a:pt x="472" y="106"/>
                  <a:pt x="365" y="0"/>
                  <a:pt x="236" y="0"/>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0" name="Freeform: Shape 4235">
            <a:extLst>
              <a:ext uri="{FF2B5EF4-FFF2-40B4-BE49-F238E27FC236}">
                <a16:creationId xmlns:a16="http://schemas.microsoft.com/office/drawing/2014/main" id="{2F2F1A50-32F6-E84E-B2A8-E09466C954B2}"/>
              </a:ext>
            </a:extLst>
          </p:cNvPr>
          <p:cNvSpPr/>
          <p:nvPr userDrawn="1"/>
        </p:nvSpPr>
        <p:spPr>
          <a:xfrm>
            <a:off x="9675359" y="1773769"/>
            <a:ext cx="1518092" cy="2214649"/>
          </a:xfrm>
          <a:custGeom>
            <a:avLst/>
            <a:gdLst/>
            <a:ahLst/>
            <a:cxnLst>
              <a:cxn ang="3cd4">
                <a:pos x="hc" y="t"/>
              </a:cxn>
              <a:cxn ang="cd2">
                <a:pos x="l" y="vc"/>
              </a:cxn>
              <a:cxn ang="cd4">
                <a:pos x="hc" y="b"/>
              </a:cxn>
              <a:cxn ang="0">
                <a:pos x="r" y="vc"/>
              </a:cxn>
            </a:cxnLst>
            <a:rect l="l" t="t" r="r" b="b"/>
            <a:pathLst>
              <a:path w="912" h="1330">
                <a:moveTo>
                  <a:pt x="455" y="219"/>
                </a:moveTo>
                <a:cubicBezTo>
                  <a:pt x="326" y="219"/>
                  <a:pt x="219" y="325"/>
                  <a:pt x="219" y="455"/>
                </a:cubicBezTo>
                <a:cubicBezTo>
                  <a:pt x="219" y="587"/>
                  <a:pt x="326" y="692"/>
                  <a:pt x="455" y="692"/>
                </a:cubicBezTo>
                <a:cubicBezTo>
                  <a:pt x="586" y="692"/>
                  <a:pt x="692" y="587"/>
                  <a:pt x="692" y="455"/>
                </a:cubicBezTo>
                <a:cubicBezTo>
                  <a:pt x="692" y="325"/>
                  <a:pt x="586" y="219"/>
                  <a:pt x="455" y="219"/>
                </a:cubicBezTo>
                <a:close/>
                <a:moveTo>
                  <a:pt x="455" y="0"/>
                </a:moveTo>
                <a:cubicBezTo>
                  <a:pt x="708" y="0"/>
                  <a:pt x="912" y="203"/>
                  <a:pt x="912" y="455"/>
                </a:cubicBezTo>
                <a:cubicBezTo>
                  <a:pt x="912" y="705"/>
                  <a:pt x="713" y="907"/>
                  <a:pt x="465" y="913"/>
                </a:cubicBezTo>
                <a:lnTo>
                  <a:pt x="465" y="1276"/>
                </a:lnTo>
                <a:cubicBezTo>
                  <a:pt x="476" y="1280"/>
                  <a:pt x="483" y="1289"/>
                  <a:pt x="483" y="1303"/>
                </a:cubicBezTo>
                <a:cubicBezTo>
                  <a:pt x="483" y="1316"/>
                  <a:pt x="471" y="1330"/>
                  <a:pt x="455" y="1330"/>
                </a:cubicBezTo>
                <a:cubicBezTo>
                  <a:pt x="441" y="1330"/>
                  <a:pt x="428" y="1316"/>
                  <a:pt x="428" y="1303"/>
                </a:cubicBezTo>
                <a:cubicBezTo>
                  <a:pt x="428" y="1289"/>
                  <a:pt x="436" y="1280"/>
                  <a:pt x="447" y="1276"/>
                </a:cubicBezTo>
                <a:lnTo>
                  <a:pt x="447" y="913"/>
                </a:lnTo>
                <a:cubicBezTo>
                  <a:pt x="199" y="907"/>
                  <a:pt x="0" y="705"/>
                  <a:pt x="0" y="455"/>
                </a:cubicBezTo>
                <a:cubicBezTo>
                  <a:pt x="0" y="203"/>
                  <a:pt x="203" y="0"/>
                  <a:pt x="45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2" name="Freeform: Shape 4234">
            <a:extLst>
              <a:ext uri="{FF2B5EF4-FFF2-40B4-BE49-F238E27FC236}">
                <a16:creationId xmlns:a16="http://schemas.microsoft.com/office/drawing/2014/main" id="{473A5FB1-762F-F846-BB1E-727584AF3C5F}"/>
              </a:ext>
            </a:extLst>
          </p:cNvPr>
          <p:cNvSpPr/>
          <p:nvPr userDrawn="1"/>
        </p:nvSpPr>
        <p:spPr>
          <a:xfrm>
            <a:off x="7511047" y="1773769"/>
            <a:ext cx="1521426" cy="2214649"/>
          </a:xfrm>
          <a:custGeom>
            <a:avLst/>
            <a:gdLst/>
            <a:ahLst/>
            <a:cxnLst>
              <a:cxn ang="3cd4">
                <a:pos x="hc" y="t"/>
              </a:cxn>
              <a:cxn ang="cd2">
                <a:pos x="l" y="vc"/>
              </a:cxn>
              <a:cxn ang="cd4">
                <a:pos x="hc" y="b"/>
              </a:cxn>
              <a:cxn ang="0">
                <a:pos x="r" y="vc"/>
              </a:cxn>
            </a:cxnLst>
            <a:rect l="l" t="t" r="r" b="b"/>
            <a:pathLst>
              <a:path w="914" h="1330">
                <a:moveTo>
                  <a:pt x="457" y="219"/>
                </a:moveTo>
                <a:cubicBezTo>
                  <a:pt x="327" y="219"/>
                  <a:pt x="222" y="325"/>
                  <a:pt x="222" y="455"/>
                </a:cubicBezTo>
                <a:cubicBezTo>
                  <a:pt x="222" y="587"/>
                  <a:pt x="327" y="692"/>
                  <a:pt x="457" y="692"/>
                </a:cubicBezTo>
                <a:cubicBezTo>
                  <a:pt x="587" y="692"/>
                  <a:pt x="694" y="587"/>
                  <a:pt x="694" y="455"/>
                </a:cubicBezTo>
                <a:cubicBezTo>
                  <a:pt x="694" y="325"/>
                  <a:pt x="587" y="219"/>
                  <a:pt x="457" y="219"/>
                </a:cubicBezTo>
                <a:close/>
                <a:moveTo>
                  <a:pt x="457" y="0"/>
                </a:moveTo>
                <a:cubicBezTo>
                  <a:pt x="710" y="0"/>
                  <a:pt x="914" y="203"/>
                  <a:pt x="914" y="455"/>
                </a:cubicBezTo>
                <a:cubicBezTo>
                  <a:pt x="914" y="705"/>
                  <a:pt x="714" y="907"/>
                  <a:pt x="466" y="913"/>
                </a:cubicBezTo>
                <a:lnTo>
                  <a:pt x="466" y="1276"/>
                </a:lnTo>
                <a:cubicBezTo>
                  <a:pt x="477" y="1280"/>
                  <a:pt x="484" y="1289"/>
                  <a:pt x="484" y="1303"/>
                </a:cubicBezTo>
                <a:cubicBezTo>
                  <a:pt x="484" y="1316"/>
                  <a:pt x="472" y="1330"/>
                  <a:pt x="457" y="1330"/>
                </a:cubicBezTo>
                <a:cubicBezTo>
                  <a:pt x="441" y="1330"/>
                  <a:pt x="429" y="1316"/>
                  <a:pt x="429" y="1303"/>
                </a:cubicBezTo>
                <a:cubicBezTo>
                  <a:pt x="429" y="1289"/>
                  <a:pt x="437" y="1280"/>
                  <a:pt x="448" y="1276"/>
                </a:cubicBezTo>
                <a:lnTo>
                  <a:pt x="448" y="913"/>
                </a:lnTo>
                <a:cubicBezTo>
                  <a:pt x="200" y="907"/>
                  <a:pt x="0" y="705"/>
                  <a:pt x="0" y="455"/>
                </a:cubicBezTo>
                <a:cubicBezTo>
                  <a:pt x="0" y="203"/>
                  <a:pt x="205" y="0"/>
                  <a:pt x="457"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13" name="Freeform: Shape 4239">
            <a:extLst>
              <a:ext uri="{FF2B5EF4-FFF2-40B4-BE49-F238E27FC236}">
                <a16:creationId xmlns:a16="http://schemas.microsoft.com/office/drawing/2014/main" id="{C85CF623-BF5F-8445-9C36-B325D84F9DE3}"/>
              </a:ext>
            </a:extLst>
          </p:cNvPr>
          <p:cNvSpPr/>
          <p:nvPr userDrawn="1"/>
        </p:nvSpPr>
        <p:spPr>
          <a:xfrm>
            <a:off x="7558165"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748973" y="4364934"/>
            <a:ext cx="2061046" cy="1594432"/>
          </a:xfrm>
        </p:spPr>
        <p:txBody>
          <a:bodyPr/>
          <a:lstStyle>
            <a:lvl1pPr algn="ctr">
              <a:buNone/>
              <a:defRPr sz="20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14986" y="4364934"/>
            <a:ext cx="2061046" cy="1594432"/>
          </a:xfrm>
        </p:spPr>
        <p:txBody>
          <a:bodyPr/>
          <a:lstStyle>
            <a:lvl1pPr algn="ctr">
              <a:buNone/>
              <a:defRPr sz="20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078733" y="4364934"/>
            <a:ext cx="2061046" cy="1594432"/>
          </a:xfrm>
        </p:spPr>
        <p:txBody>
          <a:bodyPr/>
          <a:lstStyle>
            <a:lvl1pPr algn="ctr">
              <a:buNone/>
              <a:defRPr sz="20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44746" y="4364934"/>
            <a:ext cx="2061046" cy="1594432"/>
          </a:xfrm>
        </p:spPr>
        <p:txBody>
          <a:bodyPr/>
          <a:lstStyle>
            <a:lvl1pPr algn="ctr">
              <a:buNone/>
              <a:defRPr sz="2000" b="1"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9324" y="4353359"/>
            <a:ext cx="2061046" cy="1594432"/>
          </a:xfrm>
        </p:spPr>
        <p:txBody>
          <a:bodyPr/>
          <a:lstStyle>
            <a:lvl1pPr algn="ctr">
              <a:buNone/>
              <a:defRPr sz="2000" b="1" i="0" spc="0">
                <a:solidFill>
                  <a:srgbClr val="0B582E"/>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 One</a:t>
            </a:r>
            <a:endParaRPr lang="en-US"/>
          </a:p>
        </p:txBody>
      </p:sp>
      <p:sp>
        <p:nvSpPr>
          <p:cNvPr id="30" name="Freeform: Shape 4239">
            <a:extLst>
              <a:ext uri="{FF2B5EF4-FFF2-40B4-BE49-F238E27FC236}">
                <a16:creationId xmlns:a16="http://schemas.microsoft.com/office/drawing/2014/main" id="{E253BA23-B768-C040-9224-2910F7AB1B7E}"/>
              </a:ext>
            </a:extLst>
          </p:cNvPr>
          <p:cNvSpPr/>
          <p:nvPr userDrawn="1"/>
        </p:nvSpPr>
        <p:spPr>
          <a:xfrm>
            <a:off x="9714586" y="1815204"/>
            <a:ext cx="1430522" cy="1433557"/>
          </a:xfrm>
          <a:custGeom>
            <a:avLst/>
            <a:gdLst/>
            <a:ahLst/>
            <a:cxnLst>
              <a:cxn ang="3cd4">
                <a:pos x="hc" y="t"/>
              </a:cxn>
              <a:cxn ang="cd2">
                <a:pos x="l" y="vc"/>
              </a:cxn>
              <a:cxn ang="cd4">
                <a:pos x="hc" y="b"/>
              </a:cxn>
              <a:cxn ang="0">
                <a:pos x="r" y="vc"/>
              </a:cxn>
            </a:cxnLst>
            <a:rect l="l" t="t" r="r" b="b"/>
            <a:pathLst>
              <a:path w="472" h="473">
                <a:moveTo>
                  <a:pt x="235" y="0"/>
                </a:moveTo>
                <a:cubicBezTo>
                  <a:pt x="105" y="0"/>
                  <a:pt x="0" y="106"/>
                  <a:pt x="0" y="236"/>
                </a:cubicBezTo>
                <a:cubicBezTo>
                  <a:pt x="0" y="368"/>
                  <a:pt x="105" y="473"/>
                  <a:pt x="235" y="473"/>
                </a:cubicBezTo>
                <a:cubicBezTo>
                  <a:pt x="365" y="473"/>
                  <a:pt x="472" y="368"/>
                  <a:pt x="472" y="236"/>
                </a:cubicBezTo>
                <a:cubicBezTo>
                  <a:pt x="472" y="106"/>
                  <a:pt x="365" y="0"/>
                  <a:pt x="235" y="0"/>
                </a:cubicBezTo>
                <a:close/>
              </a:path>
            </a:pathLst>
          </a:custGeom>
          <a:solidFill>
            <a:srgbClr val="0B582E"/>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u="none" strike="noStrike" kern="1200">
              <a:ln>
                <a:noFill/>
              </a:ln>
              <a:latin typeface="Lato Regular" charset="0"/>
              <a:ea typeface="Arial Unicode MS" pitchFamily="2"/>
              <a:cs typeface="Arial Unicode MS" pitchFamily="2"/>
            </a:endParaRPr>
          </a:p>
        </p:txBody>
      </p:sp>
      <p:sp>
        <p:nvSpPr>
          <p:cNvPr id="29" name="Text Placeholder 23">
            <a:extLst>
              <a:ext uri="{FF2B5EF4-FFF2-40B4-BE49-F238E27FC236}">
                <a16:creationId xmlns:a16="http://schemas.microsoft.com/office/drawing/2014/main" id="{98F821B7-EAB6-F546-8E25-040E6E2F35CD}"/>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B72C2AFA-B28B-5F43-B4EF-4C5EE0395061}"/>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79168047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5 point icon Graph B">
    <p:spTree>
      <p:nvGrpSpPr>
        <p:cNvPr id="1" name=""/>
        <p:cNvGrpSpPr/>
        <p:nvPr/>
      </p:nvGrpSpPr>
      <p:grpSpPr>
        <a:xfrm>
          <a:off x="0" y="0"/>
          <a:ext cx="0" cy="0"/>
          <a:chOff x="0" y="0"/>
          <a:chExt cx="0" cy="0"/>
        </a:xfrm>
      </p:grpSpPr>
      <p:sp>
        <p:nvSpPr>
          <p:cNvPr id="34" name="Text Placeholder 23">
            <a:extLst>
              <a:ext uri="{FF2B5EF4-FFF2-40B4-BE49-F238E27FC236}">
                <a16:creationId xmlns:a16="http://schemas.microsoft.com/office/drawing/2014/main" id="{929DE76E-73B1-9148-AD97-229EAA47B07C}"/>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50" name="Text Placeholder 17">
            <a:extLst>
              <a:ext uri="{FF2B5EF4-FFF2-40B4-BE49-F238E27FC236}">
                <a16:creationId xmlns:a16="http://schemas.microsoft.com/office/drawing/2014/main" id="{18990701-AC9F-534B-8665-6B063C6FD299}"/>
              </a:ext>
            </a:extLst>
          </p:cNvPr>
          <p:cNvSpPr>
            <a:spLocks noGrp="1"/>
          </p:cNvSpPr>
          <p:nvPr>
            <p:ph type="body" sz="quarter" idx="25" hasCustomPrompt="1"/>
          </p:nvPr>
        </p:nvSpPr>
        <p:spPr>
          <a:xfrm>
            <a:off x="846019" y="3772431"/>
            <a:ext cx="1903851"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2" name="Text Placeholder 17">
            <a:extLst>
              <a:ext uri="{FF2B5EF4-FFF2-40B4-BE49-F238E27FC236}">
                <a16:creationId xmlns:a16="http://schemas.microsoft.com/office/drawing/2014/main" id="{F8D16C6E-0FEF-E949-9F8E-AD42CE6382AE}"/>
              </a:ext>
            </a:extLst>
          </p:cNvPr>
          <p:cNvSpPr>
            <a:spLocks noGrp="1"/>
          </p:cNvSpPr>
          <p:nvPr>
            <p:ph type="body" sz="quarter" idx="31" hasCustomPrompt="1"/>
          </p:nvPr>
        </p:nvSpPr>
        <p:spPr>
          <a:xfrm>
            <a:off x="2973021" y="3766181"/>
            <a:ext cx="1921263"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4" name="Text Placeholder 17">
            <a:extLst>
              <a:ext uri="{FF2B5EF4-FFF2-40B4-BE49-F238E27FC236}">
                <a16:creationId xmlns:a16="http://schemas.microsoft.com/office/drawing/2014/main" id="{03C080F9-4843-5C45-9B7C-3FF59B8138FD}"/>
              </a:ext>
            </a:extLst>
          </p:cNvPr>
          <p:cNvSpPr>
            <a:spLocks noGrp="1"/>
          </p:cNvSpPr>
          <p:nvPr>
            <p:ph type="body" sz="quarter" idx="33" hasCustomPrompt="1"/>
          </p:nvPr>
        </p:nvSpPr>
        <p:spPr>
          <a:xfrm>
            <a:off x="5116948" y="3757727"/>
            <a:ext cx="1908506"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6" name="Text Placeholder 17">
            <a:extLst>
              <a:ext uri="{FF2B5EF4-FFF2-40B4-BE49-F238E27FC236}">
                <a16:creationId xmlns:a16="http://schemas.microsoft.com/office/drawing/2014/main" id="{FA8BB5AD-0DE3-1B4E-A424-802043EDCCCF}"/>
              </a:ext>
            </a:extLst>
          </p:cNvPr>
          <p:cNvSpPr>
            <a:spLocks noGrp="1"/>
          </p:cNvSpPr>
          <p:nvPr>
            <p:ph type="body" sz="quarter" idx="35" hasCustomPrompt="1"/>
          </p:nvPr>
        </p:nvSpPr>
        <p:spPr>
          <a:xfrm>
            <a:off x="7271386" y="3751477"/>
            <a:ext cx="1890175"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58" name="Text Placeholder 17">
            <a:extLst>
              <a:ext uri="{FF2B5EF4-FFF2-40B4-BE49-F238E27FC236}">
                <a16:creationId xmlns:a16="http://schemas.microsoft.com/office/drawing/2014/main" id="{400557A9-F756-6A47-95B0-B225A7B2B4DB}"/>
              </a:ext>
            </a:extLst>
          </p:cNvPr>
          <p:cNvSpPr>
            <a:spLocks noGrp="1"/>
          </p:cNvSpPr>
          <p:nvPr>
            <p:ph type="body" sz="quarter" idx="37" hasCustomPrompt="1"/>
          </p:nvPr>
        </p:nvSpPr>
        <p:spPr>
          <a:xfrm>
            <a:off x="9391239" y="3739902"/>
            <a:ext cx="1921262" cy="335052"/>
          </a:xfrm>
        </p:spPr>
        <p:txBody>
          <a:bodyPr>
            <a:noAutofit/>
          </a:bodyPr>
          <a:lstStyle>
            <a:lvl1pPr algn="ctr">
              <a:buNone/>
              <a:defRPr sz="24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Title</a:t>
            </a:r>
            <a:endParaRPr lang="en-US"/>
          </a:p>
        </p:txBody>
      </p:sp>
      <p:sp>
        <p:nvSpPr>
          <p:cNvPr id="14" name="Text Box 5">
            <a:extLst>
              <a:ext uri="{FF2B5EF4-FFF2-40B4-BE49-F238E27FC236}">
                <a16:creationId xmlns:a16="http://schemas.microsoft.com/office/drawing/2014/main" id="{342A636E-D8BC-7B44-95E6-341285E767FD}"/>
              </a:ext>
            </a:extLst>
          </p:cNvPr>
          <p:cNvSpPr txBox="1"/>
          <p:nvPr userDrawn="1"/>
        </p:nvSpPr>
        <p:spPr>
          <a:xfrm>
            <a:off x="170594" y="6382405"/>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 name="Freeform 177">
            <a:extLst>
              <a:ext uri="{FF2B5EF4-FFF2-40B4-BE49-F238E27FC236}">
                <a16:creationId xmlns:a16="http://schemas.microsoft.com/office/drawing/2014/main" id="{E14927C1-268F-8A99-AA4C-CE433BFDB43D}"/>
              </a:ext>
            </a:extLst>
          </p:cNvPr>
          <p:cNvSpPr>
            <a:spLocks noChangeArrowheads="1"/>
          </p:cNvSpPr>
          <p:nvPr userDrawn="1"/>
        </p:nvSpPr>
        <p:spPr bwMode="auto">
          <a:xfrm>
            <a:off x="9613098" y="2850081"/>
            <a:ext cx="1433316" cy="1814995"/>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4" name="Freeform 175">
            <a:extLst>
              <a:ext uri="{FF2B5EF4-FFF2-40B4-BE49-F238E27FC236}">
                <a16:creationId xmlns:a16="http://schemas.microsoft.com/office/drawing/2014/main" id="{6BEDC587-8445-C2BF-B13E-54CABFEE8CE4}"/>
              </a:ext>
            </a:extLst>
          </p:cNvPr>
          <p:cNvSpPr>
            <a:spLocks noChangeArrowheads="1"/>
          </p:cNvSpPr>
          <p:nvPr userDrawn="1"/>
        </p:nvSpPr>
        <p:spPr bwMode="auto">
          <a:xfrm>
            <a:off x="2782947" y="2817699"/>
            <a:ext cx="1435160" cy="1814995"/>
          </a:xfrm>
          <a:custGeom>
            <a:avLst/>
            <a:gdLst>
              <a:gd name="T0" fmla="*/ 3123 w 3430"/>
              <a:gd name="T1" fmla="*/ 642 h 3719"/>
              <a:gd name="T2" fmla="*/ 3123 w 3430"/>
              <a:gd name="T3" fmla="*/ 642 h 3719"/>
              <a:gd name="T4" fmla="*/ 2090 w 3430"/>
              <a:gd name="T5" fmla="*/ 642 h 3719"/>
              <a:gd name="T6" fmla="*/ 1715 w 3430"/>
              <a:gd name="T7" fmla="*/ 0 h 3719"/>
              <a:gd name="T8" fmla="*/ 1347 w 3430"/>
              <a:gd name="T9" fmla="*/ 642 h 3719"/>
              <a:gd name="T10" fmla="*/ 307 w 3430"/>
              <a:gd name="T11" fmla="*/ 642 h 3719"/>
              <a:gd name="T12" fmla="*/ 0 w 3430"/>
              <a:gd name="T13" fmla="*/ 948 h 3719"/>
              <a:gd name="T14" fmla="*/ 0 w 3430"/>
              <a:gd name="T15" fmla="*/ 3420 h 3719"/>
              <a:gd name="T16" fmla="*/ 307 w 3430"/>
              <a:gd name="T17" fmla="*/ 3718 h 3719"/>
              <a:gd name="T18" fmla="*/ 3123 w 3430"/>
              <a:gd name="T19" fmla="*/ 3718 h 3719"/>
              <a:gd name="T20" fmla="*/ 3429 w 3430"/>
              <a:gd name="T21" fmla="*/ 3420 h 3719"/>
              <a:gd name="T22" fmla="*/ 3429 w 3430"/>
              <a:gd name="T23" fmla="*/ 948 h 3719"/>
              <a:gd name="T24" fmla="*/ 3123 w 3430"/>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30" h="3719">
                <a:moveTo>
                  <a:pt x="3123" y="642"/>
                </a:moveTo>
                <a:lnTo>
                  <a:pt x="3123" y="642"/>
                </a:lnTo>
                <a:cubicBezTo>
                  <a:pt x="2090" y="642"/>
                  <a:pt x="2090" y="642"/>
                  <a:pt x="2090" y="642"/>
                </a:cubicBezTo>
                <a:cubicBezTo>
                  <a:pt x="1715" y="0"/>
                  <a:pt x="1715" y="0"/>
                  <a:pt x="1715" y="0"/>
                </a:cubicBezTo>
                <a:cubicBezTo>
                  <a:pt x="1347" y="642"/>
                  <a:pt x="1347" y="642"/>
                  <a:pt x="1347" y="642"/>
                </a:cubicBezTo>
                <a:cubicBezTo>
                  <a:pt x="307" y="642"/>
                  <a:pt x="307" y="642"/>
                  <a:pt x="307" y="642"/>
                </a:cubicBezTo>
                <a:cubicBezTo>
                  <a:pt x="138" y="642"/>
                  <a:pt x="0" y="780"/>
                  <a:pt x="0" y="948"/>
                </a:cubicBezTo>
                <a:cubicBezTo>
                  <a:pt x="0" y="3420"/>
                  <a:pt x="0" y="3420"/>
                  <a:pt x="0" y="3420"/>
                </a:cubicBezTo>
                <a:cubicBezTo>
                  <a:pt x="0" y="3588"/>
                  <a:pt x="138" y="3718"/>
                  <a:pt x="307" y="3718"/>
                </a:cubicBezTo>
                <a:cubicBezTo>
                  <a:pt x="3123" y="3718"/>
                  <a:pt x="3123" y="3718"/>
                  <a:pt x="3123" y="3718"/>
                </a:cubicBezTo>
                <a:cubicBezTo>
                  <a:pt x="3291" y="3718"/>
                  <a:pt x="3429" y="3588"/>
                  <a:pt x="3429" y="3420"/>
                </a:cubicBezTo>
                <a:cubicBezTo>
                  <a:pt x="3429" y="948"/>
                  <a:pt x="3429" y="948"/>
                  <a:pt x="3429" y="948"/>
                </a:cubicBezTo>
                <a:cubicBezTo>
                  <a:pt x="3429" y="780"/>
                  <a:pt x="3291" y="642"/>
                  <a:pt x="3123" y="642"/>
                </a:cubicBezTo>
              </a:path>
            </a:pathLst>
          </a:custGeom>
          <a:solidFill>
            <a:srgbClr val="84BA41"/>
          </a:solidFill>
          <a:ln w="9525" cap="flat">
            <a:noFill/>
            <a:bevel/>
            <a:headEnd/>
            <a:tailEnd/>
          </a:ln>
          <a:effectLst/>
        </p:spPr>
        <p:txBody>
          <a:bodyPr wrap="none" anchor="ctr"/>
          <a:lstStyle/>
          <a:p>
            <a:endParaRPr lang="en-US"/>
          </a:p>
        </p:txBody>
      </p:sp>
      <p:sp>
        <p:nvSpPr>
          <p:cNvPr id="5" name="Freeform 176">
            <a:extLst>
              <a:ext uri="{FF2B5EF4-FFF2-40B4-BE49-F238E27FC236}">
                <a16:creationId xmlns:a16="http://schemas.microsoft.com/office/drawing/2014/main" id="{378CCF52-A738-6671-06D0-8C5591C21738}"/>
              </a:ext>
            </a:extLst>
          </p:cNvPr>
          <p:cNvSpPr>
            <a:spLocks noChangeArrowheads="1"/>
          </p:cNvSpPr>
          <p:nvPr userDrawn="1"/>
        </p:nvSpPr>
        <p:spPr bwMode="auto">
          <a:xfrm>
            <a:off x="4518737" y="2843979"/>
            <a:ext cx="1431471" cy="1814995"/>
          </a:xfrm>
          <a:custGeom>
            <a:avLst/>
            <a:gdLst>
              <a:gd name="T0" fmla="*/ 3122 w 3421"/>
              <a:gd name="T1" fmla="*/ 642 h 3719"/>
              <a:gd name="T2" fmla="*/ 3122 w 3421"/>
              <a:gd name="T3" fmla="*/ 642 h 3719"/>
              <a:gd name="T4" fmla="*/ 2089 w 3421"/>
              <a:gd name="T5" fmla="*/ 642 h 3719"/>
              <a:gd name="T6" fmla="*/ 1722 w 3421"/>
              <a:gd name="T7" fmla="*/ 0 h 3719"/>
              <a:gd name="T8" fmla="*/ 1347 w 3421"/>
              <a:gd name="T9" fmla="*/ 642 h 3719"/>
              <a:gd name="T10" fmla="*/ 306 w 3421"/>
              <a:gd name="T11" fmla="*/ 642 h 3719"/>
              <a:gd name="T12" fmla="*/ 0 w 3421"/>
              <a:gd name="T13" fmla="*/ 948 h 3719"/>
              <a:gd name="T14" fmla="*/ 0 w 3421"/>
              <a:gd name="T15" fmla="*/ 3420 h 3719"/>
              <a:gd name="T16" fmla="*/ 306 w 3421"/>
              <a:gd name="T17" fmla="*/ 3718 h 3719"/>
              <a:gd name="T18" fmla="*/ 3122 w 3421"/>
              <a:gd name="T19" fmla="*/ 3718 h 3719"/>
              <a:gd name="T20" fmla="*/ 3420 w 3421"/>
              <a:gd name="T21" fmla="*/ 3420 h 3719"/>
              <a:gd name="T22" fmla="*/ 3420 w 3421"/>
              <a:gd name="T23" fmla="*/ 948 h 3719"/>
              <a:gd name="T24" fmla="*/ 3122 w 3421"/>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1" h="3719">
                <a:moveTo>
                  <a:pt x="3122" y="642"/>
                </a:moveTo>
                <a:lnTo>
                  <a:pt x="3122" y="642"/>
                </a:lnTo>
                <a:cubicBezTo>
                  <a:pt x="2089" y="642"/>
                  <a:pt x="2089" y="642"/>
                  <a:pt x="2089" y="642"/>
                </a:cubicBezTo>
                <a:cubicBezTo>
                  <a:pt x="1722" y="0"/>
                  <a:pt x="1722" y="0"/>
                  <a:pt x="1722" y="0"/>
                </a:cubicBezTo>
                <a:cubicBezTo>
                  <a:pt x="1347" y="642"/>
                  <a:pt x="1347" y="642"/>
                  <a:pt x="1347"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2" y="3718"/>
                  <a:pt x="3122" y="3718"/>
                  <a:pt x="3122" y="3718"/>
                </a:cubicBezTo>
                <a:cubicBezTo>
                  <a:pt x="3290" y="3718"/>
                  <a:pt x="3420" y="3588"/>
                  <a:pt x="3420" y="3420"/>
                </a:cubicBezTo>
                <a:cubicBezTo>
                  <a:pt x="3420" y="948"/>
                  <a:pt x="3420" y="948"/>
                  <a:pt x="3420" y="948"/>
                </a:cubicBezTo>
                <a:cubicBezTo>
                  <a:pt x="3420" y="780"/>
                  <a:pt x="3290" y="642"/>
                  <a:pt x="3122" y="642"/>
                </a:cubicBezTo>
              </a:path>
            </a:pathLst>
          </a:custGeom>
          <a:solidFill>
            <a:srgbClr val="63A043"/>
          </a:solidFill>
          <a:ln w="9525" cap="flat">
            <a:noFill/>
            <a:bevel/>
            <a:headEnd/>
            <a:tailEnd/>
          </a:ln>
          <a:effectLst/>
        </p:spPr>
        <p:txBody>
          <a:bodyPr wrap="none" anchor="ctr"/>
          <a:lstStyle/>
          <a:p>
            <a:endParaRPr lang="en-US"/>
          </a:p>
        </p:txBody>
      </p:sp>
      <p:sp>
        <p:nvSpPr>
          <p:cNvPr id="6" name="Freeform 177">
            <a:extLst>
              <a:ext uri="{FF2B5EF4-FFF2-40B4-BE49-F238E27FC236}">
                <a16:creationId xmlns:a16="http://schemas.microsoft.com/office/drawing/2014/main" id="{552ADE85-00EE-05D5-8689-33FF7315F7C3}"/>
              </a:ext>
            </a:extLst>
          </p:cNvPr>
          <p:cNvSpPr>
            <a:spLocks noChangeArrowheads="1"/>
          </p:cNvSpPr>
          <p:nvPr userDrawn="1"/>
        </p:nvSpPr>
        <p:spPr bwMode="auto">
          <a:xfrm>
            <a:off x="6225822" y="2843979"/>
            <a:ext cx="1433316" cy="1814995"/>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
        <p:nvSpPr>
          <p:cNvPr id="7" name="Freeform 178">
            <a:extLst>
              <a:ext uri="{FF2B5EF4-FFF2-40B4-BE49-F238E27FC236}">
                <a16:creationId xmlns:a16="http://schemas.microsoft.com/office/drawing/2014/main" id="{B4C47EEC-5494-004A-495E-486B6007A507}"/>
              </a:ext>
            </a:extLst>
          </p:cNvPr>
          <p:cNvSpPr>
            <a:spLocks noChangeArrowheads="1"/>
          </p:cNvSpPr>
          <p:nvPr userDrawn="1"/>
        </p:nvSpPr>
        <p:spPr bwMode="auto">
          <a:xfrm>
            <a:off x="7959768" y="2843979"/>
            <a:ext cx="1431471" cy="1814995"/>
          </a:xfrm>
          <a:custGeom>
            <a:avLst/>
            <a:gdLst>
              <a:gd name="T0" fmla="*/ 3115 w 3422"/>
              <a:gd name="T1" fmla="*/ 642 h 3719"/>
              <a:gd name="T2" fmla="*/ 3115 w 3422"/>
              <a:gd name="T3" fmla="*/ 642 h 3719"/>
              <a:gd name="T4" fmla="*/ 2105 w 3422"/>
              <a:gd name="T5" fmla="*/ 642 h 3719"/>
              <a:gd name="T6" fmla="*/ 1737 w 3422"/>
              <a:gd name="T7" fmla="*/ 0 h 3719"/>
              <a:gd name="T8" fmla="*/ 1362 w 3422"/>
              <a:gd name="T9" fmla="*/ 642 h 3719"/>
              <a:gd name="T10" fmla="*/ 299 w 3422"/>
              <a:gd name="T11" fmla="*/ 642 h 3719"/>
              <a:gd name="T12" fmla="*/ 0 w 3422"/>
              <a:gd name="T13" fmla="*/ 948 h 3719"/>
              <a:gd name="T14" fmla="*/ 0 w 3422"/>
              <a:gd name="T15" fmla="*/ 3420 h 3719"/>
              <a:gd name="T16" fmla="*/ 299 w 3422"/>
              <a:gd name="T17" fmla="*/ 3718 h 3719"/>
              <a:gd name="T18" fmla="*/ 3115 w 3422"/>
              <a:gd name="T19" fmla="*/ 3718 h 3719"/>
              <a:gd name="T20" fmla="*/ 3421 w 3422"/>
              <a:gd name="T21" fmla="*/ 3420 h 3719"/>
              <a:gd name="T22" fmla="*/ 3421 w 3422"/>
              <a:gd name="T23" fmla="*/ 948 h 3719"/>
              <a:gd name="T24" fmla="*/ 3115 w 3422"/>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2" h="3719">
                <a:moveTo>
                  <a:pt x="3115" y="642"/>
                </a:moveTo>
                <a:lnTo>
                  <a:pt x="3115" y="642"/>
                </a:lnTo>
                <a:cubicBezTo>
                  <a:pt x="2105" y="642"/>
                  <a:pt x="2105" y="642"/>
                  <a:pt x="2105" y="642"/>
                </a:cubicBezTo>
                <a:cubicBezTo>
                  <a:pt x="1737" y="0"/>
                  <a:pt x="1737" y="0"/>
                  <a:pt x="1737" y="0"/>
                </a:cubicBezTo>
                <a:cubicBezTo>
                  <a:pt x="1362" y="642"/>
                  <a:pt x="1362" y="642"/>
                  <a:pt x="1362" y="642"/>
                </a:cubicBezTo>
                <a:cubicBezTo>
                  <a:pt x="299" y="642"/>
                  <a:pt x="299" y="642"/>
                  <a:pt x="299" y="642"/>
                </a:cubicBezTo>
                <a:cubicBezTo>
                  <a:pt x="130" y="642"/>
                  <a:pt x="0" y="780"/>
                  <a:pt x="0" y="948"/>
                </a:cubicBezTo>
                <a:cubicBezTo>
                  <a:pt x="0" y="3420"/>
                  <a:pt x="0" y="3420"/>
                  <a:pt x="0" y="3420"/>
                </a:cubicBezTo>
                <a:cubicBezTo>
                  <a:pt x="0" y="3588"/>
                  <a:pt x="130" y="3718"/>
                  <a:pt x="299" y="3718"/>
                </a:cubicBezTo>
                <a:cubicBezTo>
                  <a:pt x="3115" y="3718"/>
                  <a:pt x="3115" y="3718"/>
                  <a:pt x="3115" y="3718"/>
                </a:cubicBezTo>
                <a:cubicBezTo>
                  <a:pt x="3283" y="3718"/>
                  <a:pt x="3421" y="3588"/>
                  <a:pt x="3421" y="3420"/>
                </a:cubicBezTo>
                <a:cubicBezTo>
                  <a:pt x="3421" y="948"/>
                  <a:pt x="3421" y="948"/>
                  <a:pt x="3421" y="948"/>
                </a:cubicBezTo>
                <a:cubicBezTo>
                  <a:pt x="3421" y="780"/>
                  <a:pt x="3283" y="642"/>
                  <a:pt x="3115" y="642"/>
                </a:cubicBezTo>
              </a:path>
            </a:pathLst>
          </a:custGeom>
          <a:solidFill>
            <a:srgbClr val="297239"/>
          </a:solidFill>
          <a:ln w="9525" cap="flat">
            <a:noFill/>
            <a:bevel/>
            <a:headEnd/>
            <a:tailEnd/>
          </a:ln>
          <a:effectLst/>
        </p:spPr>
        <p:txBody>
          <a:bodyPr wrap="none" anchor="ctr"/>
          <a:lstStyle/>
          <a:p>
            <a:endParaRPr lang="en-US"/>
          </a:p>
        </p:txBody>
      </p:sp>
      <p:sp>
        <p:nvSpPr>
          <p:cNvPr id="9" name="Freeform 177">
            <a:extLst>
              <a:ext uri="{FF2B5EF4-FFF2-40B4-BE49-F238E27FC236}">
                <a16:creationId xmlns:a16="http://schemas.microsoft.com/office/drawing/2014/main" id="{1BACF71B-1F4C-0781-B08E-AA745404A989}"/>
              </a:ext>
            </a:extLst>
          </p:cNvPr>
          <p:cNvSpPr>
            <a:spLocks noChangeArrowheads="1"/>
          </p:cNvSpPr>
          <p:nvPr userDrawn="1"/>
        </p:nvSpPr>
        <p:spPr bwMode="auto">
          <a:xfrm>
            <a:off x="996175" y="2783212"/>
            <a:ext cx="1433316" cy="1814995"/>
          </a:xfrm>
          <a:custGeom>
            <a:avLst/>
            <a:gdLst>
              <a:gd name="T0" fmla="*/ 3121 w 3428"/>
              <a:gd name="T1" fmla="*/ 642 h 3719"/>
              <a:gd name="T2" fmla="*/ 3121 w 3428"/>
              <a:gd name="T3" fmla="*/ 642 h 3719"/>
              <a:gd name="T4" fmla="*/ 2103 w 3428"/>
              <a:gd name="T5" fmla="*/ 642 h 3719"/>
              <a:gd name="T6" fmla="*/ 1729 w 3428"/>
              <a:gd name="T7" fmla="*/ 0 h 3719"/>
              <a:gd name="T8" fmla="*/ 1362 w 3428"/>
              <a:gd name="T9" fmla="*/ 642 h 3719"/>
              <a:gd name="T10" fmla="*/ 306 w 3428"/>
              <a:gd name="T11" fmla="*/ 642 h 3719"/>
              <a:gd name="T12" fmla="*/ 0 w 3428"/>
              <a:gd name="T13" fmla="*/ 948 h 3719"/>
              <a:gd name="T14" fmla="*/ 0 w 3428"/>
              <a:gd name="T15" fmla="*/ 3420 h 3719"/>
              <a:gd name="T16" fmla="*/ 306 w 3428"/>
              <a:gd name="T17" fmla="*/ 3718 h 3719"/>
              <a:gd name="T18" fmla="*/ 3121 w 3428"/>
              <a:gd name="T19" fmla="*/ 3718 h 3719"/>
              <a:gd name="T20" fmla="*/ 3427 w 3428"/>
              <a:gd name="T21" fmla="*/ 3420 h 3719"/>
              <a:gd name="T22" fmla="*/ 3427 w 3428"/>
              <a:gd name="T23" fmla="*/ 948 h 3719"/>
              <a:gd name="T24" fmla="*/ 3121 w 3428"/>
              <a:gd name="T25" fmla="*/ 642 h 37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Lst>
            <a:rect l="0" t="0" r="r" b="b"/>
            <a:pathLst>
              <a:path w="3428" h="3719">
                <a:moveTo>
                  <a:pt x="3121" y="642"/>
                </a:moveTo>
                <a:lnTo>
                  <a:pt x="3121" y="642"/>
                </a:lnTo>
                <a:cubicBezTo>
                  <a:pt x="2103" y="642"/>
                  <a:pt x="2103" y="642"/>
                  <a:pt x="2103" y="642"/>
                </a:cubicBezTo>
                <a:cubicBezTo>
                  <a:pt x="1729" y="0"/>
                  <a:pt x="1729" y="0"/>
                  <a:pt x="1729" y="0"/>
                </a:cubicBezTo>
                <a:cubicBezTo>
                  <a:pt x="1362" y="642"/>
                  <a:pt x="1362" y="642"/>
                  <a:pt x="1362" y="642"/>
                </a:cubicBezTo>
                <a:cubicBezTo>
                  <a:pt x="306" y="642"/>
                  <a:pt x="306" y="642"/>
                  <a:pt x="306" y="642"/>
                </a:cubicBezTo>
                <a:cubicBezTo>
                  <a:pt x="138" y="642"/>
                  <a:pt x="0" y="780"/>
                  <a:pt x="0" y="948"/>
                </a:cubicBezTo>
                <a:cubicBezTo>
                  <a:pt x="0" y="3420"/>
                  <a:pt x="0" y="3420"/>
                  <a:pt x="0" y="3420"/>
                </a:cubicBezTo>
                <a:cubicBezTo>
                  <a:pt x="0" y="3588"/>
                  <a:pt x="138" y="3718"/>
                  <a:pt x="306" y="3718"/>
                </a:cubicBezTo>
                <a:cubicBezTo>
                  <a:pt x="3121" y="3718"/>
                  <a:pt x="3121" y="3718"/>
                  <a:pt x="3121" y="3718"/>
                </a:cubicBezTo>
                <a:cubicBezTo>
                  <a:pt x="3289" y="3718"/>
                  <a:pt x="3427" y="3588"/>
                  <a:pt x="3427" y="3420"/>
                </a:cubicBezTo>
                <a:cubicBezTo>
                  <a:pt x="3427" y="948"/>
                  <a:pt x="3427" y="948"/>
                  <a:pt x="3427" y="948"/>
                </a:cubicBezTo>
                <a:cubicBezTo>
                  <a:pt x="3427" y="780"/>
                  <a:pt x="3289" y="642"/>
                  <a:pt x="3121" y="642"/>
                </a:cubicBezTo>
              </a:path>
            </a:pathLst>
          </a:custGeom>
          <a:solidFill>
            <a:srgbClr val="468940"/>
          </a:solidFill>
          <a:ln w="9525" cap="flat">
            <a:noFill/>
            <a:bevel/>
            <a:headEnd/>
            <a:tailEnd/>
          </a:ln>
          <a:effectLst/>
        </p:spPr>
        <p:txBody>
          <a:bodyPr wrap="none" anchor="ctr"/>
          <a:lstStyle/>
          <a:p>
            <a:endParaRPr lang="en-US"/>
          </a:p>
        </p:txBody>
      </p:sp>
    </p:spTree>
    <p:extLst>
      <p:ext uri="{BB962C8B-B14F-4D97-AF65-F5344CB8AC3E}">
        <p14:creationId xmlns:p14="http://schemas.microsoft.com/office/powerpoint/2010/main" val="40505952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5 point icon Graph C">
    <p:spTree>
      <p:nvGrpSpPr>
        <p:cNvPr id="1" name=""/>
        <p:cNvGrpSpPr/>
        <p:nvPr/>
      </p:nvGrpSpPr>
      <p:grpSpPr>
        <a:xfrm>
          <a:off x="0" y="0"/>
          <a:ext cx="0" cy="0"/>
          <a:chOff x="0" y="0"/>
          <a:chExt cx="0" cy="0"/>
        </a:xfrm>
      </p:grpSpPr>
      <p:grpSp>
        <p:nvGrpSpPr>
          <p:cNvPr id="100" name="Group 99">
            <a:extLst>
              <a:ext uri="{FF2B5EF4-FFF2-40B4-BE49-F238E27FC236}">
                <a16:creationId xmlns:a16="http://schemas.microsoft.com/office/drawing/2014/main" id="{9D47C539-7E1F-9A4D-A0E2-0874E257D47F}"/>
              </a:ext>
            </a:extLst>
          </p:cNvPr>
          <p:cNvGrpSpPr/>
          <p:nvPr userDrawn="1"/>
        </p:nvGrpSpPr>
        <p:grpSpPr>
          <a:xfrm>
            <a:off x="273939" y="2322054"/>
            <a:ext cx="11734799" cy="3068343"/>
            <a:chOff x="1875859" y="4907106"/>
            <a:chExt cx="20625932" cy="5839921"/>
          </a:xfrm>
        </p:grpSpPr>
        <p:sp>
          <p:nvSpPr>
            <p:cNvPr id="101" name="Block Arc 100">
              <a:extLst>
                <a:ext uri="{FF2B5EF4-FFF2-40B4-BE49-F238E27FC236}">
                  <a16:creationId xmlns:a16="http://schemas.microsoft.com/office/drawing/2014/main" id="{DFBD3BC9-7E5A-4643-90E7-A5CDC7C6EAC3}"/>
                </a:ext>
              </a:extLst>
            </p:cNvPr>
            <p:cNvSpPr>
              <a:spLocks noChangeAspect="1"/>
            </p:cNvSpPr>
            <p:nvPr/>
          </p:nvSpPr>
          <p:spPr>
            <a:xfrm rot="10800000">
              <a:off x="1875859"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2" name="Block Arc 101">
              <a:extLst>
                <a:ext uri="{FF2B5EF4-FFF2-40B4-BE49-F238E27FC236}">
                  <a16:creationId xmlns:a16="http://schemas.microsoft.com/office/drawing/2014/main" id="{2A55FCAE-3E0F-C648-A867-D49B2D13DB17}"/>
                </a:ext>
              </a:extLst>
            </p:cNvPr>
            <p:cNvSpPr>
              <a:spLocks noChangeAspect="1"/>
            </p:cNvSpPr>
            <p:nvPr/>
          </p:nvSpPr>
          <p:spPr>
            <a:xfrm>
              <a:off x="5916227" y="4907106"/>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3" name="Block Arc 102">
              <a:extLst>
                <a:ext uri="{FF2B5EF4-FFF2-40B4-BE49-F238E27FC236}">
                  <a16:creationId xmlns:a16="http://schemas.microsoft.com/office/drawing/2014/main" id="{67B40F74-0334-F94D-A4A6-FC1A645B2016}"/>
                </a:ext>
              </a:extLst>
            </p:cNvPr>
            <p:cNvSpPr>
              <a:spLocks noChangeAspect="1"/>
            </p:cNvSpPr>
            <p:nvPr/>
          </p:nvSpPr>
          <p:spPr>
            <a:xfrm rot="10800000">
              <a:off x="9956596" y="4907108"/>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4" name="Block Arc 103">
              <a:extLst>
                <a:ext uri="{FF2B5EF4-FFF2-40B4-BE49-F238E27FC236}">
                  <a16:creationId xmlns:a16="http://schemas.microsoft.com/office/drawing/2014/main" id="{EA89031A-4F1E-3B4B-B3FD-73BD6969A58A}"/>
                </a:ext>
              </a:extLst>
            </p:cNvPr>
            <p:cNvSpPr>
              <a:spLocks noChangeAspect="1"/>
            </p:cNvSpPr>
            <p:nvPr/>
          </p:nvSpPr>
          <p:spPr>
            <a:xfrm>
              <a:off x="13996964"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5" name="Block Arc 104">
              <a:extLst>
                <a:ext uri="{FF2B5EF4-FFF2-40B4-BE49-F238E27FC236}">
                  <a16:creationId xmlns:a16="http://schemas.microsoft.com/office/drawing/2014/main" id="{BC102F9A-7693-8547-8518-EFB5ADD85CB1}"/>
                </a:ext>
              </a:extLst>
            </p:cNvPr>
            <p:cNvSpPr>
              <a:spLocks noChangeAspect="1"/>
            </p:cNvSpPr>
            <p:nvPr/>
          </p:nvSpPr>
          <p:spPr>
            <a:xfrm>
              <a:off x="1875859" y="4907106"/>
              <a:ext cx="4464459" cy="4631501"/>
            </a:xfrm>
            <a:prstGeom prst="blockArc">
              <a:avLst>
                <a:gd name="adj1" fmla="val 10800000"/>
                <a:gd name="adj2" fmla="val 0"/>
                <a:gd name="adj3" fmla="val 9694"/>
              </a:avLst>
            </a:prstGeom>
            <a:solidFill>
              <a:srgbClr val="84BA41"/>
            </a:solidFill>
            <a:ln>
              <a:solidFill>
                <a:srgbClr val="84BA4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6" name="Block Arc 105">
              <a:extLst>
                <a:ext uri="{FF2B5EF4-FFF2-40B4-BE49-F238E27FC236}">
                  <a16:creationId xmlns:a16="http://schemas.microsoft.com/office/drawing/2014/main" id="{2CC5A5AC-8BF0-BA45-9D0A-A9E2B4F5D89D}"/>
                </a:ext>
              </a:extLst>
            </p:cNvPr>
            <p:cNvSpPr>
              <a:spLocks noChangeAspect="1"/>
            </p:cNvSpPr>
            <p:nvPr/>
          </p:nvSpPr>
          <p:spPr>
            <a:xfrm rot="10800000">
              <a:off x="18037332" y="4907111"/>
              <a:ext cx="4464459" cy="4631501"/>
            </a:xfrm>
            <a:prstGeom prst="blockArc">
              <a:avLst>
                <a:gd name="adj1" fmla="val 10800000"/>
                <a:gd name="adj2" fmla="val 0"/>
                <a:gd name="adj3" fmla="val 9694"/>
              </a:avLst>
            </a:prstGeom>
            <a:solidFill>
              <a:srgbClr val="EFF1F8"/>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7" name="Block Arc 106">
              <a:extLst>
                <a:ext uri="{FF2B5EF4-FFF2-40B4-BE49-F238E27FC236}">
                  <a16:creationId xmlns:a16="http://schemas.microsoft.com/office/drawing/2014/main" id="{9C353EB8-D92A-1B42-9A1B-48051A61B7B2}"/>
                </a:ext>
              </a:extLst>
            </p:cNvPr>
            <p:cNvSpPr>
              <a:spLocks noChangeAspect="1"/>
            </p:cNvSpPr>
            <p:nvPr/>
          </p:nvSpPr>
          <p:spPr>
            <a:xfrm rot="10800000">
              <a:off x="5916227" y="4907106"/>
              <a:ext cx="4464459" cy="4631501"/>
            </a:xfrm>
            <a:prstGeom prst="blockArc">
              <a:avLst>
                <a:gd name="adj1" fmla="val 10800000"/>
                <a:gd name="adj2" fmla="val 0"/>
                <a:gd name="adj3" fmla="val 9694"/>
              </a:avLst>
            </a:prstGeom>
            <a:solidFill>
              <a:srgbClr val="63A04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8" name="Block Arc 107">
              <a:extLst>
                <a:ext uri="{FF2B5EF4-FFF2-40B4-BE49-F238E27FC236}">
                  <a16:creationId xmlns:a16="http://schemas.microsoft.com/office/drawing/2014/main" id="{1C402117-6053-504C-8052-7EAC0B33EB8B}"/>
                </a:ext>
              </a:extLst>
            </p:cNvPr>
            <p:cNvSpPr>
              <a:spLocks noChangeAspect="1"/>
            </p:cNvSpPr>
            <p:nvPr/>
          </p:nvSpPr>
          <p:spPr>
            <a:xfrm rot="10800000">
              <a:off x="13996964" y="4907111"/>
              <a:ext cx="4464459" cy="4631501"/>
            </a:xfrm>
            <a:prstGeom prst="blockArc">
              <a:avLst>
                <a:gd name="adj1" fmla="val 10800000"/>
                <a:gd name="adj2" fmla="val 0"/>
                <a:gd name="adj3" fmla="val 9694"/>
              </a:avLst>
            </a:prstGeom>
            <a:solidFill>
              <a:srgbClr val="29723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09" name="Block Arc 108">
              <a:extLst>
                <a:ext uri="{FF2B5EF4-FFF2-40B4-BE49-F238E27FC236}">
                  <a16:creationId xmlns:a16="http://schemas.microsoft.com/office/drawing/2014/main" id="{46571C6C-6A6A-DC4C-938E-3A996BFCD104}"/>
                </a:ext>
              </a:extLst>
            </p:cNvPr>
            <p:cNvSpPr>
              <a:spLocks noChangeAspect="1"/>
            </p:cNvSpPr>
            <p:nvPr/>
          </p:nvSpPr>
          <p:spPr>
            <a:xfrm>
              <a:off x="9956596" y="4907108"/>
              <a:ext cx="4464459" cy="4631501"/>
            </a:xfrm>
            <a:prstGeom prst="blockArc">
              <a:avLst>
                <a:gd name="adj1" fmla="val 10800000"/>
                <a:gd name="adj2" fmla="val 0"/>
                <a:gd name="adj3" fmla="val 9694"/>
              </a:avLst>
            </a:prstGeom>
            <a:solidFill>
              <a:srgbClr val="46894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0" name="Block Arc 109">
              <a:extLst>
                <a:ext uri="{FF2B5EF4-FFF2-40B4-BE49-F238E27FC236}">
                  <a16:creationId xmlns:a16="http://schemas.microsoft.com/office/drawing/2014/main" id="{1937D021-BEEA-E74F-9D71-6852BF32CF1F}"/>
                </a:ext>
              </a:extLst>
            </p:cNvPr>
            <p:cNvSpPr>
              <a:spLocks noChangeAspect="1"/>
            </p:cNvSpPr>
            <p:nvPr/>
          </p:nvSpPr>
          <p:spPr>
            <a:xfrm>
              <a:off x="18037332" y="4907110"/>
              <a:ext cx="4464459" cy="4631501"/>
            </a:xfrm>
            <a:prstGeom prst="blockArc">
              <a:avLst>
                <a:gd name="adj1" fmla="val 10800000"/>
                <a:gd name="adj2" fmla="val 0"/>
                <a:gd name="adj3" fmla="val 9694"/>
              </a:avLst>
            </a:prstGeom>
            <a:solidFill>
              <a:srgbClr val="0B582E"/>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9598">
                <a:solidFill>
                  <a:schemeClr val="tx1"/>
                </a:solidFill>
              </a:endParaRPr>
            </a:p>
          </p:txBody>
        </p:sp>
        <p:sp>
          <p:nvSpPr>
            <p:cNvPr id="111" name="TextBox 110">
              <a:extLst>
                <a:ext uri="{FF2B5EF4-FFF2-40B4-BE49-F238E27FC236}">
                  <a16:creationId xmlns:a16="http://schemas.microsoft.com/office/drawing/2014/main" id="{78C7850B-F149-0E41-9A41-F0D02FB2B9C3}"/>
                </a:ext>
              </a:extLst>
            </p:cNvPr>
            <p:cNvSpPr txBox="1"/>
            <p:nvPr/>
          </p:nvSpPr>
          <p:spPr>
            <a:xfrm>
              <a:off x="3248482" y="10100696"/>
              <a:ext cx="1927131"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Mission</a:t>
              </a:r>
            </a:p>
          </p:txBody>
        </p:sp>
        <p:sp>
          <p:nvSpPr>
            <p:cNvPr id="113" name="TextBox 112">
              <a:extLst>
                <a:ext uri="{FF2B5EF4-FFF2-40B4-BE49-F238E27FC236}">
                  <a16:creationId xmlns:a16="http://schemas.microsoft.com/office/drawing/2014/main" id="{29C4BC7A-7D43-1647-99AE-68CD5E078683}"/>
                </a:ext>
              </a:extLst>
            </p:cNvPr>
            <p:cNvSpPr txBox="1"/>
            <p:nvPr/>
          </p:nvSpPr>
          <p:spPr>
            <a:xfrm>
              <a:off x="7357215" y="10100696"/>
              <a:ext cx="1582486"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Vision</a:t>
              </a:r>
            </a:p>
          </p:txBody>
        </p:sp>
        <p:sp>
          <p:nvSpPr>
            <p:cNvPr id="115" name="TextBox 114">
              <a:extLst>
                <a:ext uri="{FF2B5EF4-FFF2-40B4-BE49-F238E27FC236}">
                  <a16:creationId xmlns:a16="http://schemas.microsoft.com/office/drawing/2014/main" id="{D21B2BCF-57D6-7E49-8B6A-8CE063146E7B}"/>
                </a:ext>
              </a:extLst>
            </p:cNvPr>
            <p:cNvSpPr txBox="1"/>
            <p:nvPr/>
          </p:nvSpPr>
          <p:spPr>
            <a:xfrm>
              <a:off x="11461705" y="10100696"/>
              <a:ext cx="1454245"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Goals</a:t>
              </a:r>
            </a:p>
          </p:txBody>
        </p:sp>
        <p:sp>
          <p:nvSpPr>
            <p:cNvPr id="117" name="TextBox 116">
              <a:extLst>
                <a:ext uri="{FF2B5EF4-FFF2-40B4-BE49-F238E27FC236}">
                  <a16:creationId xmlns:a16="http://schemas.microsoft.com/office/drawing/2014/main" id="{5239597B-95B4-224B-8092-02E83F685D0A}"/>
                </a:ext>
              </a:extLst>
            </p:cNvPr>
            <p:cNvSpPr txBox="1"/>
            <p:nvPr/>
          </p:nvSpPr>
          <p:spPr>
            <a:xfrm>
              <a:off x="15369825" y="10100696"/>
              <a:ext cx="1718740"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Values</a:t>
              </a:r>
            </a:p>
          </p:txBody>
        </p:sp>
        <p:sp>
          <p:nvSpPr>
            <p:cNvPr id="119" name="TextBox 118">
              <a:extLst>
                <a:ext uri="{FF2B5EF4-FFF2-40B4-BE49-F238E27FC236}">
                  <a16:creationId xmlns:a16="http://schemas.microsoft.com/office/drawing/2014/main" id="{632B747A-D6C1-1A44-B024-63125FA7FE49}"/>
                </a:ext>
              </a:extLst>
            </p:cNvPr>
            <p:cNvSpPr txBox="1"/>
            <p:nvPr/>
          </p:nvSpPr>
          <p:spPr>
            <a:xfrm>
              <a:off x="19196192" y="10100696"/>
              <a:ext cx="2146743" cy="646331"/>
            </a:xfrm>
            <a:prstGeom prst="rect">
              <a:avLst/>
            </a:prstGeom>
            <a:noFill/>
          </p:spPr>
          <p:txBody>
            <a:bodyPr wrap="none" rtlCol="0">
              <a:spAutoFit/>
            </a:bodyPr>
            <a:lstStyle/>
            <a:p>
              <a:pPr algn="ctr"/>
              <a:r>
                <a:rPr lang="en-US">
                  <a:solidFill>
                    <a:schemeClr val="tx2"/>
                  </a:solidFill>
                  <a:latin typeface="Montserrat" pitchFamily="2" charset="77"/>
                  <a:ea typeface="Lato Light" panose="020F0502020204030203" pitchFamily="34" charset="0"/>
                  <a:cs typeface="Lato Light" panose="020F0502020204030203" pitchFamily="34" charset="0"/>
                </a:rPr>
                <a:t>Strategy</a:t>
              </a:r>
            </a:p>
          </p:txBody>
        </p:sp>
      </p:grpSp>
      <p:sp>
        <p:nvSpPr>
          <p:cNvPr id="131" name="Text Placeholder 17">
            <a:extLst>
              <a:ext uri="{FF2B5EF4-FFF2-40B4-BE49-F238E27FC236}">
                <a16:creationId xmlns:a16="http://schemas.microsoft.com/office/drawing/2014/main" id="{CD6CCE6C-B4E3-C149-902E-39BDA11B0FC0}"/>
              </a:ext>
            </a:extLst>
          </p:cNvPr>
          <p:cNvSpPr>
            <a:spLocks noGrp="1"/>
          </p:cNvSpPr>
          <p:nvPr>
            <p:ph type="body" sz="quarter" idx="30" hasCustomPrompt="1"/>
          </p:nvPr>
        </p:nvSpPr>
        <p:spPr>
          <a:xfrm>
            <a:off x="3269110" y="4533160"/>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2" name="Text Placeholder 17">
            <a:extLst>
              <a:ext uri="{FF2B5EF4-FFF2-40B4-BE49-F238E27FC236}">
                <a16:creationId xmlns:a16="http://schemas.microsoft.com/office/drawing/2014/main" id="{11104F8E-2BBD-8841-8033-FB61C44CE686}"/>
              </a:ext>
            </a:extLst>
          </p:cNvPr>
          <p:cNvSpPr>
            <a:spLocks noGrp="1"/>
          </p:cNvSpPr>
          <p:nvPr>
            <p:ph type="body" sz="quarter" idx="31" hasCustomPrompt="1"/>
          </p:nvPr>
        </p:nvSpPr>
        <p:spPr>
          <a:xfrm>
            <a:off x="1333175" y="4539912"/>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3" name="Text Placeholder 17">
            <a:extLst>
              <a:ext uri="{FF2B5EF4-FFF2-40B4-BE49-F238E27FC236}">
                <a16:creationId xmlns:a16="http://schemas.microsoft.com/office/drawing/2014/main" id="{ADA8F331-B773-9A48-9C92-B8D80C9D5D28}"/>
              </a:ext>
            </a:extLst>
          </p:cNvPr>
          <p:cNvSpPr>
            <a:spLocks noGrp="1"/>
          </p:cNvSpPr>
          <p:nvPr>
            <p:ph type="body" sz="quarter" idx="32" hasCustomPrompt="1"/>
          </p:nvPr>
        </p:nvSpPr>
        <p:spPr>
          <a:xfrm>
            <a:off x="7165569" y="4535946"/>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4" name="Text Placeholder 17">
            <a:extLst>
              <a:ext uri="{FF2B5EF4-FFF2-40B4-BE49-F238E27FC236}">
                <a16:creationId xmlns:a16="http://schemas.microsoft.com/office/drawing/2014/main" id="{8C6EB927-6876-364B-9D8E-642E2160F1F5}"/>
              </a:ext>
            </a:extLst>
          </p:cNvPr>
          <p:cNvSpPr>
            <a:spLocks noGrp="1"/>
          </p:cNvSpPr>
          <p:nvPr>
            <p:ph type="body" sz="quarter" idx="33" hasCustomPrompt="1"/>
          </p:nvPr>
        </p:nvSpPr>
        <p:spPr>
          <a:xfrm>
            <a:off x="5229634" y="4542698"/>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35" name="Text Placeholder 17">
            <a:extLst>
              <a:ext uri="{FF2B5EF4-FFF2-40B4-BE49-F238E27FC236}">
                <a16:creationId xmlns:a16="http://schemas.microsoft.com/office/drawing/2014/main" id="{01736E27-5CA5-014F-B907-7522BA18CBDD}"/>
              </a:ext>
            </a:extLst>
          </p:cNvPr>
          <p:cNvSpPr>
            <a:spLocks noGrp="1"/>
          </p:cNvSpPr>
          <p:nvPr>
            <p:ph type="body" sz="quarter" idx="34" hasCustomPrompt="1"/>
          </p:nvPr>
        </p:nvSpPr>
        <p:spPr>
          <a:xfrm>
            <a:off x="9101503" y="4557649"/>
            <a:ext cx="1732731"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28" name="Text Placeholder 23">
            <a:extLst>
              <a:ext uri="{FF2B5EF4-FFF2-40B4-BE49-F238E27FC236}">
                <a16:creationId xmlns:a16="http://schemas.microsoft.com/office/drawing/2014/main" id="{74CE074A-C461-B741-A948-84D85A8206D9}"/>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25" name="Text Box 5">
            <a:extLst>
              <a:ext uri="{FF2B5EF4-FFF2-40B4-BE49-F238E27FC236}">
                <a16:creationId xmlns:a16="http://schemas.microsoft.com/office/drawing/2014/main" id="{16D04D6E-DCA2-F341-9C76-EF49831863C9}"/>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592762448"/>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percentage graph x 4">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958611" y="1840131"/>
            <a:ext cx="10383759" cy="2382415"/>
            <a:chOff x="2122935" y="4949396"/>
            <a:chExt cx="20123405" cy="5001613"/>
          </a:xfrm>
        </p:grpSpPr>
        <p:sp>
          <p:nvSpPr>
            <p:cNvPr id="30" name="Shape 493">
              <a:extLst>
                <a:ext uri="{FF2B5EF4-FFF2-40B4-BE49-F238E27FC236}">
                  <a16:creationId xmlns:a16="http://schemas.microsoft.com/office/drawing/2014/main" id="{FA93A623-AC46-CA41-AB39-3D0015516C37}"/>
                </a:ext>
              </a:extLst>
            </p:cNvPr>
            <p:cNvSpPr/>
            <p:nvPr/>
          </p:nvSpPr>
          <p:spPr>
            <a:xfrm>
              <a:off x="2122935" y="4949396"/>
              <a:ext cx="3790687"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52" name="TextBox 51">
              <a:extLst>
                <a:ext uri="{FF2B5EF4-FFF2-40B4-BE49-F238E27FC236}">
                  <a16:creationId xmlns:a16="http://schemas.microsoft.com/office/drawing/2014/main" id="{28835238-EF0F-C945-85D9-9B4D8000EB04}"/>
                </a:ext>
              </a:extLst>
            </p:cNvPr>
            <p:cNvSpPr txBox="1"/>
            <p:nvPr/>
          </p:nvSpPr>
          <p:spPr>
            <a:xfrm>
              <a:off x="12638765"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Three</a:t>
              </a:r>
            </a:p>
          </p:txBody>
        </p:sp>
        <p:sp>
          <p:nvSpPr>
            <p:cNvPr id="50" name="TextBox 49">
              <a:extLst>
                <a:ext uri="{FF2B5EF4-FFF2-40B4-BE49-F238E27FC236}">
                  <a16:creationId xmlns:a16="http://schemas.microsoft.com/office/drawing/2014/main" id="{739C8343-8EBC-0249-A505-2B9597148B52}"/>
                </a:ext>
              </a:extLst>
            </p:cNvPr>
            <p:cNvSpPr txBox="1"/>
            <p:nvPr/>
          </p:nvSpPr>
          <p:spPr>
            <a:xfrm>
              <a:off x="18030317" y="9304679"/>
              <a:ext cx="4216023" cy="646330"/>
            </a:xfrm>
            <a:prstGeom prst="rect">
              <a:avLst/>
            </a:prstGeom>
            <a:noFill/>
          </p:spPr>
          <p:txBody>
            <a:bodyPr wrap="square" rtlCol="0">
              <a:spAutoFit/>
            </a:bodyPr>
            <a:lstStyle/>
            <a:p>
              <a:pPr algn="ctr"/>
              <a:r>
                <a:rPr lang="en-US">
                  <a:solidFill>
                    <a:schemeClr val="tx2"/>
                  </a:solidFill>
                  <a:latin typeface="Montserrat" pitchFamily="2" charset="77"/>
                  <a:ea typeface="Montserrat" charset="0"/>
                  <a:cs typeface="Montserrat" charset="0"/>
                </a:rPr>
                <a:t>Title Four</a:t>
              </a:r>
            </a:p>
          </p:txBody>
        </p:sp>
      </p:grpSp>
      <p:sp>
        <p:nvSpPr>
          <p:cNvPr id="58" name="Text Placeholder 17">
            <a:extLst>
              <a:ext uri="{FF2B5EF4-FFF2-40B4-BE49-F238E27FC236}">
                <a16:creationId xmlns:a16="http://schemas.microsoft.com/office/drawing/2014/main" id="{45DC1254-EFA2-0246-97A8-B695C82306D2}"/>
              </a:ext>
            </a:extLst>
          </p:cNvPr>
          <p:cNvSpPr>
            <a:spLocks noGrp="1"/>
          </p:cNvSpPr>
          <p:nvPr>
            <p:ph type="body" sz="quarter" idx="31" hasCustomPrompt="1"/>
          </p:nvPr>
        </p:nvSpPr>
        <p:spPr>
          <a:xfrm>
            <a:off x="89381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3660245"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642756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9193992" y="4202518"/>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6" name="Text Placeholder 17">
            <a:extLst>
              <a:ext uri="{FF2B5EF4-FFF2-40B4-BE49-F238E27FC236}">
                <a16:creationId xmlns:a16="http://schemas.microsoft.com/office/drawing/2014/main" id="{BF0A50F1-0099-544E-BA47-5E868B197C6C}"/>
              </a:ext>
            </a:extLst>
          </p:cNvPr>
          <p:cNvSpPr>
            <a:spLocks noGrp="1"/>
          </p:cNvSpPr>
          <p:nvPr>
            <p:ph type="body" sz="quarter" idx="38" hasCustomPrompt="1"/>
          </p:nvPr>
        </p:nvSpPr>
        <p:spPr>
          <a:xfrm>
            <a:off x="904742" y="2534899"/>
            <a:ext cx="2106525" cy="1237497"/>
          </a:xfrm>
        </p:spPr>
        <p:txBody>
          <a:bodyPr/>
          <a:lstStyle>
            <a:lvl1pPr algn="ctr">
              <a:buNone/>
              <a:defRPr sz="3600" b="1" i="0" spc="0">
                <a:solidFill>
                  <a:srgbClr val="84BA41"/>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15%</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3697637" y="2534899"/>
            <a:ext cx="2106525" cy="1237497"/>
          </a:xfrm>
        </p:spPr>
        <p:txBody>
          <a:bodyPr/>
          <a:lstStyle>
            <a:lvl1pPr algn="ctr">
              <a:buNone/>
              <a:defRPr sz="3600" b="1" i="0" spc="0">
                <a:solidFill>
                  <a:srgbClr val="63A043"/>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6477675" y="2534899"/>
            <a:ext cx="2106525" cy="1237497"/>
          </a:xfrm>
        </p:spPr>
        <p:txBody>
          <a:bodyPr/>
          <a:lstStyle>
            <a:lvl1pPr algn="ctr">
              <a:buNone/>
              <a:defRPr sz="3600" b="1" i="0" spc="0">
                <a:solidFill>
                  <a:srgbClr val="468940"/>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9270570" y="2534899"/>
            <a:ext cx="2106525" cy="1237497"/>
          </a:xfrm>
        </p:spPr>
        <p:txBody>
          <a:bodyPr/>
          <a:lstStyle>
            <a:lvl1pPr algn="ctr">
              <a:buNone/>
              <a:defRPr sz="3600" b="1" i="0" spc="0">
                <a:solidFill>
                  <a:srgbClr val="297239"/>
                </a:solidFill>
                <a:latin typeface="Calibri" panose="020F0502020204030204" pitchFamily="34" charset="0"/>
                <a:cs typeface="Calibri" panose="020F0502020204030204" pitchFamily="34" charset="0"/>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6" name="Text Placeholder 23">
            <a:extLst>
              <a:ext uri="{FF2B5EF4-FFF2-40B4-BE49-F238E27FC236}">
                <a16:creationId xmlns:a16="http://schemas.microsoft.com/office/drawing/2014/main" id="{01456C76-F262-BA4E-8DBF-271FB5AB0315}"/>
              </a:ext>
            </a:extLst>
          </p:cNvPr>
          <p:cNvSpPr>
            <a:spLocks noGrp="1"/>
          </p:cNvSpPr>
          <p:nvPr>
            <p:ph type="body" sz="quarter" idx="29" hasCustomPrompt="1"/>
          </p:nvPr>
        </p:nvSpPr>
        <p:spPr>
          <a:xfrm>
            <a:off x="10764" y="432347"/>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9" name="Text Box 5">
            <a:extLst>
              <a:ext uri="{FF2B5EF4-FFF2-40B4-BE49-F238E27FC236}">
                <a16:creationId xmlns:a16="http://schemas.microsoft.com/office/drawing/2014/main" id="{3112E743-1629-E649-B24B-A04CC6402643}"/>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370441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percentage graph x 3">
    <p:spTree>
      <p:nvGrpSpPr>
        <p:cNvPr id="1" name=""/>
        <p:cNvGrpSpPr/>
        <p:nvPr/>
      </p:nvGrpSpPr>
      <p:grpSpPr>
        <a:xfrm>
          <a:off x="0" y="0"/>
          <a:ext cx="0" cy="0"/>
          <a:chOff x="0" y="0"/>
          <a:chExt cx="0" cy="0"/>
        </a:xfrm>
      </p:grpSpPr>
      <p:grpSp>
        <p:nvGrpSpPr>
          <p:cNvPr id="29" name="Group 28">
            <a:extLst>
              <a:ext uri="{FF2B5EF4-FFF2-40B4-BE49-F238E27FC236}">
                <a16:creationId xmlns:a16="http://schemas.microsoft.com/office/drawing/2014/main" id="{93BA184A-023C-D741-95F2-5828F3502BB6}"/>
              </a:ext>
            </a:extLst>
          </p:cNvPr>
          <p:cNvGrpSpPr/>
          <p:nvPr userDrawn="1"/>
        </p:nvGrpSpPr>
        <p:grpSpPr>
          <a:xfrm>
            <a:off x="2282521" y="1805252"/>
            <a:ext cx="7491958" cy="1805615"/>
            <a:chOff x="7490990" y="4949396"/>
            <a:chExt cx="14519185" cy="3790686"/>
          </a:xfrm>
        </p:grpSpPr>
        <p:sp>
          <p:nvSpPr>
            <p:cNvPr id="36" name="Shape 493">
              <a:extLst>
                <a:ext uri="{FF2B5EF4-FFF2-40B4-BE49-F238E27FC236}">
                  <a16:creationId xmlns:a16="http://schemas.microsoft.com/office/drawing/2014/main" id="{38C420ED-6E9F-674D-A99A-935C1707DBD8}"/>
                </a:ext>
              </a:extLst>
            </p:cNvPr>
            <p:cNvSpPr/>
            <p:nvPr/>
          </p:nvSpPr>
          <p:spPr>
            <a:xfrm>
              <a:off x="7490990"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38" name="Shape 493">
              <a:extLst>
                <a:ext uri="{FF2B5EF4-FFF2-40B4-BE49-F238E27FC236}">
                  <a16:creationId xmlns:a16="http://schemas.microsoft.com/office/drawing/2014/main" id="{AC29EF66-7866-244A-901E-6F9DA32957D7}"/>
                </a:ext>
              </a:extLst>
            </p:cNvPr>
            <p:cNvSpPr/>
            <p:nvPr/>
          </p:nvSpPr>
          <p:spPr>
            <a:xfrm>
              <a:off x="12851432"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sp>
          <p:nvSpPr>
            <p:cNvPr id="40" name="Shape 493">
              <a:extLst>
                <a:ext uri="{FF2B5EF4-FFF2-40B4-BE49-F238E27FC236}">
                  <a16:creationId xmlns:a16="http://schemas.microsoft.com/office/drawing/2014/main" id="{092AE388-879D-3241-A548-3530A2E53D68}"/>
                </a:ext>
              </a:extLst>
            </p:cNvPr>
            <p:cNvSpPr/>
            <p:nvPr/>
          </p:nvSpPr>
          <p:spPr>
            <a:xfrm>
              <a:off x="18219487" y="4949396"/>
              <a:ext cx="3790688" cy="3790686"/>
            </a:xfrm>
            <a:prstGeom prst="ellipse">
              <a:avLst/>
            </a:prstGeom>
            <a:solidFill>
              <a:schemeClr val="bg2"/>
            </a:solidFill>
            <a:ln w="190500" cap="flat" cmpd="sng">
              <a:solidFill>
                <a:srgbClr val="EFF1F8"/>
              </a:solidFill>
              <a:prstDash val="solid"/>
              <a:round/>
              <a:headEnd type="none" w="med" len="med"/>
              <a:tailEnd type="none" w="med" len="med"/>
            </a:ln>
          </p:spPr>
          <p:txBody>
            <a:bodyPr lIns="91389" tIns="45682" rIns="91389" bIns="45682" anchor="ctr" anchorCtr="0">
              <a:noAutofit/>
            </a:bodyPr>
            <a:lstStyle/>
            <a:p>
              <a:pPr algn="ctr"/>
              <a:endParaRPr sz="1349">
                <a:solidFill>
                  <a:schemeClr val="lt1"/>
                </a:solidFill>
                <a:latin typeface="Montserrat Light" charset="0"/>
                <a:ea typeface="Montserrat Light" charset="0"/>
                <a:cs typeface="Montserrat Light" charset="0"/>
                <a:sym typeface="Calibri"/>
              </a:endParaRPr>
            </a:p>
          </p:txBody>
        </p:sp>
      </p:grpSp>
      <p:sp>
        <p:nvSpPr>
          <p:cNvPr id="59" name="Text Placeholder 17">
            <a:extLst>
              <a:ext uri="{FF2B5EF4-FFF2-40B4-BE49-F238E27FC236}">
                <a16:creationId xmlns:a16="http://schemas.microsoft.com/office/drawing/2014/main" id="{1CCAFBB9-7E7E-5240-A8B6-015D5A5457C9}"/>
              </a:ext>
            </a:extLst>
          </p:cNvPr>
          <p:cNvSpPr>
            <a:spLocks noGrp="1"/>
          </p:cNvSpPr>
          <p:nvPr>
            <p:ph type="body" sz="quarter" idx="35" hasCustomPrompt="1"/>
          </p:nvPr>
        </p:nvSpPr>
        <p:spPr>
          <a:xfrm>
            <a:off x="2214217"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0" name="Text Placeholder 17">
            <a:extLst>
              <a:ext uri="{FF2B5EF4-FFF2-40B4-BE49-F238E27FC236}">
                <a16:creationId xmlns:a16="http://schemas.microsoft.com/office/drawing/2014/main" id="{B76C1A38-EC9E-5E4C-8AA6-04B4158CC289}"/>
              </a:ext>
            </a:extLst>
          </p:cNvPr>
          <p:cNvSpPr>
            <a:spLocks noGrp="1"/>
          </p:cNvSpPr>
          <p:nvPr>
            <p:ph type="body" sz="quarter" idx="36" hasCustomPrompt="1"/>
          </p:nvPr>
        </p:nvSpPr>
        <p:spPr>
          <a:xfrm>
            <a:off x="498153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1" name="Text Placeholder 17">
            <a:extLst>
              <a:ext uri="{FF2B5EF4-FFF2-40B4-BE49-F238E27FC236}">
                <a16:creationId xmlns:a16="http://schemas.microsoft.com/office/drawing/2014/main" id="{2A7D1C48-2B49-5F45-B3A3-A718156361A9}"/>
              </a:ext>
            </a:extLst>
          </p:cNvPr>
          <p:cNvSpPr>
            <a:spLocks noGrp="1"/>
          </p:cNvSpPr>
          <p:nvPr>
            <p:ph type="body" sz="quarter" idx="37" hasCustomPrompt="1"/>
          </p:nvPr>
        </p:nvSpPr>
        <p:spPr>
          <a:xfrm>
            <a:off x="7747964" y="4167639"/>
            <a:ext cx="2106525"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67" name="Text Placeholder 17">
            <a:extLst>
              <a:ext uri="{FF2B5EF4-FFF2-40B4-BE49-F238E27FC236}">
                <a16:creationId xmlns:a16="http://schemas.microsoft.com/office/drawing/2014/main" id="{1D253296-4B46-D842-847C-C71F08289F3D}"/>
              </a:ext>
            </a:extLst>
          </p:cNvPr>
          <p:cNvSpPr>
            <a:spLocks noGrp="1"/>
          </p:cNvSpPr>
          <p:nvPr>
            <p:ph type="body" sz="quarter" idx="39" hasCustomPrompt="1"/>
          </p:nvPr>
        </p:nvSpPr>
        <p:spPr>
          <a:xfrm>
            <a:off x="2251609" y="2500020"/>
            <a:ext cx="2106525" cy="1237497"/>
          </a:xfrm>
        </p:spPr>
        <p:txBody>
          <a:bodyPr/>
          <a:lstStyle>
            <a:lvl1pPr algn="ctr">
              <a:buNone/>
              <a:defRPr sz="3600" b="1"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75%</a:t>
            </a:r>
            <a:endParaRPr lang="en-US"/>
          </a:p>
        </p:txBody>
      </p:sp>
      <p:sp>
        <p:nvSpPr>
          <p:cNvPr id="68" name="Text Placeholder 17">
            <a:extLst>
              <a:ext uri="{FF2B5EF4-FFF2-40B4-BE49-F238E27FC236}">
                <a16:creationId xmlns:a16="http://schemas.microsoft.com/office/drawing/2014/main" id="{1163A095-438E-3846-9D31-7BCF50AB9F4A}"/>
              </a:ext>
            </a:extLst>
          </p:cNvPr>
          <p:cNvSpPr>
            <a:spLocks noGrp="1"/>
          </p:cNvSpPr>
          <p:nvPr>
            <p:ph type="body" sz="quarter" idx="40" hasCustomPrompt="1"/>
          </p:nvPr>
        </p:nvSpPr>
        <p:spPr>
          <a:xfrm>
            <a:off x="5031647" y="2500020"/>
            <a:ext cx="2106525" cy="1237497"/>
          </a:xfrm>
        </p:spPr>
        <p:txBody>
          <a:bodyPr/>
          <a:lstStyle>
            <a:lvl1pPr algn="ctr">
              <a:buNone/>
              <a:defRPr sz="3600" b="1"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40%</a:t>
            </a:r>
            <a:endParaRPr lang="en-US"/>
          </a:p>
        </p:txBody>
      </p:sp>
      <p:sp>
        <p:nvSpPr>
          <p:cNvPr id="69" name="Text Placeholder 17">
            <a:extLst>
              <a:ext uri="{FF2B5EF4-FFF2-40B4-BE49-F238E27FC236}">
                <a16:creationId xmlns:a16="http://schemas.microsoft.com/office/drawing/2014/main" id="{0D07E6F6-7E43-1545-B543-F570FB3E17CA}"/>
              </a:ext>
            </a:extLst>
          </p:cNvPr>
          <p:cNvSpPr>
            <a:spLocks noGrp="1"/>
          </p:cNvSpPr>
          <p:nvPr>
            <p:ph type="body" sz="quarter" idx="41" hasCustomPrompt="1"/>
          </p:nvPr>
        </p:nvSpPr>
        <p:spPr>
          <a:xfrm>
            <a:off x="7824542" y="2500020"/>
            <a:ext cx="2106525" cy="1237497"/>
          </a:xfrm>
        </p:spPr>
        <p:txBody>
          <a:bodyPr/>
          <a:lstStyle>
            <a:lvl1pPr algn="ctr">
              <a:buNone/>
              <a:defRPr sz="3600" b="1"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60%</a:t>
            </a:r>
            <a:endParaRPr lang="en-US"/>
          </a:p>
        </p:txBody>
      </p:sp>
      <p:sp>
        <p:nvSpPr>
          <p:cNvPr id="20" name="Text Placeholder 23">
            <a:extLst>
              <a:ext uri="{FF2B5EF4-FFF2-40B4-BE49-F238E27FC236}">
                <a16:creationId xmlns:a16="http://schemas.microsoft.com/office/drawing/2014/main" id="{BEB2F77E-FE48-FF4C-81F1-260AA71B0618}"/>
              </a:ext>
            </a:extLst>
          </p:cNvPr>
          <p:cNvSpPr>
            <a:spLocks noGrp="1"/>
          </p:cNvSpPr>
          <p:nvPr>
            <p:ph type="body" sz="quarter" idx="29" hasCustomPrompt="1"/>
          </p:nvPr>
        </p:nvSpPr>
        <p:spPr>
          <a:xfrm>
            <a:off x="10764" y="446202"/>
            <a:ext cx="12181236" cy="582221"/>
          </a:xfrm>
        </p:spPr>
        <p:txBody>
          <a:bodyPr>
            <a:normAutofit/>
          </a:bodyPr>
          <a:lstStyle>
            <a:lvl1pPr marL="0" indent="0" algn="ctr">
              <a:buNone/>
              <a:defRPr sz="3600" b="0" i="0">
                <a:solidFill>
                  <a:srgbClr val="000000"/>
                </a:solidFill>
                <a:latin typeface="+mn-lt"/>
              </a:defRPr>
            </a:lvl1pPr>
          </a:lstStyle>
          <a:p>
            <a:pPr lvl="0"/>
            <a:r>
              <a:rPr lang="en-US"/>
              <a:t>Heading</a:t>
            </a:r>
          </a:p>
        </p:txBody>
      </p:sp>
      <p:sp>
        <p:nvSpPr>
          <p:cNvPr id="14" name="Text Box 5">
            <a:extLst>
              <a:ext uri="{FF2B5EF4-FFF2-40B4-BE49-F238E27FC236}">
                <a16:creationId xmlns:a16="http://schemas.microsoft.com/office/drawing/2014/main" id="{2E42481F-96E6-F342-BB9E-86DE90893F9B}"/>
              </a:ext>
            </a:extLst>
          </p:cNvPr>
          <p:cNvSpPr txBox="1"/>
          <p:nvPr userDrawn="1"/>
        </p:nvSpPr>
        <p:spPr>
          <a:xfrm>
            <a:off x="90679" y="6377911"/>
            <a:ext cx="12101321" cy="37217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190210768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
    <p:spTree>
      <p:nvGrpSpPr>
        <p:cNvPr id="1" name=""/>
        <p:cNvGrpSpPr/>
        <p:nvPr/>
      </p:nvGrpSpPr>
      <p:grpSpPr>
        <a:xfrm>
          <a:off x="0" y="0"/>
          <a:ext cx="0" cy="0"/>
          <a:chOff x="0" y="0"/>
          <a:chExt cx="0" cy="0"/>
        </a:xfrm>
      </p:grpSpPr>
      <p:sp>
        <p:nvSpPr>
          <p:cNvPr id="28" name="Freeform 27">
            <a:extLst>
              <a:ext uri="{FF2B5EF4-FFF2-40B4-BE49-F238E27FC236}">
                <a16:creationId xmlns:a16="http://schemas.microsoft.com/office/drawing/2014/main" id="{81862727-E465-504F-AD26-A379A6E5F056}"/>
              </a:ext>
            </a:extLst>
          </p:cNvPr>
          <p:cNvSpPr/>
          <p:nvPr userDrawn="1"/>
        </p:nvSpPr>
        <p:spPr>
          <a:xfrm>
            <a:off x="4611801" y="0"/>
            <a:ext cx="7580206" cy="6322104"/>
          </a:xfrm>
          <a:custGeom>
            <a:avLst/>
            <a:gdLst>
              <a:gd name="connsiteX0" fmla="*/ 7579656 w 7580206"/>
              <a:gd name="connsiteY0" fmla="*/ 4244510 h 6322104"/>
              <a:gd name="connsiteX1" fmla="*/ 7580206 w 7580206"/>
              <a:gd name="connsiteY1" fmla="*/ 4244510 h 6322104"/>
              <a:gd name="connsiteX2" fmla="*/ 7579656 w 7580206"/>
              <a:gd name="connsiteY2" fmla="*/ 4245129 h 6322104"/>
              <a:gd name="connsiteX3" fmla="*/ 428443 w 7580206"/>
              <a:gd name="connsiteY3" fmla="*/ 0 h 6322104"/>
              <a:gd name="connsiteX4" fmla="*/ 1196333 w 7580206"/>
              <a:gd name="connsiteY4" fmla="*/ 0 h 6322104"/>
              <a:gd name="connsiteX5" fmla="*/ 1133830 w 7580206"/>
              <a:gd name="connsiteY5" fmla="*/ 103838 h 6322104"/>
              <a:gd name="connsiteX6" fmla="*/ 1045095 w 7580206"/>
              <a:gd name="connsiteY6" fmla="*/ 276953 h 6322104"/>
              <a:gd name="connsiteX7" fmla="*/ 1037562 w 7580206"/>
              <a:gd name="connsiteY7" fmla="*/ 293313 h 6322104"/>
              <a:gd name="connsiteX8" fmla="*/ 1011841 w 7580206"/>
              <a:gd name="connsiteY8" fmla="*/ 348809 h 6322104"/>
              <a:gd name="connsiteX9" fmla="*/ 952128 w 7580206"/>
              <a:gd name="connsiteY9" fmla="*/ 487562 h 6322104"/>
              <a:gd name="connsiteX10" fmla="*/ 949191 w 7580206"/>
              <a:gd name="connsiteY10" fmla="*/ 495095 h 6322104"/>
              <a:gd name="connsiteX11" fmla="*/ 794861 w 7580206"/>
              <a:gd name="connsiteY11" fmla="*/ 964827 h 6322104"/>
              <a:gd name="connsiteX12" fmla="*/ 791738 w 7580206"/>
              <a:gd name="connsiteY12" fmla="*/ 977141 h 6322104"/>
              <a:gd name="connsiteX13" fmla="*/ 782733 w 7580206"/>
              <a:gd name="connsiteY13" fmla="*/ 1013898 h 6322104"/>
              <a:gd name="connsiteX14" fmla="*/ 777959 w 7580206"/>
              <a:gd name="connsiteY14" fmla="*/ 1033932 h 6322104"/>
              <a:gd name="connsiteX15" fmla="*/ 770790 w 7580206"/>
              <a:gd name="connsiteY15" fmla="*/ 1064807 h 6322104"/>
              <a:gd name="connsiteX16" fmla="*/ 766202 w 7580206"/>
              <a:gd name="connsiteY16" fmla="*/ 1085755 h 6322104"/>
              <a:gd name="connsiteX17" fmla="*/ 758670 w 7580206"/>
              <a:gd name="connsiteY17" fmla="*/ 1120675 h 6322104"/>
              <a:gd name="connsiteX18" fmla="*/ 755360 w 7580206"/>
              <a:gd name="connsiteY18" fmla="*/ 1136113 h 6322104"/>
              <a:gd name="connsiteX19" fmla="*/ 733862 w 7580206"/>
              <a:gd name="connsiteY19" fmla="*/ 1248950 h 6322104"/>
              <a:gd name="connsiteX20" fmla="*/ 732762 w 7580206"/>
              <a:gd name="connsiteY20" fmla="*/ 1254833 h 6322104"/>
              <a:gd name="connsiteX21" fmla="*/ 718797 w 7580206"/>
              <a:gd name="connsiteY21" fmla="*/ 1340290 h 6322104"/>
              <a:gd name="connsiteX22" fmla="*/ 718061 w 7580206"/>
              <a:gd name="connsiteY22" fmla="*/ 1345436 h 6322104"/>
              <a:gd name="connsiteX23" fmla="*/ 714759 w 7580206"/>
              <a:gd name="connsiteY23" fmla="*/ 1371529 h 6322104"/>
              <a:gd name="connsiteX24" fmla="*/ 701530 w 7580206"/>
              <a:gd name="connsiteY24" fmla="*/ 1473525 h 6322104"/>
              <a:gd name="connsiteX25" fmla="*/ 697485 w 7580206"/>
              <a:gd name="connsiteY25" fmla="*/ 1510468 h 6322104"/>
              <a:gd name="connsiteX26" fmla="*/ 691424 w 7580206"/>
              <a:gd name="connsiteY26" fmla="*/ 1588020 h 6322104"/>
              <a:gd name="connsiteX27" fmla="*/ 687751 w 7580206"/>
              <a:gd name="connsiteY27" fmla="*/ 1636170 h 6322104"/>
              <a:gd name="connsiteX28" fmla="*/ 687565 w 7580206"/>
              <a:gd name="connsiteY28" fmla="*/ 1637635 h 6322104"/>
              <a:gd name="connsiteX29" fmla="*/ 681683 w 7580206"/>
              <a:gd name="connsiteY29" fmla="*/ 1769955 h 6322104"/>
              <a:gd name="connsiteX30" fmla="*/ 709977 w 7580206"/>
              <a:gd name="connsiteY30" fmla="*/ 2353997 h 6322104"/>
              <a:gd name="connsiteX31" fmla="*/ 1084232 w 7580206"/>
              <a:gd name="connsiteY31" fmla="*/ 3564355 h 6322104"/>
              <a:gd name="connsiteX32" fmla="*/ 1849263 w 7580206"/>
              <a:gd name="connsiteY32" fmla="*/ 4586339 h 6322104"/>
              <a:gd name="connsiteX33" fmla="*/ 2309493 w 7580206"/>
              <a:gd name="connsiteY33" fmla="*/ 4960872 h 6322104"/>
              <a:gd name="connsiteX34" fmla="*/ 2540802 w 7580206"/>
              <a:gd name="connsiteY34" fmla="*/ 5110839 h 6322104"/>
              <a:gd name="connsiteX35" fmla="*/ 2655445 w 7580206"/>
              <a:gd name="connsiteY35" fmla="*/ 5175341 h 6322104"/>
              <a:gd name="connsiteX36" fmla="*/ 2711298 w 7580206"/>
              <a:gd name="connsiteY36" fmla="*/ 5206402 h 6322104"/>
              <a:gd name="connsiteX37" fmla="*/ 2767515 w 7580206"/>
              <a:gd name="connsiteY37" fmla="*/ 5234332 h 6322104"/>
              <a:gd name="connsiteX38" fmla="*/ 3276438 w 7580206"/>
              <a:gd name="connsiteY38" fmla="*/ 5449165 h 6322104"/>
              <a:gd name="connsiteX39" fmla="*/ 3279375 w 7580206"/>
              <a:gd name="connsiteY39" fmla="*/ 5449901 h 6322104"/>
              <a:gd name="connsiteX40" fmla="*/ 3354889 w 7580206"/>
              <a:gd name="connsiteY40" fmla="*/ 5474894 h 6322104"/>
              <a:gd name="connsiteX41" fmla="*/ 3358749 w 7580206"/>
              <a:gd name="connsiteY41" fmla="*/ 5476181 h 6322104"/>
              <a:gd name="connsiteX42" fmla="*/ 3464758 w 7580206"/>
              <a:gd name="connsiteY42" fmla="*/ 5507792 h 6322104"/>
              <a:gd name="connsiteX43" fmla="*/ 3567645 w 7580206"/>
              <a:gd name="connsiteY43" fmla="*/ 5536281 h 6322104"/>
              <a:gd name="connsiteX44" fmla="*/ 3571318 w 7580206"/>
              <a:gd name="connsiteY44" fmla="*/ 5537381 h 6322104"/>
              <a:gd name="connsiteX45" fmla="*/ 3614679 w 7580206"/>
              <a:gd name="connsiteY45" fmla="*/ 5547859 h 6322104"/>
              <a:gd name="connsiteX46" fmla="*/ 3639478 w 7580206"/>
              <a:gd name="connsiteY46" fmla="*/ 5553369 h 6322104"/>
              <a:gd name="connsiteX47" fmla="*/ 3727485 w 7580206"/>
              <a:gd name="connsiteY47" fmla="*/ 5573216 h 6322104"/>
              <a:gd name="connsiteX48" fmla="*/ 4364830 w 7580206"/>
              <a:gd name="connsiteY48" fmla="*/ 5655729 h 6322104"/>
              <a:gd name="connsiteX49" fmla="*/ 4492330 w 7580206"/>
              <a:gd name="connsiteY49" fmla="*/ 5658859 h 6322104"/>
              <a:gd name="connsiteX50" fmla="*/ 4557924 w 7580206"/>
              <a:gd name="connsiteY50" fmla="*/ 5660510 h 6322104"/>
              <a:gd name="connsiteX51" fmla="*/ 4624798 w 7580206"/>
              <a:gd name="connsiteY51" fmla="*/ 5658859 h 6322104"/>
              <a:gd name="connsiteX52" fmla="*/ 4761674 w 7580206"/>
              <a:gd name="connsiteY52" fmla="*/ 5655186 h 6322104"/>
              <a:gd name="connsiteX53" fmla="*/ 4902404 w 7580206"/>
              <a:gd name="connsiteY53" fmla="*/ 5644708 h 6322104"/>
              <a:gd name="connsiteX54" fmla="*/ 5493451 w 7580206"/>
              <a:gd name="connsiteY54" fmla="*/ 5548587 h 6322104"/>
              <a:gd name="connsiteX55" fmla="*/ 6681234 w 7580206"/>
              <a:gd name="connsiteY55" fmla="*/ 5041184 h 6322104"/>
              <a:gd name="connsiteX56" fmla="*/ 7385381 w 7580206"/>
              <a:gd name="connsiteY56" fmla="*/ 4463734 h 6322104"/>
              <a:gd name="connsiteX57" fmla="*/ 7579656 w 7580206"/>
              <a:gd name="connsiteY57" fmla="*/ 4245129 h 6322104"/>
              <a:gd name="connsiteX58" fmla="*/ 7579656 w 7580206"/>
              <a:gd name="connsiteY58" fmla="*/ 5200520 h 6322104"/>
              <a:gd name="connsiteX59" fmla="*/ 7053644 w 7580206"/>
              <a:gd name="connsiteY59" fmla="*/ 5593986 h 6322104"/>
              <a:gd name="connsiteX60" fmla="*/ 5656414 w 7580206"/>
              <a:gd name="connsiteY60" fmla="*/ 6190706 h 6322104"/>
              <a:gd name="connsiteX61" fmla="*/ 4961752 w 7580206"/>
              <a:gd name="connsiteY61" fmla="*/ 6303729 h 6322104"/>
              <a:gd name="connsiteX62" fmla="*/ 4796580 w 7580206"/>
              <a:gd name="connsiteY62" fmla="*/ 6315858 h 6322104"/>
              <a:gd name="connsiteX63" fmla="*/ 4636004 w 7580206"/>
              <a:gd name="connsiteY63" fmla="*/ 6320268 h 6322104"/>
              <a:gd name="connsiteX64" fmla="*/ 4557738 w 7580206"/>
              <a:gd name="connsiteY64" fmla="*/ 6322104 h 6322104"/>
              <a:gd name="connsiteX65" fmla="*/ 4480760 w 7580206"/>
              <a:gd name="connsiteY65" fmla="*/ 6320454 h 6322104"/>
              <a:gd name="connsiteX66" fmla="*/ 4331390 w 7580206"/>
              <a:gd name="connsiteY66" fmla="*/ 6316594 h 6322104"/>
              <a:gd name="connsiteX67" fmla="*/ 3683939 w 7580206"/>
              <a:gd name="connsiteY67" fmla="*/ 6239956 h 6322104"/>
              <a:gd name="connsiteX68" fmla="*/ 3680451 w 7580206"/>
              <a:gd name="connsiteY68" fmla="*/ 6239592 h 6322104"/>
              <a:gd name="connsiteX69" fmla="*/ 3656931 w 7580206"/>
              <a:gd name="connsiteY69" fmla="*/ 6235547 h 6322104"/>
              <a:gd name="connsiteX70" fmla="*/ 3588771 w 7580206"/>
              <a:gd name="connsiteY70" fmla="*/ 6221217 h 6322104"/>
              <a:gd name="connsiteX71" fmla="*/ 3583075 w 7580206"/>
              <a:gd name="connsiteY71" fmla="*/ 6219931 h 6322104"/>
              <a:gd name="connsiteX72" fmla="*/ 3452080 w 7580206"/>
              <a:gd name="connsiteY72" fmla="*/ 6190528 h 6322104"/>
              <a:gd name="connsiteX73" fmla="*/ 3409642 w 7580206"/>
              <a:gd name="connsiteY73" fmla="*/ 6180600 h 6322104"/>
              <a:gd name="connsiteX74" fmla="*/ 3398986 w 7580206"/>
              <a:gd name="connsiteY74" fmla="*/ 6177655 h 6322104"/>
              <a:gd name="connsiteX75" fmla="*/ 3398800 w 7580206"/>
              <a:gd name="connsiteY75" fmla="*/ 6177655 h 6322104"/>
              <a:gd name="connsiteX76" fmla="*/ 3396591 w 7580206"/>
              <a:gd name="connsiteY76" fmla="*/ 6177105 h 6322104"/>
              <a:gd name="connsiteX77" fmla="*/ 3331741 w 7580206"/>
              <a:gd name="connsiteY77" fmla="*/ 6159281 h 6322104"/>
              <a:gd name="connsiteX78" fmla="*/ 3273865 w 7580206"/>
              <a:gd name="connsiteY78" fmla="*/ 6143293 h 6322104"/>
              <a:gd name="connsiteX79" fmla="*/ 3149666 w 7580206"/>
              <a:gd name="connsiteY79" fmla="*/ 6106171 h 6322104"/>
              <a:gd name="connsiteX80" fmla="*/ 2453531 w 7580206"/>
              <a:gd name="connsiteY80" fmla="*/ 5821497 h 6322104"/>
              <a:gd name="connsiteX81" fmla="*/ 2387573 w 7580206"/>
              <a:gd name="connsiteY81" fmla="*/ 5788421 h 6322104"/>
              <a:gd name="connsiteX82" fmla="*/ 2321800 w 7580206"/>
              <a:gd name="connsiteY82" fmla="*/ 5752028 h 6322104"/>
              <a:gd name="connsiteX83" fmla="*/ 2187317 w 7580206"/>
              <a:gd name="connsiteY83" fmla="*/ 5676134 h 6322104"/>
              <a:gd name="connsiteX84" fmla="*/ 1915400 w 7580206"/>
              <a:gd name="connsiteY84" fmla="*/ 5500073 h 6322104"/>
              <a:gd name="connsiteX85" fmla="*/ 1374881 w 7580206"/>
              <a:gd name="connsiteY85" fmla="*/ 5060295 h 6322104"/>
              <a:gd name="connsiteX86" fmla="*/ 476282 w 7580206"/>
              <a:gd name="connsiteY86" fmla="*/ 3859685 h 6322104"/>
              <a:gd name="connsiteX87" fmla="*/ 35891 w 7580206"/>
              <a:gd name="connsiteY87" fmla="*/ 2435967 h 6322104"/>
              <a:gd name="connsiteX88" fmla="*/ 2636 w 7580206"/>
              <a:gd name="connsiteY88" fmla="*/ 1750844 h 6322104"/>
              <a:gd name="connsiteX89" fmla="*/ 14214 w 7580206"/>
              <a:gd name="connsiteY89" fmla="*/ 1537298 h 6322104"/>
              <a:gd name="connsiteX90" fmla="*/ 16966 w 7580206"/>
              <a:gd name="connsiteY90" fmla="*/ 1502741 h 6322104"/>
              <a:gd name="connsiteX91" fmla="*/ 21561 w 7580206"/>
              <a:gd name="connsiteY91" fmla="*/ 1446323 h 6322104"/>
              <a:gd name="connsiteX92" fmla="*/ 22483 w 7580206"/>
              <a:gd name="connsiteY92" fmla="*/ 1433458 h 6322104"/>
              <a:gd name="connsiteX93" fmla="*/ 25785 w 7580206"/>
              <a:gd name="connsiteY93" fmla="*/ 1407178 h 6322104"/>
              <a:gd name="connsiteX94" fmla="*/ 46547 w 7580206"/>
              <a:gd name="connsiteY94" fmla="*/ 1246191 h 6322104"/>
              <a:gd name="connsiteX95" fmla="*/ 46733 w 7580206"/>
              <a:gd name="connsiteY95" fmla="*/ 1244541 h 6322104"/>
              <a:gd name="connsiteX96" fmla="*/ 51328 w 7580206"/>
              <a:gd name="connsiteY96" fmla="*/ 1209806 h 6322104"/>
              <a:gd name="connsiteX97" fmla="*/ 62163 w 7580206"/>
              <a:gd name="connsiteY97" fmla="*/ 1149342 h 6322104"/>
              <a:gd name="connsiteX98" fmla="*/ 89543 w 7580206"/>
              <a:gd name="connsiteY98" fmla="*/ 1004529 h 6322104"/>
              <a:gd name="connsiteX99" fmla="*/ 92294 w 7580206"/>
              <a:gd name="connsiteY99" fmla="*/ 991478 h 6322104"/>
              <a:gd name="connsiteX100" fmla="*/ 102400 w 7580206"/>
              <a:gd name="connsiteY100" fmla="*/ 944615 h 6322104"/>
              <a:gd name="connsiteX101" fmla="*/ 106809 w 7580206"/>
              <a:gd name="connsiteY101" fmla="*/ 924768 h 6322104"/>
              <a:gd name="connsiteX102" fmla="*/ 116551 w 7580206"/>
              <a:gd name="connsiteY102" fmla="*/ 882314 h 6322104"/>
              <a:gd name="connsiteX103" fmla="*/ 120774 w 7580206"/>
              <a:gd name="connsiteY103" fmla="*/ 864304 h 6322104"/>
              <a:gd name="connsiteX104" fmla="*/ 133267 w 7580206"/>
              <a:gd name="connsiteY104" fmla="*/ 813581 h 6322104"/>
              <a:gd name="connsiteX105" fmla="*/ 135104 w 7580206"/>
              <a:gd name="connsiteY105" fmla="*/ 806413 h 6322104"/>
              <a:gd name="connsiteX106" fmla="*/ 276205 w 7580206"/>
              <a:gd name="connsiteY106" fmla="*/ 353591 h 6322104"/>
              <a:gd name="connsiteX107" fmla="*/ 319751 w 7580206"/>
              <a:gd name="connsiteY107" fmla="*/ 245713 h 6322104"/>
              <a:gd name="connsiteX108" fmla="*/ 391220 w 7580206"/>
              <a:gd name="connsiteY108" fmla="*/ 79759 h 63221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Lst>
            <a:rect l="l" t="t" r="r" b="b"/>
            <a:pathLst>
              <a:path w="7580206" h="6322104">
                <a:moveTo>
                  <a:pt x="7579656" y="4244510"/>
                </a:moveTo>
                <a:lnTo>
                  <a:pt x="7580206" y="4244510"/>
                </a:lnTo>
                <a:lnTo>
                  <a:pt x="7579656" y="4245129"/>
                </a:lnTo>
                <a:close/>
                <a:moveTo>
                  <a:pt x="428443" y="0"/>
                </a:moveTo>
                <a:lnTo>
                  <a:pt x="1196333" y="0"/>
                </a:lnTo>
                <a:lnTo>
                  <a:pt x="1133830" y="103838"/>
                </a:lnTo>
                <a:cubicBezTo>
                  <a:pt x="1101684" y="161907"/>
                  <a:pt x="1072467" y="219620"/>
                  <a:pt x="1045095" y="276953"/>
                </a:cubicBezTo>
                <a:cubicBezTo>
                  <a:pt x="1042708" y="282099"/>
                  <a:pt x="1040313" y="287617"/>
                  <a:pt x="1037562" y="293313"/>
                </a:cubicBezTo>
                <a:cubicBezTo>
                  <a:pt x="1030394" y="309301"/>
                  <a:pt x="1021574" y="327861"/>
                  <a:pt x="1011841" y="348809"/>
                </a:cubicBezTo>
                <a:cubicBezTo>
                  <a:pt x="990715" y="395672"/>
                  <a:pt x="971053" y="441985"/>
                  <a:pt x="952128" y="487562"/>
                </a:cubicBezTo>
                <a:cubicBezTo>
                  <a:pt x="951214" y="490135"/>
                  <a:pt x="950106" y="492522"/>
                  <a:pt x="949191" y="495095"/>
                </a:cubicBezTo>
                <a:cubicBezTo>
                  <a:pt x="900135" y="615287"/>
                  <a:pt x="843546" y="774073"/>
                  <a:pt x="794861" y="964827"/>
                </a:cubicBezTo>
                <a:cubicBezTo>
                  <a:pt x="793761" y="969058"/>
                  <a:pt x="792839" y="973103"/>
                  <a:pt x="791738" y="977141"/>
                </a:cubicBezTo>
                <a:cubicBezTo>
                  <a:pt x="788801" y="989277"/>
                  <a:pt x="785678" y="1001584"/>
                  <a:pt x="782733" y="1013898"/>
                </a:cubicBezTo>
                <a:cubicBezTo>
                  <a:pt x="781082" y="1020695"/>
                  <a:pt x="779431" y="1027313"/>
                  <a:pt x="777959" y="1033932"/>
                </a:cubicBezTo>
                <a:cubicBezTo>
                  <a:pt x="775572" y="1044038"/>
                  <a:pt x="773177" y="1054329"/>
                  <a:pt x="770790" y="1064807"/>
                </a:cubicBezTo>
                <a:cubicBezTo>
                  <a:pt x="769326" y="1071976"/>
                  <a:pt x="767667" y="1078772"/>
                  <a:pt x="766202" y="1085755"/>
                </a:cubicBezTo>
                <a:cubicBezTo>
                  <a:pt x="763629" y="1097333"/>
                  <a:pt x="761057" y="1108911"/>
                  <a:pt x="758670" y="1120675"/>
                </a:cubicBezTo>
                <a:cubicBezTo>
                  <a:pt x="757561" y="1125821"/>
                  <a:pt x="756461" y="1130967"/>
                  <a:pt x="755360" y="1136113"/>
                </a:cubicBezTo>
                <a:cubicBezTo>
                  <a:pt x="747828" y="1172863"/>
                  <a:pt x="740481" y="1210356"/>
                  <a:pt x="733862" y="1248950"/>
                </a:cubicBezTo>
                <a:cubicBezTo>
                  <a:pt x="733498" y="1250787"/>
                  <a:pt x="733126" y="1252810"/>
                  <a:pt x="732762" y="1254833"/>
                </a:cubicBezTo>
                <a:cubicBezTo>
                  <a:pt x="727430" y="1284786"/>
                  <a:pt x="722842" y="1313460"/>
                  <a:pt x="718797" y="1340290"/>
                </a:cubicBezTo>
                <a:cubicBezTo>
                  <a:pt x="718433" y="1341940"/>
                  <a:pt x="718247" y="1343591"/>
                  <a:pt x="718061" y="1345436"/>
                </a:cubicBezTo>
                <a:cubicBezTo>
                  <a:pt x="716960" y="1354069"/>
                  <a:pt x="715860" y="1362710"/>
                  <a:pt x="714759" y="1371529"/>
                </a:cubicBezTo>
                <a:cubicBezTo>
                  <a:pt x="710349" y="1404977"/>
                  <a:pt x="705940" y="1439162"/>
                  <a:pt x="701530" y="1473525"/>
                </a:cubicBezTo>
                <a:cubicBezTo>
                  <a:pt x="700058" y="1486575"/>
                  <a:pt x="698585" y="1498890"/>
                  <a:pt x="697485" y="1510468"/>
                </a:cubicBezTo>
                <a:cubicBezTo>
                  <a:pt x="695648" y="1536190"/>
                  <a:pt x="693625" y="1561919"/>
                  <a:pt x="691424" y="1588020"/>
                </a:cubicBezTo>
                <a:cubicBezTo>
                  <a:pt x="689037" y="1619446"/>
                  <a:pt x="687751" y="1636170"/>
                  <a:pt x="687751" y="1636170"/>
                </a:cubicBezTo>
                <a:cubicBezTo>
                  <a:pt x="687751" y="1636720"/>
                  <a:pt x="687565" y="1637084"/>
                  <a:pt x="687565" y="1637635"/>
                </a:cubicBezTo>
                <a:cubicBezTo>
                  <a:pt x="684256" y="1681010"/>
                  <a:pt x="681683" y="1725115"/>
                  <a:pt x="681683" y="1769955"/>
                </a:cubicBezTo>
                <a:cubicBezTo>
                  <a:pt x="674336" y="1956121"/>
                  <a:pt x="684256" y="2152943"/>
                  <a:pt x="709977" y="2353997"/>
                </a:cubicBezTo>
                <a:cubicBezTo>
                  <a:pt x="758112" y="2757018"/>
                  <a:pt x="886906" y="3177136"/>
                  <a:pt x="1084232" y="3564355"/>
                </a:cubicBezTo>
                <a:cubicBezTo>
                  <a:pt x="1279713" y="3953040"/>
                  <a:pt x="1551995" y="4302766"/>
                  <a:pt x="1849263" y="4586339"/>
                </a:cubicBezTo>
                <a:cubicBezTo>
                  <a:pt x="1997346" y="4729316"/>
                  <a:pt x="2154241" y="4853181"/>
                  <a:pt x="2309493" y="4960872"/>
                </a:cubicBezTo>
                <a:cubicBezTo>
                  <a:pt x="2386108" y="5016376"/>
                  <a:pt x="2465660" y="5063054"/>
                  <a:pt x="2540802" y="5110839"/>
                </a:cubicBezTo>
                <a:cubicBezTo>
                  <a:pt x="2579753" y="5132701"/>
                  <a:pt x="2617967" y="5154207"/>
                  <a:pt x="2655445" y="5175341"/>
                </a:cubicBezTo>
                <a:cubicBezTo>
                  <a:pt x="2674370" y="5185818"/>
                  <a:pt x="2692923" y="5196102"/>
                  <a:pt x="2711298" y="5206402"/>
                </a:cubicBezTo>
                <a:cubicBezTo>
                  <a:pt x="2730223" y="5215771"/>
                  <a:pt x="2748962" y="5225141"/>
                  <a:pt x="2767515" y="5234332"/>
                </a:cubicBezTo>
                <a:cubicBezTo>
                  <a:pt x="2953449" y="5328609"/>
                  <a:pt x="3126882" y="5398078"/>
                  <a:pt x="3276438" y="5449165"/>
                </a:cubicBezTo>
                <a:cubicBezTo>
                  <a:pt x="3277360" y="5449351"/>
                  <a:pt x="3278461" y="5449537"/>
                  <a:pt x="3279375" y="5449901"/>
                </a:cubicBezTo>
                <a:cubicBezTo>
                  <a:pt x="3279375" y="5449901"/>
                  <a:pt x="3305655" y="5458720"/>
                  <a:pt x="3354889" y="5474894"/>
                </a:cubicBezTo>
                <a:cubicBezTo>
                  <a:pt x="3356176" y="5475266"/>
                  <a:pt x="3357462" y="5475817"/>
                  <a:pt x="3358749" y="5476181"/>
                </a:cubicBezTo>
                <a:cubicBezTo>
                  <a:pt x="3396041" y="5487945"/>
                  <a:pt x="3431318" y="5498423"/>
                  <a:pt x="3464758" y="5507792"/>
                </a:cubicBezTo>
                <a:cubicBezTo>
                  <a:pt x="3495626" y="5516247"/>
                  <a:pt x="3529981" y="5525617"/>
                  <a:pt x="3567645" y="5536281"/>
                </a:cubicBezTo>
                <a:cubicBezTo>
                  <a:pt x="3568931" y="5536645"/>
                  <a:pt x="3570032" y="5537009"/>
                  <a:pt x="3571318" y="5537381"/>
                </a:cubicBezTo>
                <a:cubicBezTo>
                  <a:pt x="3585284" y="5540869"/>
                  <a:pt x="3599799" y="5544364"/>
                  <a:pt x="3614679" y="5547859"/>
                </a:cubicBezTo>
                <a:cubicBezTo>
                  <a:pt x="3623126" y="5549696"/>
                  <a:pt x="3631581" y="5551532"/>
                  <a:pt x="3639478" y="5553369"/>
                </a:cubicBezTo>
                <a:cubicBezTo>
                  <a:pt x="3673655" y="5561088"/>
                  <a:pt x="3703050" y="5567706"/>
                  <a:pt x="3727485" y="5573216"/>
                </a:cubicBezTo>
                <a:cubicBezTo>
                  <a:pt x="3899081" y="5609237"/>
                  <a:pt x="4114960" y="5643422"/>
                  <a:pt x="4364830" y="5655729"/>
                </a:cubicBezTo>
                <a:cubicBezTo>
                  <a:pt x="4406532" y="5656837"/>
                  <a:pt x="4448970" y="5657751"/>
                  <a:pt x="4492330" y="5658859"/>
                </a:cubicBezTo>
                <a:cubicBezTo>
                  <a:pt x="4514014" y="5659410"/>
                  <a:pt x="4535876" y="5659960"/>
                  <a:pt x="4557924" y="5660510"/>
                </a:cubicBezTo>
                <a:cubicBezTo>
                  <a:pt x="4580150" y="5659960"/>
                  <a:pt x="4602385" y="5659410"/>
                  <a:pt x="4624798" y="5658859"/>
                </a:cubicBezTo>
                <a:cubicBezTo>
                  <a:pt x="4669630" y="5657573"/>
                  <a:pt x="4715378" y="5656465"/>
                  <a:pt x="4761674" y="5655186"/>
                </a:cubicBezTo>
                <a:cubicBezTo>
                  <a:pt x="4807972" y="5651691"/>
                  <a:pt x="4854820" y="5648196"/>
                  <a:pt x="4902404" y="5644708"/>
                </a:cubicBezTo>
                <a:cubicBezTo>
                  <a:pt x="5092196" y="5626698"/>
                  <a:pt x="5291902" y="5599310"/>
                  <a:pt x="5493451" y="5548587"/>
                </a:cubicBezTo>
                <a:cubicBezTo>
                  <a:pt x="5896178" y="5449901"/>
                  <a:pt x="6311584" y="5281746"/>
                  <a:pt x="6681234" y="5041184"/>
                </a:cubicBezTo>
                <a:cubicBezTo>
                  <a:pt x="6940285" y="4874543"/>
                  <a:pt x="7179188" y="4677719"/>
                  <a:pt x="7385381" y="4463734"/>
                </a:cubicBezTo>
                <a:lnTo>
                  <a:pt x="7579656" y="4245129"/>
                </a:lnTo>
                <a:lnTo>
                  <a:pt x="7579656" y="5200520"/>
                </a:lnTo>
                <a:cubicBezTo>
                  <a:pt x="7415406" y="5342396"/>
                  <a:pt x="7239028" y="5474894"/>
                  <a:pt x="7053644" y="5593986"/>
                </a:cubicBezTo>
                <a:cubicBezTo>
                  <a:pt x="6619136" y="5876265"/>
                  <a:pt x="6130610" y="6074746"/>
                  <a:pt x="5656414" y="6190706"/>
                </a:cubicBezTo>
                <a:cubicBezTo>
                  <a:pt x="5419410" y="6249884"/>
                  <a:pt x="5184606" y="6282782"/>
                  <a:pt x="4961752" y="6303729"/>
                </a:cubicBezTo>
                <a:cubicBezTo>
                  <a:pt x="4905899" y="6307775"/>
                  <a:pt x="4850782" y="6311812"/>
                  <a:pt x="4796580" y="6315858"/>
                </a:cubicBezTo>
                <a:cubicBezTo>
                  <a:pt x="4742200" y="6317330"/>
                  <a:pt x="4688734" y="6318803"/>
                  <a:pt x="4636004" y="6320268"/>
                </a:cubicBezTo>
                <a:cubicBezTo>
                  <a:pt x="4609732" y="6320818"/>
                  <a:pt x="4583646" y="6321554"/>
                  <a:pt x="4557738" y="6322104"/>
                </a:cubicBezTo>
                <a:cubicBezTo>
                  <a:pt x="4531830" y="6321554"/>
                  <a:pt x="4506109" y="6321004"/>
                  <a:pt x="4480760" y="6320454"/>
                </a:cubicBezTo>
                <a:cubicBezTo>
                  <a:pt x="4430052" y="6318981"/>
                  <a:pt x="4380260" y="6317881"/>
                  <a:pt x="4331390" y="6316594"/>
                </a:cubicBezTo>
                <a:cubicBezTo>
                  <a:pt x="4085379" y="6304652"/>
                  <a:pt x="3867113" y="6274513"/>
                  <a:pt x="3683939" y="6239956"/>
                </a:cubicBezTo>
                <a:cubicBezTo>
                  <a:pt x="3682838" y="6239778"/>
                  <a:pt x="3681552" y="6239778"/>
                  <a:pt x="3680451" y="6239592"/>
                </a:cubicBezTo>
                <a:cubicBezTo>
                  <a:pt x="3680451" y="6239592"/>
                  <a:pt x="3672547" y="6238305"/>
                  <a:pt x="3656931" y="6235547"/>
                </a:cubicBezTo>
                <a:cubicBezTo>
                  <a:pt x="3641315" y="6233160"/>
                  <a:pt x="3618538" y="6227828"/>
                  <a:pt x="3588771" y="6221217"/>
                </a:cubicBezTo>
                <a:cubicBezTo>
                  <a:pt x="3586934" y="6220845"/>
                  <a:pt x="3584912" y="6220295"/>
                  <a:pt x="3583075" y="6219931"/>
                </a:cubicBezTo>
                <a:cubicBezTo>
                  <a:pt x="3536591" y="6210189"/>
                  <a:pt x="3492867" y="6200262"/>
                  <a:pt x="3452080" y="6190528"/>
                </a:cubicBezTo>
                <a:cubicBezTo>
                  <a:pt x="3438487" y="6187583"/>
                  <a:pt x="3424335" y="6184274"/>
                  <a:pt x="3409642" y="6180600"/>
                </a:cubicBezTo>
                <a:cubicBezTo>
                  <a:pt x="3406333" y="6179678"/>
                  <a:pt x="3402473" y="6178578"/>
                  <a:pt x="3398986" y="6177655"/>
                </a:cubicBezTo>
                <a:cubicBezTo>
                  <a:pt x="3398986" y="6177655"/>
                  <a:pt x="3398800" y="6177655"/>
                  <a:pt x="3398800" y="6177655"/>
                </a:cubicBezTo>
                <a:cubicBezTo>
                  <a:pt x="3398063" y="6177477"/>
                  <a:pt x="3397327" y="6177291"/>
                  <a:pt x="3396591" y="6177105"/>
                </a:cubicBezTo>
                <a:cubicBezTo>
                  <a:pt x="3375837" y="6171409"/>
                  <a:pt x="3354525" y="6165527"/>
                  <a:pt x="3331741" y="6159281"/>
                </a:cubicBezTo>
                <a:cubicBezTo>
                  <a:pt x="3313180" y="6154321"/>
                  <a:pt x="3293712" y="6148989"/>
                  <a:pt x="3273865" y="6143293"/>
                </a:cubicBezTo>
                <a:cubicBezTo>
                  <a:pt x="3224258" y="6129692"/>
                  <a:pt x="3182371" y="6117749"/>
                  <a:pt x="3149666" y="6106171"/>
                </a:cubicBezTo>
                <a:cubicBezTo>
                  <a:pt x="2953263" y="6044235"/>
                  <a:pt x="2713685" y="5953453"/>
                  <a:pt x="2453531" y="5821497"/>
                </a:cubicBezTo>
                <a:cubicBezTo>
                  <a:pt x="2431669" y="5810469"/>
                  <a:pt x="2409807" y="5799449"/>
                  <a:pt x="2387573" y="5788421"/>
                </a:cubicBezTo>
                <a:cubicBezTo>
                  <a:pt x="2365710" y="5776471"/>
                  <a:pt x="2343848" y="5764342"/>
                  <a:pt x="2321800" y="5752028"/>
                </a:cubicBezTo>
                <a:cubicBezTo>
                  <a:pt x="2277889" y="5727221"/>
                  <a:pt x="2233064" y="5701863"/>
                  <a:pt x="2187317" y="5676134"/>
                </a:cubicBezTo>
                <a:cubicBezTo>
                  <a:pt x="2098574" y="5620451"/>
                  <a:pt x="2005429" y="5565133"/>
                  <a:pt x="1915400" y="5500073"/>
                </a:cubicBezTo>
                <a:cubicBezTo>
                  <a:pt x="1732775" y="5373449"/>
                  <a:pt x="1548872" y="5227714"/>
                  <a:pt x="1374881" y="5060295"/>
                </a:cubicBezTo>
                <a:cubicBezTo>
                  <a:pt x="1025806" y="4727657"/>
                  <a:pt x="706490" y="4316739"/>
                  <a:pt x="476282" y="3859685"/>
                </a:cubicBezTo>
                <a:cubicBezTo>
                  <a:pt x="243865" y="3404283"/>
                  <a:pt x="92844" y="2909558"/>
                  <a:pt x="35891" y="2435967"/>
                </a:cubicBezTo>
                <a:cubicBezTo>
                  <a:pt x="5573" y="2199442"/>
                  <a:pt x="-5633" y="1968800"/>
                  <a:pt x="2636" y="1750844"/>
                </a:cubicBezTo>
                <a:cubicBezTo>
                  <a:pt x="3008" y="1678065"/>
                  <a:pt x="8518" y="1606946"/>
                  <a:pt x="14214" y="1537298"/>
                </a:cubicBezTo>
                <a:cubicBezTo>
                  <a:pt x="15129" y="1527006"/>
                  <a:pt x="16051" y="1515614"/>
                  <a:pt x="16966" y="1502741"/>
                </a:cubicBezTo>
                <a:cubicBezTo>
                  <a:pt x="17888" y="1486203"/>
                  <a:pt x="19539" y="1467092"/>
                  <a:pt x="21561" y="1446323"/>
                </a:cubicBezTo>
                <a:cubicBezTo>
                  <a:pt x="21747" y="1442099"/>
                  <a:pt x="22111" y="1437689"/>
                  <a:pt x="22483" y="1433458"/>
                </a:cubicBezTo>
                <a:cubicBezTo>
                  <a:pt x="23584" y="1424639"/>
                  <a:pt x="24684" y="1416005"/>
                  <a:pt x="25785" y="1407178"/>
                </a:cubicBezTo>
                <a:cubicBezTo>
                  <a:pt x="31295" y="1361051"/>
                  <a:pt x="38464" y="1307392"/>
                  <a:pt x="46547" y="1246191"/>
                </a:cubicBezTo>
                <a:cubicBezTo>
                  <a:pt x="46547" y="1245641"/>
                  <a:pt x="46733" y="1245091"/>
                  <a:pt x="46733" y="1244541"/>
                </a:cubicBezTo>
                <a:cubicBezTo>
                  <a:pt x="48383" y="1232963"/>
                  <a:pt x="49856" y="1221198"/>
                  <a:pt x="51328" y="1209806"/>
                </a:cubicBezTo>
                <a:cubicBezTo>
                  <a:pt x="55002" y="1189409"/>
                  <a:pt x="58489" y="1169375"/>
                  <a:pt x="62163" y="1149342"/>
                </a:cubicBezTo>
                <a:cubicBezTo>
                  <a:pt x="69881" y="1103951"/>
                  <a:pt x="79065" y="1055616"/>
                  <a:pt x="89543" y="1004529"/>
                </a:cubicBezTo>
                <a:cubicBezTo>
                  <a:pt x="90457" y="1000119"/>
                  <a:pt x="91379" y="995888"/>
                  <a:pt x="92294" y="991478"/>
                </a:cubicBezTo>
                <a:cubicBezTo>
                  <a:pt x="95603" y="976227"/>
                  <a:pt x="98912" y="960417"/>
                  <a:pt x="102400" y="944615"/>
                </a:cubicBezTo>
                <a:cubicBezTo>
                  <a:pt x="103872" y="937997"/>
                  <a:pt x="105337" y="931386"/>
                  <a:pt x="106809" y="924768"/>
                </a:cubicBezTo>
                <a:cubicBezTo>
                  <a:pt x="109932" y="910803"/>
                  <a:pt x="113242" y="896651"/>
                  <a:pt x="116551" y="882314"/>
                </a:cubicBezTo>
                <a:cubicBezTo>
                  <a:pt x="117829" y="876254"/>
                  <a:pt x="119302" y="870372"/>
                  <a:pt x="120774" y="864304"/>
                </a:cubicBezTo>
                <a:cubicBezTo>
                  <a:pt x="124812" y="847580"/>
                  <a:pt x="128857" y="830677"/>
                  <a:pt x="133267" y="813581"/>
                </a:cubicBezTo>
                <a:cubicBezTo>
                  <a:pt x="133817" y="811194"/>
                  <a:pt x="134554" y="808807"/>
                  <a:pt x="135104" y="806413"/>
                </a:cubicBezTo>
                <a:cubicBezTo>
                  <a:pt x="170381" y="667668"/>
                  <a:pt x="216128" y="515314"/>
                  <a:pt x="276205" y="353591"/>
                </a:cubicBezTo>
                <a:cubicBezTo>
                  <a:pt x="290170" y="318120"/>
                  <a:pt x="304685" y="282099"/>
                  <a:pt x="319751" y="245713"/>
                </a:cubicBezTo>
                <a:cubicBezTo>
                  <a:pt x="345287" y="180289"/>
                  <a:pt x="370086" y="124971"/>
                  <a:pt x="391220" y="79759"/>
                </a:cubicBezTo>
                <a:close/>
              </a:path>
            </a:pathLst>
          </a:custGeom>
          <a:solidFill>
            <a:srgbClr val="F1F2F2"/>
          </a:solidFill>
          <a:ln w="2370" cap="flat">
            <a:noFill/>
            <a:prstDash val="solid"/>
            <a:miter/>
          </a:ln>
        </p:spPr>
        <p:txBody>
          <a:bodyPr rtlCol="0" anchor="ctr"/>
          <a:lstStyle/>
          <a:p>
            <a:endParaRPr lang="en-US"/>
          </a:p>
        </p:txBody>
      </p:sp>
      <p:sp>
        <p:nvSpPr>
          <p:cNvPr id="14" name="Graphic 4">
            <a:extLst>
              <a:ext uri="{FF2B5EF4-FFF2-40B4-BE49-F238E27FC236}">
                <a16:creationId xmlns:a16="http://schemas.microsoft.com/office/drawing/2014/main" id="{F9937D74-76F2-6540-999E-6E3E74DF3CAA}"/>
              </a:ext>
            </a:extLst>
          </p:cNvPr>
          <p:cNvSpPr/>
          <p:nvPr/>
        </p:nvSpPr>
        <p:spPr>
          <a:xfrm rot="10800000">
            <a:off x="0" y="1994564"/>
            <a:ext cx="6550436" cy="2693322"/>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solidFill>
            <a:srgbClr val="297239"/>
          </a:solidFill>
          <a:ln w="2370" cap="flat">
            <a:noFill/>
            <a:prstDash val="solid"/>
            <a:miter/>
          </a:ln>
        </p:spPr>
        <p:txBody>
          <a:bodyPr rtlCol="0" anchor="ctr"/>
          <a:lstStyle/>
          <a:p>
            <a:endParaRPr lang="en-US"/>
          </a:p>
        </p:txBody>
      </p:sp>
      <p:sp>
        <p:nvSpPr>
          <p:cNvPr id="15" name="Graphic 4">
            <a:extLst>
              <a:ext uri="{FF2B5EF4-FFF2-40B4-BE49-F238E27FC236}">
                <a16:creationId xmlns:a16="http://schemas.microsoft.com/office/drawing/2014/main" id="{0F923373-10C2-7448-9A99-9AD00DAB9853}"/>
              </a:ext>
            </a:extLst>
          </p:cNvPr>
          <p:cNvSpPr/>
          <p:nvPr/>
        </p:nvSpPr>
        <p:spPr>
          <a:xfrm rot="10800000">
            <a:off x="6450993" y="2523552"/>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16" name="Group 15">
            <a:extLst>
              <a:ext uri="{FF2B5EF4-FFF2-40B4-BE49-F238E27FC236}">
                <a16:creationId xmlns:a16="http://schemas.microsoft.com/office/drawing/2014/main" id="{BC7DDA0B-9300-C84E-805B-91DFA73C67D2}"/>
              </a:ext>
            </a:extLst>
          </p:cNvPr>
          <p:cNvGrpSpPr/>
          <p:nvPr userDrawn="1"/>
        </p:nvGrpSpPr>
        <p:grpSpPr>
          <a:xfrm>
            <a:off x="213315" y="5642759"/>
            <a:ext cx="2735993" cy="679345"/>
            <a:chOff x="0" y="0"/>
            <a:chExt cx="2301694" cy="571500"/>
          </a:xfrm>
        </p:grpSpPr>
        <p:sp>
          <p:nvSpPr>
            <p:cNvPr id="20" name="Rectangle 19">
              <a:extLst>
                <a:ext uri="{FF2B5EF4-FFF2-40B4-BE49-F238E27FC236}">
                  <a16:creationId xmlns:a16="http://schemas.microsoft.com/office/drawing/2014/main" id="{B71A814C-FB12-F749-A560-BD9642ABF263}"/>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21" name="Picture 20">
              <a:extLst>
                <a:ext uri="{FF2B5EF4-FFF2-40B4-BE49-F238E27FC236}">
                  <a16:creationId xmlns:a16="http://schemas.microsoft.com/office/drawing/2014/main" id="{5B69F029-B917-2E46-8724-CE05AF7DF28E}"/>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24" name="Text Placeholder 23">
            <a:extLst>
              <a:ext uri="{FF2B5EF4-FFF2-40B4-BE49-F238E27FC236}">
                <a16:creationId xmlns:a16="http://schemas.microsoft.com/office/drawing/2014/main" id="{2546403F-7C8D-8348-8F7B-5E9C8AAE4AC3}"/>
              </a:ext>
            </a:extLst>
          </p:cNvPr>
          <p:cNvSpPr>
            <a:spLocks noGrp="1"/>
          </p:cNvSpPr>
          <p:nvPr>
            <p:ph type="body" sz="quarter" idx="15" hasCustomPrompt="1"/>
          </p:nvPr>
        </p:nvSpPr>
        <p:spPr>
          <a:xfrm>
            <a:off x="585332" y="3366372"/>
            <a:ext cx="5278651" cy="697353"/>
          </a:xfrm>
        </p:spPr>
        <p:txBody>
          <a:bodyPr>
            <a:noAutofit/>
          </a:bodyPr>
          <a:lstStyle>
            <a:lvl1pPr marL="0" indent="0" algn="l">
              <a:buNone/>
              <a:defRPr sz="5400" b="1" baseline="0">
                <a:solidFill>
                  <a:schemeClr val="bg1"/>
                </a:solidFill>
                <a:latin typeface="+mn-lt"/>
              </a:defRPr>
            </a:lvl1pPr>
          </a:lstStyle>
          <a:p>
            <a:pPr lvl="0"/>
            <a:r>
              <a:rPr lang="en-US"/>
              <a:t>POWERPIONT</a:t>
            </a:r>
          </a:p>
        </p:txBody>
      </p:sp>
      <p:sp>
        <p:nvSpPr>
          <p:cNvPr id="25" name="Text Placeholder 23">
            <a:extLst>
              <a:ext uri="{FF2B5EF4-FFF2-40B4-BE49-F238E27FC236}">
                <a16:creationId xmlns:a16="http://schemas.microsoft.com/office/drawing/2014/main" id="{60557D00-020D-BD43-AB3C-5A3B7B04DB1F}"/>
              </a:ext>
            </a:extLst>
          </p:cNvPr>
          <p:cNvSpPr>
            <a:spLocks noGrp="1"/>
          </p:cNvSpPr>
          <p:nvPr>
            <p:ph type="body" sz="quarter" idx="16" hasCustomPrompt="1"/>
          </p:nvPr>
        </p:nvSpPr>
        <p:spPr>
          <a:xfrm>
            <a:off x="585332" y="2747849"/>
            <a:ext cx="5278651" cy="697353"/>
          </a:xfrm>
        </p:spPr>
        <p:txBody>
          <a:bodyPr>
            <a:normAutofit/>
          </a:bodyPr>
          <a:lstStyle>
            <a:lvl1pPr marL="0" indent="0" algn="l">
              <a:buNone/>
              <a:defRPr sz="3600" b="0" i="0">
                <a:solidFill>
                  <a:schemeClr val="bg1"/>
                </a:solidFill>
                <a:latin typeface="+mn-lt"/>
              </a:defRPr>
            </a:lvl1pPr>
          </a:lstStyle>
          <a:p>
            <a:pPr lvl="0"/>
            <a:r>
              <a:rPr lang="en-US"/>
              <a:t>Cover Design 1</a:t>
            </a:r>
          </a:p>
        </p:txBody>
      </p:sp>
      <p:pic>
        <p:nvPicPr>
          <p:cNvPr id="26" name="Picture 25" descr="Logo&#10;&#10;Description automatically generated">
            <a:extLst>
              <a:ext uri="{FF2B5EF4-FFF2-40B4-BE49-F238E27FC236}">
                <a16:creationId xmlns:a16="http://schemas.microsoft.com/office/drawing/2014/main" id="{1C6E8B7D-F338-1148-9FC3-1E54738D0EB3}"/>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49996" y="1700219"/>
            <a:ext cx="5223504" cy="3340878"/>
          </a:xfrm>
          <a:prstGeom prst="rect">
            <a:avLst/>
          </a:prstGeom>
        </p:spPr>
      </p:pic>
    </p:spTree>
    <p:extLst>
      <p:ext uri="{BB962C8B-B14F-4D97-AF65-F5344CB8AC3E}">
        <p14:creationId xmlns:p14="http://schemas.microsoft.com/office/powerpoint/2010/main" val="4220865040"/>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Circle icon graph">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11BCDD55-1DF7-884A-BB9D-948AA2579F83}"/>
              </a:ext>
            </a:extLst>
          </p:cNvPr>
          <p:cNvGrpSpPr/>
          <p:nvPr userDrawn="1"/>
        </p:nvGrpSpPr>
        <p:grpSpPr>
          <a:xfrm flipH="1">
            <a:off x="8729578" y="863758"/>
            <a:ext cx="3462422" cy="4621568"/>
            <a:chOff x="1333421" y="1575267"/>
            <a:chExt cx="7926559" cy="10580207"/>
          </a:xfrm>
        </p:grpSpPr>
        <p:sp>
          <p:nvSpPr>
            <p:cNvPr id="3" name="Freeform 360">
              <a:extLst>
                <a:ext uri="{FF2B5EF4-FFF2-40B4-BE49-F238E27FC236}">
                  <a16:creationId xmlns:a16="http://schemas.microsoft.com/office/drawing/2014/main" id="{444920D1-2F08-AC4B-8699-90F0CFC61A19}"/>
                </a:ext>
              </a:extLst>
            </p:cNvPr>
            <p:cNvSpPr>
              <a:spLocks noChangeArrowheads="1"/>
            </p:cNvSpPr>
            <p:nvPr/>
          </p:nvSpPr>
          <p:spPr bwMode="auto">
            <a:xfrm>
              <a:off x="5564524" y="5167524"/>
              <a:ext cx="1120431" cy="3380949"/>
            </a:xfrm>
            <a:custGeom>
              <a:avLst/>
              <a:gdLst>
                <a:gd name="T0" fmla="*/ 0 w 1005"/>
                <a:gd name="T1" fmla="*/ 2794 h 3034"/>
                <a:gd name="T2" fmla="*/ 0 w 1005"/>
                <a:gd name="T3" fmla="*/ 2794 h 3034"/>
                <a:gd name="T4" fmla="*/ 16 w 1005"/>
                <a:gd name="T5" fmla="*/ 2738 h 3034"/>
                <a:gd name="T6" fmla="*/ 207 w 1005"/>
                <a:gd name="T7" fmla="*/ 1520 h 3034"/>
                <a:gd name="T8" fmla="*/ 16 w 1005"/>
                <a:gd name="T9" fmla="*/ 294 h 3034"/>
                <a:gd name="T10" fmla="*/ 0 w 1005"/>
                <a:gd name="T11" fmla="*/ 247 h 3034"/>
                <a:gd name="T12" fmla="*/ 757 w 1005"/>
                <a:gd name="T13" fmla="*/ 0 h 3034"/>
                <a:gd name="T14" fmla="*/ 773 w 1005"/>
                <a:gd name="T15" fmla="*/ 48 h 3034"/>
                <a:gd name="T16" fmla="*/ 1004 w 1005"/>
                <a:gd name="T17" fmla="*/ 1520 h 3034"/>
                <a:gd name="T18" fmla="*/ 773 w 1005"/>
                <a:gd name="T19" fmla="*/ 2985 h 3034"/>
                <a:gd name="T20" fmla="*/ 757 w 1005"/>
                <a:gd name="T21" fmla="*/ 3033 h 3034"/>
                <a:gd name="T22" fmla="*/ 0 w 1005"/>
                <a:gd name="T23" fmla="*/ 2794 h 30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1005" h="3034">
                  <a:moveTo>
                    <a:pt x="0" y="2794"/>
                  </a:moveTo>
                  <a:lnTo>
                    <a:pt x="0" y="2794"/>
                  </a:lnTo>
                  <a:cubicBezTo>
                    <a:pt x="16" y="2738"/>
                    <a:pt x="16" y="2738"/>
                    <a:pt x="16" y="2738"/>
                  </a:cubicBezTo>
                  <a:cubicBezTo>
                    <a:pt x="144" y="2348"/>
                    <a:pt x="207" y="1934"/>
                    <a:pt x="207" y="1520"/>
                  </a:cubicBezTo>
                  <a:cubicBezTo>
                    <a:pt x="207" y="1099"/>
                    <a:pt x="144" y="693"/>
                    <a:pt x="16" y="294"/>
                  </a:cubicBezTo>
                  <a:cubicBezTo>
                    <a:pt x="0" y="247"/>
                    <a:pt x="0" y="247"/>
                    <a:pt x="0" y="247"/>
                  </a:cubicBezTo>
                  <a:cubicBezTo>
                    <a:pt x="757" y="0"/>
                    <a:pt x="757" y="0"/>
                    <a:pt x="757" y="0"/>
                  </a:cubicBezTo>
                  <a:cubicBezTo>
                    <a:pt x="773" y="48"/>
                    <a:pt x="773" y="48"/>
                    <a:pt x="773" y="48"/>
                  </a:cubicBezTo>
                  <a:cubicBezTo>
                    <a:pt x="932" y="526"/>
                    <a:pt x="1004" y="1019"/>
                    <a:pt x="1004" y="1520"/>
                  </a:cubicBezTo>
                  <a:cubicBezTo>
                    <a:pt x="1004" y="2022"/>
                    <a:pt x="932" y="2515"/>
                    <a:pt x="773" y="2985"/>
                  </a:cubicBezTo>
                  <a:cubicBezTo>
                    <a:pt x="757" y="3033"/>
                    <a:pt x="757" y="3033"/>
                    <a:pt x="757" y="3033"/>
                  </a:cubicBezTo>
                  <a:lnTo>
                    <a:pt x="0" y="2794"/>
                  </a:lnTo>
                </a:path>
              </a:pathLst>
            </a:custGeom>
            <a:solidFill>
              <a:srgbClr val="468940"/>
            </a:solidFill>
            <a:ln>
              <a:noFill/>
            </a:ln>
            <a:effectLst/>
          </p:spPr>
          <p:txBody>
            <a:bodyPr wrap="none" anchor="ctr"/>
            <a:lstStyle/>
            <a:p>
              <a:endParaRPr lang="en-US"/>
            </a:p>
          </p:txBody>
        </p:sp>
        <p:sp>
          <p:nvSpPr>
            <p:cNvPr id="4" name="Freeform 362">
              <a:extLst>
                <a:ext uri="{FF2B5EF4-FFF2-40B4-BE49-F238E27FC236}">
                  <a16:creationId xmlns:a16="http://schemas.microsoft.com/office/drawing/2014/main" id="{7CCCF227-4B75-8E43-B1E3-6224CB19C115}"/>
                </a:ext>
              </a:extLst>
            </p:cNvPr>
            <p:cNvSpPr>
              <a:spLocks noChangeArrowheads="1"/>
            </p:cNvSpPr>
            <p:nvPr/>
          </p:nvSpPr>
          <p:spPr bwMode="auto">
            <a:xfrm>
              <a:off x="1333421" y="1575267"/>
              <a:ext cx="3223696" cy="1759273"/>
            </a:xfrm>
            <a:custGeom>
              <a:avLst/>
              <a:gdLst>
                <a:gd name="T0" fmla="*/ 2381 w 2891"/>
                <a:gd name="T1" fmla="*/ 1545 h 1577"/>
                <a:gd name="T2" fmla="*/ 2381 w 2891"/>
                <a:gd name="T3" fmla="*/ 1545 h 1577"/>
                <a:gd name="T4" fmla="*/ 55 w 2891"/>
                <a:gd name="T5" fmla="*/ 796 h 1577"/>
                <a:gd name="T6" fmla="*/ 0 w 2891"/>
                <a:gd name="T7" fmla="*/ 796 h 1577"/>
                <a:gd name="T8" fmla="*/ 0 w 2891"/>
                <a:gd name="T9" fmla="*/ 0 h 1577"/>
                <a:gd name="T10" fmla="*/ 55 w 2891"/>
                <a:gd name="T11" fmla="*/ 0 h 1577"/>
                <a:gd name="T12" fmla="*/ 2851 w 2891"/>
                <a:gd name="T13" fmla="*/ 900 h 1577"/>
                <a:gd name="T14" fmla="*/ 2890 w 2891"/>
                <a:gd name="T15" fmla="*/ 931 h 1577"/>
                <a:gd name="T16" fmla="*/ 2420 w 2891"/>
                <a:gd name="T17" fmla="*/ 1576 h 1577"/>
                <a:gd name="T18" fmla="*/ 2381 w 2891"/>
                <a:gd name="T19" fmla="*/ 1545 h 157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77">
                  <a:moveTo>
                    <a:pt x="2381" y="1545"/>
                  </a:moveTo>
                  <a:lnTo>
                    <a:pt x="2381" y="1545"/>
                  </a:lnTo>
                  <a:cubicBezTo>
                    <a:pt x="1704" y="1051"/>
                    <a:pt x="900" y="796"/>
                    <a:pt x="55" y="796"/>
                  </a:cubicBezTo>
                  <a:cubicBezTo>
                    <a:pt x="0" y="796"/>
                    <a:pt x="0" y="796"/>
                    <a:pt x="0" y="796"/>
                  </a:cubicBezTo>
                  <a:cubicBezTo>
                    <a:pt x="0" y="0"/>
                    <a:pt x="0" y="0"/>
                    <a:pt x="0" y="0"/>
                  </a:cubicBezTo>
                  <a:cubicBezTo>
                    <a:pt x="55" y="0"/>
                    <a:pt x="55" y="0"/>
                    <a:pt x="55" y="0"/>
                  </a:cubicBezTo>
                  <a:cubicBezTo>
                    <a:pt x="1067" y="0"/>
                    <a:pt x="2030" y="311"/>
                    <a:pt x="2851" y="900"/>
                  </a:cubicBezTo>
                  <a:cubicBezTo>
                    <a:pt x="2890" y="931"/>
                    <a:pt x="2890" y="931"/>
                    <a:pt x="2890" y="931"/>
                  </a:cubicBezTo>
                  <a:cubicBezTo>
                    <a:pt x="2420" y="1576"/>
                    <a:pt x="2420" y="1576"/>
                    <a:pt x="2420" y="1576"/>
                  </a:cubicBezTo>
                  <a:lnTo>
                    <a:pt x="2381" y="1545"/>
                  </a:lnTo>
                </a:path>
              </a:pathLst>
            </a:custGeom>
            <a:solidFill>
              <a:srgbClr val="84BA41"/>
            </a:solidFill>
            <a:ln>
              <a:noFill/>
            </a:ln>
            <a:effectLst/>
          </p:spPr>
          <p:txBody>
            <a:bodyPr wrap="none" anchor="ctr"/>
            <a:lstStyle/>
            <a:p>
              <a:endParaRPr lang="en-US"/>
            </a:p>
          </p:txBody>
        </p:sp>
        <p:sp>
          <p:nvSpPr>
            <p:cNvPr id="5" name="Freeform 364">
              <a:extLst>
                <a:ext uri="{FF2B5EF4-FFF2-40B4-BE49-F238E27FC236}">
                  <a16:creationId xmlns:a16="http://schemas.microsoft.com/office/drawing/2014/main" id="{202302F4-CC55-1B49-AF69-5DF0D0B8B1FF}"/>
                </a:ext>
              </a:extLst>
            </p:cNvPr>
            <p:cNvSpPr>
              <a:spLocks noChangeArrowheads="1"/>
            </p:cNvSpPr>
            <p:nvPr/>
          </p:nvSpPr>
          <p:spPr bwMode="auto">
            <a:xfrm>
              <a:off x="3933019" y="2543357"/>
              <a:ext cx="2511140" cy="3017301"/>
            </a:xfrm>
            <a:custGeom>
              <a:avLst/>
              <a:gdLst>
                <a:gd name="T0" fmla="*/ 1481 w 2255"/>
                <a:gd name="T1" fmla="*/ 2651 h 2708"/>
                <a:gd name="T2" fmla="*/ 1481 w 2255"/>
                <a:gd name="T3" fmla="*/ 2651 h 2708"/>
                <a:gd name="T4" fmla="*/ 916 w 2255"/>
                <a:gd name="T5" fmla="*/ 1553 h 2708"/>
                <a:gd name="T6" fmla="*/ 48 w 2255"/>
                <a:gd name="T7" fmla="*/ 677 h 2708"/>
                <a:gd name="T8" fmla="*/ 0 w 2255"/>
                <a:gd name="T9" fmla="*/ 645 h 2708"/>
                <a:gd name="T10" fmla="*/ 470 w 2255"/>
                <a:gd name="T11" fmla="*/ 0 h 2708"/>
                <a:gd name="T12" fmla="*/ 518 w 2255"/>
                <a:gd name="T13" fmla="*/ 32 h 2708"/>
                <a:gd name="T14" fmla="*/ 1561 w 2255"/>
                <a:gd name="T15" fmla="*/ 1083 h 2708"/>
                <a:gd name="T16" fmla="*/ 2238 w 2255"/>
                <a:gd name="T17" fmla="*/ 2405 h 2708"/>
                <a:gd name="T18" fmla="*/ 2254 w 2255"/>
                <a:gd name="T19" fmla="*/ 2460 h 2708"/>
                <a:gd name="T20" fmla="*/ 1497 w 2255"/>
                <a:gd name="T21" fmla="*/ 2707 h 2708"/>
                <a:gd name="T22" fmla="*/ 1481 w 2255"/>
                <a:gd name="T23" fmla="*/ 2651 h 270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8">
                  <a:moveTo>
                    <a:pt x="1481" y="2651"/>
                  </a:moveTo>
                  <a:lnTo>
                    <a:pt x="1481" y="2651"/>
                  </a:lnTo>
                  <a:cubicBezTo>
                    <a:pt x="1354" y="2261"/>
                    <a:pt x="1163" y="1887"/>
                    <a:pt x="916" y="1553"/>
                  </a:cubicBezTo>
                  <a:cubicBezTo>
                    <a:pt x="669" y="1218"/>
                    <a:pt x="382" y="923"/>
                    <a:pt x="48" y="677"/>
                  </a:cubicBezTo>
                  <a:cubicBezTo>
                    <a:pt x="0" y="645"/>
                    <a:pt x="0" y="645"/>
                    <a:pt x="0" y="645"/>
                  </a:cubicBezTo>
                  <a:cubicBezTo>
                    <a:pt x="470" y="0"/>
                    <a:pt x="470" y="0"/>
                    <a:pt x="470" y="0"/>
                  </a:cubicBezTo>
                  <a:cubicBezTo>
                    <a:pt x="518" y="32"/>
                    <a:pt x="518" y="32"/>
                    <a:pt x="518" y="32"/>
                  </a:cubicBezTo>
                  <a:cubicBezTo>
                    <a:pt x="916" y="326"/>
                    <a:pt x="1266" y="677"/>
                    <a:pt x="1561" y="1083"/>
                  </a:cubicBezTo>
                  <a:cubicBezTo>
                    <a:pt x="1855" y="1489"/>
                    <a:pt x="2086" y="1935"/>
                    <a:pt x="2238" y="2405"/>
                  </a:cubicBezTo>
                  <a:cubicBezTo>
                    <a:pt x="2254" y="2460"/>
                    <a:pt x="2254" y="2460"/>
                    <a:pt x="2254" y="2460"/>
                  </a:cubicBezTo>
                  <a:cubicBezTo>
                    <a:pt x="1497" y="2707"/>
                    <a:pt x="1497" y="2707"/>
                    <a:pt x="1497" y="2707"/>
                  </a:cubicBezTo>
                  <a:lnTo>
                    <a:pt x="1481" y="2651"/>
                  </a:lnTo>
                </a:path>
              </a:pathLst>
            </a:custGeom>
            <a:solidFill>
              <a:srgbClr val="63A043"/>
            </a:solidFill>
            <a:ln>
              <a:noFill/>
            </a:ln>
            <a:effectLst/>
          </p:spPr>
          <p:txBody>
            <a:bodyPr wrap="none" anchor="ctr"/>
            <a:lstStyle/>
            <a:p>
              <a:endParaRPr lang="en-US"/>
            </a:p>
          </p:txBody>
        </p:sp>
        <p:sp>
          <p:nvSpPr>
            <p:cNvPr id="6" name="Freeform 366">
              <a:extLst>
                <a:ext uri="{FF2B5EF4-FFF2-40B4-BE49-F238E27FC236}">
                  <a16:creationId xmlns:a16="http://schemas.microsoft.com/office/drawing/2014/main" id="{CB9C6474-133B-844D-9BD8-3E0B449C8704}"/>
                </a:ext>
              </a:extLst>
            </p:cNvPr>
            <p:cNvSpPr>
              <a:spLocks noChangeArrowheads="1"/>
            </p:cNvSpPr>
            <p:nvPr/>
          </p:nvSpPr>
          <p:spPr bwMode="auto">
            <a:xfrm>
              <a:off x="1333421" y="10386373"/>
              <a:ext cx="3223696" cy="1769101"/>
            </a:xfrm>
            <a:custGeom>
              <a:avLst/>
              <a:gdLst>
                <a:gd name="T0" fmla="*/ 0 w 2891"/>
                <a:gd name="T1" fmla="*/ 1585 h 1586"/>
                <a:gd name="T2" fmla="*/ 0 w 2891"/>
                <a:gd name="T3" fmla="*/ 1585 h 1586"/>
                <a:gd name="T4" fmla="*/ 0 w 2891"/>
                <a:gd name="T5" fmla="*/ 788 h 1586"/>
                <a:gd name="T6" fmla="*/ 55 w 2891"/>
                <a:gd name="T7" fmla="*/ 788 h 1586"/>
                <a:gd name="T8" fmla="*/ 2381 w 2891"/>
                <a:gd name="T9" fmla="*/ 32 h 1586"/>
                <a:gd name="T10" fmla="*/ 2420 w 2891"/>
                <a:gd name="T11" fmla="*/ 0 h 1586"/>
                <a:gd name="T12" fmla="*/ 2890 w 2891"/>
                <a:gd name="T13" fmla="*/ 645 h 1586"/>
                <a:gd name="T14" fmla="*/ 2851 w 2891"/>
                <a:gd name="T15" fmla="*/ 677 h 1586"/>
                <a:gd name="T16" fmla="*/ 55 w 2891"/>
                <a:gd name="T17" fmla="*/ 1585 h 1586"/>
                <a:gd name="T18" fmla="*/ 0 w 2891"/>
                <a:gd name="T19" fmla="*/ 1585 h 1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Lst>
              <a:rect l="0" t="0" r="r" b="b"/>
              <a:pathLst>
                <a:path w="2891" h="1586">
                  <a:moveTo>
                    <a:pt x="0" y="1585"/>
                  </a:moveTo>
                  <a:lnTo>
                    <a:pt x="0" y="1585"/>
                  </a:lnTo>
                  <a:cubicBezTo>
                    <a:pt x="0" y="788"/>
                    <a:pt x="0" y="788"/>
                    <a:pt x="0" y="788"/>
                  </a:cubicBezTo>
                  <a:cubicBezTo>
                    <a:pt x="55" y="788"/>
                    <a:pt x="55" y="788"/>
                    <a:pt x="55" y="788"/>
                  </a:cubicBezTo>
                  <a:cubicBezTo>
                    <a:pt x="900" y="788"/>
                    <a:pt x="1704" y="526"/>
                    <a:pt x="2381" y="32"/>
                  </a:cubicBezTo>
                  <a:cubicBezTo>
                    <a:pt x="2420" y="0"/>
                    <a:pt x="2420" y="0"/>
                    <a:pt x="2420" y="0"/>
                  </a:cubicBezTo>
                  <a:cubicBezTo>
                    <a:pt x="2890" y="645"/>
                    <a:pt x="2890" y="645"/>
                    <a:pt x="2890" y="645"/>
                  </a:cubicBezTo>
                  <a:cubicBezTo>
                    <a:pt x="2851" y="677"/>
                    <a:pt x="2851" y="677"/>
                    <a:pt x="2851" y="677"/>
                  </a:cubicBezTo>
                  <a:cubicBezTo>
                    <a:pt x="2030" y="1274"/>
                    <a:pt x="1067" y="1585"/>
                    <a:pt x="55" y="1585"/>
                  </a:cubicBezTo>
                  <a:lnTo>
                    <a:pt x="0" y="1585"/>
                  </a:lnTo>
                </a:path>
              </a:pathLst>
            </a:custGeom>
            <a:solidFill>
              <a:srgbClr val="0B582E"/>
            </a:solidFill>
            <a:ln>
              <a:noFill/>
            </a:ln>
            <a:effectLst/>
          </p:spPr>
          <p:txBody>
            <a:bodyPr wrap="none" anchor="ctr"/>
            <a:lstStyle/>
            <a:p>
              <a:endParaRPr lang="en-US"/>
            </a:p>
          </p:txBody>
        </p:sp>
        <p:sp>
          <p:nvSpPr>
            <p:cNvPr id="7" name="Freeform 368">
              <a:extLst>
                <a:ext uri="{FF2B5EF4-FFF2-40B4-BE49-F238E27FC236}">
                  <a16:creationId xmlns:a16="http://schemas.microsoft.com/office/drawing/2014/main" id="{0A55155F-2169-8148-86C8-080AF2EBA8D3}"/>
                </a:ext>
              </a:extLst>
            </p:cNvPr>
            <p:cNvSpPr>
              <a:spLocks noChangeArrowheads="1"/>
            </p:cNvSpPr>
            <p:nvPr/>
          </p:nvSpPr>
          <p:spPr bwMode="auto">
            <a:xfrm>
              <a:off x="3933019" y="8165168"/>
              <a:ext cx="2511140" cy="3012388"/>
            </a:xfrm>
            <a:custGeom>
              <a:avLst/>
              <a:gdLst>
                <a:gd name="T0" fmla="*/ 0 w 2255"/>
                <a:gd name="T1" fmla="*/ 2055 h 2701"/>
                <a:gd name="T2" fmla="*/ 0 w 2255"/>
                <a:gd name="T3" fmla="*/ 2055 h 2701"/>
                <a:gd name="T4" fmla="*/ 48 w 2255"/>
                <a:gd name="T5" fmla="*/ 2023 h 2701"/>
                <a:gd name="T6" fmla="*/ 916 w 2255"/>
                <a:gd name="T7" fmla="*/ 1155 h 2701"/>
                <a:gd name="T8" fmla="*/ 1481 w 2255"/>
                <a:gd name="T9" fmla="*/ 48 h 2701"/>
                <a:gd name="T10" fmla="*/ 1497 w 2255"/>
                <a:gd name="T11" fmla="*/ 0 h 2701"/>
                <a:gd name="T12" fmla="*/ 2254 w 2255"/>
                <a:gd name="T13" fmla="*/ 247 h 2701"/>
                <a:gd name="T14" fmla="*/ 2238 w 2255"/>
                <a:gd name="T15" fmla="*/ 295 h 2701"/>
                <a:gd name="T16" fmla="*/ 1561 w 2255"/>
                <a:gd name="T17" fmla="*/ 1625 h 2701"/>
                <a:gd name="T18" fmla="*/ 518 w 2255"/>
                <a:gd name="T19" fmla="*/ 2668 h 2701"/>
                <a:gd name="T20" fmla="*/ 470 w 2255"/>
                <a:gd name="T21" fmla="*/ 2700 h 2701"/>
                <a:gd name="T22" fmla="*/ 0 w 2255"/>
                <a:gd name="T23" fmla="*/ 2055 h 270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2255" h="2701">
                  <a:moveTo>
                    <a:pt x="0" y="2055"/>
                  </a:moveTo>
                  <a:lnTo>
                    <a:pt x="0" y="2055"/>
                  </a:lnTo>
                  <a:cubicBezTo>
                    <a:pt x="48" y="2023"/>
                    <a:pt x="48" y="2023"/>
                    <a:pt x="48" y="2023"/>
                  </a:cubicBezTo>
                  <a:cubicBezTo>
                    <a:pt x="382" y="1784"/>
                    <a:pt x="669" y="1489"/>
                    <a:pt x="916" y="1155"/>
                  </a:cubicBezTo>
                  <a:cubicBezTo>
                    <a:pt x="1163" y="820"/>
                    <a:pt x="1354" y="446"/>
                    <a:pt x="1481" y="48"/>
                  </a:cubicBezTo>
                  <a:cubicBezTo>
                    <a:pt x="1497" y="0"/>
                    <a:pt x="1497" y="0"/>
                    <a:pt x="1497" y="0"/>
                  </a:cubicBezTo>
                  <a:cubicBezTo>
                    <a:pt x="2254" y="247"/>
                    <a:pt x="2254" y="247"/>
                    <a:pt x="2254" y="247"/>
                  </a:cubicBezTo>
                  <a:cubicBezTo>
                    <a:pt x="2238" y="295"/>
                    <a:pt x="2238" y="295"/>
                    <a:pt x="2238" y="295"/>
                  </a:cubicBezTo>
                  <a:cubicBezTo>
                    <a:pt x="2086" y="773"/>
                    <a:pt x="1855" y="1219"/>
                    <a:pt x="1561" y="1625"/>
                  </a:cubicBezTo>
                  <a:cubicBezTo>
                    <a:pt x="1266" y="2023"/>
                    <a:pt x="916" y="2381"/>
                    <a:pt x="518" y="2668"/>
                  </a:cubicBezTo>
                  <a:cubicBezTo>
                    <a:pt x="470" y="2700"/>
                    <a:pt x="470" y="2700"/>
                    <a:pt x="470" y="2700"/>
                  </a:cubicBezTo>
                  <a:lnTo>
                    <a:pt x="0" y="2055"/>
                  </a:lnTo>
                </a:path>
              </a:pathLst>
            </a:custGeom>
            <a:solidFill>
              <a:srgbClr val="297239"/>
            </a:solidFill>
            <a:ln>
              <a:noFill/>
            </a:ln>
            <a:effectLst/>
          </p:spPr>
          <p:txBody>
            <a:bodyPr wrap="none" anchor="ctr"/>
            <a:lstStyle/>
            <a:p>
              <a:endParaRPr lang="en-US"/>
            </a:p>
          </p:txBody>
        </p:sp>
        <p:sp>
          <p:nvSpPr>
            <p:cNvPr id="8" name="Line 370">
              <a:extLst>
                <a:ext uri="{FF2B5EF4-FFF2-40B4-BE49-F238E27FC236}">
                  <a16:creationId xmlns:a16="http://schemas.microsoft.com/office/drawing/2014/main" id="{32F6DF3F-2938-BD4D-BF51-EE02DE58C7BC}"/>
                </a:ext>
              </a:extLst>
            </p:cNvPr>
            <p:cNvSpPr>
              <a:spLocks noChangeShapeType="1"/>
            </p:cNvSpPr>
            <p:nvPr/>
          </p:nvSpPr>
          <p:spPr bwMode="auto">
            <a:xfrm flipH="1">
              <a:off x="6134567"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9" name="Line 371">
              <a:extLst>
                <a:ext uri="{FF2B5EF4-FFF2-40B4-BE49-F238E27FC236}">
                  <a16:creationId xmlns:a16="http://schemas.microsoft.com/office/drawing/2014/main" id="{FD695B73-B2F8-604F-9235-05D969A31DC9}"/>
                </a:ext>
              </a:extLst>
            </p:cNvPr>
            <p:cNvSpPr>
              <a:spLocks noChangeShapeType="1"/>
            </p:cNvSpPr>
            <p:nvPr/>
          </p:nvSpPr>
          <p:spPr bwMode="auto">
            <a:xfrm flipH="1">
              <a:off x="5854458"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0" name="Line 372">
              <a:extLst>
                <a:ext uri="{FF2B5EF4-FFF2-40B4-BE49-F238E27FC236}">
                  <a16:creationId xmlns:a16="http://schemas.microsoft.com/office/drawing/2014/main" id="{CE8F5863-1C31-E94A-872C-236AA0936078}"/>
                </a:ext>
              </a:extLst>
            </p:cNvPr>
            <p:cNvSpPr>
              <a:spLocks noChangeShapeType="1"/>
            </p:cNvSpPr>
            <p:nvPr/>
          </p:nvSpPr>
          <p:spPr bwMode="auto">
            <a:xfrm flipH="1">
              <a:off x="5569436"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1" name="Line 373">
              <a:extLst>
                <a:ext uri="{FF2B5EF4-FFF2-40B4-BE49-F238E27FC236}">
                  <a16:creationId xmlns:a16="http://schemas.microsoft.com/office/drawing/2014/main" id="{3F78E116-88BE-424F-8426-F5289049A1C7}"/>
                </a:ext>
              </a:extLst>
            </p:cNvPr>
            <p:cNvSpPr>
              <a:spLocks noChangeShapeType="1"/>
            </p:cNvSpPr>
            <p:nvPr/>
          </p:nvSpPr>
          <p:spPr bwMode="auto">
            <a:xfrm flipH="1">
              <a:off x="5284414"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2" name="Line 374">
              <a:extLst>
                <a:ext uri="{FF2B5EF4-FFF2-40B4-BE49-F238E27FC236}">
                  <a16:creationId xmlns:a16="http://schemas.microsoft.com/office/drawing/2014/main" id="{6ECB9C51-5512-D341-8DEE-25BC594A98E2}"/>
                </a:ext>
              </a:extLst>
            </p:cNvPr>
            <p:cNvSpPr>
              <a:spLocks noChangeShapeType="1"/>
            </p:cNvSpPr>
            <p:nvPr/>
          </p:nvSpPr>
          <p:spPr bwMode="auto">
            <a:xfrm flipH="1">
              <a:off x="4999393" y="1678463"/>
              <a:ext cx="152341"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3" name="Line 375">
              <a:extLst>
                <a:ext uri="{FF2B5EF4-FFF2-40B4-BE49-F238E27FC236}">
                  <a16:creationId xmlns:a16="http://schemas.microsoft.com/office/drawing/2014/main" id="{60BBF185-F8E8-A64F-9824-29CD57013338}"/>
                </a:ext>
              </a:extLst>
            </p:cNvPr>
            <p:cNvSpPr>
              <a:spLocks noChangeShapeType="1"/>
            </p:cNvSpPr>
            <p:nvPr/>
          </p:nvSpPr>
          <p:spPr bwMode="auto">
            <a:xfrm flipH="1">
              <a:off x="4719286"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4" name="Line 376">
              <a:extLst>
                <a:ext uri="{FF2B5EF4-FFF2-40B4-BE49-F238E27FC236}">
                  <a16:creationId xmlns:a16="http://schemas.microsoft.com/office/drawing/2014/main" id="{0B44548D-0436-1B4D-82BA-3F36597C0B2A}"/>
                </a:ext>
              </a:extLst>
            </p:cNvPr>
            <p:cNvSpPr>
              <a:spLocks noChangeShapeType="1"/>
            </p:cNvSpPr>
            <p:nvPr/>
          </p:nvSpPr>
          <p:spPr bwMode="auto">
            <a:xfrm flipH="1">
              <a:off x="4434264"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5" name="Line 377">
              <a:extLst>
                <a:ext uri="{FF2B5EF4-FFF2-40B4-BE49-F238E27FC236}">
                  <a16:creationId xmlns:a16="http://schemas.microsoft.com/office/drawing/2014/main" id="{1B930512-8211-0549-8411-C7237814C285}"/>
                </a:ext>
              </a:extLst>
            </p:cNvPr>
            <p:cNvSpPr>
              <a:spLocks noChangeShapeType="1"/>
            </p:cNvSpPr>
            <p:nvPr/>
          </p:nvSpPr>
          <p:spPr bwMode="auto">
            <a:xfrm flipH="1">
              <a:off x="4149243"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6" name="Line 378">
              <a:extLst>
                <a:ext uri="{FF2B5EF4-FFF2-40B4-BE49-F238E27FC236}">
                  <a16:creationId xmlns:a16="http://schemas.microsoft.com/office/drawing/2014/main" id="{97AF0131-21D4-1D48-8255-173B0EE6F7FC}"/>
                </a:ext>
              </a:extLst>
            </p:cNvPr>
            <p:cNvSpPr>
              <a:spLocks noChangeShapeType="1"/>
            </p:cNvSpPr>
            <p:nvPr/>
          </p:nvSpPr>
          <p:spPr bwMode="auto">
            <a:xfrm flipH="1">
              <a:off x="3864221" y="1678463"/>
              <a:ext cx="152338" cy="4916"/>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7" name="Freeform 379">
              <a:extLst>
                <a:ext uri="{FF2B5EF4-FFF2-40B4-BE49-F238E27FC236}">
                  <a16:creationId xmlns:a16="http://schemas.microsoft.com/office/drawing/2014/main" id="{E06F29DA-7B97-804D-A43F-12391EF183B4}"/>
                </a:ext>
              </a:extLst>
            </p:cNvPr>
            <p:cNvSpPr>
              <a:spLocks noChangeArrowheads="1"/>
            </p:cNvSpPr>
            <p:nvPr/>
          </p:nvSpPr>
          <p:spPr bwMode="auto">
            <a:xfrm>
              <a:off x="3603768" y="1678463"/>
              <a:ext cx="127768" cy="44229"/>
            </a:xfrm>
            <a:custGeom>
              <a:avLst/>
              <a:gdLst>
                <a:gd name="T0" fmla="*/ 112 w 113"/>
                <a:gd name="T1" fmla="*/ 0 h 41"/>
                <a:gd name="T2" fmla="*/ 40 w 113"/>
                <a:gd name="T3" fmla="*/ 0 h 41"/>
                <a:gd name="T4" fmla="*/ 0 w 113"/>
                <a:gd name="T5" fmla="*/ 40 h 41"/>
              </a:gdLst>
              <a:ahLst/>
              <a:cxnLst>
                <a:cxn ang="0">
                  <a:pos x="T0" y="T1"/>
                </a:cxn>
                <a:cxn ang="0">
                  <a:pos x="T2" y="T3"/>
                </a:cxn>
                <a:cxn ang="0">
                  <a:pos x="T4" y="T5"/>
                </a:cxn>
              </a:cxnLst>
              <a:rect l="0" t="0" r="r" b="b"/>
              <a:pathLst>
                <a:path w="113" h="41">
                  <a:moveTo>
                    <a:pt x="112" y="0"/>
                  </a:moveTo>
                  <a:lnTo>
                    <a:pt x="40" y="0"/>
                  </a:lnTo>
                  <a:lnTo>
                    <a:pt x="0" y="4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8" name="Line 380">
              <a:extLst>
                <a:ext uri="{FF2B5EF4-FFF2-40B4-BE49-F238E27FC236}">
                  <a16:creationId xmlns:a16="http://schemas.microsoft.com/office/drawing/2014/main" id="{39489DCB-CD4C-5840-B2C1-7D81D07BE59D}"/>
                </a:ext>
              </a:extLst>
            </p:cNvPr>
            <p:cNvSpPr>
              <a:spLocks noChangeShapeType="1"/>
            </p:cNvSpPr>
            <p:nvPr/>
          </p:nvSpPr>
          <p:spPr bwMode="auto">
            <a:xfrm flipH="1">
              <a:off x="3412117" y="1830804"/>
              <a:ext cx="98283" cy="108112"/>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19" name="Line 381">
              <a:extLst>
                <a:ext uri="{FF2B5EF4-FFF2-40B4-BE49-F238E27FC236}">
                  <a16:creationId xmlns:a16="http://schemas.microsoft.com/office/drawing/2014/main" id="{95643E82-7587-DC49-BC30-C0E6E404B9C4}"/>
                </a:ext>
              </a:extLst>
            </p:cNvPr>
            <p:cNvSpPr>
              <a:spLocks noChangeShapeType="1"/>
            </p:cNvSpPr>
            <p:nvPr/>
          </p:nvSpPr>
          <p:spPr bwMode="auto">
            <a:xfrm>
              <a:off x="5716861"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0" name="Line 382">
              <a:extLst>
                <a:ext uri="{FF2B5EF4-FFF2-40B4-BE49-F238E27FC236}">
                  <a16:creationId xmlns:a16="http://schemas.microsoft.com/office/drawing/2014/main" id="{D358734F-B9C8-BE43-A8DC-AC5B032EB038}"/>
                </a:ext>
              </a:extLst>
            </p:cNvPr>
            <p:cNvSpPr>
              <a:spLocks noChangeShapeType="1"/>
            </p:cNvSpPr>
            <p:nvPr/>
          </p:nvSpPr>
          <p:spPr bwMode="auto">
            <a:xfrm>
              <a:off x="6001883"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1" name="Line 383">
              <a:extLst>
                <a:ext uri="{FF2B5EF4-FFF2-40B4-BE49-F238E27FC236}">
                  <a16:creationId xmlns:a16="http://schemas.microsoft.com/office/drawing/2014/main" id="{AA567CB0-C7D0-4546-8B67-2094E0252F16}"/>
                </a:ext>
              </a:extLst>
            </p:cNvPr>
            <p:cNvSpPr>
              <a:spLocks noChangeShapeType="1"/>
            </p:cNvSpPr>
            <p:nvPr/>
          </p:nvSpPr>
          <p:spPr bwMode="auto">
            <a:xfrm>
              <a:off x="6281993"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2" name="Line 384">
              <a:extLst>
                <a:ext uri="{FF2B5EF4-FFF2-40B4-BE49-F238E27FC236}">
                  <a16:creationId xmlns:a16="http://schemas.microsoft.com/office/drawing/2014/main" id="{EA681CC9-5ABA-3248-A4A7-CB9CD72FD3B6}"/>
                </a:ext>
              </a:extLst>
            </p:cNvPr>
            <p:cNvSpPr>
              <a:spLocks noChangeShapeType="1"/>
            </p:cNvSpPr>
            <p:nvPr/>
          </p:nvSpPr>
          <p:spPr bwMode="auto">
            <a:xfrm>
              <a:off x="6567014"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3" name="Line 385">
              <a:extLst>
                <a:ext uri="{FF2B5EF4-FFF2-40B4-BE49-F238E27FC236}">
                  <a16:creationId xmlns:a16="http://schemas.microsoft.com/office/drawing/2014/main" id="{91F26741-DBCE-384F-B4F7-C04E11D09316}"/>
                </a:ext>
              </a:extLst>
            </p:cNvPr>
            <p:cNvSpPr>
              <a:spLocks noChangeShapeType="1"/>
            </p:cNvSpPr>
            <p:nvPr/>
          </p:nvSpPr>
          <p:spPr bwMode="auto">
            <a:xfrm>
              <a:off x="6852036"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4" name="Line 386">
              <a:extLst>
                <a:ext uri="{FF2B5EF4-FFF2-40B4-BE49-F238E27FC236}">
                  <a16:creationId xmlns:a16="http://schemas.microsoft.com/office/drawing/2014/main" id="{6F66E14C-E7D6-D147-95EB-7B8BEE4DDFBE}"/>
                </a:ext>
              </a:extLst>
            </p:cNvPr>
            <p:cNvSpPr>
              <a:spLocks noChangeShapeType="1"/>
            </p:cNvSpPr>
            <p:nvPr/>
          </p:nvSpPr>
          <p:spPr bwMode="auto">
            <a:xfrm>
              <a:off x="7137058"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5" name="Line 387">
              <a:extLst>
                <a:ext uri="{FF2B5EF4-FFF2-40B4-BE49-F238E27FC236}">
                  <a16:creationId xmlns:a16="http://schemas.microsoft.com/office/drawing/2014/main" id="{7AE857E7-44C1-BA4F-8375-C42C5C52CF05}"/>
                </a:ext>
              </a:extLst>
            </p:cNvPr>
            <p:cNvSpPr>
              <a:spLocks noChangeShapeType="1"/>
            </p:cNvSpPr>
            <p:nvPr/>
          </p:nvSpPr>
          <p:spPr bwMode="auto">
            <a:xfrm>
              <a:off x="7422080" y="3924240"/>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6" name="Line 388">
              <a:extLst>
                <a:ext uri="{FF2B5EF4-FFF2-40B4-BE49-F238E27FC236}">
                  <a16:creationId xmlns:a16="http://schemas.microsoft.com/office/drawing/2014/main" id="{A214FDBA-4EC5-5241-8B30-1FE689861B72}"/>
                </a:ext>
              </a:extLst>
            </p:cNvPr>
            <p:cNvSpPr>
              <a:spLocks noChangeShapeType="1"/>
            </p:cNvSpPr>
            <p:nvPr/>
          </p:nvSpPr>
          <p:spPr bwMode="auto">
            <a:xfrm>
              <a:off x="7702186"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7" name="Line 389">
              <a:extLst>
                <a:ext uri="{FF2B5EF4-FFF2-40B4-BE49-F238E27FC236}">
                  <a16:creationId xmlns:a16="http://schemas.microsoft.com/office/drawing/2014/main" id="{7C5E9A8F-8FDD-1A44-BF04-D0F310267E08}"/>
                </a:ext>
              </a:extLst>
            </p:cNvPr>
            <p:cNvSpPr>
              <a:spLocks noChangeShapeType="1"/>
            </p:cNvSpPr>
            <p:nvPr/>
          </p:nvSpPr>
          <p:spPr bwMode="auto">
            <a:xfrm>
              <a:off x="7987208" y="3924240"/>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8" name="Line 390">
              <a:extLst>
                <a:ext uri="{FF2B5EF4-FFF2-40B4-BE49-F238E27FC236}">
                  <a16:creationId xmlns:a16="http://schemas.microsoft.com/office/drawing/2014/main" id="{0EA9B8C0-EDFD-1046-AD55-42F87E61706A}"/>
                </a:ext>
              </a:extLst>
            </p:cNvPr>
            <p:cNvSpPr>
              <a:spLocks noChangeShapeType="1"/>
            </p:cNvSpPr>
            <p:nvPr/>
          </p:nvSpPr>
          <p:spPr bwMode="auto">
            <a:xfrm>
              <a:off x="8272230" y="3924240"/>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29" name="Line 391">
              <a:extLst>
                <a:ext uri="{FF2B5EF4-FFF2-40B4-BE49-F238E27FC236}">
                  <a16:creationId xmlns:a16="http://schemas.microsoft.com/office/drawing/2014/main" id="{6A9289EF-1274-C94D-8B8B-4554E3135E0E}"/>
                </a:ext>
              </a:extLst>
            </p:cNvPr>
            <p:cNvSpPr>
              <a:spLocks noChangeShapeType="1"/>
            </p:cNvSpPr>
            <p:nvPr/>
          </p:nvSpPr>
          <p:spPr bwMode="auto">
            <a:xfrm>
              <a:off x="6630897"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0" name="Line 392">
              <a:extLst>
                <a:ext uri="{FF2B5EF4-FFF2-40B4-BE49-F238E27FC236}">
                  <a16:creationId xmlns:a16="http://schemas.microsoft.com/office/drawing/2014/main" id="{ED83F3A6-9F88-3742-A5D4-543111D2D583}"/>
                </a:ext>
              </a:extLst>
            </p:cNvPr>
            <p:cNvSpPr>
              <a:spLocks noChangeShapeType="1"/>
            </p:cNvSpPr>
            <p:nvPr/>
          </p:nvSpPr>
          <p:spPr bwMode="auto">
            <a:xfrm>
              <a:off x="6915919"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1" name="Line 393">
              <a:extLst>
                <a:ext uri="{FF2B5EF4-FFF2-40B4-BE49-F238E27FC236}">
                  <a16:creationId xmlns:a16="http://schemas.microsoft.com/office/drawing/2014/main" id="{16BB54F5-8C56-B548-B2EF-F47C4745ECC1}"/>
                </a:ext>
              </a:extLst>
            </p:cNvPr>
            <p:cNvSpPr>
              <a:spLocks noChangeShapeType="1"/>
            </p:cNvSpPr>
            <p:nvPr/>
          </p:nvSpPr>
          <p:spPr bwMode="auto">
            <a:xfrm>
              <a:off x="7200941"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2" name="Line 394">
              <a:extLst>
                <a:ext uri="{FF2B5EF4-FFF2-40B4-BE49-F238E27FC236}">
                  <a16:creationId xmlns:a16="http://schemas.microsoft.com/office/drawing/2014/main" id="{9C62878D-2275-144A-8646-33C664400DCB}"/>
                </a:ext>
              </a:extLst>
            </p:cNvPr>
            <p:cNvSpPr>
              <a:spLocks noChangeShapeType="1"/>
            </p:cNvSpPr>
            <p:nvPr/>
          </p:nvSpPr>
          <p:spPr bwMode="auto">
            <a:xfrm>
              <a:off x="7481050"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3" name="Line 395">
              <a:extLst>
                <a:ext uri="{FF2B5EF4-FFF2-40B4-BE49-F238E27FC236}">
                  <a16:creationId xmlns:a16="http://schemas.microsoft.com/office/drawing/2014/main" id="{6A2E1EEE-E9D7-8046-88D4-F7BD7218B303}"/>
                </a:ext>
              </a:extLst>
            </p:cNvPr>
            <p:cNvSpPr>
              <a:spLocks noChangeShapeType="1"/>
            </p:cNvSpPr>
            <p:nvPr/>
          </p:nvSpPr>
          <p:spPr bwMode="auto">
            <a:xfrm>
              <a:off x="7766072"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4" name="Line 396">
              <a:extLst>
                <a:ext uri="{FF2B5EF4-FFF2-40B4-BE49-F238E27FC236}">
                  <a16:creationId xmlns:a16="http://schemas.microsoft.com/office/drawing/2014/main" id="{0BAC68DC-5BAC-B440-B154-FC2AB78A8D22}"/>
                </a:ext>
              </a:extLst>
            </p:cNvPr>
            <p:cNvSpPr>
              <a:spLocks noChangeShapeType="1"/>
            </p:cNvSpPr>
            <p:nvPr/>
          </p:nvSpPr>
          <p:spPr bwMode="auto">
            <a:xfrm>
              <a:off x="8051094"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5" name="Line 397">
              <a:extLst>
                <a:ext uri="{FF2B5EF4-FFF2-40B4-BE49-F238E27FC236}">
                  <a16:creationId xmlns:a16="http://schemas.microsoft.com/office/drawing/2014/main" id="{C84BCC2E-BE5E-1245-AA45-C11AA6F0B561}"/>
                </a:ext>
              </a:extLst>
            </p:cNvPr>
            <p:cNvSpPr>
              <a:spLocks noChangeShapeType="1"/>
            </p:cNvSpPr>
            <p:nvPr/>
          </p:nvSpPr>
          <p:spPr bwMode="auto">
            <a:xfrm>
              <a:off x="8336116"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6" name="Line 398">
              <a:extLst>
                <a:ext uri="{FF2B5EF4-FFF2-40B4-BE49-F238E27FC236}">
                  <a16:creationId xmlns:a16="http://schemas.microsoft.com/office/drawing/2014/main" id="{8024D14E-8A2F-384A-96B7-48EC820B6406}"/>
                </a:ext>
              </a:extLst>
            </p:cNvPr>
            <p:cNvSpPr>
              <a:spLocks noChangeShapeType="1"/>
            </p:cNvSpPr>
            <p:nvPr/>
          </p:nvSpPr>
          <p:spPr bwMode="auto">
            <a:xfrm>
              <a:off x="8621138" y="6862914"/>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7" name="Line 399">
              <a:extLst>
                <a:ext uri="{FF2B5EF4-FFF2-40B4-BE49-F238E27FC236}">
                  <a16:creationId xmlns:a16="http://schemas.microsoft.com/office/drawing/2014/main" id="{FC644DFB-6F5B-9846-8E31-E325594B7683}"/>
                </a:ext>
              </a:extLst>
            </p:cNvPr>
            <p:cNvSpPr>
              <a:spLocks noChangeShapeType="1"/>
            </p:cNvSpPr>
            <p:nvPr/>
          </p:nvSpPr>
          <p:spPr bwMode="auto">
            <a:xfrm>
              <a:off x="8901244" y="6862914"/>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8" name="Line 400">
              <a:extLst>
                <a:ext uri="{FF2B5EF4-FFF2-40B4-BE49-F238E27FC236}">
                  <a16:creationId xmlns:a16="http://schemas.microsoft.com/office/drawing/2014/main" id="{8CFFFD75-3458-AA4C-837A-8E3E1FEA5A97}"/>
                </a:ext>
              </a:extLst>
            </p:cNvPr>
            <p:cNvSpPr>
              <a:spLocks noChangeShapeType="1"/>
            </p:cNvSpPr>
            <p:nvPr/>
          </p:nvSpPr>
          <p:spPr bwMode="auto">
            <a:xfrm>
              <a:off x="9186266" y="6862914"/>
              <a:ext cx="73714"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39" name="Line 401">
              <a:extLst>
                <a:ext uri="{FF2B5EF4-FFF2-40B4-BE49-F238E27FC236}">
                  <a16:creationId xmlns:a16="http://schemas.microsoft.com/office/drawing/2014/main" id="{64DA56AE-9533-3946-8D43-552F0D72211D}"/>
                </a:ext>
              </a:extLst>
            </p:cNvPr>
            <p:cNvSpPr>
              <a:spLocks noChangeShapeType="1"/>
            </p:cNvSpPr>
            <p:nvPr/>
          </p:nvSpPr>
          <p:spPr bwMode="auto">
            <a:xfrm>
              <a:off x="5716861"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0" name="Line 402">
              <a:extLst>
                <a:ext uri="{FF2B5EF4-FFF2-40B4-BE49-F238E27FC236}">
                  <a16:creationId xmlns:a16="http://schemas.microsoft.com/office/drawing/2014/main" id="{23E0164A-EDFA-D947-9627-70AE9E22BC9B}"/>
                </a:ext>
              </a:extLst>
            </p:cNvPr>
            <p:cNvSpPr>
              <a:spLocks noChangeShapeType="1"/>
            </p:cNvSpPr>
            <p:nvPr/>
          </p:nvSpPr>
          <p:spPr bwMode="auto">
            <a:xfrm>
              <a:off x="6001883"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1" name="Line 403">
              <a:extLst>
                <a:ext uri="{FF2B5EF4-FFF2-40B4-BE49-F238E27FC236}">
                  <a16:creationId xmlns:a16="http://schemas.microsoft.com/office/drawing/2014/main" id="{55D7BF5B-A0F1-5B45-8A0C-513859E3CD3F}"/>
                </a:ext>
              </a:extLst>
            </p:cNvPr>
            <p:cNvSpPr>
              <a:spLocks noChangeShapeType="1"/>
            </p:cNvSpPr>
            <p:nvPr/>
          </p:nvSpPr>
          <p:spPr bwMode="auto">
            <a:xfrm>
              <a:off x="6281993"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2" name="Line 404">
              <a:extLst>
                <a:ext uri="{FF2B5EF4-FFF2-40B4-BE49-F238E27FC236}">
                  <a16:creationId xmlns:a16="http://schemas.microsoft.com/office/drawing/2014/main" id="{9226F207-3C9C-4A4E-AC2F-68AF8098ACFA}"/>
                </a:ext>
              </a:extLst>
            </p:cNvPr>
            <p:cNvSpPr>
              <a:spLocks noChangeShapeType="1"/>
            </p:cNvSpPr>
            <p:nvPr/>
          </p:nvSpPr>
          <p:spPr bwMode="auto">
            <a:xfrm>
              <a:off x="6567014"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3" name="Line 405">
              <a:extLst>
                <a:ext uri="{FF2B5EF4-FFF2-40B4-BE49-F238E27FC236}">
                  <a16:creationId xmlns:a16="http://schemas.microsoft.com/office/drawing/2014/main" id="{8AE3256E-6B01-E94F-83AD-0640469CBA57}"/>
                </a:ext>
              </a:extLst>
            </p:cNvPr>
            <p:cNvSpPr>
              <a:spLocks noChangeShapeType="1"/>
            </p:cNvSpPr>
            <p:nvPr/>
          </p:nvSpPr>
          <p:spPr bwMode="auto">
            <a:xfrm>
              <a:off x="6852036"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4" name="Line 406">
              <a:extLst>
                <a:ext uri="{FF2B5EF4-FFF2-40B4-BE49-F238E27FC236}">
                  <a16:creationId xmlns:a16="http://schemas.microsoft.com/office/drawing/2014/main" id="{CFE84471-1439-E24B-8F5F-88A991330A6F}"/>
                </a:ext>
              </a:extLst>
            </p:cNvPr>
            <p:cNvSpPr>
              <a:spLocks noChangeShapeType="1"/>
            </p:cNvSpPr>
            <p:nvPr/>
          </p:nvSpPr>
          <p:spPr bwMode="auto">
            <a:xfrm>
              <a:off x="7137058"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5" name="Line 407">
              <a:extLst>
                <a:ext uri="{FF2B5EF4-FFF2-40B4-BE49-F238E27FC236}">
                  <a16:creationId xmlns:a16="http://schemas.microsoft.com/office/drawing/2014/main" id="{7CDC9049-3589-0A4F-8C41-0B15E6E51DC3}"/>
                </a:ext>
              </a:extLst>
            </p:cNvPr>
            <p:cNvSpPr>
              <a:spLocks noChangeShapeType="1"/>
            </p:cNvSpPr>
            <p:nvPr/>
          </p:nvSpPr>
          <p:spPr bwMode="auto">
            <a:xfrm>
              <a:off x="7422080" y="9663991"/>
              <a:ext cx="142509"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6" name="Line 408">
              <a:extLst>
                <a:ext uri="{FF2B5EF4-FFF2-40B4-BE49-F238E27FC236}">
                  <a16:creationId xmlns:a16="http://schemas.microsoft.com/office/drawing/2014/main" id="{9FCE5874-AB01-B548-8426-B63F8BD5E496}"/>
                </a:ext>
              </a:extLst>
            </p:cNvPr>
            <p:cNvSpPr>
              <a:spLocks noChangeShapeType="1"/>
            </p:cNvSpPr>
            <p:nvPr/>
          </p:nvSpPr>
          <p:spPr bwMode="auto">
            <a:xfrm>
              <a:off x="7702186"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7" name="Line 409">
              <a:extLst>
                <a:ext uri="{FF2B5EF4-FFF2-40B4-BE49-F238E27FC236}">
                  <a16:creationId xmlns:a16="http://schemas.microsoft.com/office/drawing/2014/main" id="{5B0A45E2-43F1-4245-BE74-B8DDB9149A15}"/>
                </a:ext>
              </a:extLst>
            </p:cNvPr>
            <p:cNvSpPr>
              <a:spLocks noChangeShapeType="1"/>
            </p:cNvSpPr>
            <p:nvPr/>
          </p:nvSpPr>
          <p:spPr bwMode="auto">
            <a:xfrm>
              <a:off x="7987208" y="9663991"/>
              <a:ext cx="142512"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8" name="Line 410">
              <a:extLst>
                <a:ext uri="{FF2B5EF4-FFF2-40B4-BE49-F238E27FC236}">
                  <a16:creationId xmlns:a16="http://schemas.microsoft.com/office/drawing/2014/main" id="{A4325D27-2F2A-4549-9938-093400ED854A}"/>
                </a:ext>
              </a:extLst>
            </p:cNvPr>
            <p:cNvSpPr>
              <a:spLocks noChangeShapeType="1"/>
            </p:cNvSpPr>
            <p:nvPr/>
          </p:nvSpPr>
          <p:spPr bwMode="auto">
            <a:xfrm>
              <a:off x="8272230" y="9663991"/>
              <a:ext cx="78627"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49" name="Line 411">
              <a:extLst>
                <a:ext uri="{FF2B5EF4-FFF2-40B4-BE49-F238E27FC236}">
                  <a16:creationId xmlns:a16="http://schemas.microsoft.com/office/drawing/2014/main" id="{D2CE3B69-9FD0-8644-BCD2-6DA75B4E10FC}"/>
                </a:ext>
              </a:extLst>
            </p:cNvPr>
            <p:cNvSpPr>
              <a:spLocks noChangeShapeType="1"/>
            </p:cNvSpPr>
            <p:nvPr/>
          </p:nvSpPr>
          <p:spPr bwMode="auto">
            <a:xfrm flipH="1">
              <a:off x="6109995"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0" name="Line 412">
              <a:extLst>
                <a:ext uri="{FF2B5EF4-FFF2-40B4-BE49-F238E27FC236}">
                  <a16:creationId xmlns:a16="http://schemas.microsoft.com/office/drawing/2014/main" id="{A694A40C-F6C2-E148-9EC3-A2A831B33309}"/>
                </a:ext>
              </a:extLst>
            </p:cNvPr>
            <p:cNvSpPr>
              <a:spLocks noChangeShapeType="1"/>
            </p:cNvSpPr>
            <p:nvPr/>
          </p:nvSpPr>
          <p:spPr bwMode="auto">
            <a:xfrm flipH="1">
              <a:off x="5824973"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1" name="Line 413">
              <a:extLst>
                <a:ext uri="{FF2B5EF4-FFF2-40B4-BE49-F238E27FC236}">
                  <a16:creationId xmlns:a16="http://schemas.microsoft.com/office/drawing/2014/main" id="{41F59115-16B6-2E43-AC26-21E4ACD6C0FB}"/>
                </a:ext>
              </a:extLst>
            </p:cNvPr>
            <p:cNvSpPr>
              <a:spLocks noChangeShapeType="1"/>
            </p:cNvSpPr>
            <p:nvPr/>
          </p:nvSpPr>
          <p:spPr bwMode="auto">
            <a:xfrm flipH="1">
              <a:off x="5544867"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2" name="Line 414">
              <a:extLst>
                <a:ext uri="{FF2B5EF4-FFF2-40B4-BE49-F238E27FC236}">
                  <a16:creationId xmlns:a16="http://schemas.microsoft.com/office/drawing/2014/main" id="{0537ECC0-D32A-764E-A96A-3552CAE6DC1D}"/>
                </a:ext>
              </a:extLst>
            </p:cNvPr>
            <p:cNvSpPr>
              <a:spLocks noChangeShapeType="1"/>
            </p:cNvSpPr>
            <p:nvPr/>
          </p:nvSpPr>
          <p:spPr bwMode="auto">
            <a:xfrm flipH="1">
              <a:off x="5259845"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3" name="Line 415">
              <a:extLst>
                <a:ext uri="{FF2B5EF4-FFF2-40B4-BE49-F238E27FC236}">
                  <a16:creationId xmlns:a16="http://schemas.microsoft.com/office/drawing/2014/main" id="{15FAE838-7622-654D-AED9-C2EB0B6AA901}"/>
                </a:ext>
              </a:extLst>
            </p:cNvPr>
            <p:cNvSpPr>
              <a:spLocks noChangeShapeType="1"/>
            </p:cNvSpPr>
            <p:nvPr/>
          </p:nvSpPr>
          <p:spPr bwMode="auto">
            <a:xfrm flipH="1">
              <a:off x="4974823"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4" name="Line 416">
              <a:extLst>
                <a:ext uri="{FF2B5EF4-FFF2-40B4-BE49-F238E27FC236}">
                  <a16:creationId xmlns:a16="http://schemas.microsoft.com/office/drawing/2014/main" id="{6972A018-20F0-EF44-AE4C-DF35274893C5}"/>
                </a:ext>
              </a:extLst>
            </p:cNvPr>
            <p:cNvSpPr>
              <a:spLocks noChangeShapeType="1"/>
            </p:cNvSpPr>
            <p:nvPr/>
          </p:nvSpPr>
          <p:spPr bwMode="auto">
            <a:xfrm flipH="1">
              <a:off x="4689801"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5" name="Line 417">
              <a:extLst>
                <a:ext uri="{FF2B5EF4-FFF2-40B4-BE49-F238E27FC236}">
                  <a16:creationId xmlns:a16="http://schemas.microsoft.com/office/drawing/2014/main" id="{420F8A13-E165-CE4F-9717-74AA01E94E33}"/>
                </a:ext>
              </a:extLst>
            </p:cNvPr>
            <p:cNvSpPr>
              <a:spLocks noChangeShapeType="1"/>
            </p:cNvSpPr>
            <p:nvPr/>
          </p:nvSpPr>
          <p:spPr bwMode="auto">
            <a:xfrm flipH="1">
              <a:off x="4404779" y="12042450"/>
              <a:ext cx="152338"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6" name="Line 418">
              <a:extLst>
                <a:ext uri="{FF2B5EF4-FFF2-40B4-BE49-F238E27FC236}">
                  <a16:creationId xmlns:a16="http://schemas.microsoft.com/office/drawing/2014/main" id="{290207CA-790D-4F42-A915-852BFBF8AB0E}"/>
                </a:ext>
              </a:extLst>
            </p:cNvPr>
            <p:cNvSpPr>
              <a:spLocks noChangeShapeType="1"/>
            </p:cNvSpPr>
            <p:nvPr/>
          </p:nvSpPr>
          <p:spPr bwMode="auto">
            <a:xfrm flipH="1">
              <a:off x="4124670"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7" name="Line 419">
              <a:extLst>
                <a:ext uri="{FF2B5EF4-FFF2-40B4-BE49-F238E27FC236}">
                  <a16:creationId xmlns:a16="http://schemas.microsoft.com/office/drawing/2014/main" id="{AEDEFB3B-2FE6-0849-AB96-115C6B0DD259}"/>
                </a:ext>
              </a:extLst>
            </p:cNvPr>
            <p:cNvSpPr>
              <a:spLocks noChangeShapeType="1"/>
            </p:cNvSpPr>
            <p:nvPr/>
          </p:nvSpPr>
          <p:spPr bwMode="auto">
            <a:xfrm flipH="1">
              <a:off x="3839648" y="12042450"/>
              <a:ext cx="152341" cy="4913"/>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8" name="Freeform 420">
              <a:extLst>
                <a:ext uri="{FF2B5EF4-FFF2-40B4-BE49-F238E27FC236}">
                  <a16:creationId xmlns:a16="http://schemas.microsoft.com/office/drawing/2014/main" id="{826C0850-C623-2B48-916E-BC3BE18BEAE7}"/>
                </a:ext>
              </a:extLst>
            </p:cNvPr>
            <p:cNvSpPr>
              <a:spLocks noChangeArrowheads="1"/>
            </p:cNvSpPr>
            <p:nvPr/>
          </p:nvSpPr>
          <p:spPr bwMode="auto">
            <a:xfrm>
              <a:off x="3593940" y="11988392"/>
              <a:ext cx="108112" cy="54057"/>
            </a:xfrm>
            <a:custGeom>
              <a:avLst/>
              <a:gdLst>
                <a:gd name="T0" fmla="*/ 96 w 97"/>
                <a:gd name="T1" fmla="*/ 48 h 49"/>
                <a:gd name="T2" fmla="*/ 32 w 97"/>
                <a:gd name="T3" fmla="*/ 48 h 49"/>
                <a:gd name="T4" fmla="*/ 0 w 97"/>
                <a:gd name="T5" fmla="*/ 0 h 49"/>
              </a:gdLst>
              <a:ahLst/>
              <a:cxnLst>
                <a:cxn ang="0">
                  <a:pos x="T0" y="T1"/>
                </a:cxn>
                <a:cxn ang="0">
                  <a:pos x="T2" y="T3"/>
                </a:cxn>
                <a:cxn ang="0">
                  <a:pos x="T4" y="T5"/>
                </a:cxn>
              </a:cxnLst>
              <a:rect l="0" t="0" r="r" b="b"/>
              <a:pathLst>
                <a:path w="97" h="49">
                  <a:moveTo>
                    <a:pt x="96" y="48"/>
                  </a:moveTo>
                  <a:lnTo>
                    <a:pt x="32" y="48"/>
                  </a:lnTo>
                  <a:lnTo>
                    <a:pt x="0" y="0"/>
                  </a:lnTo>
                </a:path>
              </a:pathLst>
            </a:custGeom>
            <a:noFill/>
            <a:ln w="144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sp>
          <p:nvSpPr>
            <p:cNvPr id="59" name="Line 421">
              <a:extLst>
                <a:ext uri="{FF2B5EF4-FFF2-40B4-BE49-F238E27FC236}">
                  <a16:creationId xmlns:a16="http://schemas.microsoft.com/office/drawing/2014/main" id="{E52B94A8-404A-0D4F-812A-80BA84B1376D}"/>
                </a:ext>
              </a:extLst>
            </p:cNvPr>
            <p:cNvSpPr>
              <a:spLocks noChangeShapeType="1"/>
            </p:cNvSpPr>
            <p:nvPr/>
          </p:nvSpPr>
          <p:spPr bwMode="auto">
            <a:xfrm flipH="1" flipV="1">
              <a:off x="3441602" y="11737771"/>
              <a:ext cx="88455" cy="132681"/>
            </a:xfrm>
            <a:prstGeom prst="line">
              <a:avLst/>
            </a:prstGeom>
            <a:noFill/>
            <a:ln w="144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a:p>
          </p:txBody>
        </p:sp>
      </p:grpSp>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503439" y="1476869"/>
            <a:ext cx="4543828" cy="4752014"/>
          </a:xfrm>
        </p:spPr>
        <p:txBody>
          <a:bodyPr/>
          <a:lstStyle>
            <a:lvl1pP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503635" y="629117"/>
            <a:ext cx="4539968"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102" name="Text Placeholder 23">
            <a:extLst>
              <a:ext uri="{FF2B5EF4-FFF2-40B4-BE49-F238E27FC236}">
                <a16:creationId xmlns:a16="http://schemas.microsoft.com/office/drawing/2014/main" id="{4F90DD39-208A-0846-AC92-FAC36CE191A5}"/>
              </a:ext>
            </a:extLst>
          </p:cNvPr>
          <p:cNvSpPr>
            <a:spLocks noGrp="1"/>
          </p:cNvSpPr>
          <p:nvPr>
            <p:ph type="body" sz="quarter" idx="20" hasCustomPrompt="1"/>
          </p:nvPr>
        </p:nvSpPr>
        <p:spPr>
          <a:xfrm>
            <a:off x="5383588" y="2854742"/>
            <a:ext cx="2219219" cy="442320"/>
          </a:xfrm>
        </p:spPr>
        <p:txBody>
          <a:bodyPr>
            <a:normAutofit/>
          </a:bodyPr>
          <a:lstStyle>
            <a:lvl1pPr marL="0" indent="0" algn="r">
              <a:buNone/>
              <a:defRPr sz="2400" b="1" i="0">
                <a:solidFill>
                  <a:srgbClr val="468940"/>
                </a:solidFill>
                <a:latin typeface="+mn-lt"/>
              </a:defRPr>
            </a:lvl1pPr>
          </a:lstStyle>
          <a:p>
            <a:pPr lvl="0"/>
            <a:r>
              <a:rPr lang="en-US"/>
              <a:t>Title</a:t>
            </a:r>
          </a:p>
        </p:txBody>
      </p:sp>
      <p:sp>
        <p:nvSpPr>
          <p:cNvPr id="104" name="Text Placeholder 23">
            <a:extLst>
              <a:ext uri="{FF2B5EF4-FFF2-40B4-BE49-F238E27FC236}">
                <a16:creationId xmlns:a16="http://schemas.microsoft.com/office/drawing/2014/main" id="{DFCB3FD5-E40F-CE48-A411-1E3CAE3E9AC8}"/>
              </a:ext>
            </a:extLst>
          </p:cNvPr>
          <p:cNvSpPr>
            <a:spLocks noGrp="1"/>
          </p:cNvSpPr>
          <p:nvPr>
            <p:ph type="body" sz="quarter" idx="22" hasCustomPrompt="1"/>
          </p:nvPr>
        </p:nvSpPr>
        <p:spPr>
          <a:xfrm>
            <a:off x="6505379" y="565819"/>
            <a:ext cx="2219219" cy="442320"/>
          </a:xfrm>
        </p:spPr>
        <p:txBody>
          <a:bodyPr>
            <a:normAutofit/>
          </a:bodyPr>
          <a:lstStyle>
            <a:lvl1pPr marL="0" indent="0" algn="r">
              <a:buNone/>
              <a:defRPr sz="2400" b="1" i="0">
                <a:solidFill>
                  <a:srgbClr val="84BA41"/>
                </a:solidFill>
                <a:latin typeface="+mn-lt"/>
              </a:defRPr>
            </a:lvl1pPr>
          </a:lstStyle>
          <a:p>
            <a:pPr lvl="0"/>
            <a:r>
              <a:rPr lang="en-US"/>
              <a:t>Title</a:t>
            </a:r>
          </a:p>
        </p:txBody>
      </p:sp>
      <p:sp>
        <p:nvSpPr>
          <p:cNvPr id="106" name="Text Placeholder 23">
            <a:extLst>
              <a:ext uri="{FF2B5EF4-FFF2-40B4-BE49-F238E27FC236}">
                <a16:creationId xmlns:a16="http://schemas.microsoft.com/office/drawing/2014/main" id="{3C479639-2B37-234D-B21C-737A15B07610}"/>
              </a:ext>
            </a:extLst>
          </p:cNvPr>
          <p:cNvSpPr>
            <a:spLocks noGrp="1"/>
          </p:cNvSpPr>
          <p:nvPr>
            <p:ph type="body" sz="quarter" idx="24" hasCustomPrompt="1"/>
          </p:nvPr>
        </p:nvSpPr>
        <p:spPr>
          <a:xfrm>
            <a:off x="6667060" y="5139665"/>
            <a:ext cx="2219219" cy="442320"/>
          </a:xfrm>
        </p:spPr>
        <p:txBody>
          <a:bodyPr>
            <a:normAutofit/>
          </a:bodyPr>
          <a:lstStyle>
            <a:lvl1pPr marL="0" indent="0" algn="r">
              <a:buNone/>
              <a:defRPr sz="2400" b="1" i="0">
                <a:solidFill>
                  <a:srgbClr val="0B582E"/>
                </a:solidFill>
                <a:latin typeface="+mn-lt"/>
              </a:defRPr>
            </a:lvl1pPr>
          </a:lstStyle>
          <a:p>
            <a:pPr lvl="0"/>
            <a:r>
              <a:rPr lang="en-US"/>
              <a:t>Title</a:t>
            </a:r>
          </a:p>
        </p:txBody>
      </p:sp>
      <p:sp>
        <p:nvSpPr>
          <p:cNvPr id="108" name="Text Placeholder 23">
            <a:extLst>
              <a:ext uri="{FF2B5EF4-FFF2-40B4-BE49-F238E27FC236}">
                <a16:creationId xmlns:a16="http://schemas.microsoft.com/office/drawing/2014/main" id="{AF91F0CE-C7DF-B74F-B4D7-25C7ADC90465}"/>
              </a:ext>
            </a:extLst>
          </p:cNvPr>
          <p:cNvSpPr>
            <a:spLocks noGrp="1"/>
          </p:cNvSpPr>
          <p:nvPr>
            <p:ph type="body" sz="quarter" idx="26" hasCustomPrompt="1"/>
          </p:nvPr>
        </p:nvSpPr>
        <p:spPr>
          <a:xfrm>
            <a:off x="5731326" y="4085773"/>
            <a:ext cx="2219219" cy="442320"/>
          </a:xfrm>
        </p:spPr>
        <p:txBody>
          <a:bodyPr>
            <a:normAutofit/>
          </a:bodyPr>
          <a:lstStyle>
            <a:lvl1pPr marL="0" indent="0" algn="r">
              <a:buNone/>
              <a:defRPr sz="2400" b="1" i="0">
                <a:solidFill>
                  <a:srgbClr val="297239"/>
                </a:solidFill>
                <a:latin typeface="+mn-lt"/>
              </a:defRPr>
            </a:lvl1pPr>
          </a:lstStyle>
          <a:p>
            <a:pPr lvl="0"/>
            <a:r>
              <a:rPr lang="en-US"/>
              <a:t>Title</a:t>
            </a:r>
          </a:p>
        </p:txBody>
      </p:sp>
      <p:sp>
        <p:nvSpPr>
          <p:cNvPr id="110" name="Text Placeholder 23">
            <a:extLst>
              <a:ext uri="{FF2B5EF4-FFF2-40B4-BE49-F238E27FC236}">
                <a16:creationId xmlns:a16="http://schemas.microsoft.com/office/drawing/2014/main" id="{9D34396D-AAEA-8941-B9FA-2158B9F5BCD8}"/>
              </a:ext>
            </a:extLst>
          </p:cNvPr>
          <p:cNvSpPr>
            <a:spLocks noGrp="1"/>
          </p:cNvSpPr>
          <p:nvPr>
            <p:ph type="body" sz="quarter" idx="28" hasCustomPrompt="1"/>
          </p:nvPr>
        </p:nvSpPr>
        <p:spPr>
          <a:xfrm>
            <a:off x="5779231" y="1598285"/>
            <a:ext cx="2219219" cy="442320"/>
          </a:xfrm>
        </p:spPr>
        <p:txBody>
          <a:bodyPr>
            <a:normAutofit/>
          </a:bodyPr>
          <a:lstStyle>
            <a:lvl1pPr marL="0" indent="0" algn="r">
              <a:buNone/>
              <a:defRPr sz="2400" b="1" i="0">
                <a:solidFill>
                  <a:srgbClr val="63A043"/>
                </a:solidFill>
                <a:latin typeface="+mn-lt"/>
              </a:defRPr>
            </a:lvl1pPr>
          </a:lstStyle>
          <a:p>
            <a:pPr lvl="0"/>
            <a:r>
              <a:rPr lang="en-US"/>
              <a:t>Title</a:t>
            </a:r>
          </a:p>
        </p:txBody>
      </p:sp>
      <p:sp>
        <p:nvSpPr>
          <p:cNvPr id="68" name="Text Box 5">
            <a:extLst>
              <a:ext uri="{FF2B5EF4-FFF2-40B4-BE49-F238E27FC236}">
                <a16:creationId xmlns:a16="http://schemas.microsoft.com/office/drawing/2014/main" id="{939BE804-14E9-8644-BC46-A448B45AC6B2}"/>
              </a:ext>
            </a:extLst>
          </p:cNvPr>
          <p:cNvSpPr txBox="1"/>
          <p:nvPr userDrawn="1"/>
        </p:nvSpPr>
        <p:spPr>
          <a:xfrm rot="5400000">
            <a:off x="9213167" y="3940260"/>
            <a:ext cx="5357518" cy="222347"/>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582531291"/>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5 point number graph with icons A">
    <p:spTree>
      <p:nvGrpSpPr>
        <p:cNvPr id="1" name=""/>
        <p:cNvGrpSpPr/>
        <p:nvPr/>
      </p:nvGrpSpPr>
      <p:grpSpPr>
        <a:xfrm>
          <a:off x="0" y="0"/>
          <a:ext cx="0" cy="0"/>
          <a:chOff x="0" y="0"/>
          <a:chExt cx="0" cy="0"/>
        </a:xfrm>
      </p:grpSpPr>
      <p:sp>
        <p:nvSpPr>
          <p:cNvPr id="88" name="Text Placeholder 17">
            <a:extLst>
              <a:ext uri="{FF2B5EF4-FFF2-40B4-BE49-F238E27FC236}">
                <a16:creationId xmlns:a16="http://schemas.microsoft.com/office/drawing/2014/main" id="{34F0C302-0D8D-5843-989D-B63B49CEDBB6}"/>
              </a:ext>
            </a:extLst>
          </p:cNvPr>
          <p:cNvSpPr>
            <a:spLocks noGrp="1"/>
          </p:cNvSpPr>
          <p:nvPr>
            <p:ph type="body" sz="quarter" idx="18" hasCustomPrompt="1"/>
          </p:nvPr>
        </p:nvSpPr>
        <p:spPr>
          <a:xfrm>
            <a:off x="411246" y="1263516"/>
            <a:ext cx="4312551" cy="748242"/>
          </a:xfrm>
        </p:spPr>
        <p:txBody>
          <a:bodyPr/>
          <a:lstStyle>
            <a:lvl1pPr>
              <a:buNone/>
              <a:defRPr sz="22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mn-lt"/>
              </a:defRPr>
            </a:lvl1pPr>
          </a:lstStyle>
          <a:p>
            <a:pPr lvl="0"/>
            <a:r>
              <a:rPr lang="en-US"/>
              <a:t>Heading</a:t>
            </a:r>
          </a:p>
        </p:txBody>
      </p:sp>
      <p:sp>
        <p:nvSpPr>
          <p:cNvPr id="76" name="Freeform 169">
            <a:extLst>
              <a:ext uri="{FF2B5EF4-FFF2-40B4-BE49-F238E27FC236}">
                <a16:creationId xmlns:a16="http://schemas.microsoft.com/office/drawing/2014/main" id="{38720E63-EB1C-BB42-A9BC-BBD00E84BC82}"/>
              </a:ext>
            </a:extLst>
          </p:cNvPr>
          <p:cNvSpPr>
            <a:spLocks noChangeArrowheads="1"/>
          </p:cNvSpPr>
          <p:nvPr/>
        </p:nvSpPr>
        <p:spPr bwMode="auto">
          <a:xfrm>
            <a:off x="1103037" y="2812028"/>
            <a:ext cx="2904250" cy="2901196"/>
          </a:xfrm>
          <a:custGeom>
            <a:avLst/>
            <a:gdLst>
              <a:gd name="T0" fmla="*/ 3867 w 3868"/>
              <a:gd name="T1" fmla="*/ 1932 h 3876"/>
              <a:gd name="T2" fmla="*/ 3867 w 3868"/>
              <a:gd name="T3" fmla="*/ 1932 h 3876"/>
              <a:gd name="T4" fmla="*/ 1933 w 3868"/>
              <a:gd name="T5" fmla="*/ 3875 h 3876"/>
              <a:gd name="T6" fmla="*/ 0 w 3868"/>
              <a:gd name="T7" fmla="*/ 1932 h 3876"/>
              <a:gd name="T8" fmla="*/ 1933 w 3868"/>
              <a:gd name="T9" fmla="*/ 0 h 3876"/>
              <a:gd name="T10" fmla="*/ 3867 w 3868"/>
              <a:gd name="T11" fmla="*/ 1932 h 3876"/>
            </a:gdLst>
            <a:ahLst/>
            <a:cxnLst>
              <a:cxn ang="0">
                <a:pos x="T0" y="T1"/>
              </a:cxn>
              <a:cxn ang="0">
                <a:pos x="T2" y="T3"/>
              </a:cxn>
              <a:cxn ang="0">
                <a:pos x="T4" y="T5"/>
              </a:cxn>
              <a:cxn ang="0">
                <a:pos x="T6" y="T7"/>
              </a:cxn>
              <a:cxn ang="0">
                <a:pos x="T8" y="T9"/>
              </a:cxn>
              <a:cxn ang="0">
                <a:pos x="T10" y="T11"/>
              </a:cxn>
            </a:cxnLst>
            <a:rect l="0" t="0" r="r" b="b"/>
            <a:pathLst>
              <a:path w="3868" h="3876">
                <a:moveTo>
                  <a:pt x="3867" y="1932"/>
                </a:moveTo>
                <a:lnTo>
                  <a:pt x="3867" y="1932"/>
                </a:lnTo>
                <a:cubicBezTo>
                  <a:pt x="3867" y="3007"/>
                  <a:pt x="3000" y="3875"/>
                  <a:pt x="1933" y="3875"/>
                </a:cubicBezTo>
                <a:cubicBezTo>
                  <a:pt x="867" y="3875"/>
                  <a:pt x="0" y="3007"/>
                  <a:pt x="0" y="1932"/>
                </a:cubicBezTo>
                <a:cubicBezTo>
                  <a:pt x="0" y="866"/>
                  <a:pt x="867" y="0"/>
                  <a:pt x="1933" y="0"/>
                </a:cubicBezTo>
                <a:cubicBezTo>
                  <a:pt x="3000" y="0"/>
                  <a:pt x="3867" y="866"/>
                  <a:pt x="3867" y="1932"/>
                </a:cubicBezTo>
              </a:path>
            </a:pathLst>
          </a:custGeom>
          <a:solidFill>
            <a:srgbClr val="84BA41"/>
          </a:solidFill>
          <a:ln w="9525" cap="flat">
            <a:noFill/>
            <a:bevel/>
            <a:headEnd/>
            <a:tailEnd/>
          </a:ln>
          <a:effectLst/>
        </p:spPr>
        <p:txBody>
          <a:bodyPr wrap="none" anchor="ctr"/>
          <a:lstStyle/>
          <a:p>
            <a:endParaRPr lang="en-US"/>
          </a:p>
        </p:txBody>
      </p:sp>
      <p:sp>
        <p:nvSpPr>
          <p:cNvPr id="77" name="Freeform 170">
            <a:extLst>
              <a:ext uri="{FF2B5EF4-FFF2-40B4-BE49-F238E27FC236}">
                <a16:creationId xmlns:a16="http://schemas.microsoft.com/office/drawing/2014/main" id="{C82BD997-3E2D-3F4D-A216-D21A3434D7F1}"/>
              </a:ext>
            </a:extLst>
          </p:cNvPr>
          <p:cNvSpPr>
            <a:spLocks noChangeArrowheads="1"/>
          </p:cNvSpPr>
          <p:nvPr/>
        </p:nvSpPr>
        <p:spPr bwMode="auto">
          <a:xfrm>
            <a:off x="8415951" y="2343940"/>
            <a:ext cx="3016021" cy="2919519"/>
          </a:xfrm>
          <a:custGeom>
            <a:avLst/>
            <a:gdLst>
              <a:gd name="T0" fmla="*/ 4427 w 4428"/>
              <a:gd name="T1" fmla="*/ 2213 h 4428"/>
              <a:gd name="T2" fmla="*/ 4427 w 4428"/>
              <a:gd name="T3" fmla="*/ 2213 h 4428"/>
              <a:gd name="T4" fmla="*/ 2213 w 4428"/>
              <a:gd name="T5" fmla="*/ 4427 h 4428"/>
              <a:gd name="T6" fmla="*/ 0 w 4428"/>
              <a:gd name="T7" fmla="*/ 2213 h 4428"/>
              <a:gd name="T8" fmla="*/ 2213 w 4428"/>
              <a:gd name="T9" fmla="*/ 0 h 4428"/>
              <a:gd name="T10" fmla="*/ 4427 w 4428"/>
              <a:gd name="T11" fmla="*/ 2213 h 4428"/>
            </a:gdLst>
            <a:ahLst/>
            <a:cxnLst>
              <a:cxn ang="0">
                <a:pos x="T0" y="T1"/>
              </a:cxn>
              <a:cxn ang="0">
                <a:pos x="T2" y="T3"/>
              </a:cxn>
              <a:cxn ang="0">
                <a:pos x="T4" y="T5"/>
              </a:cxn>
              <a:cxn ang="0">
                <a:pos x="T6" y="T7"/>
              </a:cxn>
              <a:cxn ang="0">
                <a:pos x="T8" y="T9"/>
              </a:cxn>
              <a:cxn ang="0">
                <a:pos x="T10" y="T11"/>
              </a:cxn>
            </a:cxnLst>
            <a:rect l="0" t="0" r="r" b="b"/>
            <a:pathLst>
              <a:path w="4428" h="4428">
                <a:moveTo>
                  <a:pt x="4427" y="2213"/>
                </a:moveTo>
                <a:lnTo>
                  <a:pt x="4427" y="2213"/>
                </a:lnTo>
                <a:cubicBezTo>
                  <a:pt x="4427" y="3433"/>
                  <a:pt x="3433" y="4427"/>
                  <a:pt x="2213" y="4427"/>
                </a:cubicBezTo>
                <a:cubicBezTo>
                  <a:pt x="984" y="4427"/>
                  <a:pt x="0" y="3433"/>
                  <a:pt x="0" y="2213"/>
                </a:cubicBezTo>
                <a:cubicBezTo>
                  <a:pt x="0" y="985"/>
                  <a:pt x="984" y="0"/>
                  <a:pt x="2213" y="0"/>
                </a:cubicBezTo>
                <a:cubicBezTo>
                  <a:pt x="3433" y="0"/>
                  <a:pt x="4427" y="985"/>
                  <a:pt x="4427" y="2213"/>
                </a:cubicBezTo>
              </a:path>
            </a:pathLst>
          </a:custGeom>
          <a:solidFill>
            <a:srgbClr val="297239"/>
          </a:solidFill>
          <a:ln w="9525" cap="flat">
            <a:noFill/>
            <a:bevel/>
            <a:headEnd/>
            <a:tailEnd/>
          </a:ln>
          <a:effectLst/>
        </p:spPr>
        <p:txBody>
          <a:bodyPr wrap="none" anchor="ctr"/>
          <a:lstStyle/>
          <a:p>
            <a:endParaRPr lang="en-US"/>
          </a:p>
        </p:txBody>
      </p:sp>
      <p:sp>
        <p:nvSpPr>
          <p:cNvPr id="78" name="Freeform 171">
            <a:extLst>
              <a:ext uri="{FF2B5EF4-FFF2-40B4-BE49-F238E27FC236}">
                <a16:creationId xmlns:a16="http://schemas.microsoft.com/office/drawing/2014/main" id="{C68FEA06-8C7F-9F49-990B-23D42094A08A}"/>
              </a:ext>
            </a:extLst>
          </p:cNvPr>
          <p:cNvSpPr>
            <a:spLocks noChangeArrowheads="1"/>
          </p:cNvSpPr>
          <p:nvPr/>
        </p:nvSpPr>
        <p:spPr bwMode="auto">
          <a:xfrm>
            <a:off x="3804471" y="3168406"/>
            <a:ext cx="2617128" cy="2521193"/>
          </a:xfrm>
          <a:custGeom>
            <a:avLst/>
            <a:gdLst>
              <a:gd name="T0" fmla="*/ 4329 w 4330"/>
              <a:gd name="T1" fmla="*/ 2168 h 4329"/>
              <a:gd name="T2" fmla="*/ 4329 w 4330"/>
              <a:gd name="T3" fmla="*/ 2168 h 4329"/>
              <a:gd name="T4" fmla="*/ 2169 w 4330"/>
              <a:gd name="T5" fmla="*/ 4328 h 4329"/>
              <a:gd name="T6" fmla="*/ 0 w 4330"/>
              <a:gd name="T7" fmla="*/ 2168 h 4329"/>
              <a:gd name="T8" fmla="*/ 2169 w 4330"/>
              <a:gd name="T9" fmla="*/ 0 h 4329"/>
              <a:gd name="T10" fmla="*/ 4329 w 4330"/>
              <a:gd name="T11" fmla="*/ 2168 h 4329"/>
            </a:gdLst>
            <a:ahLst/>
            <a:cxnLst>
              <a:cxn ang="0">
                <a:pos x="T0" y="T1"/>
              </a:cxn>
              <a:cxn ang="0">
                <a:pos x="T2" y="T3"/>
              </a:cxn>
              <a:cxn ang="0">
                <a:pos x="T4" y="T5"/>
              </a:cxn>
              <a:cxn ang="0">
                <a:pos x="T6" y="T7"/>
              </a:cxn>
              <a:cxn ang="0">
                <a:pos x="T8" y="T9"/>
              </a:cxn>
              <a:cxn ang="0">
                <a:pos x="T10" y="T11"/>
              </a:cxn>
            </a:cxnLst>
            <a:rect l="0" t="0" r="r" b="b"/>
            <a:pathLst>
              <a:path w="4330" h="4329">
                <a:moveTo>
                  <a:pt x="4329" y="2168"/>
                </a:moveTo>
                <a:lnTo>
                  <a:pt x="4329" y="2168"/>
                </a:lnTo>
                <a:cubicBezTo>
                  <a:pt x="4329" y="3361"/>
                  <a:pt x="3362" y="4328"/>
                  <a:pt x="2169" y="4328"/>
                </a:cubicBezTo>
                <a:cubicBezTo>
                  <a:pt x="967" y="4328"/>
                  <a:pt x="0" y="3361"/>
                  <a:pt x="0" y="2168"/>
                </a:cubicBezTo>
                <a:cubicBezTo>
                  <a:pt x="0" y="976"/>
                  <a:pt x="967" y="0"/>
                  <a:pt x="2169" y="0"/>
                </a:cubicBezTo>
                <a:cubicBezTo>
                  <a:pt x="3362" y="0"/>
                  <a:pt x="4329" y="976"/>
                  <a:pt x="4329" y="2168"/>
                </a:cubicBezTo>
              </a:path>
            </a:pathLst>
          </a:custGeom>
          <a:solidFill>
            <a:srgbClr val="63A043"/>
          </a:solidFill>
          <a:ln w="9525" cap="flat">
            <a:noFill/>
            <a:bevel/>
            <a:headEnd/>
            <a:tailEnd/>
          </a:ln>
          <a:effectLst/>
        </p:spPr>
        <p:txBody>
          <a:bodyPr wrap="none" anchor="ctr"/>
          <a:lstStyle/>
          <a:p>
            <a:endParaRPr lang="en-US"/>
          </a:p>
        </p:txBody>
      </p:sp>
      <p:sp>
        <p:nvSpPr>
          <p:cNvPr id="80" name="Freeform 173">
            <a:extLst>
              <a:ext uri="{FF2B5EF4-FFF2-40B4-BE49-F238E27FC236}">
                <a16:creationId xmlns:a16="http://schemas.microsoft.com/office/drawing/2014/main" id="{27FCD08C-F550-D545-95E5-ACCEF51638A9}"/>
              </a:ext>
            </a:extLst>
          </p:cNvPr>
          <p:cNvSpPr>
            <a:spLocks noChangeArrowheads="1"/>
          </p:cNvSpPr>
          <p:nvPr/>
        </p:nvSpPr>
        <p:spPr bwMode="auto">
          <a:xfrm>
            <a:off x="6115045" y="1965464"/>
            <a:ext cx="2446255" cy="2543035"/>
          </a:xfrm>
          <a:custGeom>
            <a:avLst/>
            <a:gdLst>
              <a:gd name="T0" fmla="*/ 3713 w 3714"/>
              <a:gd name="T1" fmla="*/ 1851 h 3704"/>
              <a:gd name="T2" fmla="*/ 3713 w 3714"/>
              <a:gd name="T3" fmla="*/ 1851 h 3704"/>
              <a:gd name="T4" fmla="*/ 1862 w 3714"/>
              <a:gd name="T5" fmla="*/ 3703 h 3704"/>
              <a:gd name="T6" fmla="*/ 0 w 3714"/>
              <a:gd name="T7" fmla="*/ 1851 h 3704"/>
              <a:gd name="T8" fmla="*/ 1862 w 3714"/>
              <a:gd name="T9" fmla="*/ 0 h 3704"/>
              <a:gd name="T10" fmla="*/ 3713 w 3714"/>
              <a:gd name="T11" fmla="*/ 1851 h 3704"/>
            </a:gdLst>
            <a:ahLst/>
            <a:cxnLst>
              <a:cxn ang="0">
                <a:pos x="T0" y="T1"/>
              </a:cxn>
              <a:cxn ang="0">
                <a:pos x="T2" y="T3"/>
              </a:cxn>
              <a:cxn ang="0">
                <a:pos x="T4" y="T5"/>
              </a:cxn>
              <a:cxn ang="0">
                <a:pos x="T6" y="T7"/>
              </a:cxn>
              <a:cxn ang="0">
                <a:pos x="T8" y="T9"/>
              </a:cxn>
              <a:cxn ang="0">
                <a:pos x="T10" y="T11"/>
              </a:cxn>
            </a:cxnLst>
            <a:rect l="0" t="0" r="r" b="b"/>
            <a:pathLst>
              <a:path w="3714" h="3704">
                <a:moveTo>
                  <a:pt x="3713" y="1851"/>
                </a:moveTo>
                <a:lnTo>
                  <a:pt x="3713" y="1851"/>
                </a:lnTo>
                <a:cubicBezTo>
                  <a:pt x="3713" y="2872"/>
                  <a:pt x="2883" y="3703"/>
                  <a:pt x="1862" y="3703"/>
                </a:cubicBezTo>
                <a:cubicBezTo>
                  <a:pt x="832" y="3703"/>
                  <a:pt x="0" y="2872"/>
                  <a:pt x="0" y="1851"/>
                </a:cubicBezTo>
                <a:cubicBezTo>
                  <a:pt x="0" y="831"/>
                  <a:pt x="832" y="0"/>
                  <a:pt x="1862" y="0"/>
                </a:cubicBezTo>
                <a:cubicBezTo>
                  <a:pt x="2883" y="0"/>
                  <a:pt x="3713" y="831"/>
                  <a:pt x="3713" y="1851"/>
                </a:cubicBezTo>
              </a:path>
            </a:pathLst>
          </a:custGeom>
          <a:solidFill>
            <a:srgbClr val="468940"/>
          </a:solidFill>
          <a:ln w="9525" cap="flat">
            <a:noFill/>
            <a:bevel/>
            <a:headEnd/>
            <a:tailEnd/>
          </a:ln>
          <a:effectLst/>
        </p:spPr>
        <p:txBody>
          <a:bodyPr wrap="none" anchor="ctr"/>
          <a:lstStyle/>
          <a:p>
            <a:endParaRPr lang="en-US"/>
          </a:p>
        </p:txBody>
      </p:sp>
      <p:sp>
        <p:nvSpPr>
          <p:cNvPr id="81" name="Freeform 174">
            <a:extLst>
              <a:ext uri="{FF2B5EF4-FFF2-40B4-BE49-F238E27FC236}">
                <a16:creationId xmlns:a16="http://schemas.microsoft.com/office/drawing/2014/main" id="{4A9CE79B-4F97-2642-817C-4F0E7F93E57E}"/>
              </a:ext>
            </a:extLst>
          </p:cNvPr>
          <p:cNvSpPr>
            <a:spLocks noChangeArrowheads="1"/>
          </p:cNvSpPr>
          <p:nvPr/>
        </p:nvSpPr>
        <p:spPr bwMode="auto">
          <a:xfrm>
            <a:off x="697430" y="4580609"/>
            <a:ext cx="1112689" cy="1108990"/>
          </a:xfrm>
          <a:custGeom>
            <a:avLst/>
            <a:gdLst>
              <a:gd name="T0" fmla="*/ 1482 w 1483"/>
              <a:gd name="T1" fmla="*/ 740 h 1482"/>
              <a:gd name="T2" fmla="*/ 1482 w 1483"/>
              <a:gd name="T3" fmla="*/ 740 h 1482"/>
              <a:gd name="T4" fmla="*/ 741 w 1483"/>
              <a:gd name="T5" fmla="*/ 1481 h 1482"/>
              <a:gd name="T6" fmla="*/ 0 w 1483"/>
              <a:gd name="T7" fmla="*/ 740 h 1482"/>
              <a:gd name="T8" fmla="*/ 741 w 1483"/>
              <a:gd name="T9" fmla="*/ 0 h 1482"/>
              <a:gd name="T10" fmla="*/ 1482 w 1483"/>
              <a:gd name="T11" fmla="*/ 740 h 1482"/>
            </a:gdLst>
            <a:ahLst/>
            <a:cxnLst>
              <a:cxn ang="0">
                <a:pos x="T0" y="T1"/>
              </a:cxn>
              <a:cxn ang="0">
                <a:pos x="T2" y="T3"/>
              </a:cxn>
              <a:cxn ang="0">
                <a:pos x="T4" y="T5"/>
              </a:cxn>
              <a:cxn ang="0">
                <a:pos x="T6" y="T7"/>
              </a:cxn>
              <a:cxn ang="0">
                <a:pos x="T8" y="T9"/>
              </a:cxn>
              <a:cxn ang="0">
                <a:pos x="T10" y="T11"/>
              </a:cxn>
            </a:cxnLst>
            <a:rect l="0" t="0" r="r" b="b"/>
            <a:pathLst>
              <a:path w="1483" h="1482">
                <a:moveTo>
                  <a:pt x="1482" y="740"/>
                </a:moveTo>
                <a:lnTo>
                  <a:pt x="1482" y="740"/>
                </a:lnTo>
                <a:cubicBezTo>
                  <a:pt x="1482" y="1147"/>
                  <a:pt x="1147" y="1481"/>
                  <a:pt x="741" y="1481"/>
                </a:cubicBezTo>
                <a:cubicBezTo>
                  <a:pt x="334" y="1481"/>
                  <a:pt x="0" y="1147"/>
                  <a:pt x="0" y="740"/>
                </a:cubicBezTo>
                <a:cubicBezTo>
                  <a:pt x="0" y="334"/>
                  <a:pt x="334" y="0"/>
                  <a:pt x="741" y="0"/>
                </a:cubicBezTo>
                <a:cubicBezTo>
                  <a:pt x="1147" y="0"/>
                  <a:pt x="1482" y="334"/>
                  <a:pt x="1482" y="740"/>
                </a:cubicBezTo>
              </a:path>
            </a:pathLst>
          </a:custGeom>
          <a:solidFill>
            <a:srgbClr val="84BA41"/>
          </a:solidFill>
          <a:ln w="9525" cap="flat">
            <a:noFill/>
            <a:bevel/>
            <a:headEnd/>
            <a:tailEnd/>
          </a:ln>
          <a:effectLst/>
        </p:spPr>
        <p:txBody>
          <a:bodyPr wrap="none" anchor="ctr"/>
          <a:lstStyle/>
          <a:p>
            <a:endParaRPr lang="en-US"/>
          </a:p>
        </p:txBody>
      </p:sp>
      <p:sp>
        <p:nvSpPr>
          <p:cNvPr id="82" name="Freeform 175">
            <a:extLst>
              <a:ext uri="{FF2B5EF4-FFF2-40B4-BE49-F238E27FC236}">
                <a16:creationId xmlns:a16="http://schemas.microsoft.com/office/drawing/2014/main" id="{06142319-C95F-814A-BCD5-AFEE8A77203B}"/>
              </a:ext>
            </a:extLst>
          </p:cNvPr>
          <p:cNvSpPr>
            <a:spLocks noChangeArrowheads="1"/>
          </p:cNvSpPr>
          <p:nvPr userDrawn="1"/>
        </p:nvSpPr>
        <p:spPr bwMode="auto">
          <a:xfrm>
            <a:off x="5378190" y="5117211"/>
            <a:ext cx="895474" cy="862649"/>
          </a:xfrm>
          <a:custGeom>
            <a:avLst/>
            <a:gdLst>
              <a:gd name="T0" fmla="*/ 1482 w 1483"/>
              <a:gd name="T1" fmla="*/ 741 h 1482"/>
              <a:gd name="T2" fmla="*/ 1482 w 1483"/>
              <a:gd name="T3" fmla="*/ 741 h 1482"/>
              <a:gd name="T4" fmla="*/ 741 w 1483"/>
              <a:gd name="T5" fmla="*/ 1481 h 1482"/>
              <a:gd name="T6" fmla="*/ 0 w 1483"/>
              <a:gd name="T7" fmla="*/ 741 h 1482"/>
              <a:gd name="T8" fmla="*/ 741 w 1483"/>
              <a:gd name="T9" fmla="*/ 0 h 1482"/>
              <a:gd name="T10" fmla="*/ 1482 w 1483"/>
              <a:gd name="T11" fmla="*/ 741 h 1482"/>
            </a:gdLst>
            <a:ahLst/>
            <a:cxnLst>
              <a:cxn ang="0">
                <a:pos x="T0" y="T1"/>
              </a:cxn>
              <a:cxn ang="0">
                <a:pos x="T2" y="T3"/>
              </a:cxn>
              <a:cxn ang="0">
                <a:pos x="T4" y="T5"/>
              </a:cxn>
              <a:cxn ang="0">
                <a:pos x="T6" y="T7"/>
              </a:cxn>
              <a:cxn ang="0">
                <a:pos x="T8" y="T9"/>
              </a:cxn>
              <a:cxn ang="0">
                <a:pos x="T10" y="T11"/>
              </a:cxn>
            </a:cxnLst>
            <a:rect l="0" t="0" r="r" b="b"/>
            <a:pathLst>
              <a:path w="1483" h="1482">
                <a:moveTo>
                  <a:pt x="1482" y="741"/>
                </a:moveTo>
                <a:lnTo>
                  <a:pt x="1482" y="741"/>
                </a:lnTo>
                <a:cubicBezTo>
                  <a:pt x="1482" y="1147"/>
                  <a:pt x="1148" y="1481"/>
                  <a:pt x="741" y="1481"/>
                </a:cubicBezTo>
                <a:cubicBezTo>
                  <a:pt x="334" y="1481"/>
                  <a:pt x="0" y="1147"/>
                  <a:pt x="0" y="741"/>
                </a:cubicBezTo>
                <a:cubicBezTo>
                  <a:pt x="0" y="334"/>
                  <a:pt x="334" y="0"/>
                  <a:pt x="741" y="0"/>
                </a:cubicBezTo>
                <a:cubicBezTo>
                  <a:pt x="1148" y="0"/>
                  <a:pt x="1482" y="334"/>
                  <a:pt x="1482" y="741"/>
                </a:cubicBezTo>
              </a:path>
            </a:pathLst>
          </a:custGeom>
          <a:solidFill>
            <a:srgbClr val="63A043"/>
          </a:solidFill>
          <a:ln w="9525" cap="flat">
            <a:noFill/>
            <a:bevel/>
            <a:headEnd/>
            <a:tailEnd/>
          </a:ln>
          <a:effectLst/>
        </p:spPr>
        <p:txBody>
          <a:bodyPr wrap="none" anchor="ctr"/>
          <a:lstStyle/>
          <a:p>
            <a:endParaRPr lang="en-US"/>
          </a:p>
        </p:txBody>
      </p:sp>
      <p:sp>
        <p:nvSpPr>
          <p:cNvPr id="83" name="Freeform 176">
            <a:extLst>
              <a:ext uri="{FF2B5EF4-FFF2-40B4-BE49-F238E27FC236}">
                <a16:creationId xmlns:a16="http://schemas.microsoft.com/office/drawing/2014/main" id="{91B82CE6-EFD3-C44A-97DF-D00B51610AC8}"/>
              </a:ext>
            </a:extLst>
          </p:cNvPr>
          <p:cNvSpPr>
            <a:spLocks noChangeArrowheads="1"/>
          </p:cNvSpPr>
          <p:nvPr userDrawn="1"/>
        </p:nvSpPr>
        <p:spPr bwMode="auto">
          <a:xfrm>
            <a:off x="6067920" y="1809952"/>
            <a:ext cx="976179" cy="1011159"/>
          </a:xfrm>
          <a:custGeom>
            <a:avLst/>
            <a:gdLst>
              <a:gd name="T0" fmla="*/ 1482 w 1483"/>
              <a:gd name="T1" fmla="*/ 731 h 1473"/>
              <a:gd name="T2" fmla="*/ 1482 w 1483"/>
              <a:gd name="T3" fmla="*/ 731 h 1473"/>
              <a:gd name="T4" fmla="*/ 741 w 1483"/>
              <a:gd name="T5" fmla="*/ 1472 h 1473"/>
              <a:gd name="T6" fmla="*/ 0 w 1483"/>
              <a:gd name="T7" fmla="*/ 731 h 1473"/>
              <a:gd name="T8" fmla="*/ 741 w 1483"/>
              <a:gd name="T9" fmla="*/ 0 h 1473"/>
              <a:gd name="T10" fmla="*/ 1482 w 1483"/>
              <a:gd name="T11" fmla="*/ 731 h 1473"/>
            </a:gdLst>
            <a:ahLst/>
            <a:cxnLst>
              <a:cxn ang="0">
                <a:pos x="T0" y="T1"/>
              </a:cxn>
              <a:cxn ang="0">
                <a:pos x="T2" y="T3"/>
              </a:cxn>
              <a:cxn ang="0">
                <a:pos x="T4" y="T5"/>
              </a:cxn>
              <a:cxn ang="0">
                <a:pos x="T6" y="T7"/>
              </a:cxn>
              <a:cxn ang="0">
                <a:pos x="T8" y="T9"/>
              </a:cxn>
              <a:cxn ang="0">
                <a:pos x="T10" y="T11"/>
              </a:cxn>
            </a:cxnLst>
            <a:rect l="0" t="0" r="r" b="b"/>
            <a:pathLst>
              <a:path w="1483" h="1473">
                <a:moveTo>
                  <a:pt x="1482" y="731"/>
                </a:moveTo>
                <a:lnTo>
                  <a:pt x="1482" y="731"/>
                </a:lnTo>
                <a:cubicBezTo>
                  <a:pt x="1482" y="1147"/>
                  <a:pt x="1148" y="1472"/>
                  <a:pt x="741" y="1472"/>
                </a:cubicBezTo>
                <a:cubicBezTo>
                  <a:pt x="334" y="1472"/>
                  <a:pt x="0" y="1147"/>
                  <a:pt x="0" y="731"/>
                </a:cubicBezTo>
                <a:cubicBezTo>
                  <a:pt x="0" y="325"/>
                  <a:pt x="334" y="0"/>
                  <a:pt x="741" y="0"/>
                </a:cubicBezTo>
                <a:cubicBezTo>
                  <a:pt x="1148" y="0"/>
                  <a:pt x="1482" y="325"/>
                  <a:pt x="1482" y="731"/>
                </a:cubicBezTo>
              </a:path>
            </a:pathLst>
          </a:custGeom>
          <a:solidFill>
            <a:srgbClr val="468940"/>
          </a:solidFill>
          <a:ln w="9525" cap="flat">
            <a:noFill/>
            <a:bevel/>
            <a:headEnd/>
            <a:tailEnd/>
          </a:ln>
          <a:effectLst/>
        </p:spPr>
        <p:txBody>
          <a:bodyPr wrap="none" anchor="ctr"/>
          <a:lstStyle/>
          <a:p>
            <a:endParaRPr lang="en-US"/>
          </a:p>
        </p:txBody>
      </p:sp>
      <p:sp>
        <p:nvSpPr>
          <p:cNvPr id="84" name="Freeform 177">
            <a:extLst>
              <a:ext uri="{FF2B5EF4-FFF2-40B4-BE49-F238E27FC236}">
                <a16:creationId xmlns:a16="http://schemas.microsoft.com/office/drawing/2014/main" id="{93A80B2C-5FD5-C347-BBB3-F9F251C50D45}"/>
              </a:ext>
            </a:extLst>
          </p:cNvPr>
          <p:cNvSpPr>
            <a:spLocks noChangeArrowheads="1"/>
          </p:cNvSpPr>
          <p:nvPr/>
        </p:nvSpPr>
        <p:spPr bwMode="auto">
          <a:xfrm>
            <a:off x="10032784" y="2011710"/>
            <a:ext cx="1003337" cy="971234"/>
          </a:xfrm>
          <a:custGeom>
            <a:avLst/>
            <a:gdLst>
              <a:gd name="T0" fmla="*/ 1473 w 1474"/>
              <a:gd name="T1" fmla="*/ 740 h 1473"/>
              <a:gd name="T2" fmla="*/ 1473 w 1474"/>
              <a:gd name="T3" fmla="*/ 740 h 1473"/>
              <a:gd name="T4" fmla="*/ 741 w 1474"/>
              <a:gd name="T5" fmla="*/ 1472 h 1473"/>
              <a:gd name="T6" fmla="*/ 0 w 1474"/>
              <a:gd name="T7" fmla="*/ 740 h 1473"/>
              <a:gd name="T8" fmla="*/ 741 w 1474"/>
              <a:gd name="T9" fmla="*/ 0 h 1473"/>
              <a:gd name="T10" fmla="*/ 1473 w 1474"/>
              <a:gd name="T11" fmla="*/ 740 h 1473"/>
            </a:gdLst>
            <a:ahLst/>
            <a:cxnLst>
              <a:cxn ang="0">
                <a:pos x="T0" y="T1"/>
              </a:cxn>
              <a:cxn ang="0">
                <a:pos x="T2" y="T3"/>
              </a:cxn>
              <a:cxn ang="0">
                <a:pos x="T4" y="T5"/>
              </a:cxn>
              <a:cxn ang="0">
                <a:pos x="T6" y="T7"/>
              </a:cxn>
              <a:cxn ang="0">
                <a:pos x="T8" y="T9"/>
              </a:cxn>
              <a:cxn ang="0">
                <a:pos x="T10" y="T11"/>
              </a:cxn>
            </a:cxnLst>
            <a:rect l="0" t="0" r="r" b="b"/>
            <a:pathLst>
              <a:path w="1474" h="1473">
                <a:moveTo>
                  <a:pt x="1473" y="740"/>
                </a:moveTo>
                <a:lnTo>
                  <a:pt x="1473" y="740"/>
                </a:lnTo>
                <a:cubicBezTo>
                  <a:pt x="1473" y="1147"/>
                  <a:pt x="1147" y="1472"/>
                  <a:pt x="741" y="1472"/>
                </a:cubicBezTo>
                <a:cubicBezTo>
                  <a:pt x="325" y="1472"/>
                  <a:pt x="0" y="1147"/>
                  <a:pt x="0" y="740"/>
                </a:cubicBezTo>
                <a:cubicBezTo>
                  <a:pt x="0" y="325"/>
                  <a:pt x="325" y="0"/>
                  <a:pt x="741" y="0"/>
                </a:cubicBezTo>
                <a:cubicBezTo>
                  <a:pt x="1147" y="0"/>
                  <a:pt x="1473" y="325"/>
                  <a:pt x="1473" y="740"/>
                </a:cubicBezTo>
              </a:path>
            </a:pathLst>
          </a:custGeom>
          <a:solidFill>
            <a:srgbClr val="297239"/>
          </a:solidFill>
          <a:ln w="9525" cap="flat">
            <a:noFill/>
            <a:bevel/>
            <a:headEnd/>
            <a:tailEnd/>
          </a:ln>
          <a:effectLst/>
        </p:spPr>
        <p:txBody>
          <a:bodyPr wrap="none" anchor="ctr"/>
          <a:lstStyle/>
          <a:p>
            <a:endParaRPr lang="en-US"/>
          </a:p>
        </p:txBody>
      </p:sp>
      <p:sp>
        <p:nvSpPr>
          <p:cNvPr id="144" name="Text Placeholder 17">
            <a:extLst>
              <a:ext uri="{FF2B5EF4-FFF2-40B4-BE49-F238E27FC236}">
                <a16:creationId xmlns:a16="http://schemas.microsoft.com/office/drawing/2014/main" id="{43A9646D-E0E8-9B4E-9F77-3E844CAD8BDC}"/>
              </a:ext>
            </a:extLst>
          </p:cNvPr>
          <p:cNvSpPr>
            <a:spLocks noGrp="1"/>
          </p:cNvSpPr>
          <p:nvPr>
            <p:ph type="body" sz="quarter" idx="21" hasCustomPrompt="1"/>
          </p:nvPr>
        </p:nvSpPr>
        <p:spPr>
          <a:xfrm>
            <a:off x="2063680" y="3424909"/>
            <a:ext cx="1740791" cy="697634"/>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6" name="Text Placeholder 17">
            <a:extLst>
              <a:ext uri="{FF2B5EF4-FFF2-40B4-BE49-F238E27FC236}">
                <a16:creationId xmlns:a16="http://schemas.microsoft.com/office/drawing/2014/main" id="{4967DA91-F81D-4447-97B2-6C673397EF5C}"/>
              </a:ext>
            </a:extLst>
          </p:cNvPr>
          <p:cNvSpPr>
            <a:spLocks noGrp="1"/>
          </p:cNvSpPr>
          <p:nvPr>
            <p:ph type="body" sz="quarter" idx="26" hasCustomPrompt="1"/>
          </p:nvPr>
        </p:nvSpPr>
        <p:spPr>
          <a:xfrm>
            <a:off x="4010479" y="4410622"/>
            <a:ext cx="1853076" cy="839438"/>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48" name="Text Placeholder 17">
            <a:extLst>
              <a:ext uri="{FF2B5EF4-FFF2-40B4-BE49-F238E27FC236}">
                <a16:creationId xmlns:a16="http://schemas.microsoft.com/office/drawing/2014/main" id="{B53006D1-ED98-8C47-8186-B2BFCF6FB790}"/>
              </a:ext>
            </a:extLst>
          </p:cNvPr>
          <p:cNvSpPr>
            <a:spLocks noGrp="1"/>
          </p:cNvSpPr>
          <p:nvPr>
            <p:ph type="body" sz="quarter" idx="28" hasCustomPrompt="1"/>
          </p:nvPr>
        </p:nvSpPr>
        <p:spPr>
          <a:xfrm>
            <a:off x="6509130" y="4122543"/>
            <a:ext cx="213096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2" name="Text Placeholder 17">
            <a:extLst>
              <a:ext uri="{FF2B5EF4-FFF2-40B4-BE49-F238E27FC236}">
                <a16:creationId xmlns:a16="http://schemas.microsoft.com/office/drawing/2014/main" id="{504933AA-9772-824C-B12A-884D2266FA72}"/>
              </a:ext>
            </a:extLst>
          </p:cNvPr>
          <p:cNvSpPr>
            <a:spLocks noGrp="1"/>
          </p:cNvSpPr>
          <p:nvPr>
            <p:ph type="body" sz="quarter" idx="32" hasCustomPrompt="1"/>
          </p:nvPr>
        </p:nvSpPr>
        <p:spPr>
          <a:xfrm>
            <a:off x="5203677" y="2835852"/>
            <a:ext cx="1740791" cy="880763"/>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54" name="Text Placeholder 17">
            <a:extLst>
              <a:ext uri="{FF2B5EF4-FFF2-40B4-BE49-F238E27FC236}">
                <a16:creationId xmlns:a16="http://schemas.microsoft.com/office/drawing/2014/main" id="{43222CA0-2E78-6A40-979E-1DAE10272C71}"/>
              </a:ext>
            </a:extLst>
          </p:cNvPr>
          <p:cNvSpPr>
            <a:spLocks noGrp="1"/>
          </p:cNvSpPr>
          <p:nvPr>
            <p:ph type="body" sz="quarter" idx="34" hasCustomPrompt="1"/>
          </p:nvPr>
        </p:nvSpPr>
        <p:spPr>
          <a:xfrm>
            <a:off x="1696604" y="4043223"/>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37" name="Text Placeholder 17">
            <a:extLst>
              <a:ext uri="{FF2B5EF4-FFF2-40B4-BE49-F238E27FC236}">
                <a16:creationId xmlns:a16="http://schemas.microsoft.com/office/drawing/2014/main" id="{845589C5-3740-8549-824C-CF2095751693}"/>
              </a:ext>
            </a:extLst>
          </p:cNvPr>
          <p:cNvSpPr>
            <a:spLocks noGrp="1"/>
          </p:cNvSpPr>
          <p:nvPr>
            <p:ph type="body" sz="quarter" idx="35" hasCustomPrompt="1"/>
          </p:nvPr>
        </p:nvSpPr>
        <p:spPr>
          <a:xfrm>
            <a:off x="5795444" y="4796739"/>
            <a:ext cx="786380" cy="800646"/>
          </a:xfrm>
          <a:noFill/>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24" name="Text Placeholder 17">
            <a:extLst>
              <a:ext uri="{FF2B5EF4-FFF2-40B4-BE49-F238E27FC236}">
                <a16:creationId xmlns:a16="http://schemas.microsoft.com/office/drawing/2014/main" id="{1504325D-5B53-A741-9F4A-1EA65D04662E}"/>
              </a:ext>
            </a:extLst>
          </p:cNvPr>
          <p:cNvSpPr>
            <a:spLocks noGrp="1"/>
          </p:cNvSpPr>
          <p:nvPr>
            <p:ph type="body" sz="quarter" idx="36" hasCustomPrompt="1"/>
          </p:nvPr>
        </p:nvSpPr>
        <p:spPr>
          <a:xfrm>
            <a:off x="5134337" y="2011710"/>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25" name="Text Placeholder 17">
            <a:extLst>
              <a:ext uri="{FF2B5EF4-FFF2-40B4-BE49-F238E27FC236}">
                <a16:creationId xmlns:a16="http://schemas.microsoft.com/office/drawing/2014/main" id="{C69A8499-F2CE-F349-A11C-AD4AD2B1C10A}"/>
              </a:ext>
            </a:extLst>
          </p:cNvPr>
          <p:cNvSpPr>
            <a:spLocks noGrp="1"/>
          </p:cNvSpPr>
          <p:nvPr>
            <p:ph type="body" sz="quarter" idx="39" hasCustomPrompt="1"/>
          </p:nvPr>
        </p:nvSpPr>
        <p:spPr>
          <a:xfrm>
            <a:off x="7652164" y="3135029"/>
            <a:ext cx="695250" cy="734798"/>
          </a:xfrm>
        </p:spPr>
        <p:txBody>
          <a:bodyPr/>
          <a:lstStyle>
            <a:lvl1pPr algn="ctr">
              <a:buNone/>
              <a:defRPr sz="36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29" name="Text Box 5">
            <a:extLst>
              <a:ext uri="{FF2B5EF4-FFF2-40B4-BE49-F238E27FC236}">
                <a16:creationId xmlns:a16="http://schemas.microsoft.com/office/drawing/2014/main" id="{252DF130-B7EB-BA4C-95D4-11B532998667}"/>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07714267"/>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4 point number graph with icons ">
    <p:spTree>
      <p:nvGrpSpPr>
        <p:cNvPr id="1" name=""/>
        <p:cNvGrpSpPr/>
        <p:nvPr/>
      </p:nvGrpSpPr>
      <p:grpSpPr>
        <a:xfrm>
          <a:off x="0" y="0"/>
          <a:ext cx="0" cy="0"/>
          <a:chOff x="0" y="0"/>
          <a:chExt cx="0" cy="0"/>
        </a:xfrm>
      </p:grpSpPr>
      <p:sp>
        <p:nvSpPr>
          <p:cNvPr id="90" name="Text Placeholder 23">
            <a:extLst>
              <a:ext uri="{FF2B5EF4-FFF2-40B4-BE49-F238E27FC236}">
                <a16:creationId xmlns:a16="http://schemas.microsoft.com/office/drawing/2014/main" id="{B4FF05A9-F886-404C-B3C2-76E4EDBDFD31}"/>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
        <p:nvSpPr>
          <p:cNvPr id="33" name="Oval 32">
            <a:extLst>
              <a:ext uri="{FF2B5EF4-FFF2-40B4-BE49-F238E27FC236}">
                <a16:creationId xmlns:a16="http://schemas.microsoft.com/office/drawing/2014/main" id="{7EB02BD7-70AD-D749-AB02-A773D9584280}"/>
              </a:ext>
            </a:extLst>
          </p:cNvPr>
          <p:cNvSpPr/>
          <p:nvPr/>
        </p:nvSpPr>
        <p:spPr>
          <a:xfrm>
            <a:off x="1092856" y="2614060"/>
            <a:ext cx="2664102" cy="2664102"/>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Oval 33">
            <a:extLst>
              <a:ext uri="{FF2B5EF4-FFF2-40B4-BE49-F238E27FC236}">
                <a16:creationId xmlns:a16="http://schemas.microsoft.com/office/drawing/2014/main" id="{9D30D462-B88D-4645-A255-F2108DEBADF2}"/>
              </a:ext>
            </a:extLst>
          </p:cNvPr>
          <p:cNvSpPr/>
          <p:nvPr/>
        </p:nvSpPr>
        <p:spPr>
          <a:xfrm>
            <a:off x="3388082" y="2614060"/>
            <a:ext cx="2664102" cy="2664102"/>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Oval 34">
            <a:extLst>
              <a:ext uri="{FF2B5EF4-FFF2-40B4-BE49-F238E27FC236}">
                <a16:creationId xmlns:a16="http://schemas.microsoft.com/office/drawing/2014/main" id="{9030B4BB-AEAA-B74F-9C0C-375C2CEE4D88}"/>
              </a:ext>
            </a:extLst>
          </p:cNvPr>
          <p:cNvSpPr/>
          <p:nvPr/>
        </p:nvSpPr>
        <p:spPr>
          <a:xfrm>
            <a:off x="5683308" y="2614060"/>
            <a:ext cx="2664102" cy="2664102"/>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Oval 35">
            <a:extLst>
              <a:ext uri="{FF2B5EF4-FFF2-40B4-BE49-F238E27FC236}">
                <a16:creationId xmlns:a16="http://schemas.microsoft.com/office/drawing/2014/main" id="{29A6A2A1-61AE-EA42-82A0-137FB4195E3E}"/>
              </a:ext>
            </a:extLst>
          </p:cNvPr>
          <p:cNvSpPr/>
          <p:nvPr/>
        </p:nvSpPr>
        <p:spPr>
          <a:xfrm>
            <a:off x="7978534" y="2614060"/>
            <a:ext cx="2664102" cy="2664102"/>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7" name="Oval 36">
            <a:extLst>
              <a:ext uri="{FF2B5EF4-FFF2-40B4-BE49-F238E27FC236}">
                <a16:creationId xmlns:a16="http://schemas.microsoft.com/office/drawing/2014/main" id="{A9116FB9-51EC-4D4B-AECA-B8C5CE39EA90}"/>
              </a:ext>
            </a:extLst>
          </p:cNvPr>
          <p:cNvSpPr/>
          <p:nvPr/>
        </p:nvSpPr>
        <p:spPr>
          <a:xfrm>
            <a:off x="1461732" y="2171652"/>
            <a:ext cx="1268168" cy="1268168"/>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al 37">
            <a:extLst>
              <a:ext uri="{FF2B5EF4-FFF2-40B4-BE49-F238E27FC236}">
                <a16:creationId xmlns:a16="http://schemas.microsoft.com/office/drawing/2014/main" id="{4DAB1F1D-D494-B64C-B788-EA224F69D000}"/>
              </a:ext>
            </a:extLst>
          </p:cNvPr>
          <p:cNvSpPr/>
          <p:nvPr/>
        </p:nvSpPr>
        <p:spPr>
          <a:xfrm>
            <a:off x="3756958" y="2171652"/>
            <a:ext cx="1268168" cy="1268168"/>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9" name="Oval 38">
            <a:extLst>
              <a:ext uri="{FF2B5EF4-FFF2-40B4-BE49-F238E27FC236}">
                <a16:creationId xmlns:a16="http://schemas.microsoft.com/office/drawing/2014/main" id="{EACA38CC-B881-B64C-986A-7396F7157B4A}"/>
              </a:ext>
            </a:extLst>
          </p:cNvPr>
          <p:cNvSpPr/>
          <p:nvPr userDrawn="1"/>
        </p:nvSpPr>
        <p:spPr>
          <a:xfrm>
            <a:off x="6052184" y="2171652"/>
            <a:ext cx="1268168" cy="1268168"/>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0" name="Oval 39">
            <a:extLst>
              <a:ext uri="{FF2B5EF4-FFF2-40B4-BE49-F238E27FC236}">
                <a16:creationId xmlns:a16="http://schemas.microsoft.com/office/drawing/2014/main" id="{1602613E-7EEE-C347-90CD-3FD01C4F925E}"/>
              </a:ext>
            </a:extLst>
          </p:cNvPr>
          <p:cNvSpPr/>
          <p:nvPr/>
        </p:nvSpPr>
        <p:spPr>
          <a:xfrm>
            <a:off x="8347410" y="2171652"/>
            <a:ext cx="1268168" cy="1268168"/>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val 40">
            <a:extLst>
              <a:ext uri="{FF2B5EF4-FFF2-40B4-BE49-F238E27FC236}">
                <a16:creationId xmlns:a16="http://schemas.microsoft.com/office/drawing/2014/main" id="{AE668048-3D1A-0944-9382-E43B157DF0C1}"/>
              </a:ext>
            </a:extLst>
          </p:cNvPr>
          <p:cNvSpPr/>
          <p:nvPr/>
        </p:nvSpPr>
        <p:spPr>
          <a:xfrm>
            <a:off x="1564981" y="2259942"/>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val 41">
            <a:extLst>
              <a:ext uri="{FF2B5EF4-FFF2-40B4-BE49-F238E27FC236}">
                <a16:creationId xmlns:a16="http://schemas.microsoft.com/office/drawing/2014/main" id="{3D1DD726-B492-8E44-9918-192EF5BA2D3D}"/>
              </a:ext>
            </a:extLst>
          </p:cNvPr>
          <p:cNvSpPr/>
          <p:nvPr/>
        </p:nvSpPr>
        <p:spPr>
          <a:xfrm>
            <a:off x="3863712" y="2278406"/>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3" name="Oval 42">
            <a:extLst>
              <a:ext uri="{FF2B5EF4-FFF2-40B4-BE49-F238E27FC236}">
                <a16:creationId xmlns:a16="http://schemas.microsoft.com/office/drawing/2014/main" id="{4626D483-2F4C-9149-AE75-A1DB204AF180}"/>
              </a:ext>
            </a:extLst>
          </p:cNvPr>
          <p:cNvSpPr/>
          <p:nvPr/>
        </p:nvSpPr>
        <p:spPr>
          <a:xfrm>
            <a:off x="6158938" y="2278405"/>
            <a:ext cx="1054660" cy="1054661"/>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al 43">
            <a:extLst>
              <a:ext uri="{FF2B5EF4-FFF2-40B4-BE49-F238E27FC236}">
                <a16:creationId xmlns:a16="http://schemas.microsoft.com/office/drawing/2014/main" id="{5CC52548-81E9-E848-ACC2-147DFAA24991}"/>
              </a:ext>
            </a:extLst>
          </p:cNvPr>
          <p:cNvSpPr/>
          <p:nvPr/>
        </p:nvSpPr>
        <p:spPr>
          <a:xfrm>
            <a:off x="8454164" y="2278405"/>
            <a:ext cx="1054660" cy="105466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Oval 44">
            <a:extLst>
              <a:ext uri="{FF2B5EF4-FFF2-40B4-BE49-F238E27FC236}">
                <a16:creationId xmlns:a16="http://schemas.microsoft.com/office/drawing/2014/main" id="{615F96DE-6B77-E34D-972D-58623A9BC87D}"/>
              </a:ext>
            </a:extLst>
          </p:cNvPr>
          <p:cNvSpPr/>
          <p:nvPr/>
        </p:nvSpPr>
        <p:spPr>
          <a:xfrm>
            <a:off x="2438346" y="4752544"/>
            <a:ext cx="879736" cy="879735"/>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6" name="Oval 45">
            <a:extLst>
              <a:ext uri="{FF2B5EF4-FFF2-40B4-BE49-F238E27FC236}">
                <a16:creationId xmlns:a16="http://schemas.microsoft.com/office/drawing/2014/main" id="{94673B41-433E-E44D-900C-5050C967F29E}"/>
              </a:ext>
            </a:extLst>
          </p:cNvPr>
          <p:cNvSpPr/>
          <p:nvPr/>
        </p:nvSpPr>
        <p:spPr>
          <a:xfrm>
            <a:off x="4801840" y="4752544"/>
            <a:ext cx="879736" cy="879735"/>
          </a:xfrm>
          <a:prstGeom prst="ellipse">
            <a:avLst/>
          </a:prstGeom>
          <a:solidFill>
            <a:srgbClr val="63A04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7" name="Oval 46">
            <a:extLst>
              <a:ext uri="{FF2B5EF4-FFF2-40B4-BE49-F238E27FC236}">
                <a16:creationId xmlns:a16="http://schemas.microsoft.com/office/drawing/2014/main" id="{64773E4C-32A9-DB4E-BCDC-F968258A12B8}"/>
              </a:ext>
            </a:extLst>
          </p:cNvPr>
          <p:cNvSpPr/>
          <p:nvPr/>
        </p:nvSpPr>
        <p:spPr>
          <a:xfrm>
            <a:off x="7098798" y="4752544"/>
            <a:ext cx="879736" cy="879735"/>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Oval 47">
            <a:extLst>
              <a:ext uri="{FF2B5EF4-FFF2-40B4-BE49-F238E27FC236}">
                <a16:creationId xmlns:a16="http://schemas.microsoft.com/office/drawing/2014/main" id="{FF264980-2C35-3447-8873-1AA9114E2FDB}"/>
              </a:ext>
            </a:extLst>
          </p:cNvPr>
          <p:cNvSpPr/>
          <p:nvPr/>
        </p:nvSpPr>
        <p:spPr>
          <a:xfrm>
            <a:off x="9529207" y="4752544"/>
            <a:ext cx="879736" cy="879735"/>
          </a:xfrm>
          <a:prstGeom prst="ellipse">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Text Placeholder 17">
            <a:extLst>
              <a:ext uri="{FF2B5EF4-FFF2-40B4-BE49-F238E27FC236}">
                <a16:creationId xmlns:a16="http://schemas.microsoft.com/office/drawing/2014/main" id="{6ADBD416-235E-8042-9F21-FF4E75B4608C}"/>
              </a:ext>
            </a:extLst>
          </p:cNvPr>
          <p:cNvSpPr>
            <a:spLocks noGrp="1"/>
          </p:cNvSpPr>
          <p:nvPr userDrawn="1">
            <p:ph type="body" sz="quarter" idx="34" hasCustomPrompt="1"/>
          </p:nvPr>
        </p:nvSpPr>
        <p:spPr>
          <a:xfrm>
            <a:off x="1750908" y="2419873"/>
            <a:ext cx="695250" cy="734798"/>
          </a:xfrm>
        </p:spPr>
        <p:txBody>
          <a:bodyPr/>
          <a:lstStyle>
            <a:lvl1pPr algn="ctr">
              <a:buNone/>
              <a:defRPr sz="4800" b="0" i="0" spc="0">
                <a:solidFill>
                  <a:srgbClr val="84BA4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1</a:t>
            </a:r>
            <a:endParaRPr lang="en-US"/>
          </a:p>
        </p:txBody>
      </p:sp>
      <p:sp>
        <p:nvSpPr>
          <p:cNvPr id="63" name="Text Placeholder 17">
            <a:extLst>
              <a:ext uri="{FF2B5EF4-FFF2-40B4-BE49-F238E27FC236}">
                <a16:creationId xmlns:a16="http://schemas.microsoft.com/office/drawing/2014/main" id="{2BBAC9AE-474F-0D44-9EBA-0537E6983137}"/>
              </a:ext>
            </a:extLst>
          </p:cNvPr>
          <p:cNvSpPr>
            <a:spLocks noGrp="1"/>
          </p:cNvSpPr>
          <p:nvPr userDrawn="1">
            <p:ph type="body" sz="quarter" idx="35" hasCustomPrompt="1"/>
          </p:nvPr>
        </p:nvSpPr>
        <p:spPr>
          <a:xfrm>
            <a:off x="4067515" y="2422469"/>
            <a:ext cx="695250" cy="734798"/>
          </a:xfrm>
        </p:spPr>
        <p:txBody>
          <a:bodyPr/>
          <a:lstStyle>
            <a:lvl1pPr algn="ctr">
              <a:buNone/>
              <a:defRPr sz="4800" b="0" i="0" spc="0">
                <a:solidFill>
                  <a:srgbClr val="63A043"/>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2</a:t>
            </a:r>
            <a:endParaRPr lang="en-US"/>
          </a:p>
        </p:txBody>
      </p:sp>
      <p:sp>
        <p:nvSpPr>
          <p:cNvPr id="64" name="Text Placeholder 17">
            <a:extLst>
              <a:ext uri="{FF2B5EF4-FFF2-40B4-BE49-F238E27FC236}">
                <a16:creationId xmlns:a16="http://schemas.microsoft.com/office/drawing/2014/main" id="{BF9CAB18-1D38-D644-A81F-70E5466D0389}"/>
              </a:ext>
            </a:extLst>
          </p:cNvPr>
          <p:cNvSpPr>
            <a:spLocks noGrp="1"/>
          </p:cNvSpPr>
          <p:nvPr userDrawn="1">
            <p:ph type="body" sz="quarter" idx="36" hasCustomPrompt="1"/>
          </p:nvPr>
        </p:nvSpPr>
        <p:spPr>
          <a:xfrm>
            <a:off x="6341360" y="2435827"/>
            <a:ext cx="695250" cy="734798"/>
          </a:xfrm>
        </p:spPr>
        <p:txBody>
          <a:bodyPr/>
          <a:lstStyle>
            <a:lvl1pPr algn="ctr">
              <a:buNone/>
              <a:defRPr sz="4800" b="0" i="0" spc="0">
                <a:solidFill>
                  <a:srgbClr val="46894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3</a:t>
            </a:r>
            <a:endParaRPr lang="en-US"/>
          </a:p>
        </p:txBody>
      </p:sp>
      <p:sp>
        <p:nvSpPr>
          <p:cNvPr id="65" name="Text Placeholder 17">
            <a:extLst>
              <a:ext uri="{FF2B5EF4-FFF2-40B4-BE49-F238E27FC236}">
                <a16:creationId xmlns:a16="http://schemas.microsoft.com/office/drawing/2014/main" id="{A8A502A8-834D-C94A-9859-BACB55444207}"/>
              </a:ext>
            </a:extLst>
          </p:cNvPr>
          <p:cNvSpPr>
            <a:spLocks noGrp="1"/>
          </p:cNvSpPr>
          <p:nvPr userDrawn="1">
            <p:ph type="body" sz="quarter" idx="37" hasCustomPrompt="1"/>
          </p:nvPr>
        </p:nvSpPr>
        <p:spPr>
          <a:xfrm>
            <a:off x="8657967" y="2438423"/>
            <a:ext cx="695250" cy="734798"/>
          </a:xfrm>
        </p:spPr>
        <p:txBody>
          <a:bodyPr/>
          <a:lstStyle>
            <a:lvl1pPr algn="ctr">
              <a:buNone/>
              <a:defRPr sz="4800" b="0" i="0" spc="0">
                <a:solidFill>
                  <a:srgbClr val="29723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4</a:t>
            </a:r>
            <a:endParaRPr lang="en-US"/>
          </a:p>
        </p:txBody>
      </p:sp>
      <p:sp>
        <p:nvSpPr>
          <p:cNvPr id="70" name="Text Placeholder 17">
            <a:extLst>
              <a:ext uri="{FF2B5EF4-FFF2-40B4-BE49-F238E27FC236}">
                <a16:creationId xmlns:a16="http://schemas.microsoft.com/office/drawing/2014/main" id="{084B4BE7-DD1C-1743-85E4-D3ED17FE67F2}"/>
              </a:ext>
            </a:extLst>
          </p:cNvPr>
          <p:cNvSpPr>
            <a:spLocks noGrp="1"/>
          </p:cNvSpPr>
          <p:nvPr userDrawn="1">
            <p:ph type="body" sz="quarter" idx="21" hasCustomPrompt="1"/>
          </p:nvPr>
        </p:nvSpPr>
        <p:spPr>
          <a:xfrm>
            <a:off x="1294852" y="360883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2" name="Text Placeholder 17">
            <a:extLst>
              <a:ext uri="{FF2B5EF4-FFF2-40B4-BE49-F238E27FC236}">
                <a16:creationId xmlns:a16="http://schemas.microsoft.com/office/drawing/2014/main" id="{16252092-110B-DF41-BAA1-24D8CA1DA645}"/>
              </a:ext>
            </a:extLst>
          </p:cNvPr>
          <p:cNvSpPr>
            <a:spLocks noGrp="1"/>
          </p:cNvSpPr>
          <p:nvPr userDrawn="1">
            <p:ph type="body" sz="quarter" idx="39" hasCustomPrompt="1"/>
          </p:nvPr>
        </p:nvSpPr>
        <p:spPr>
          <a:xfrm>
            <a:off x="5881337" y="3594503"/>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73" name="Text Placeholder 17">
            <a:extLst>
              <a:ext uri="{FF2B5EF4-FFF2-40B4-BE49-F238E27FC236}">
                <a16:creationId xmlns:a16="http://schemas.microsoft.com/office/drawing/2014/main" id="{6BE3560E-17BA-CF47-9892-C7DA0E586994}"/>
              </a:ext>
            </a:extLst>
          </p:cNvPr>
          <p:cNvSpPr>
            <a:spLocks noGrp="1"/>
          </p:cNvSpPr>
          <p:nvPr userDrawn="1">
            <p:ph type="body" sz="quarter" idx="40" hasCustomPrompt="1"/>
          </p:nvPr>
        </p:nvSpPr>
        <p:spPr>
          <a:xfrm>
            <a:off x="8212564" y="357570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52" name="Text Placeholder 17">
            <a:extLst>
              <a:ext uri="{FF2B5EF4-FFF2-40B4-BE49-F238E27FC236}">
                <a16:creationId xmlns:a16="http://schemas.microsoft.com/office/drawing/2014/main" id="{E431E60A-6FA2-CE40-9E7E-CA2522231E2B}"/>
              </a:ext>
            </a:extLst>
          </p:cNvPr>
          <p:cNvSpPr>
            <a:spLocks noGrp="1"/>
          </p:cNvSpPr>
          <p:nvPr>
            <p:ph type="body" sz="quarter" idx="38" hasCustomPrompt="1"/>
          </p:nvPr>
        </p:nvSpPr>
        <p:spPr>
          <a:xfrm>
            <a:off x="3626079" y="3590035"/>
            <a:ext cx="2093228" cy="1202080"/>
          </a:xfrm>
        </p:spPr>
        <p:txBody>
          <a:bodyPr>
            <a:normAutofit/>
          </a:bodyPr>
          <a:lstStyle>
            <a:lvl1pPr algn="ct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2" name="Text Box 5">
            <a:extLst>
              <a:ext uri="{FF2B5EF4-FFF2-40B4-BE49-F238E27FC236}">
                <a16:creationId xmlns:a16="http://schemas.microsoft.com/office/drawing/2014/main" id="{FB042637-18C0-1640-9D42-D613390279B5}"/>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93999680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 point icon graph">
    <p:spTree>
      <p:nvGrpSpPr>
        <p:cNvPr id="1" name=""/>
        <p:cNvGrpSpPr/>
        <p:nvPr/>
      </p:nvGrpSpPr>
      <p:grpSpPr>
        <a:xfrm>
          <a:off x="0" y="0"/>
          <a:ext cx="0" cy="0"/>
          <a:chOff x="0" y="0"/>
          <a:chExt cx="0" cy="0"/>
        </a:xfrm>
      </p:grpSpPr>
      <p:sp>
        <p:nvSpPr>
          <p:cNvPr id="49" name="Freeform 48">
            <a:extLst>
              <a:ext uri="{FF2B5EF4-FFF2-40B4-BE49-F238E27FC236}">
                <a16:creationId xmlns:a16="http://schemas.microsoft.com/office/drawing/2014/main" id="{C2DB8636-C798-AD47-8DC9-47814E3387DD}"/>
              </a:ext>
            </a:extLst>
          </p:cNvPr>
          <p:cNvSpPr/>
          <p:nvPr/>
        </p:nvSpPr>
        <p:spPr>
          <a:xfrm>
            <a:off x="3157719"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3"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0" name="Freeform 49">
            <a:extLst>
              <a:ext uri="{FF2B5EF4-FFF2-40B4-BE49-F238E27FC236}">
                <a16:creationId xmlns:a16="http://schemas.microsoft.com/office/drawing/2014/main" id="{A5ECD853-1DE4-6A49-83BF-BE872511E6E0}"/>
              </a:ext>
            </a:extLst>
          </p:cNvPr>
          <p:cNvSpPr/>
          <p:nvPr/>
        </p:nvSpPr>
        <p:spPr>
          <a:xfrm>
            <a:off x="2711689" y="4223142"/>
            <a:ext cx="323830" cy="326885"/>
          </a:xfrm>
          <a:custGeom>
            <a:avLst/>
            <a:gdLst/>
            <a:ahLst/>
            <a:cxnLst>
              <a:cxn ang="3cd4">
                <a:pos x="hc" y="t"/>
              </a:cxn>
              <a:cxn ang="cd2">
                <a:pos x="l" y="vc"/>
              </a:cxn>
              <a:cxn ang="cd4">
                <a:pos x="hc" y="b"/>
              </a:cxn>
              <a:cxn ang="0">
                <a:pos x="r" y="vc"/>
              </a:cxn>
            </a:cxnLst>
            <a:rect l="l" t="t" r="r" b="b"/>
            <a:pathLst>
              <a:path w="213" h="215">
                <a:moveTo>
                  <a:pt x="213" y="107"/>
                </a:moveTo>
                <a:cubicBezTo>
                  <a:pt x="213" y="166"/>
                  <a:pt x="166" y="215"/>
                  <a:pt x="106" y="215"/>
                </a:cubicBezTo>
                <a:cubicBezTo>
                  <a:pt x="48" y="215"/>
                  <a:pt x="0" y="166"/>
                  <a:pt x="0" y="107"/>
                </a:cubicBezTo>
                <a:cubicBezTo>
                  <a:pt x="0" y="48"/>
                  <a:pt x="48" y="0"/>
                  <a:pt x="106" y="0"/>
                </a:cubicBezTo>
                <a:cubicBezTo>
                  <a:pt x="166" y="0"/>
                  <a:pt x="213" y="48"/>
                  <a:pt x="213" y="10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1" name="Freeform 50">
            <a:extLst>
              <a:ext uri="{FF2B5EF4-FFF2-40B4-BE49-F238E27FC236}">
                <a16:creationId xmlns:a16="http://schemas.microsoft.com/office/drawing/2014/main" id="{1FB605EC-FC6D-3D40-A5B0-5C7A5B28222F}"/>
              </a:ext>
            </a:extLst>
          </p:cNvPr>
          <p:cNvSpPr/>
          <p:nvPr/>
        </p:nvSpPr>
        <p:spPr>
          <a:xfrm>
            <a:off x="2777371"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9" y="128"/>
                  <a:pt x="63" y="128"/>
                </a:cubicBezTo>
                <a:cubicBezTo>
                  <a:pt x="28" y="128"/>
                  <a:pt x="0" y="100"/>
                  <a:pt x="0" y="64"/>
                </a:cubicBezTo>
                <a:cubicBezTo>
                  <a:pt x="0" y="30"/>
                  <a:pt x="28" y="0"/>
                  <a:pt x="63" y="0"/>
                </a:cubicBezTo>
                <a:cubicBezTo>
                  <a:pt x="99"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2" name="Freeform 51">
            <a:extLst>
              <a:ext uri="{FF2B5EF4-FFF2-40B4-BE49-F238E27FC236}">
                <a16:creationId xmlns:a16="http://schemas.microsoft.com/office/drawing/2014/main" id="{813784D3-D312-744B-8BF6-8D3D764C1FF8}"/>
              </a:ext>
            </a:extLst>
          </p:cNvPr>
          <p:cNvSpPr/>
          <p:nvPr/>
        </p:nvSpPr>
        <p:spPr>
          <a:xfrm>
            <a:off x="2189284" y="2594824"/>
            <a:ext cx="1370167" cy="1510697"/>
          </a:xfrm>
          <a:custGeom>
            <a:avLst/>
            <a:gdLst/>
            <a:ahLst/>
            <a:cxnLst>
              <a:cxn ang="3cd4">
                <a:pos x="hc" y="t"/>
              </a:cxn>
              <a:cxn ang="cd2">
                <a:pos x="l" y="vc"/>
              </a:cxn>
              <a:cxn ang="cd4">
                <a:pos x="hc" y="b"/>
              </a:cxn>
              <a:cxn ang="0">
                <a:pos x="r" y="vc"/>
              </a:cxn>
            </a:cxnLst>
            <a:rect l="l" t="t" r="r" b="b"/>
            <a:pathLst>
              <a:path w="898" h="990">
                <a:moveTo>
                  <a:pt x="898" y="447"/>
                </a:moveTo>
                <a:cubicBezTo>
                  <a:pt x="898" y="649"/>
                  <a:pt x="765" y="819"/>
                  <a:pt x="583" y="875"/>
                </a:cubicBezTo>
                <a:cubicBezTo>
                  <a:pt x="541" y="889"/>
                  <a:pt x="471" y="936"/>
                  <a:pt x="448" y="990"/>
                </a:cubicBezTo>
                <a:cubicBezTo>
                  <a:pt x="427" y="941"/>
                  <a:pt x="357" y="889"/>
                  <a:pt x="314" y="875"/>
                </a:cubicBezTo>
                <a:cubicBezTo>
                  <a:pt x="131" y="817"/>
                  <a:pt x="0" y="649"/>
                  <a:pt x="0" y="447"/>
                </a:cubicBezTo>
                <a:cubicBezTo>
                  <a:pt x="0" y="200"/>
                  <a:pt x="201" y="0"/>
                  <a:pt x="448" y="0"/>
                </a:cubicBezTo>
                <a:cubicBezTo>
                  <a:pt x="696" y="0"/>
                  <a:pt x="898" y="200"/>
                  <a:pt x="898" y="447"/>
                </a:cubicBezTo>
                <a:close/>
              </a:path>
            </a:pathLst>
          </a:custGeom>
          <a:solidFill>
            <a:srgbClr val="84BA41"/>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3" name="Freeform 52">
            <a:extLst>
              <a:ext uri="{FF2B5EF4-FFF2-40B4-BE49-F238E27FC236}">
                <a16:creationId xmlns:a16="http://schemas.microsoft.com/office/drawing/2014/main" id="{C952250C-2D0F-064B-B9BE-BB9EECA238E4}"/>
              </a:ext>
            </a:extLst>
          </p:cNvPr>
          <p:cNvSpPr/>
          <p:nvPr/>
        </p:nvSpPr>
        <p:spPr>
          <a:xfrm>
            <a:off x="4920453"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5" y="215"/>
                  <a:pt x="106" y="215"/>
                </a:cubicBezTo>
                <a:cubicBezTo>
                  <a:pt x="46" y="215"/>
                  <a:pt x="0" y="166"/>
                  <a:pt x="0" y="107"/>
                </a:cubicBezTo>
                <a:cubicBezTo>
                  <a:pt x="0" y="48"/>
                  <a:pt x="46" y="0"/>
                  <a:pt x="106" y="0"/>
                </a:cubicBezTo>
                <a:cubicBezTo>
                  <a:pt x="165" y="0"/>
                  <a:pt x="214" y="48"/>
                  <a:pt x="214" y="107"/>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4" name="Freeform 53">
            <a:extLst>
              <a:ext uri="{FF2B5EF4-FFF2-40B4-BE49-F238E27FC236}">
                <a16:creationId xmlns:a16="http://schemas.microsoft.com/office/drawing/2014/main" id="{1383608B-3ED7-074D-A0C2-469C4A907A53}"/>
              </a:ext>
            </a:extLst>
          </p:cNvPr>
          <p:cNvSpPr/>
          <p:nvPr/>
        </p:nvSpPr>
        <p:spPr>
          <a:xfrm>
            <a:off x="4984608" y="4288825"/>
            <a:ext cx="193993" cy="193992"/>
          </a:xfrm>
          <a:custGeom>
            <a:avLst/>
            <a:gdLst/>
            <a:ahLst/>
            <a:cxnLst>
              <a:cxn ang="3cd4">
                <a:pos x="hc" y="t"/>
              </a:cxn>
              <a:cxn ang="cd2">
                <a:pos x="l" y="vc"/>
              </a:cxn>
              <a:cxn ang="cd4">
                <a:pos x="hc" y="b"/>
              </a:cxn>
              <a:cxn ang="0">
                <a:pos x="r" y="vc"/>
              </a:cxn>
            </a:cxnLst>
            <a:rect l="l" t="t" r="r" b="b"/>
            <a:pathLst>
              <a:path w="128" h="128">
                <a:moveTo>
                  <a:pt x="128" y="64"/>
                </a:moveTo>
                <a:cubicBezTo>
                  <a:pt x="128" y="100"/>
                  <a:pt x="100" y="128"/>
                  <a:pt x="64" y="128"/>
                </a:cubicBezTo>
                <a:cubicBezTo>
                  <a:pt x="28" y="128"/>
                  <a:pt x="0" y="100"/>
                  <a:pt x="0" y="64"/>
                </a:cubicBezTo>
                <a:cubicBezTo>
                  <a:pt x="0" y="30"/>
                  <a:pt x="28" y="0"/>
                  <a:pt x="64" y="0"/>
                </a:cubicBezTo>
                <a:cubicBezTo>
                  <a:pt x="100" y="0"/>
                  <a:pt x="128" y="30"/>
                  <a:pt x="128"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5" name="Freeform 54">
            <a:extLst>
              <a:ext uri="{FF2B5EF4-FFF2-40B4-BE49-F238E27FC236}">
                <a16:creationId xmlns:a16="http://schemas.microsoft.com/office/drawing/2014/main" id="{49B34B02-D6BF-B143-85D1-021CEA346336}"/>
              </a:ext>
            </a:extLst>
          </p:cNvPr>
          <p:cNvSpPr/>
          <p:nvPr/>
        </p:nvSpPr>
        <p:spPr>
          <a:xfrm>
            <a:off x="4396521" y="4716525"/>
            <a:ext cx="1368640" cy="1512224"/>
          </a:xfrm>
          <a:custGeom>
            <a:avLst/>
            <a:gdLst/>
            <a:ahLst/>
            <a:cxnLst>
              <a:cxn ang="3cd4">
                <a:pos x="hc" y="t"/>
              </a:cxn>
              <a:cxn ang="cd2">
                <a:pos x="l" y="vc"/>
              </a:cxn>
              <a:cxn ang="cd4">
                <a:pos x="hc" y="b"/>
              </a:cxn>
              <a:cxn ang="0">
                <a:pos x="r" y="vc"/>
              </a:cxn>
            </a:cxnLst>
            <a:rect l="l" t="t" r="r" b="b"/>
            <a:pathLst>
              <a:path w="897" h="991">
                <a:moveTo>
                  <a:pt x="897" y="542"/>
                </a:moveTo>
                <a:cubicBezTo>
                  <a:pt x="897" y="341"/>
                  <a:pt x="766" y="172"/>
                  <a:pt x="584" y="114"/>
                </a:cubicBezTo>
                <a:cubicBezTo>
                  <a:pt x="541" y="101"/>
                  <a:pt x="471" y="54"/>
                  <a:pt x="449" y="0"/>
                </a:cubicBezTo>
                <a:cubicBezTo>
                  <a:pt x="426" y="50"/>
                  <a:pt x="357" y="101"/>
                  <a:pt x="315" y="114"/>
                </a:cubicBezTo>
                <a:cubicBezTo>
                  <a:pt x="132" y="172"/>
                  <a:pt x="0" y="342"/>
                  <a:pt x="0" y="542"/>
                </a:cubicBezTo>
                <a:cubicBezTo>
                  <a:pt x="0" y="789"/>
                  <a:pt x="202" y="991"/>
                  <a:pt x="449" y="991"/>
                </a:cubicBezTo>
                <a:cubicBezTo>
                  <a:pt x="697" y="991"/>
                  <a:pt x="897" y="789"/>
                  <a:pt x="897" y="542"/>
                </a:cubicBezTo>
                <a:close/>
              </a:path>
            </a:pathLst>
          </a:custGeom>
          <a:solidFill>
            <a:srgbClr val="63A043"/>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6" name="Freeform 55">
            <a:extLst>
              <a:ext uri="{FF2B5EF4-FFF2-40B4-BE49-F238E27FC236}">
                <a16:creationId xmlns:a16="http://schemas.microsoft.com/office/drawing/2014/main" id="{8BCF563E-9283-AC4E-8512-9E60AF0E8397}"/>
              </a:ext>
            </a:extLst>
          </p:cNvPr>
          <p:cNvSpPr/>
          <p:nvPr/>
        </p:nvSpPr>
        <p:spPr>
          <a:xfrm>
            <a:off x="5354263" y="4270495"/>
            <a:ext cx="1660392" cy="233707"/>
          </a:xfrm>
          <a:custGeom>
            <a:avLst/>
            <a:gdLst/>
            <a:ahLst/>
            <a:cxnLst>
              <a:cxn ang="3cd4">
                <a:pos x="hc" y="t"/>
              </a:cxn>
              <a:cxn ang="cd2">
                <a:pos x="l" y="vc"/>
              </a:cxn>
              <a:cxn ang="cd4">
                <a:pos x="hc" y="b"/>
              </a:cxn>
              <a:cxn ang="0">
                <a:pos x="r" y="vc"/>
              </a:cxn>
            </a:cxnLst>
            <a:rect l="l" t="t" r="r" b="b"/>
            <a:pathLst>
              <a:path w="1088" h="154">
                <a:moveTo>
                  <a:pt x="1066" y="76"/>
                </a:moveTo>
                <a:cubicBezTo>
                  <a:pt x="1066" y="49"/>
                  <a:pt x="1074" y="23"/>
                  <a:pt x="1087" y="0"/>
                </a:cubicBezTo>
                <a:lnTo>
                  <a:pt x="1" y="0"/>
                </a:lnTo>
                <a:cubicBezTo>
                  <a:pt x="14" y="23"/>
                  <a:pt x="22" y="49"/>
                  <a:pt x="22" y="76"/>
                </a:cubicBezTo>
                <a:cubicBezTo>
                  <a:pt x="22" y="106"/>
                  <a:pt x="14" y="131"/>
                  <a:pt x="0" y="154"/>
                </a:cubicBezTo>
                <a:lnTo>
                  <a:pt x="1088" y="154"/>
                </a:lnTo>
                <a:cubicBezTo>
                  <a:pt x="1075" y="131"/>
                  <a:pt x="1066" y="106"/>
                  <a:pt x="1066" y="76"/>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7" name="Freeform 56">
            <a:extLst>
              <a:ext uri="{FF2B5EF4-FFF2-40B4-BE49-F238E27FC236}">
                <a16:creationId xmlns:a16="http://schemas.microsoft.com/office/drawing/2014/main" id="{017F71C7-97C2-574F-826D-B09EC5C3194C}"/>
              </a:ext>
            </a:extLst>
          </p:cNvPr>
          <p:cNvSpPr/>
          <p:nvPr/>
        </p:nvSpPr>
        <p:spPr>
          <a:xfrm>
            <a:off x="7113943" y="4223142"/>
            <a:ext cx="326885" cy="326885"/>
          </a:xfrm>
          <a:custGeom>
            <a:avLst/>
            <a:gdLst/>
            <a:ahLst/>
            <a:cxnLst>
              <a:cxn ang="3cd4">
                <a:pos x="hc" y="t"/>
              </a:cxn>
              <a:cxn ang="cd2">
                <a:pos x="l" y="vc"/>
              </a:cxn>
              <a:cxn ang="cd4">
                <a:pos x="hc" y="b"/>
              </a:cxn>
              <a:cxn ang="0">
                <a:pos x="r" y="vc"/>
              </a:cxn>
            </a:cxnLst>
            <a:rect l="l" t="t" r="r" b="b"/>
            <a:pathLst>
              <a:path w="215" h="215">
                <a:moveTo>
                  <a:pt x="215" y="107"/>
                </a:moveTo>
                <a:cubicBezTo>
                  <a:pt x="215" y="166"/>
                  <a:pt x="167" y="215"/>
                  <a:pt x="108" y="215"/>
                </a:cubicBezTo>
                <a:cubicBezTo>
                  <a:pt x="49" y="215"/>
                  <a:pt x="0" y="166"/>
                  <a:pt x="0" y="107"/>
                </a:cubicBezTo>
                <a:cubicBezTo>
                  <a:pt x="0" y="48"/>
                  <a:pt x="49" y="0"/>
                  <a:pt x="108" y="0"/>
                </a:cubicBezTo>
                <a:cubicBezTo>
                  <a:pt x="167" y="0"/>
                  <a:pt x="215" y="48"/>
                  <a:pt x="215" y="10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8" name="Freeform 57">
            <a:extLst>
              <a:ext uri="{FF2B5EF4-FFF2-40B4-BE49-F238E27FC236}">
                <a16:creationId xmlns:a16="http://schemas.microsoft.com/office/drawing/2014/main" id="{96F4A2A0-18C8-F044-A431-537EB66CDFB7}"/>
              </a:ext>
            </a:extLst>
          </p:cNvPr>
          <p:cNvSpPr/>
          <p:nvPr/>
        </p:nvSpPr>
        <p:spPr>
          <a:xfrm>
            <a:off x="7181153" y="4288825"/>
            <a:ext cx="192465" cy="193992"/>
          </a:xfrm>
          <a:custGeom>
            <a:avLst/>
            <a:gdLst/>
            <a:ahLst/>
            <a:cxnLst>
              <a:cxn ang="3cd4">
                <a:pos x="hc" y="t"/>
              </a:cxn>
              <a:cxn ang="cd2">
                <a:pos x="l" y="vc"/>
              </a:cxn>
              <a:cxn ang="cd4">
                <a:pos x="hc" y="b"/>
              </a:cxn>
              <a:cxn ang="0">
                <a:pos x="r" y="vc"/>
              </a:cxn>
            </a:cxnLst>
            <a:rect l="l" t="t" r="r" b="b"/>
            <a:pathLst>
              <a:path w="127" h="128">
                <a:moveTo>
                  <a:pt x="127" y="64"/>
                </a:moveTo>
                <a:cubicBezTo>
                  <a:pt x="127" y="100"/>
                  <a:pt x="98" y="128"/>
                  <a:pt x="64" y="128"/>
                </a:cubicBezTo>
                <a:cubicBezTo>
                  <a:pt x="29" y="128"/>
                  <a:pt x="0" y="100"/>
                  <a:pt x="0" y="64"/>
                </a:cubicBezTo>
                <a:cubicBezTo>
                  <a:pt x="0" y="30"/>
                  <a:pt x="29" y="0"/>
                  <a:pt x="64" y="0"/>
                </a:cubicBezTo>
                <a:cubicBezTo>
                  <a:pt x="98" y="0"/>
                  <a:pt x="127" y="30"/>
                  <a:pt x="127"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59" name="Freeform 58">
            <a:extLst>
              <a:ext uri="{FF2B5EF4-FFF2-40B4-BE49-F238E27FC236}">
                <a16:creationId xmlns:a16="http://schemas.microsoft.com/office/drawing/2014/main" id="{4EE984EA-0E9E-E246-B144-9A6FBED36A0D}"/>
              </a:ext>
            </a:extLst>
          </p:cNvPr>
          <p:cNvSpPr/>
          <p:nvPr/>
        </p:nvSpPr>
        <p:spPr>
          <a:xfrm>
            <a:off x="6593066" y="2594824"/>
            <a:ext cx="1367112" cy="1510697"/>
          </a:xfrm>
          <a:custGeom>
            <a:avLst/>
            <a:gdLst/>
            <a:ahLst/>
            <a:cxnLst>
              <a:cxn ang="3cd4">
                <a:pos x="hc" y="t"/>
              </a:cxn>
              <a:cxn ang="cd2">
                <a:pos x="l" y="vc"/>
              </a:cxn>
              <a:cxn ang="cd4">
                <a:pos x="hc" y="b"/>
              </a:cxn>
              <a:cxn ang="0">
                <a:pos x="r" y="vc"/>
              </a:cxn>
            </a:cxnLst>
            <a:rect l="l" t="t" r="r" b="b"/>
            <a:pathLst>
              <a:path w="896" h="990">
                <a:moveTo>
                  <a:pt x="896" y="447"/>
                </a:moveTo>
                <a:cubicBezTo>
                  <a:pt x="896" y="649"/>
                  <a:pt x="764" y="819"/>
                  <a:pt x="582" y="875"/>
                </a:cubicBezTo>
                <a:cubicBezTo>
                  <a:pt x="541" y="889"/>
                  <a:pt x="471" y="936"/>
                  <a:pt x="449" y="990"/>
                </a:cubicBezTo>
                <a:cubicBezTo>
                  <a:pt x="427" y="941"/>
                  <a:pt x="357" y="889"/>
                  <a:pt x="314" y="875"/>
                </a:cubicBezTo>
                <a:cubicBezTo>
                  <a:pt x="132" y="817"/>
                  <a:pt x="0" y="649"/>
                  <a:pt x="0" y="447"/>
                </a:cubicBezTo>
                <a:cubicBezTo>
                  <a:pt x="0" y="200"/>
                  <a:pt x="202" y="0"/>
                  <a:pt x="449" y="0"/>
                </a:cubicBezTo>
                <a:cubicBezTo>
                  <a:pt x="696" y="0"/>
                  <a:pt x="896" y="200"/>
                  <a:pt x="896" y="447"/>
                </a:cubicBezTo>
                <a:close/>
              </a:path>
            </a:pathLst>
          </a:custGeom>
          <a:solidFill>
            <a:srgbClr val="468940"/>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0" name="Freeform 59">
            <a:extLst>
              <a:ext uri="{FF2B5EF4-FFF2-40B4-BE49-F238E27FC236}">
                <a16:creationId xmlns:a16="http://schemas.microsoft.com/office/drawing/2014/main" id="{33B7BA85-0535-9D4E-9ABA-CAF119D02F9C}"/>
              </a:ext>
            </a:extLst>
          </p:cNvPr>
          <p:cNvSpPr/>
          <p:nvPr/>
        </p:nvSpPr>
        <p:spPr>
          <a:xfrm>
            <a:off x="7549281" y="4270495"/>
            <a:ext cx="1661920" cy="233707"/>
          </a:xfrm>
          <a:custGeom>
            <a:avLst/>
            <a:gdLst/>
            <a:ahLst/>
            <a:cxnLst>
              <a:cxn ang="3cd4">
                <a:pos x="hc" y="t"/>
              </a:cxn>
              <a:cxn ang="cd2">
                <a:pos x="l" y="vc"/>
              </a:cxn>
              <a:cxn ang="cd4">
                <a:pos x="hc" y="b"/>
              </a:cxn>
              <a:cxn ang="0">
                <a:pos x="r" y="vc"/>
              </a:cxn>
            </a:cxnLst>
            <a:rect l="l" t="t" r="r" b="b"/>
            <a:pathLst>
              <a:path w="1089" h="154">
                <a:moveTo>
                  <a:pt x="1067" y="76"/>
                </a:moveTo>
                <a:cubicBezTo>
                  <a:pt x="1067" y="49"/>
                  <a:pt x="1074" y="23"/>
                  <a:pt x="1088" y="0"/>
                </a:cubicBezTo>
                <a:lnTo>
                  <a:pt x="2" y="0"/>
                </a:lnTo>
                <a:cubicBezTo>
                  <a:pt x="16" y="23"/>
                  <a:pt x="23" y="49"/>
                  <a:pt x="23" y="76"/>
                </a:cubicBezTo>
                <a:cubicBezTo>
                  <a:pt x="23" y="106"/>
                  <a:pt x="14" y="131"/>
                  <a:pt x="0" y="154"/>
                </a:cubicBezTo>
                <a:lnTo>
                  <a:pt x="1089" y="154"/>
                </a:lnTo>
                <a:cubicBezTo>
                  <a:pt x="1074" y="131"/>
                  <a:pt x="1067" y="106"/>
                  <a:pt x="1067" y="76"/>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2" name="Freeform 61">
            <a:extLst>
              <a:ext uri="{FF2B5EF4-FFF2-40B4-BE49-F238E27FC236}">
                <a16:creationId xmlns:a16="http://schemas.microsoft.com/office/drawing/2014/main" id="{02BE76FA-A18A-5C43-8289-F22F35416D17}"/>
              </a:ext>
            </a:extLst>
          </p:cNvPr>
          <p:cNvSpPr/>
          <p:nvPr/>
        </p:nvSpPr>
        <p:spPr>
          <a:xfrm>
            <a:off x="9310488" y="4223142"/>
            <a:ext cx="325357" cy="326885"/>
          </a:xfrm>
          <a:custGeom>
            <a:avLst/>
            <a:gdLst/>
            <a:ahLst/>
            <a:cxnLst>
              <a:cxn ang="3cd4">
                <a:pos x="hc" y="t"/>
              </a:cxn>
              <a:cxn ang="cd2">
                <a:pos x="l" y="vc"/>
              </a:cxn>
              <a:cxn ang="cd4">
                <a:pos x="hc" y="b"/>
              </a:cxn>
              <a:cxn ang="0">
                <a:pos x="r" y="vc"/>
              </a:cxn>
            </a:cxnLst>
            <a:rect l="l" t="t" r="r" b="b"/>
            <a:pathLst>
              <a:path w="214" h="215">
                <a:moveTo>
                  <a:pt x="214" y="107"/>
                </a:moveTo>
                <a:cubicBezTo>
                  <a:pt x="214" y="166"/>
                  <a:pt x="167" y="215"/>
                  <a:pt x="108" y="215"/>
                </a:cubicBezTo>
                <a:cubicBezTo>
                  <a:pt x="49" y="215"/>
                  <a:pt x="0" y="166"/>
                  <a:pt x="0" y="107"/>
                </a:cubicBezTo>
                <a:cubicBezTo>
                  <a:pt x="0" y="48"/>
                  <a:pt x="49" y="0"/>
                  <a:pt x="108" y="0"/>
                </a:cubicBezTo>
                <a:cubicBezTo>
                  <a:pt x="167" y="0"/>
                  <a:pt x="214" y="48"/>
                  <a:pt x="214" y="107"/>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6" name="Freeform 65">
            <a:extLst>
              <a:ext uri="{FF2B5EF4-FFF2-40B4-BE49-F238E27FC236}">
                <a16:creationId xmlns:a16="http://schemas.microsoft.com/office/drawing/2014/main" id="{30B312E8-A919-B644-AE39-4333DF830601}"/>
              </a:ext>
            </a:extLst>
          </p:cNvPr>
          <p:cNvSpPr/>
          <p:nvPr/>
        </p:nvSpPr>
        <p:spPr>
          <a:xfrm>
            <a:off x="9377698" y="4288825"/>
            <a:ext cx="190937" cy="193992"/>
          </a:xfrm>
          <a:custGeom>
            <a:avLst/>
            <a:gdLst/>
            <a:ahLst/>
            <a:cxnLst>
              <a:cxn ang="3cd4">
                <a:pos x="hc" y="t"/>
              </a:cxn>
              <a:cxn ang="cd2">
                <a:pos x="l" y="vc"/>
              </a:cxn>
              <a:cxn ang="cd4">
                <a:pos x="hc" y="b"/>
              </a:cxn>
              <a:cxn ang="0">
                <a:pos x="r" y="vc"/>
              </a:cxn>
            </a:cxnLst>
            <a:rect l="l" t="t" r="r" b="b"/>
            <a:pathLst>
              <a:path w="126" h="128">
                <a:moveTo>
                  <a:pt x="126" y="64"/>
                </a:moveTo>
                <a:cubicBezTo>
                  <a:pt x="126" y="100"/>
                  <a:pt x="98" y="128"/>
                  <a:pt x="64" y="128"/>
                </a:cubicBezTo>
                <a:cubicBezTo>
                  <a:pt x="28" y="128"/>
                  <a:pt x="0" y="100"/>
                  <a:pt x="0" y="64"/>
                </a:cubicBezTo>
                <a:cubicBezTo>
                  <a:pt x="0" y="30"/>
                  <a:pt x="28" y="0"/>
                  <a:pt x="64" y="0"/>
                </a:cubicBezTo>
                <a:cubicBezTo>
                  <a:pt x="98" y="0"/>
                  <a:pt x="126" y="30"/>
                  <a:pt x="126" y="64"/>
                </a:cubicBezTo>
                <a:close/>
              </a:path>
            </a:pathLst>
          </a:custGeom>
          <a:solidFill>
            <a:srgbClr val="FFFFFF"/>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67" name="Freeform 66">
            <a:extLst>
              <a:ext uri="{FF2B5EF4-FFF2-40B4-BE49-F238E27FC236}">
                <a16:creationId xmlns:a16="http://schemas.microsoft.com/office/drawing/2014/main" id="{F46B9467-BABF-064B-910D-2C704D814251}"/>
              </a:ext>
            </a:extLst>
          </p:cNvPr>
          <p:cNvSpPr/>
          <p:nvPr/>
        </p:nvSpPr>
        <p:spPr>
          <a:xfrm>
            <a:off x="8789610" y="4716525"/>
            <a:ext cx="1367112" cy="1512224"/>
          </a:xfrm>
          <a:custGeom>
            <a:avLst/>
            <a:gdLst/>
            <a:ahLst/>
            <a:cxnLst>
              <a:cxn ang="3cd4">
                <a:pos x="hc" y="t"/>
              </a:cxn>
              <a:cxn ang="cd2">
                <a:pos x="l" y="vc"/>
              </a:cxn>
              <a:cxn ang="cd4">
                <a:pos x="hc" y="b"/>
              </a:cxn>
              <a:cxn ang="0">
                <a:pos x="r" y="vc"/>
              </a:cxn>
            </a:cxnLst>
            <a:rect l="l" t="t" r="r" b="b"/>
            <a:pathLst>
              <a:path w="896" h="991">
                <a:moveTo>
                  <a:pt x="896" y="542"/>
                </a:moveTo>
                <a:cubicBezTo>
                  <a:pt x="896" y="341"/>
                  <a:pt x="764" y="172"/>
                  <a:pt x="582" y="114"/>
                </a:cubicBezTo>
                <a:cubicBezTo>
                  <a:pt x="541" y="101"/>
                  <a:pt x="471" y="54"/>
                  <a:pt x="449" y="0"/>
                </a:cubicBezTo>
                <a:cubicBezTo>
                  <a:pt x="427" y="50"/>
                  <a:pt x="355" y="101"/>
                  <a:pt x="314" y="114"/>
                </a:cubicBezTo>
                <a:cubicBezTo>
                  <a:pt x="132" y="172"/>
                  <a:pt x="0" y="342"/>
                  <a:pt x="0" y="542"/>
                </a:cubicBezTo>
                <a:cubicBezTo>
                  <a:pt x="0" y="789"/>
                  <a:pt x="200" y="991"/>
                  <a:pt x="449" y="991"/>
                </a:cubicBezTo>
                <a:cubicBezTo>
                  <a:pt x="696" y="991"/>
                  <a:pt x="896" y="789"/>
                  <a:pt x="896" y="542"/>
                </a:cubicBezTo>
                <a:close/>
              </a:path>
            </a:pathLst>
          </a:custGeom>
          <a:solidFill>
            <a:srgbClr val="297239"/>
          </a:solidFill>
          <a:ln cap="flat">
            <a:noFill/>
            <a:prstDash val="solid"/>
          </a:ln>
        </p:spPr>
        <p:txBody>
          <a:bodyPr vert="horz" wrap="none" lIns="90000" tIns="45000" rIns="90000" bIns="45000" anchor="ctr" anchorCtr="1" compatLnSpc="0"/>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78" name="TextBox 77">
            <a:extLst>
              <a:ext uri="{FF2B5EF4-FFF2-40B4-BE49-F238E27FC236}">
                <a16:creationId xmlns:a16="http://schemas.microsoft.com/office/drawing/2014/main" id="{04634976-744C-254F-BE6F-6EB202B92360}"/>
              </a:ext>
            </a:extLst>
          </p:cNvPr>
          <p:cNvSpPr txBox="1"/>
          <p:nvPr/>
        </p:nvSpPr>
        <p:spPr>
          <a:xfrm>
            <a:off x="4556691"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0" name="TextBox 79">
            <a:extLst>
              <a:ext uri="{FF2B5EF4-FFF2-40B4-BE49-F238E27FC236}">
                <a16:creationId xmlns:a16="http://schemas.microsoft.com/office/drawing/2014/main" id="{B0E5118A-8174-6649-9B3B-D77A8707F876}"/>
              </a:ext>
            </a:extLst>
          </p:cNvPr>
          <p:cNvSpPr txBox="1"/>
          <p:nvPr/>
        </p:nvSpPr>
        <p:spPr>
          <a:xfrm>
            <a:off x="8957418" y="3117216"/>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84" name="TextBox 83">
            <a:extLst>
              <a:ext uri="{FF2B5EF4-FFF2-40B4-BE49-F238E27FC236}">
                <a16:creationId xmlns:a16="http://schemas.microsoft.com/office/drawing/2014/main" id="{93C43E96-4B36-3748-B67A-4817918F0204}"/>
              </a:ext>
            </a:extLst>
          </p:cNvPr>
          <p:cNvSpPr txBox="1"/>
          <p:nvPr/>
        </p:nvSpPr>
        <p:spPr>
          <a:xfrm>
            <a:off x="6760032" y="4807913"/>
            <a:ext cx="1045245" cy="286073"/>
          </a:xfrm>
          <a:prstGeom prst="rect">
            <a:avLst/>
          </a:prstGeom>
          <a:noFill/>
        </p:spPr>
        <p:txBody>
          <a:bodyPr wrap="none" rtlCol="0">
            <a:spAutoFit/>
          </a:bodyPr>
          <a:lstStyle/>
          <a:p>
            <a:pPr algn="ctr"/>
            <a:r>
              <a:rPr lang="en-US">
                <a:solidFill>
                  <a:schemeClr val="tx2"/>
                </a:solidFill>
                <a:latin typeface="Montserrat" pitchFamily="2" charset="77"/>
                <a:ea typeface="Roboto Medium" panose="02000000000000000000" pitchFamily="2" charset="0"/>
                <a:cs typeface="Lato" panose="020F0502020204030203" pitchFamily="34" charset="0"/>
              </a:rPr>
              <a:t>Your Title</a:t>
            </a:r>
          </a:p>
        </p:txBody>
      </p:sp>
      <p:sp>
        <p:nvSpPr>
          <p:cNvPr id="98" name="Text Placeholder 17">
            <a:extLst>
              <a:ext uri="{FF2B5EF4-FFF2-40B4-BE49-F238E27FC236}">
                <a16:creationId xmlns:a16="http://schemas.microsoft.com/office/drawing/2014/main" id="{3DED761C-20FA-594A-9976-CFD8D1D38242}"/>
              </a:ext>
            </a:extLst>
          </p:cNvPr>
          <p:cNvSpPr>
            <a:spLocks noGrp="1"/>
          </p:cNvSpPr>
          <p:nvPr>
            <p:ph type="body" sz="quarter" idx="31" hasCustomPrompt="1"/>
          </p:nvPr>
        </p:nvSpPr>
        <p:spPr>
          <a:xfrm>
            <a:off x="1698838" y="4779489"/>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99" name="Text Placeholder 17">
            <a:extLst>
              <a:ext uri="{FF2B5EF4-FFF2-40B4-BE49-F238E27FC236}">
                <a16:creationId xmlns:a16="http://schemas.microsoft.com/office/drawing/2014/main" id="{ADC51583-6324-9C45-9B98-7374A9499F17}"/>
              </a:ext>
            </a:extLst>
          </p:cNvPr>
          <p:cNvSpPr>
            <a:spLocks noGrp="1"/>
          </p:cNvSpPr>
          <p:nvPr>
            <p:ph type="body" sz="quarter" idx="32" hasCustomPrompt="1"/>
          </p:nvPr>
        </p:nvSpPr>
        <p:spPr>
          <a:xfrm>
            <a:off x="6126530" y="4745592"/>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0" name="Text Placeholder 17">
            <a:extLst>
              <a:ext uri="{FF2B5EF4-FFF2-40B4-BE49-F238E27FC236}">
                <a16:creationId xmlns:a16="http://schemas.microsoft.com/office/drawing/2014/main" id="{5D6484B6-6A23-DA4C-AFB8-4A3877BAEB9C}"/>
              </a:ext>
            </a:extLst>
          </p:cNvPr>
          <p:cNvSpPr>
            <a:spLocks noGrp="1"/>
          </p:cNvSpPr>
          <p:nvPr>
            <p:ph type="body" sz="quarter" idx="33" hasCustomPrompt="1"/>
          </p:nvPr>
        </p:nvSpPr>
        <p:spPr>
          <a:xfrm>
            <a:off x="3916281" y="2823088"/>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01" name="Text Placeholder 17">
            <a:extLst>
              <a:ext uri="{FF2B5EF4-FFF2-40B4-BE49-F238E27FC236}">
                <a16:creationId xmlns:a16="http://schemas.microsoft.com/office/drawing/2014/main" id="{17E014FD-573A-CD4A-8E06-A12C82D41C31}"/>
              </a:ext>
            </a:extLst>
          </p:cNvPr>
          <p:cNvSpPr>
            <a:spLocks noGrp="1"/>
          </p:cNvSpPr>
          <p:nvPr>
            <p:ph type="body" sz="quarter" idx="34" hasCustomPrompt="1"/>
          </p:nvPr>
        </p:nvSpPr>
        <p:spPr>
          <a:xfrm>
            <a:off x="8242372" y="2789191"/>
            <a:ext cx="2253709" cy="1237497"/>
          </a:xfrm>
        </p:spPr>
        <p:txBody>
          <a:bodyPr>
            <a:normAutofit/>
          </a:bodyPr>
          <a:lstStyle>
            <a:lvl1pPr algn="ctr">
              <a:buNone/>
              <a:defRPr sz="2400" b="0" i="0" spc="0">
                <a:solidFill>
                  <a:srgbClr val="000000"/>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35" name="Freeform 34">
            <a:extLst>
              <a:ext uri="{FF2B5EF4-FFF2-40B4-BE49-F238E27FC236}">
                <a16:creationId xmlns:a16="http://schemas.microsoft.com/office/drawing/2014/main" id="{CE42815F-D3BC-ED41-BFE5-988CDFA369C9}"/>
              </a:ext>
            </a:extLst>
          </p:cNvPr>
          <p:cNvSpPr/>
          <p:nvPr userDrawn="1"/>
        </p:nvSpPr>
        <p:spPr>
          <a:xfrm>
            <a:off x="1" y="4284355"/>
            <a:ext cx="2598525" cy="233707"/>
          </a:xfrm>
          <a:custGeom>
            <a:avLst/>
            <a:gdLst>
              <a:gd name="connsiteX0" fmla="*/ 0 w 2598525"/>
              <a:gd name="connsiteY0" fmla="*/ 0 h 233707"/>
              <a:gd name="connsiteX1" fmla="*/ 939659 w 2598525"/>
              <a:gd name="connsiteY1" fmla="*/ 0 h 233707"/>
              <a:gd name="connsiteX2" fmla="*/ 1357163 w 2598525"/>
              <a:gd name="connsiteY2" fmla="*/ 0 h 233707"/>
              <a:gd name="connsiteX3" fmla="*/ 2596999 w 2598525"/>
              <a:gd name="connsiteY3" fmla="*/ 0 h 233707"/>
              <a:gd name="connsiteX4" fmla="*/ 2564951 w 2598525"/>
              <a:gd name="connsiteY4" fmla="*/ 115336 h 233707"/>
              <a:gd name="connsiteX5" fmla="*/ 2598525 w 2598525"/>
              <a:gd name="connsiteY5" fmla="*/ 233707 h 233707"/>
              <a:gd name="connsiteX6" fmla="*/ 1359557 w 2598525"/>
              <a:gd name="connsiteY6" fmla="*/ 233707 h 233707"/>
              <a:gd name="connsiteX7" fmla="*/ 938133 w 2598525"/>
              <a:gd name="connsiteY7" fmla="*/ 233707 h 233707"/>
              <a:gd name="connsiteX8" fmla="*/ 0 w 2598525"/>
              <a:gd name="connsiteY8" fmla="*/ 233707 h 23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98525" h="233707">
                <a:moveTo>
                  <a:pt x="0" y="0"/>
                </a:moveTo>
                <a:lnTo>
                  <a:pt x="939659" y="0"/>
                </a:lnTo>
                <a:lnTo>
                  <a:pt x="1357163" y="0"/>
                </a:lnTo>
                <a:lnTo>
                  <a:pt x="2596999" y="0"/>
                </a:lnTo>
                <a:cubicBezTo>
                  <a:pt x="2575634" y="34904"/>
                  <a:pt x="2564951" y="74361"/>
                  <a:pt x="2564951" y="115336"/>
                </a:cubicBezTo>
                <a:cubicBezTo>
                  <a:pt x="2564951" y="160863"/>
                  <a:pt x="2578686" y="198803"/>
                  <a:pt x="2598525" y="233707"/>
                </a:cubicBezTo>
                <a:lnTo>
                  <a:pt x="1359557" y="233707"/>
                </a:lnTo>
                <a:lnTo>
                  <a:pt x="938133" y="233707"/>
                </a:lnTo>
                <a:lnTo>
                  <a:pt x="0" y="233707"/>
                </a:lnTo>
                <a:close/>
              </a:path>
            </a:pathLst>
          </a:custGeom>
          <a:solidFill>
            <a:srgbClr val="84BA41"/>
          </a:solidFill>
          <a:ln cap="flat">
            <a:noFill/>
            <a:prstDash val="solid"/>
          </a:ln>
        </p:spPr>
        <p:txBody>
          <a:bodyPr vert="horz" wrap="square" lIns="90000" tIns="45000" rIns="90000" bIns="45000" anchor="ctr" anchorCtr="1" compatLnSpc="0">
            <a:noAutofit/>
          </a:bodyPr>
          <a:lstStyle/>
          <a:p>
            <a:pPr marL="0" marR="0" lvl="0" indent="0" rtl="0" hangingPunct="0">
              <a:lnSpc>
                <a:spcPct val="100000"/>
              </a:lnSpc>
              <a:spcBef>
                <a:spcPts val="0"/>
              </a:spcBef>
              <a:spcAft>
                <a:spcPts val="0"/>
              </a:spcAft>
              <a:buNone/>
              <a:tabLst/>
            </a:pPr>
            <a:endParaRPr lang="en-US" sz="1800" b="0" i="0" u="none" strike="noStrike" kern="1200">
              <a:ln>
                <a:noFill/>
              </a:ln>
              <a:latin typeface="Arial" pitchFamily="18"/>
              <a:ea typeface="Arial Unicode MS" pitchFamily="2"/>
              <a:cs typeface="Arial Unicode MS" pitchFamily="2"/>
            </a:endParaRPr>
          </a:p>
        </p:txBody>
      </p:sp>
      <p:sp>
        <p:nvSpPr>
          <p:cNvPr id="32" name="Text Box 5">
            <a:extLst>
              <a:ext uri="{FF2B5EF4-FFF2-40B4-BE49-F238E27FC236}">
                <a16:creationId xmlns:a16="http://schemas.microsoft.com/office/drawing/2014/main" id="{454F376A-9EA5-784D-A2D9-064CBC5701D6}"/>
              </a:ext>
            </a:extLst>
          </p:cNvPr>
          <p:cNvSpPr txBox="1"/>
          <p:nvPr userDrawn="1"/>
        </p:nvSpPr>
        <p:spPr>
          <a:xfrm rot="5400000">
            <a:off x="8660156" y="3550216"/>
            <a:ext cx="6428383" cy="187190"/>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r>
              <a:rPr lang="en-IE" sz="950" b="1" spc="170" baseline="0">
                <a:solidFill>
                  <a:srgbClr val="0B582E"/>
                </a:solidFill>
                <a:effectLst/>
                <a:latin typeface="+mn-lt"/>
                <a:ea typeface="Times New Roman" panose="02020603050405020304" pitchFamily="18" charset="0"/>
                <a:cs typeface="Times New Roman" panose="02020603050405020304" pitchFamily="18" charset="0"/>
              </a:rPr>
              <a:t>SUSTAINABLE</a:t>
            </a:r>
            <a:r>
              <a:rPr lang="en-IE" sz="950" spc="170" baseline="0">
                <a:solidFill>
                  <a:srgbClr val="0B582E"/>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rgbClr val="0B582E"/>
              </a:solidFill>
              <a:effectLst/>
              <a:latin typeface="+mj-lt"/>
              <a:ea typeface="Calibri" panose="020F0502020204030204" pitchFamily="34" charset="0"/>
              <a:cs typeface="Times New Roman" panose="02020603050405020304" pitchFamily="18" charset="0"/>
            </a:endParaRPr>
          </a:p>
        </p:txBody>
      </p:sp>
      <p:sp>
        <p:nvSpPr>
          <p:cNvPr id="33" name="Text Placeholder 23">
            <a:extLst>
              <a:ext uri="{FF2B5EF4-FFF2-40B4-BE49-F238E27FC236}">
                <a16:creationId xmlns:a16="http://schemas.microsoft.com/office/drawing/2014/main" id="{ACC630CD-41A9-B345-9727-D1AC3080B4EA}"/>
              </a:ext>
            </a:extLst>
          </p:cNvPr>
          <p:cNvSpPr>
            <a:spLocks noGrp="1"/>
          </p:cNvSpPr>
          <p:nvPr>
            <p:ph type="body" sz="quarter" idx="16" hasCustomPrompt="1"/>
          </p:nvPr>
        </p:nvSpPr>
        <p:spPr>
          <a:xfrm>
            <a:off x="411246" y="429619"/>
            <a:ext cx="4308887" cy="582221"/>
          </a:xfrm>
        </p:spPr>
        <p:txBody>
          <a:bodyPr>
            <a:normAutofit/>
          </a:bodyPr>
          <a:lstStyle>
            <a:lvl1pPr marL="0" indent="0" algn="l">
              <a:buNone/>
              <a:defRPr sz="3600" b="0" i="0">
                <a:solidFill>
                  <a:srgbClr val="000000"/>
                </a:solidFill>
                <a:latin typeface="Calibri" panose="020F0502020204030204" pitchFamily="34" charset="0"/>
                <a:cs typeface="Calibri" panose="020F0502020204030204" pitchFamily="34" charset="0"/>
              </a:defRPr>
            </a:lvl1pPr>
          </a:lstStyle>
          <a:p>
            <a:pPr lvl="0"/>
            <a:r>
              <a:rPr lang="en-US"/>
              <a:t>Heading</a:t>
            </a:r>
          </a:p>
        </p:txBody>
      </p:sp>
    </p:spTree>
    <p:extLst>
      <p:ext uri="{BB962C8B-B14F-4D97-AF65-F5344CB8AC3E}">
        <p14:creationId xmlns:p14="http://schemas.microsoft.com/office/powerpoint/2010/main" val="2202688939"/>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34" name="Freeform 33">
            <a:extLst>
              <a:ext uri="{FF2B5EF4-FFF2-40B4-BE49-F238E27FC236}">
                <a16:creationId xmlns:a16="http://schemas.microsoft.com/office/drawing/2014/main" id="{651016CF-0AC4-C241-8F29-9548D3279A49}"/>
              </a:ext>
            </a:extLst>
          </p:cNvPr>
          <p:cNvSpPr/>
          <p:nvPr userDrawn="1"/>
        </p:nvSpPr>
        <p:spPr>
          <a:xfrm>
            <a:off x="7317419" y="-1"/>
            <a:ext cx="4915108" cy="5108268"/>
          </a:xfrm>
          <a:custGeom>
            <a:avLst/>
            <a:gdLst>
              <a:gd name="connsiteX0" fmla="*/ 175160 w 4915108"/>
              <a:gd name="connsiteY0" fmla="*/ 0 h 5108268"/>
              <a:gd name="connsiteX1" fmla="*/ 813231 w 4915108"/>
              <a:gd name="connsiteY1" fmla="*/ 0 h 5108268"/>
              <a:gd name="connsiteX2" fmla="*/ 811581 w 4915108"/>
              <a:gd name="connsiteY2" fmla="*/ 4227 h 5108268"/>
              <a:gd name="connsiteX3" fmla="*/ 707919 w 4915108"/>
              <a:gd name="connsiteY3" fmla="*/ 336024 h 5108268"/>
              <a:gd name="connsiteX4" fmla="*/ 705136 w 4915108"/>
              <a:gd name="connsiteY4" fmla="*/ 346994 h 5108268"/>
              <a:gd name="connsiteX5" fmla="*/ 697122 w 4915108"/>
              <a:gd name="connsiteY5" fmla="*/ 379739 h 5108268"/>
              <a:gd name="connsiteX6" fmla="*/ 692861 w 4915108"/>
              <a:gd name="connsiteY6" fmla="*/ 397578 h 5108268"/>
              <a:gd name="connsiteX7" fmla="*/ 686483 w 4915108"/>
              <a:gd name="connsiteY7" fmla="*/ 425082 h 5108268"/>
              <a:gd name="connsiteX8" fmla="*/ 682388 w 4915108"/>
              <a:gd name="connsiteY8" fmla="*/ 443750 h 5108268"/>
              <a:gd name="connsiteX9" fmla="*/ 675678 w 4915108"/>
              <a:gd name="connsiteY9" fmla="*/ 474852 h 5108268"/>
              <a:gd name="connsiteX10" fmla="*/ 672731 w 4915108"/>
              <a:gd name="connsiteY10" fmla="*/ 488604 h 5108268"/>
              <a:gd name="connsiteX11" fmla="*/ 653579 w 4915108"/>
              <a:gd name="connsiteY11" fmla="*/ 589129 h 5108268"/>
              <a:gd name="connsiteX12" fmla="*/ 652599 w 4915108"/>
              <a:gd name="connsiteY12" fmla="*/ 594362 h 5108268"/>
              <a:gd name="connsiteX13" fmla="*/ 640166 w 4915108"/>
              <a:gd name="connsiteY13" fmla="*/ 670490 h 5108268"/>
              <a:gd name="connsiteX14" fmla="*/ 639509 w 4915108"/>
              <a:gd name="connsiteY14" fmla="*/ 675074 h 5108268"/>
              <a:gd name="connsiteX15" fmla="*/ 636562 w 4915108"/>
              <a:gd name="connsiteY15" fmla="*/ 698319 h 5108268"/>
              <a:gd name="connsiteX16" fmla="*/ 624777 w 4915108"/>
              <a:gd name="connsiteY16" fmla="*/ 789186 h 5108268"/>
              <a:gd name="connsiteX17" fmla="*/ 621173 w 4915108"/>
              <a:gd name="connsiteY17" fmla="*/ 822089 h 5108268"/>
              <a:gd name="connsiteX18" fmla="*/ 615774 w 4915108"/>
              <a:gd name="connsiteY18" fmla="*/ 891175 h 5108268"/>
              <a:gd name="connsiteX19" fmla="*/ 612502 w 4915108"/>
              <a:gd name="connsiteY19" fmla="*/ 934068 h 5108268"/>
              <a:gd name="connsiteX20" fmla="*/ 612336 w 4915108"/>
              <a:gd name="connsiteY20" fmla="*/ 935380 h 5108268"/>
              <a:gd name="connsiteX21" fmla="*/ 607104 w 4915108"/>
              <a:gd name="connsiteY21" fmla="*/ 1053255 h 5108268"/>
              <a:gd name="connsiteX22" fmla="*/ 632309 w 4915108"/>
              <a:gd name="connsiteY22" fmla="*/ 1573535 h 5108268"/>
              <a:gd name="connsiteX23" fmla="*/ 965698 w 4915108"/>
              <a:gd name="connsiteY23" fmla="*/ 2651749 h 5108268"/>
              <a:gd name="connsiteX24" fmla="*/ 1647208 w 4915108"/>
              <a:gd name="connsiteY24" fmla="*/ 3562160 h 5108268"/>
              <a:gd name="connsiteX25" fmla="*/ 2057194 w 4915108"/>
              <a:gd name="connsiteY25" fmla="*/ 3895811 h 5108268"/>
              <a:gd name="connsiteX26" fmla="*/ 2263250 w 4915108"/>
              <a:gd name="connsiteY26" fmla="*/ 4029399 h 5108268"/>
              <a:gd name="connsiteX27" fmla="*/ 2365377 w 4915108"/>
              <a:gd name="connsiteY27" fmla="*/ 4086859 h 5108268"/>
              <a:gd name="connsiteX28" fmla="*/ 2415133 w 4915108"/>
              <a:gd name="connsiteY28" fmla="*/ 4114529 h 5108268"/>
              <a:gd name="connsiteX29" fmla="*/ 2465219 w 4915108"/>
              <a:gd name="connsiteY29" fmla="*/ 4139417 h 5108268"/>
              <a:gd name="connsiteX30" fmla="*/ 2918575 w 4915108"/>
              <a:gd name="connsiteY30" fmla="*/ 4330796 h 5108268"/>
              <a:gd name="connsiteX31" fmla="*/ 2921198 w 4915108"/>
              <a:gd name="connsiteY31" fmla="*/ 4331452 h 5108268"/>
              <a:gd name="connsiteX32" fmla="*/ 2988461 w 4915108"/>
              <a:gd name="connsiteY32" fmla="*/ 4353716 h 5108268"/>
              <a:gd name="connsiteX33" fmla="*/ 2991899 w 4915108"/>
              <a:gd name="connsiteY33" fmla="*/ 4354862 h 5108268"/>
              <a:gd name="connsiteX34" fmla="*/ 3086335 w 4915108"/>
              <a:gd name="connsiteY34" fmla="*/ 4383023 h 5108268"/>
              <a:gd name="connsiteX35" fmla="*/ 3177990 w 4915108"/>
              <a:gd name="connsiteY35" fmla="*/ 4408394 h 5108268"/>
              <a:gd name="connsiteX36" fmla="*/ 3181262 w 4915108"/>
              <a:gd name="connsiteY36" fmla="*/ 4409381 h 5108268"/>
              <a:gd name="connsiteX37" fmla="*/ 3219889 w 4915108"/>
              <a:gd name="connsiteY37" fmla="*/ 4418708 h 5108268"/>
              <a:gd name="connsiteX38" fmla="*/ 3241981 w 4915108"/>
              <a:gd name="connsiteY38" fmla="*/ 4423623 h 5108268"/>
              <a:gd name="connsiteX39" fmla="*/ 3320379 w 4915108"/>
              <a:gd name="connsiteY39" fmla="*/ 4441304 h 5108268"/>
              <a:gd name="connsiteX40" fmla="*/ 3888144 w 4915108"/>
              <a:gd name="connsiteY40" fmla="*/ 4514808 h 5108268"/>
              <a:gd name="connsiteX41" fmla="*/ 4001731 w 4915108"/>
              <a:gd name="connsiteY41" fmla="*/ 4517590 h 5108268"/>
              <a:gd name="connsiteX42" fmla="*/ 4060158 w 4915108"/>
              <a:gd name="connsiteY42" fmla="*/ 4519068 h 5108268"/>
              <a:gd name="connsiteX43" fmla="*/ 4119730 w 4915108"/>
              <a:gd name="connsiteY43" fmla="*/ 4517590 h 5108268"/>
              <a:gd name="connsiteX44" fmla="*/ 4241664 w 4915108"/>
              <a:gd name="connsiteY44" fmla="*/ 4514318 h 5108268"/>
              <a:gd name="connsiteX45" fmla="*/ 4367036 w 4915108"/>
              <a:gd name="connsiteY45" fmla="*/ 4504984 h 5108268"/>
              <a:gd name="connsiteX46" fmla="*/ 4893551 w 4915108"/>
              <a:gd name="connsiteY46" fmla="*/ 4419364 h 5108268"/>
              <a:gd name="connsiteX47" fmla="*/ 4915108 w 4915108"/>
              <a:gd name="connsiteY47" fmla="*/ 4413178 h 5108268"/>
              <a:gd name="connsiteX48" fmla="*/ 4915108 w 4915108"/>
              <a:gd name="connsiteY48" fmla="*/ 5018934 h 5108268"/>
              <a:gd name="connsiteX49" fmla="*/ 4881045 w 4915108"/>
              <a:gd name="connsiteY49" fmla="*/ 5026562 h 5108268"/>
              <a:gd name="connsiteX50" fmla="*/ 4420064 w 4915108"/>
              <a:gd name="connsiteY50" fmla="*/ 5091899 h 5108268"/>
              <a:gd name="connsiteX51" fmla="*/ 4272925 w 4915108"/>
              <a:gd name="connsiteY51" fmla="*/ 5102704 h 5108268"/>
              <a:gd name="connsiteX52" fmla="*/ 4129879 w 4915108"/>
              <a:gd name="connsiteY52" fmla="*/ 5106632 h 5108268"/>
              <a:gd name="connsiteX53" fmla="*/ 4060158 w 4915108"/>
              <a:gd name="connsiteY53" fmla="*/ 5108268 h 5108268"/>
              <a:gd name="connsiteX54" fmla="*/ 3991583 w 4915108"/>
              <a:gd name="connsiteY54" fmla="*/ 5106798 h 5108268"/>
              <a:gd name="connsiteX55" fmla="*/ 3858520 w 4915108"/>
              <a:gd name="connsiteY55" fmla="*/ 5103360 h 5108268"/>
              <a:gd name="connsiteX56" fmla="*/ 3281753 w 4915108"/>
              <a:gd name="connsiteY56" fmla="*/ 5035089 h 5108268"/>
              <a:gd name="connsiteX57" fmla="*/ 3278647 w 4915108"/>
              <a:gd name="connsiteY57" fmla="*/ 5034764 h 5108268"/>
              <a:gd name="connsiteX58" fmla="*/ 3257693 w 4915108"/>
              <a:gd name="connsiteY58" fmla="*/ 5031160 h 5108268"/>
              <a:gd name="connsiteX59" fmla="*/ 3196975 w 4915108"/>
              <a:gd name="connsiteY59" fmla="*/ 5018388 h 5108268"/>
              <a:gd name="connsiteX60" fmla="*/ 3191901 w 4915108"/>
              <a:gd name="connsiteY60" fmla="*/ 5017242 h 5108268"/>
              <a:gd name="connsiteX61" fmla="*/ 3075207 w 4915108"/>
              <a:gd name="connsiteY61" fmla="*/ 4991049 h 5108268"/>
              <a:gd name="connsiteX62" fmla="*/ 3037402 w 4915108"/>
              <a:gd name="connsiteY62" fmla="*/ 4982213 h 5108268"/>
              <a:gd name="connsiteX63" fmla="*/ 3027909 w 4915108"/>
              <a:gd name="connsiteY63" fmla="*/ 4979589 h 5108268"/>
              <a:gd name="connsiteX64" fmla="*/ 3027743 w 4915108"/>
              <a:gd name="connsiteY64" fmla="*/ 4979589 h 5108268"/>
              <a:gd name="connsiteX65" fmla="*/ 3025783 w 4915108"/>
              <a:gd name="connsiteY65" fmla="*/ 4979099 h 5108268"/>
              <a:gd name="connsiteX66" fmla="*/ 2968005 w 4915108"/>
              <a:gd name="connsiteY66" fmla="*/ 4963220 h 5108268"/>
              <a:gd name="connsiteX67" fmla="*/ 2916448 w 4915108"/>
              <a:gd name="connsiteY67" fmla="*/ 4948978 h 5108268"/>
              <a:gd name="connsiteX68" fmla="*/ 2805809 w 4915108"/>
              <a:gd name="connsiteY68" fmla="*/ 4915909 h 5108268"/>
              <a:gd name="connsiteX69" fmla="*/ 2185673 w 4915108"/>
              <a:gd name="connsiteY69" fmla="*/ 4662314 h 5108268"/>
              <a:gd name="connsiteX70" fmla="*/ 2126915 w 4915108"/>
              <a:gd name="connsiteY70" fmla="*/ 4632848 h 5108268"/>
              <a:gd name="connsiteX71" fmla="*/ 2068323 w 4915108"/>
              <a:gd name="connsiteY71" fmla="*/ 4600428 h 5108268"/>
              <a:gd name="connsiteX72" fmla="*/ 1948522 w 4915108"/>
              <a:gd name="connsiteY72" fmla="*/ 4532813 h 5108268"/>
              <a:gd name="connsiteX73" fmla="*/ 1706290 w 4915108"/>
              <a:gd name="connsiteY73" fmla="*/ 4375981 h 5108268"/>
              <a:gd name="connsiteX74" fmla="*/ 1224781 w 4915108"/>
              <a:gd name="connsiteY74" fmla="*/ 3984214 h 5108268"/>
              <a:gd name="connsiteX75" fmla="*/ 424285 w 4915108"/>
              <a:gd name="connsiteY75" fmla="*/ 2914671 h 5108268"/>
              <a:gd name="connsiteX76" fmla="*/ 31973 w 4915108"/>
              <a:gd name="connsiteY76" fmla="*/ 1646383 h 5108268"/>
              <a:gd name="connsiteX77" fmla="*/ 2349 w 4915108"/>
              <a:gd name="connsiteY77" fmla="*/ 1036064 h 5108268"/>
              <a:gd name="connsiteX78" fmla="*/ 12656 w 4915108"/>
              <a:gd name="connsiteY78" fmla="*/ 845825 h 5108268"/>
              <a:gd name="connsiteX79" fmla="*/ 15114 w 4915108"/>
              <a:gd name="connsiteY79" fmla="*/ 815048 h 5108268"/>
              <a:gd name="connsiteX80" fmla="*/ 19207 w 4915108"/>
              <a:gd name="connsiteY80" fmla="*/ 764788 h 5108268"/>
              <a:gd name="connsiteX81" fmla="*/ 20022 w 4915108"/>
              <a:gd name="connsiteY81" fmla="*/ 753328 h 5108268"/>
              <a:gd name="connsiteX82" fmla="*/ 22971 w 4915108"/>
              <a:gd name="connsiteY82" fmla="*/ 729917 h 5108268"/>
              <a:gd name="connsiteX83" fmla="*/ 41465 w 4915108"/>
              <a:gd name="connsiteY83" fmla="*/ 586506 h 5108268"/>
              <a:gd name="connsiteX84" fmla="*/ 41631 w 4915108"/>
              <a:gd name="connsiteY84" fmla="*/ 585035 h 5108268"/>
              <a:gd name="connsiteX85" fmla="*/ 45718 w 4915108"/>
              <a:gd name="connsiteY85" fmla="*/ 554093 h 5108268"/>
              <a:gd name="connsiteX86" fmla="*/ 55376 w 4915108"/>
              <a:gd name="connsiteY86" fmla="*/ 500230 h 5108268"/>
              <a:gd name="connsiteX87" fmla="*/ 79767 w 4915108"/>
              <a:gd name="connsiteY87" fmla="*/ 371219 h 5108268"/>
              <a:gd name="connsiteX88" fmla="*/ 82218 w 4915108"/>
              <a:gd name="connsiteY88" fmla="*/ 359600 h 5108268"/>
              <a:gd name="connsiteX89" fmla="*/ 91221 w 4915108"/>
              <a:gd name="connsiteY89" fmla="*/ 317853 h 5108268"/>
              <a:gd name="connsiteX90" fmla="*/ 95149 w 4915108"/>
              <a:gd name="connsiteY90" fmla="*/ 300173 h 5108268"/>
              <a:gd name="connsiteX91" fmla="*/ 103820 w 4915108"/>
              <a:gd name="connsiteY91" fmla="*/ 262354 h 5108268"/>
              <a:gd name="connsiteX92" fmla="*/ 107590 w 4915108"/>
              <a:gd name="connsiteY92" fmla="*/ 246310 h 5108268"/>
              <a:gd name="connsiteX93" fmla="*/ 118719 w 4915108"/>
              <a:gd name="connsiteY93" fmla="*/ 201125 h 5108268"/>
              <a:gd name="connsiteX94" fmla="*/ 120354 w 4915108"/>
              <a:gd name="connsiteY94" fmla="*/ 194739 h 5108268"/>
              <a:gd name="connsiteX95" fmla="*/ 174916 w 4915108"/>
              <a:gd name="connsiteY95" fmla="*/ 718 h 51082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4915108" h="5108268">
                <a:moveTo>
                  <a:pt x="175160" y="0"/>
                </a:moveTo>
                <a:lnTo>
                  <a:pt x="813231" y="0"/>
                </a:lnTo>
                <a:lnTo>
                  <a:pt x="811581" y="4227"/>
                </a:lnTo>
                <a:cubicBezTo>
                  <a:pt x="776934" y="97143"/>
                  <a:pt x="740446" y="208572"/>
                  <a:pt x="707919" y="336024"/>
                </a:cubicBezTo>
                <a:cubicBezTo>
                  <a:pt x="706939" y="339787"/>
                  <a:pt x="706124" y="343390"/>
                  <a:pt x="705136" y="346994"/>
                </a:cubicBezTo>
                <a:cubicBezTo>
                  <a:pt x="702520" y="357798"/>
                  <a:pt x="699738" y="368769"/>
                  <a:pt x="697122" y="379739"/>
                </a:cubicBezTo>
                <a:cubicBezTo>
                  <a:pt x="695644" y="385793"/>
                  <a:pt x="694173" y="391689"/>
                  <a:pt x="692861" y="397578"/>
                </a:cubicBezTo>
                <a:cubicBezTo>
                  <a:pt x="690735" y="406587"/>
                  <a:pt x="688609" y="415755"/>
                  <a:pt x="686483" y="425082"/>
                </a:cubicBezTo>
                <a:cubicBezTo>
                  <a:pt x="685171" y="431468"/>
                  <a:pt x="683693" y="437530"/>
                  <a:pt x="682388" y="443750"/>
                </a:cubicBezTo>
                <a:cubicBezTo>
                  <a:pt x="680096" y="454064"/>
                  <a:pt x="677804" y="464379"/>
                  <a:pt x="675678" y="474852"/>
                </a:cubicBezTo>
                <a:cubicBezTo>
                  <a:pt x="674698" y="479436"/>
                  <a:pt x="673710" y="484020"/>
                  <a:pt x="672731" y="488604"/>
                </a:cubicBezTo>
                <a:cubicBezTo>
                  <a:pt x="666020" y="521348"/>
                  <a:pt x="659475" y="554742"/>
                  <a:pt x="653579" y="589129"/>
                </a:cubicBezTo>
                <a:cubicBezTo>
                  <a:pt x="653255" y="590766"/>
                  <a:pt x="652930" y="592560"/>
                  <a:pt x="652599" y="594362"/>
                </a:cubicBezTo>
                <a:cubicBezTo>
                  <a:pt x="647856" y="621052"/>
                  <a:pt x="643762" y="646589"/>
                  <a:pt x="640166" y="670490"/>
                </a:cubicBezTo>
                <a:cubicBezTo>
                  <a:pt x="639834" y="671967"/>
                  <a:pt x="639669" y="673438"/>
                  <a:pt x="639509" y="675074"/>
                </a:cubicBezTo>
                <a:cubicBezTo>
                  <a:pt x="638529" y="682772"/>
                  <a:pt x="637542" y="690463"/>
                  <a:pt x="636562" y="698319"/>
                </a:cubicBezTo>
                <a:cubicBezTo>
                  <a:pt x="632633" y="728116"/>
                  <a:pt x="628705" y="758568"/>
                  <a:pt x="624777" y="789186"/>
                </a:cubicBezTo>
                <a:cubicBezTo>
                  <a:pt x="623465" y="800805"/>
                  <a:pt x="622160" y="811775"/>
                  <a:pt x="621173" y="822089"/>
                </a:cubicBezTo>
                <a:cubicBezTo>
                  <a:pt x="619537" y="845010"/>
                  <a:pt x="617742" y="867930"/>
                  <a:pt x="615774" y="891175"/>
                </a:cubicBezTo>
                <a:cubicBezTo>
                  <a:pt x="613648" y="919170"/>
                  <a:pt x="612502" y="934068"/>
                  <a:pt x="612502" y="934068"/>
                </a:cubicBezTo>
                <a:cubicBezTo>
                  <a:pt x="612502" y="934558"/>
                  <a:pt x="612336" y="934890"/>
                  <a:pt x="612336" y="935380"/>
                </a:cubicBezTo>
                <a:cubicBezTo>
                  <a:pt x="609396" y="974013"/>
                  <a:pt x="607104" y="1013309"/>
                  <a:pt x="607104" y="1053255"/>
                </a:cubicBezTo>
                <a:cubicBezTo>
                  <a:pt x="600552" y="1219096"/>
                  <a:pt x="609396" y="1394431"/>
                  <a:pt x="632309" y="1573535"/>
                </a:cubicBezTo>
                <a:cubicBezTo>
                  <a:pt x="675188" y="1932558"/>
                  <a:pt x="789922" y="2306803"/>
                  <a:pt x="965698" y="2651749"/>
                </a:cubicBezTo>
                <a:cubicBezTo>
                  <a:pt x="1139837" y="2998006"/>
                  <a:pt x="1382394" y="3309552"/>
                  <a:pt x="1647208" y="3562160"/>
                </a:cubicBezTo>
                <a:cubicBezTo>
                  <a:pt x="1779125" y="3689527"/>
                  <a:pt x="1918898" y="3799870"/>
                  <a:pt x="2057194" y="3895811"/>
                </a:cubicBezTo>
                <a:cubicBezTo>
                  <a:pt x="2125444" y="3945249"/>
                  <a:pt x="2196311" y="3986830"/>
                  <a:pt x="2263250" y="4029399"/>
                </a:cubicBezTo>
                <a:cubicBezTo>
                  <a:pt x="2297948" y="4048881"/>
                  <a:pt x="2331991" y="4068039"/>
                  <a:pt x="2365377" y="4086859"/>
                </a:cubicBezTo>
                <a:cubicBezTo>
                  <a:pt x="2382236" y="4096192"/>
                  <a:pt x="2398771" y="4105361"/>
                  <a:pt x="2415133" y="4114529"/>
                </a:cubicBezTo>
                <a:cubicBezTo>
                  <a:pt x="2431991" y="4122882"/>
                  <a:pt x="2448685" y="4131229"/>
                  <a:pt x="2465219" y="4139417"/>
                </a:cubicBezTo>
                <a:cubicBezTo>
                  <a:pt x="2630847" y="4223401"/>
                  <a:pt x="2785353" y="4285279"/>
                  <a:pt x="2918575" y="4330796"/>
                </a:cubicBezTo>
                <a:cubicBezTo>
                  <a:pt x="2919396" y="4330961"/>
                  <a:pt x="2920377" y="4331120"/>
                  <a:pt x="2921198" y="4331452"/>
                </a:cubicBezTo>
                <a:cubicBezTo>
                  <a:pt x="2921198" y="4331452"/>
                  <a:pt x="2944602" y="4339308"/>
                  <a:pt x="2988461" y="4353716"/>
                </a:cubicBezTo>
                <a:cubicBezTo>
                  <a:pt x="2989607" y="4354041"/>
                  <a:pt x="2990753" y="4354531"/>
                  <a:pt x="2991899" y="4354862"/>
                </a:cubicBezTo>
                <a:cubicBezTo>
                  <a:pt x="3025127" y="4365335"/>
                  <a:pt x="3056546" y="4374669"/>
                  <a:pt x="3086335" y="4383023"/>
                </a:cubicBezTo>
                <a:cubicBezTo>
                  <a:pt x="3113833" y="4390548"/>
                  <a:pt x="3144437" y="4398901"/>
                  <a:pt x="3177990" y="4408394"/>
                </a:cubicBezTo>
                <a:cubicBezTo>
                  <a:pt x="3179136" y="4408725"/>
                  <a:pt x="3180116" y="4409050"/>
                  <a:pt x="3181262" y="4409381"/>
                </a:cubicBezTo>
                <a:cubicBezTo>
                  <a:pt x="3193703" y="4412488"/>
                  <a:pt x="3206633" y="4415601"/>
                  <a:pt x="3219889" y="4418708"/>
                </a:cubicBezTo>
                <a:cubicBezTo>
                  <a:pt x="3227414" y="4420344"/>
                  <a:pt x="3234946" y="4421987"/>
                  <a:pt x="3241981" y="4423623"/>
                </a:cubicBezTo>
                <a:cubicBezTo>
                  <a:pt x="3272426" y="4430493"/>
                  <a:pt x="3298612" y="4436389"/>
                  <a:pt x="3320379" y="4441304"/>
                </a:cubicBezTo>
                <a:cubicBezTo>
                  <a:pt x="3473249" y="4473393"/>
                  <a:pt x="3665553" y="4503838"/>
                  <a:pt x="3888144" y="4514808"/>
                </a:cubicBezTo>
                <a:cubicBezTo>
                  <a:pt x="3925293" y="4515789"/>
                  <a:pt x="3963105" y="4516610"/>
                  <a:pt x="4001731" y="4517590"/>
                </a:cubicBezTo>
                <a:cubicBezTo>
                  <a:pt x="4021041" y="4518081"/>
                  <a:pt x="4040517" y="4518571"/>
                  <a:pt x="4060158" y="4519068"/>
                </a:cubicBezTo>
                <a:cubicBezTo>
                  <a:pt x="4079957" y="4518571"/>
                  <a:pt x="4099765" y="4518081"/>
                  <a:pt x="4119730" y="4517590"/>
                </a:cubicBezTo>
                <a:cubicBezTo>
                  <a:pt x="4159668" y="4516444"/>
                  <a:pt x="4200421" y="4515464"/>
                  <a:pt x="4241664" y="4514318"/>
                </a:cubicBezTo>
                <a:cubicBezTo>
                  <a:pt x="4282914" y="4511204"/>
                  <a:pt x="4324641" y="4508098"/>
                  <a:pt x="4367036" y="4504984"/>
                </a:cubicBezTo>
                <a:cubicBezTo>
                  <a:pt x="4536102" y="4488940"/>
                  <a:pt x="4714011" y="4464549"/>
                  <a:pt x="4893551" y="4419364"/>
                </a:cubicBezTo>
                <a:lnTo>
                  <a:pt x="4915108" y="4413178"/>
                </a:lnTo>
                <a:lnTo>
                  <a:pt x="4915108" y="5018934"/>
                </a:lnTo>
                <a:lnTo>
                  <a:pt x="4881045" y="5026562"/>
                </a:lnTo>
                <a:cubicBezTo>
                  <a:pt x="4723841" y="5057918"/>
                  <a:pt x="4568962" y="5077899"/>
                  <a:pt x="4420064" y="5091899"/>
                </a:cubicBezTo>
                <a:cubicBezTo>
                  <a:pt x="4370309" y="5095503"/>
                  <a:pt x="4321209" y="5099100"/>
                  <a:pt x="4272925" y="5102704"/>
                </a:cubicBezTo>
                <a:cubicBezTo>
                  <a:pt x="4224481" y="5104016"/>
                  <a:pt x="4176852" y="5105320"/>
                  <a:pt x="4129879" y="5106632"/>
                </a:cubicBezTo>
                <a:cubicBezTo>
                  <a:pt x="4106475" y="5107122"/>
                  <a:pt x="4083237" y="5107778"/>
                  <a:pt x="4060158" y="5108268"/>
                </a:cubicBezTo>
                <a:cubicBezTo>
                  <a:pt x="4037079" y="5107778"/>
                  <a:pt x="4014165" y="5107288"/>
                  <a:pt x="3991583" y="5106798"/>
                </a:cubicBezTo>
                <a:cubicBezTo>
                  <a:pt x="3946411" y="5105486"/>
                  <a:pt x="3902055" y="5104506"/>
                  <a:pt x="3858520" y="5103360"/>
                </a:cubicBezTo>
                <a:cubicBezTo>
                  <a:pt x="3639367" y="5092714"/>
                  <a:pt x="3444930" y="5065865"/>
                  <a:pt x="3281753" y="5035089"/>
                </a:cubicBezTo>
                <a:cubicBezTo>
                  <a:pt x="3280773" y="5034923"/>
                  <a:pt x="3279627" y="5034923"/>
                  <a:pt x="3278647" y="5034764"/>
                </a:cubicBezTo>
                <a:cubicBezTo>
                  <a:pt x="3278647" y="5034764"/>
                  <a:pt x="3271611" y="5033618"/>
                  <a:pt x="3257693" y="5031160"/>
                </a:cubicBezTo>
                <a:cubicBezTo>
                  <a:pt x="3243783" y="5029034"/>
                  <a:pt x="3223493" y="5024284"/>
                  <a:pt x="3196975" y="5018388"/>
                </a:cubicBezTo>
                <a:cubicBezTo>
                  <a:pt x="3195339" y="5018064"/>
                  <a:pt x="3193537" y="5017574"/>
                  <a:pt x="3191901" y="5017242"/>
                </a:cubicBezTo>
                <a:cubicBezTo>
                  <a:pt x="3150492" y="5008571"/>
                  <a:pt x="3111541" y="4999728"/>
                  <a:pt x="3075207" y="4991049"/>
                </a:cubicBezTo>
                <a:cubicBezTo>
                  <a:pt x="3063097" y="4988433"/>
                  <a:pt x="3050491" y="4985485"/>
                  <a:pt x="3037402" y="4982213"/>
                </a:cubicBezTo>
                <a:cubicBezTo>
                  <a:pt x="3034454" y="4981391"/>
                  <a:pt x="3031016" y="4980411"/>
                  <a:pt x="3027909" y="4979589"/>
                </a:cubicBezTo>
                <a:cubicBezTo>
                  <a:pt x="3027909" y="4979589"/>
                  <a:pt x="3027743" y="4979589"/>
                  <a:pt x="3027743" y="4979589"/>
                </a:cubicBezTo>
                <a:cubicBezTo>
                  <a:pt x="3027088" y="4979424"/>
                  <a:pt x="3026432" y="4979265"/>
                  <a:pt x="3025783" y="4979099"/>
                </a:cubicBezTo>
                <a:cubicBezTo>
                  <a:pt x="3007288" y="4974025"/>
                  <a:pt x="2988303" y="4968785"/>
                  <a:pt x="2968005" y="4963220"/>
                </a:cubicBezTo>
                <a:cubicBezTo>
                  <a:pt x="2951471" y="4958802"/>
                  <a:pt x="2934122" y="4954052"/>
                  <a:pt x="2916448" y="4948978"/>
                </a:cubicBezTo>
                <a:cubicBezTo>
                  <a:pt x="2872257" y="4936862"/>
                  <a:pt x="2834943" y="4926223"/>
                  <a:pt x="2805809" y="4915909"/>
                </a:cubicBezTo>
                <a:cubicBezTo>
                  <a:pt x="2630847" y="4860734"/>
                  <a:pt x="2417425" y="4779864"/>
                  <a:pt x="2185673" y="4662314"/>
                </a:cubicBezTo>
                <a:cubicBezTo>
                  <a:pt x="2166197" y="4652490"/>
                  <a:pt x="2146721" y="4642673"/>
                  <a:pt x="2126915" y="4632848"/>
                </a:cubicBezTo>
                <a:cubicBezTo>
                  <a:pt x="2107439" y="4622203"/>
                  <a:pt x="2087964" y="4611399"/>
                  <a:pt x="2068323" y="4600428"/>
                </a:cubicBezTo>
                <a:cubicBezTo>
                  <a:pt x="2029206" y="4578330"/>
                  <a:pt x="1989275" y="4555734"/>
                  <a:pt x="1948522" y="4532813"/>
                </a:cubicBezTo>
                <a:cubicBezTo>
                  <a:pt x="1869467" y="4483210"/>
                  <a:pt x="1786491" y="4433938"/>
                  <a:pt x="1706290" y="4375981"/>
                </a:cubicBezTo>
                <a:cubicBezTo>
                  <a:pt x="1543603" y="4263180"/>
                  <a:pt x="1379777" y="4133355"/>
                  <a:pt x="1224781" y="3984214"/>
                </a:cubicBezTo>
                <a:cubicBezTo>
                  <a:pt x="913816" y="3687891"/>
                  <a:pt x="629361" y="3321827"/>
                  <a:pt x="424285" y="2914671"/>
                </a:cubicBezTo>
                <a:cubicBezTo>
                  <a:pt x="217242" y="2508993"/>
                  <a:pt x="82709" y="2068278"/>
                  <a:pt x="31973" y="1646383"/>
                </a:cubicBezTo>
                <a:cubicBezTo>
                  <a:pt x="4965" y="1435688"/>
                  <a:pt x="-5018" y="1230225"/>
                  <a:pt x="2349" y="1036064"/>
                </a:cubicBezTo>
                <a:cubicBezTo>
                  <a:pt x="2673" y="971231"/>
                  <a:pt x="7588" y="907875"/>
                  <a:pt x="12656" y="845825"/>
                </a:cubicBezTo>
                <a:cubicBezTo>
                  <a:pt x="13477" y="836663"/>
                  <a:pt x="14299" y="826508"/>
                  <a:pt x="15114" y="815048"/>
                </a:cubicBezTo>
                <a:cubicBezTo>
                  <a:pt x="15935" y="800315"/>
                  <a:pt x="17406" y="783290"/>
                  <a:pt x="19207" y="764788"/>
                </a:cubicBezTo>
                <a:cubicBezTo>
                  <a:pt x="19374" y="761026"/>
                  <a:pt x="19698" y="757098"/>
                  <a:pt x="20022" y="753328"/>
                </a:cubicBezTo>
                <a:cubicBezTo>
                  <a:pt x="21009" y="745472"/>
                  <a:pt x="21990" y="737774"/>
                  <a:pt x="22971" y="729917"/>
                </a:cubicBezTo>
                <a:cubicBezTo>
                  <a:pt x="27879" y="688826"/>
                  <a:pt x="34265" y="641025"/>
                  <a:pt x="41465" y="586506"/>
                </a:cubicBezTo>
                <a:cubicBezTo>
                  <a:pt x="41465" y="586016"/>
                  <a:pt x="41631" y="585526"/>
                  <a:pt x="41631" y="585035"/>
                </a:cubicBezTo>
                <a:cubicBezTo>
                  <a:pt x="43102" y="574721"/>
                  <a:pt x="44413" y="564241"/>
                  <a:pt x="45718" y="554093"/>
                </a:cubicBezTo>
                <a:cubicBezTo>
                  <a:pt x="48997" y="535922"/>
                  <a:pt x="52104" y="518076"/>
                  <a:pt x="55376" y="500230"/>
                </a:cubicBezTo>
                <a:cubicBezTo>
                  <a:pt x="62253" y="459794"/>
                  <a:pt x="70433" y="416736"/>
                  <a:pt x="79767" y="371219"/>
                </a:cubicBezTo>
                <a:cubicBezTo>
                  <a:pt x="80582" y="367291"/>
                  <a:pt x="81404" y="363529"/>
                  <a:pt x="82218" y="359600"/>
                </a:cubicBezTo>
                <a:cubicBezTo>
                  <a:pt x="85166" y="346007"/>
                  <a:pt x="88114" y="331930"/>
                  <a:pt x="91221" y="317853"/>
                </a:cubicBezTo>
                <a:cubicBezTo>
                  <a:pt x="92533" y="311958"/>
                  <a:pt x="93838" y="306062"/>
                  <a:pt x="95149" y="300173"/>
                </a:cubicBezTo>
                <a:cubicBezTo>
                  <a:pt x="97931" y="287732"/>
                  <a:pt x="100879" y="275126"/>
                  <a:pt x="103820" y="262354"/>
                </a:cubicBezTo>
                <a:cubicBezTo>
                  <a:pt x="104966" y="256949"/>
                  <a:pt x="106278" y="251709"/>
                  <a:pt x="107590" y="246310"/>
                </a:cubicBezTo>
                <a:cubicBezTo>
                  <a:pt x="111187" y="231412"/>
                  <a:pt x="114790" y="216348"/>
                  <a:pt x="118719" y="201125"/>
                </a:cubicBezTo>
                <a:cubicBezTo>
                  <a:pt x="119209" y="198998"/>
                  <a:pt x="119864" y="196865"/>
                  <a:pt x="120354" y="194739"/>
                </a:cubicBezTo>
                <a:cubicBezTo>
                  <a:pt x="136064" y="132936"/>
                  <a:pt x="154109" y="68107"/>
                  <a:pt x="174916" y="718"/>
                </a:cubicBezTo>
                <a:close/>
              </a:path>
            </a:pathLst>
          </a:custGeom>
          <a:solidFill>
            <a:srgbClr val="F1F2F2"/>
          </a:solidFill>
          <a:ln w="2370" cap="flat">
            <a:noFill/>
            <a:prstDash val="solid"/>
            <a:miter/>
          </a:ln>
        </p:spPr>
        <p:txBody>
          <a:bodyPr rtlCol="0" anchor="ctr"/>
          <a:lstStyle/>
          <a:p>
            <a:endParaRPr lang="en-US"/>
          </a:p>
        </p:txBody>
      </p:sp>
      <p:sp>
        <p:nvSpPr>
          <p:cNvPr id="38" name="Rectangle 37">
            <a:extLst>
              <a:ext uri="{FF2B5EF4-FFF2-40B4-BE49-F238E27FC236}">
                <a16:creationId xmlns:a16="http://schemas.microsoft.com/office/drawing/2014/main" id="{3EDB9E4C-0327-3F45-BFEA-E05F3783E3E1}"/>
              </a:ext>
            </a:extLst>
          </p:cNvPr>
          <p:cNvSpPr/>
          <p:nvPr userDrawn="1"/>
        </p:nvSpPr>
        <p:spPr>
          <a:xfrm>
            <a:off x="-51190" y="0"/>
            <a:ext cx="5789381"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44" name="Group 43">
            <a:extLst>
              <a:ext uri="{FF2B5EF4-FFF2-40B4-BE49-F238E27FC236}">
                <a16:creationId xmlns:a16="http://schemas.microsoft.com/office/drawing/2014/main" id="{55BDAFCC-9B0E-9045-BF1B-7D98BAFB9DC1}"/>
              </a:ext>
            </a:extLst>
          </p:cNvPr>
          <p:cNvGrpSpPr/>
          <p:nvPr userDrawn="1"/>
        </p:nvGrpSpPr>
        <p:grpSpPr>
          <a:xfrm>
            <a:off x="-51190" y="5606897"/>
            <a:ext cx="2735993" cy="679345"/>
            <a:chOff x="0" y="0"/>
            <a:chExt cx="2301694" cy="571500"/>
          </a:xfrm>
        </p:grpSpPr>
        <p:sp>
          <p:nvSpPr>
            <p:cNvPr id="45" name="Rectangle 44">
              <a:extLst>
                <a:ext uri="{FF2B5EF4-FFF2-40B4-BE49-F238E27FC236}">
                  <a16:creationId xmlns:a16="http://schemas.microsoft.com/office/drawing/2014/main" id="{30157479-FF37-1947-B9ED-83EEB4380C9D}"/>
                </a:ext>
              </a:extLst>
            </p:cNvPr>
            <p:cNvSpPr/>
            <p:nvPr/>
          </p:nvSpPr>
          <p:spPr>
            <a:xfrm>
              <a:off x="0" y="0"/>
              <a:ext cx="2301694" cy="5715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US"/>
            </a:p>
          </p:txBody>
        </p:sp>
        <p:pic>
          <p:nvPicPr>
            <p:cNvPr id="46" name="Picture 45">
              <a:extLst>
                <a:ext uri="{FF2B5EF4-FFF2-40B4-BE49-F238E27FC236}">
                  <a16:creationId xmlns:a16="http://schemas.microsoft.com/office/drawing/2014/main" id="{839F1076-7995-834E-949E-85EF3516F176}"/>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44449"/>
            <a:stretch/>
          </p:blipFill>
          <p:spPr bwMode="auto">
            <a:xfrm>
              <a:off x="312965" y="96237"/>
              <a:ext cx="1675765" cy="384810"/>
            </a:xfrm>
            <a:prstGeom prst="rect">
              <a:avLst/>
            </a:prstGeom>
            <a:ln>
              <a:noFill/>
            </a:ln>
            <a:extLst>
              <a:ext uri="{53640926-AAD7-44D8-BBD7-CCE9431645EC}">
                <a14:shadowObscured xmlns:a14="http://schemas.microsoft.com/office/drawing/2010/main"/>
              </a:ext>
            </a:extLst>
          </p:spPr>
        </p:pic>
      </p:gr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572380" y="2060679"/>
            <a:ext cx="3195486" cy="731140"/>
          </a:xfrm>
        </p:spPr>
        <p:txBody>
          <a:bodyPr anchor="t">
            <a:normAutofit/>
          </a:bodyPr>
          <a:lstStyle>
            <a:lvl1pPr marL="0" indent="0" algn="l">
              <a:buNone/>
              <a:defRPr sz="2800" baseline="0">
                <a:solidFill>
                  <a:schemeClr val="bg1"/>
                </a:solidFill>
                <a:latin typeface="+mn-lt"/>
              </a:defRPr>
            </a:lvl1pPr>
          </a:lstStyle>
          <a:p>
            <a:pPr lvl="0"/>
            <a:r>
              <a:rPr lang="en-US"/>
              <a:t>Any Questions?</a:t>
            </a:r>
          </a:p>
        </p:txBody>
      </p:sp>
      <p:sp>
        <p:nvSpPr>
          <p:cNvPr id="33" name="Text Placeholder 23">
            <a:extLst>
              <a:ext uri="{FF2B5EF4-FFF2-40B4-BE49-F238E27FC236}">
                <a16:creationId xmlns:a16="http://schemas.microsoft.com/office/drawing/2014/main" id="{A262A524-87DB-9447-BD5C-C79347DB3C1A}"/>
              </a:ext>
            </a:extLst>
          </p:cNvPr>
          <p:cNvSpPr>
            <a:spLocks noGrp="1"/>
          </p:cNvSpPr>
          <p:nvPr>
            <p:ph type="body" sz="quarter" idx="20" hasCustomPrompt="1"/>
          </p:nvPr>
        </p:nvSpPr>
        <p:spPr>
          <a:xfrm>
            <a:off x="572380" y="1251103"/>
            <a:ext cx="3195485" cy="837258"/>
          </a:xfrm>
        </p:spPr>
        <p:txBody>
          <a:bodyPr anchor="b">
            <a:normAutofit/>
          </a:bodyPr>
          <a:lstStyle>
            <a:lvl1pPr marL="0" indent="0" algn="l">
              <a:buNone/>
              <a:defRPr sz="5000" baseline="0">
                <a:solidFill>
                  <a:schemeClr val="bg1"/>
                </a:solidFill>
                <a:latin typeface="+mn-lt"/>
              </a:defRPr>
            </a:lvl1pPr>
          </a:lstStyle>
          <a:p>
            <a:pPr lvl="0"/>
            <a:r>
              <a:rPr lang="en-US"/>
              <a:t>Thank You</a:t>
            </a:r>
          </a:p>
        </p:txBody>
      </p:sp>
      <p:pic>
        <p:nvPicPr>
          <p:cNvPr id="26" name="Picture 25" descr="Logo&#10;&#10;Description automatically generated">
            <a:extLst>
              <a:ext uri="{FF2B5EF4-FFF2-40B4-BE49-F238E27FC236}">
                <a16:creationId xmlns:a16="http://schemas.microsoft.com/office/drawing/2014/main" id="{DA298D7D-E7E5-5F4B-B7DE-BBFA6F7AD171}"/>
              </a:ext>
            </a:extLst>
          </p:cNvPr>
          <p:cNvPicPr/>
          <p:nvPr userDrawn="1"/>
        </p:nvPicPr>
        <p:blipFill>
          <a:blip r:embed="rId3">
            <a:extLst>
              <a:ext uri="{28A0092B-C50C-407E-A947-70E740481C1C}">
                <a14:useLocalDpi xmlns:a14="http://schemas.microsoft.com/office/drawing/2010/main" val="0"/>
              </a:ext>
            </a:extLst>
          </a:blip>
          <a:stretch>
            <a:fillRect/>
          </a:stretch>
        </p:blipFill>
        <p:spPr>
          <a:xfrm>
            <a:off x="6615733" y="377669"/>
            <a:ext cx="5349375" cy="3421383"/>
          </a:xfrm>
          <a:prstGeom prst="rect">
            <a:avLst/>
          </a:prstGeom>
        </p:spPr>
      </p:pic>
      <p:sp>
        <p:nvSpPr>
          <p:cNvPr id="28" name="Graphic 4">
            <a:extLst>
              <a:ext uri="{FF2B5EF4-FFF2-40B4-BE49-F238E27FC236}">
                <a16:creationId xmlns:a16="http://schemas.microsoft.com/office/drawing/2014/main" id="{976D0CA1-7F04-A341-AE03-226791F3CB5D}"/>
              </a:ext>
            </a:extLst>
          </p:cNvPr>
          <p:cNvSpPr/>
          <p:nvPr userDrawn="1"/>
        </p:nvSpPr>
        <p:spPr>
          <a:xfrm rot="10800000">
            <a:off x="5620273" y="721856"/>
            <a:ext cx="223936" cy="2707143"/>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35" name="Group 34">
            <a:extLst>
              <a:ext uri="{FF2B5EF4-FFF2-40B4-BE49-F238E27FC236}">
                <a16:creationId xmlns:a16="http://schemas.microsoft.com/office/drawing/2014/main" id="{696CBF63-4139-6D40-BA8F-228660C8CF21}"/>
              </a:ext>
            </a:extLst>
          </p:cNvPr>
          <p:cNvGrpSpPr/>
          <p:nvPr userDrawn="1"/>
        </p:nvGrpSpPr>
        <p:grpSpPr>
          <a:xfrm>
            <a:off x="10388241" y="5904234"/>
            <a:ext cx="1170294" cy="274486"/>
            <a:chOff x="3244859" y="9797084"/>
            <a:chExt cx="1936438" cy="454180"/>
          </a:xfrm>
          <a:noFill/>
        </p:grpSpPr>
        <p:sp>
          <p:nvSpPr>
            <p:cNvPr id="36" name="Freeform 5">
              <a:extLst>
                <a:ext uri="{FF2B5EF4-FFF2-40B4-BE49-F238E27FC236}">
                  <a16:creationId xmlns:a16="http://schemas.microsoft.com/office/drawing/2014/main" id="{2D814EA2-2B57-A54D-83B7-1DBA034A4700}"/>
                </a:ext>
              </a:extLst>
            </p:cNvPr>
            <p:cNvSpPr>
              <a:spLocks/>
            </p:cNvSpPr>
            <p:nvPr/>
          </p:nvSpPr>
          <p:spPr bwMode="auto">
            <a:xfrm>
              <a:off x="3244859" y="9797084"/>
              <a:ext cx="206694" cy="420436"/>
            </a:xfrm>
            <a:custGeom>
              <a:avLst/>
              <a:gdLst>
                <a:gd name="T0" fmla="*/ 6 w 30"/>
                <a:gd name="T1" fmla="*/ 13 h 64"/>
                <a:gd name="T2" fmla="*/ 6 w 30"/>
                <a:gd name="T3" fmla="*/ 21 h 64"/>
                <a:gd name="T4" fmla="*/ 0 w 30"/>
                <a:gd name="T5" fmla="*/ 21 h 64"/>
                <a:gd name="T6" fmla="*/ 0 w 30"/>
                <a:gd name="T7" fmla="*/ 32 h 64"/>
                <a:gd name="T8" fmla="*/ 6 w 30"/>
                <a:gd name="T9" fmla="*/ 32 h 64"/>
                <a:gd name="T10" fmla="*/ 6 w 30"/>
                <a:gd name="T11" fmla="*/ 64 h 64"/>
                <a:gd name="T12" fmla="*/ 20 w 30"/>
                <a:gd name="T13" fmla="*/ 64 h 64"/>
                <a:gd name="T14" fmla="*/ 20 w 30"/>
                <a:gd name="T15" fmla="*/ 32 h 64"/>
                <a:gd name="T16" fmla="*/ 29 w 30"/>
                <a:gd name="T17" fmla="*/ 32 h 64"/>
                <a:gd name="T18" fmla="*/ 30 w 30"/>
                <a:gd name="T19" fmla="*/ 21 h 64"/>
                <a:gd name="T20" fmla="*/ 20 w 30"/>
                <a:gd name="T21" fmla="*/ 21 h 64"/>
                <a:gd name="T22" fmla="*/ 20 w 30"/>
                <a:gd name="T23" fmla="*/ 14 h 64"/>
                <a:gd name="T24" fmla="*/ 23 w 30"/>
                <a:gd name="T25" fmla="*/ 11 h 64"/>
                <a:gd name="T26" fmla="*/ 30 w 30"/>
                <a:gd name="T27" fmla="*/ 11 h 64"/>
                <a:gd name="T28" fmla="*/ 30 w 30"/>
                <a:gd name="T29" fmla="*/ 0 h 64"/>
                <a:gd name="T30" fmla="*/ 20 w 30"/>
                <a:gd name="T31" fmla="*/ 0 h 64"/>
                <a:gd name="T32" fmla="*/ 6 w 30"/>
                <a:gd name="T33" fmla="*/ 13 h 6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Lst>
              <a:rect l="0" t="0" r="r" b="b"/>
              <a:pathLst>
                <a:path w="30" h="64">
                  <a:moveTo>
                    <a:pt x="6" y="13"/>
                  </a:moveTo>
                  <a:cubicBezTo>
                    <a:pt x="6" y="14"/>
                    <a:pt x="6" y="21"/>
                    <a:pt x="6" y="21"/>
                  </a:cubicBezTo>
                  <a:cubicBezTo>
                    <a:pt x="0" y="21"/>
                    <a:pt x="0" y="21"/>
                    <a:pt x="0" y="21"/>
                  </a:cubicBezTo>
                  <a:cubicBezTo>
                    <a:pt x="0" y="32"/>
                    <a:pt x="0" y="32"/>
                    <a:pt x="0" y="32"/>
                  </a:cubicBezTo>
                  <a:cubicBezTo>
                    <a:pt x="6" y="32"/>
                    <a:pt x="6" y="32"/>
                    <a:pt x="6" y="32"/>
                  </a:cubicBezTo>
                  <a:cubicBezTo>
                    <a:pt x="6" y="64"/>
                    <a:pt x="6" y="64"/>
                    <a:pt x="6" y="64"/>
                  </a:cubicBezTo>
                  <a:cubicBezTo>
                    <a:pt x="20" y="64"/>
                    <a:pt x="20" y="64"/>
                    <a:pt x="20" y="64"/>
                  </a:cubicBezTo>
                  <a:cubicBezTo>
                    <a:pt x="20" y="32"/>
                    <a:pt x="20" y="32"/>
                    <a:pt x="20" y="32"/>
                  </a:cubicBezTo>
                  <a:cubicBezTo>
                    <a:pt x="29" y="32"/>
                    <a:pt x="29" y="32"/>
                    <a:pt x="29" y="32"/>
                  </a:cubicBezTo>
                  <a:cubicBezTo>
                    <a:pt x="29" y="32"/>
                    <a:pt x="29" y="27"/>
                    <a:pt x="30" y="21"/>
                  </a:cubicBezTo>
                  <a:cubicBezTo>
                    <a:pt x="29" y="21"/>
                    <a:pt x="20" y="21"/>
                    <a:pt x="20" y="21"/>
                  </a:cubicBezTo>
                  <a:cubicBezTo>
                    <a:pt x="20" y="21"/>
                    <a:pt x="20" y="15"/>
                    <a:pt x="20" y="14"/>
                  </a:cubicBezTo>
                  <a:cubicBezTo>
                    <a:pt x="20" y="13"/>
                    <a:pt x="21" y="11"/>
                    <a:pt x="23" y="11"/>
                  </a:cubicBezTo>
                  <a:cubicBezTo>
                    <a:pt x="24" y="11"/>
                    <a:pt x="27" y="11"/>
                    <a:pt x="30" y="11"/>
                  </a:cubicBezTo>
                  <a:cubicBezTo>
                    <a:pt x="30" y="10"/>
                    <a:pt x="30" y="5"/>
                    <a:pt x="30" y="0"/>
                  </a:cubicBezTo>
                  <a:cubicBezTo>
                    <a:pt x="26" y="0"/>
                    <a:pt x="22" y="0"/>
                    <a:pt x="20" y="0"/>
                  </a:cubicBezTo>
                  <a:cubicBezTo>
                    <a:pt x="6" y="0"/>
                    <a:pt x="6" y="11"/>
                    <a:pt x="6" y="13"/>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37" name="Freeform 9">
              <a:extLst>
                <a:ext uri="{FF2B5EF4-FFF2-40B4-BE49-F238E27FC236}">
                  <a16:creationId xmlns:a16="http://schemas.microsoft.com/office/drawing/2014/main" id="{A23663E0-8917-BA4E-A74C-4398E4C58AC4}"/>
                </a:ext>
              </a:extLst>
            </p:cNvPr>
            <p:cNvSpPr>
              <a:spLocks noEditPoints="1"/>
            </p:cNvSpPr>
            <p:nvPr/>
          </p:nvSpPr>
          <p:spPr bwMode="auto">
            <a:xfrm>
              <a:off x="4763213" y="9806306"/>
              <a:ext cx="418084" cy="401645"/>
            </a:xfrm>
            <a:custGeom>
              <a:avLst/>
              <a:gdLst>
                <a:gd name="T0" fmla="*/ 64 w 64"/>
                <a:gd name="T1" fmla="*/ 37 h 61"/>
                <a:gd name="T2" fmla="*/ 64 w 64"/>
                <a:gd name="T3" fmla="*/ 61 h 61"/>
                <a:gd name="T4" fmla="*/ 50 w 64"/>
                <a:gd name="T5" fmla="*/ 61 h 61"/>
                <a:gd name="T6" fmla="*/ 50 w 64"/>
                <a:gd name="T7" fmla="*/ 39 h 61"/>
                <a:gd name="T8" fmla="*/ 43 w 64"/>
                <a:gd name="T9" fmla="*/ 30 h 61"/>
                <a:gd name="T10" fmla="*/ 36 w 64"/>
                <a:gd name="T11" fmla="*/ 35 h 61"/>
                <a:gd name="T12" fmla="*/ 36 w 64"/>
                <a:gd name="T13" fmla="*/ 38 h 61"/>
                <a:gd name="T14" fmla="*/ 36 w 64"/>
                <a:gd name="T15" fmla="*/ 61 h 61"/>
                <a:gd name="T16" fmla="*/ 22 w 64"/>
                <a:gd name="T17" fmla="*/ 61 h 61"/>
                <a:gd name="T18" fmla="*/ 22 w 64"/>
                <a:gd name="T19" fmla="*/ 20 h 61"/>
                <a:gd name="T20" fmla="*/ 36 w 64"/>
                <a:gd name="T21" fmla="*/ 20 h 61"/>
                <a:gd name="T22" fmla="*/ 36 w 64"/>
                <a:gd name="T23" fmla="*/ 26 h 61"/>
                <a:gd name="T24" fmla="*/ 36 w 64"/>
                <a:gd name="T25" fmla="*/ 26 h 61"/>
                <a:gd name="T26" fmla="*/ 36 w 64"/>
                <a:gd name="T27" fmla="*/ 26 h 61"/>
                <a:gd name="T28" fmla="*/ 36 w 64"/>
                <a:gd name="T29" fmla="*/ 26 h 61"/>
                <a:gd name="T30" fmla="*/ 48 w 64"/>
                <a:gd name="T31" fmla="*/ 19 h 61"/>
                <a:gd name="T32" fmla="*/ 64 w 64"/>
                <a:gd name="T33" fmla="*/ 37 h 61"/>
                <a:gd name="T34" fmla="*/ 8 w 64"/>
                <a:gd name="T35" fmla="*/ 0 h 61"/>
                <a:gd name="T36" fmla="*/ 0 w 64"/>
                <a:gd name="T37" fmla="*/ 7 h 61"/>
                <a:gd name="T38" fmla="*/ 8 w 64"/>
                <a:gd name="T39" fmla="*/ 14 h 61"/>
                <a:gd name="T40" fmla="*/ 8 w 64"/>
                <a:gd name="T41" fmla="*/ 14 h 61"/>
                <a:gd name="T42" fmla="*/ 15 w 64"/>
                <a:gd name="T43" fmla="*/ 7 h 61"/>
                <a:gd name="T44" fmla="*/ 8 w 64"/>
                <a:gd name="T45" fmla="*/ 0 h 61"/>
                <a:gd name="T46" fmla="*/ 1 w 64"/>
                <a:gd name="T47" fmla="*/ 61 h 61"/>
                <a:gd name="T48" fmla="*/ 15 w 64"/>
                <a:gd name="T49" fmla="*/ 61 h 61"/>
                <a:gd name="T50" fmla="*/ 15 w 64"/>
                <a:gd name="T51" fmla="*/ 20 h 61"/>
                <a:gd name="T52" fmla="*/ 1 w 64"/>
                <a:gd name="T53" fmla="*/ 20 h 61"/>
                <a:gd name="T54" fmla="*/ 1 w 64"/>
                <a:gd name="T55" fmla="*/ 61 h 6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Lst>
              <a:rect l="0" t="0" r="r" b="b"/>
              <a:pathLst>
                <a:path w="64" h="61">
                  <a:moveTo>
                    <a:pt x="64" y="37"/>
                  </a:moveTo>
                  <a:cubicBezTo>
                    <a:pt x="64" y="61"/>
                    <a:pt x="64" y="61"/>
                    <a:pt x="64" y="61"/>
                  </a:cubicBezTo>
                  <a:cubicBezTo>
                    <a:pt x="50" y="61"/>
                    <a:pt x="50" y="61"/>
                    <a:pt x="50" y="61"/>
                  </a:cubicBezTo>
                  <a:cubicBezTo>
                    <a:pt x="50" y="39"/>
                    <a:pt x="50" y="39"/>
                    <a:pt x="50" y="39"/>
                  </a:cubicBezTo>
                  <a:cubicBezTo>
                    <a:pt x="50" y="34"/>
                    <a:pt x="48" y="30"/>
                    <a:pt x="43" y="30"/>
                  </a:cubicBezTo>
                  <a:cubicBezTo>
                    <a:pt x="40" y="30"/>
                    <a:pt x="37" y="32"/>
                    <a:pt x="36" y="35"/>
                  </a:cubicBezTo>
                  <a:cubicBezTo>
                    <a:pt x="36" y="36"/>
                    <a:pt x="36" y="37"/>
                    <a:pt x="36" y="38"/>
                  </a:cubicBezTo>
                  <a:cubicBezTo>
                    <a:pt x="36" y="61"/>
                    <a:pt x="36" y="61"/>
                    <a:pt x="36" y="61"/>
                  </a:cubicBezTo>
                  <a:cubicBezTo>
                    <a:pt x="22" y="61"/>
                    <a:pt x="22" y="61"/>
                    <a:pt x="22" y="61"/>
                  </a:cubicBezTo>
                  <a:cubicBezTo>
                    <a:pt x="22" y="61"/>
                    <a:pt x="22" y="24"/>
                    <a:pt x="22" y="20"/>
                  </a:cubicBezTo>
                  <a:cubicBezTo>
                    <a:pt x="36" y="20"/>
                    <a:pt x="36" y="20"/>
                    <a:pt x="36" y="20"/>
                  </a:cubicBezTo>
                  <a:cubicBezTo>
                    <a:pt x="36" y="26"/>
                    <a:pt x="36" y="26"/>
                    <a:pt x="36" y="26"/>
                  </a:cubicBezTo>
                  <a:cubicBezTo>
                    <a:pt x="36" y="26"/>
                    <a:pt x="36" y="26"/>
                    <a:pt x="36" y="26"/>
                  </a:cubicBezTo>
                  <a:cubicBezTo>
                    <a:pt x="36" y="26"/>
                    <a:pt x="36" y="26"/>
                    <a:pt x="36" y="26"/>
                  </a:cubicBezTo>
                  <a:cubicBezTo>
                    <a:pt x="36" y="26"/>
                    <a:pt x="36" y="26"/>
                    <a:pt x="36" y="26"/>
                  </a:cubicBezTo>
                  <a:cubicBezTo>
                    <a:pt x="38" y="23"/>
                    <a:pt x="41" y="19"/>
                    <a:pt x="48" y="19"/>
                  </a:cubicBezTo>
                  <a:cubicBezTo>
                    <a:pt x="57" y="19"/>
                    <a:pt x="64" y="25"/>
                    <a:pt x="64" y="37"/>
                  </a:cubicBezTo>
                  <a:close/>
                  <a:moveTo>
                    <a:pt x="8" y="0"/>
                  </a:moveTo>
                  <a:cubicBezTo>
                    <a:pt x="3" y="0"/>
                    <a:pt x="0" y="3"/>
                    <a:pt x="0" y="7"/>
                  </a:cubicBezTo>
                  <a:cubicBezTo>
                    <a:pt x="0" y="11"/>
                    <a:pt x="3" y="14"/>
                    <a:pt x="8" y="14"/>
                  </a:cubicBezTo>
                  <a:cubicBezTo>
                    <a:pt x="8" y="14"/>
                    <a:pt x="8" y="14"/>
                    <a:pt x="8" y="14"/>
                  </a:cubicBezTo>
                  <a:cubicBezTo>
                    <a:pt x="12" y="14"/>
                    <a:pt x="15" y="11"/>
                    <a:pt x="15" y="7"/>
                  </a:cubicBezTo>
                  <a:cubicBezTo>
                    <a:pt x="15" y="3"/>
                    <a:pt x="12" y="0"/>
                    <a:pt x="8" y="0"/>
                  </a:cubicBezTo>
                  <a:close/>
                  <a:moveTo>
                    <a:pt x="1" y="61"/>
                  </a:moveTo>
                  <a:cubicBezTo>
                    <a:pt x="15" y="61"/>
                    <a:pt x="15" y="61"/>
                    <a:pt x="15" y="61"/>
                  </a:cubicBezTo>
                  <a:cubicBezTo>
                    <a:pt x="15" y="20"/>
                    <a:pt x="15" y="20"/>
                    <a:pt x="15" y="20"/>
                  </a:cubicBezTo>
                  <a:cubicBezTo>
                    <a:pt x="1" y="20"/>
                    <a:pt x="1" y="20"/>
                    <a:pt x="1" y="20"/>
                  </a:cubicBezTo>
                  <a:lnTo>
                    <a:pt x="1" y="61"/>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sp>
          <p:nvSpPr>
            <p:cNvPr id="41" name="Freeform 13">
              <a:extLst>
                <a:ext uri="{FF2B5EF4-FFF2-40B4-BE49-F238E27FC236}">
                  <a16:creationId xmlns:a16="http://schemas.microsoft.com/office/drawing/2014/main" id="{0B0BE270-C316-9341-9048-975CBAB88661}"/>
                </a:ext>
              </a:extLst>
            </p:cNvPr>
            <p:cNvSpPr>
              <a:spLocks/>
            </p:cNvSpPr>
            <p:nvPr/>
          </p:nvSpPr>
          <p:spPr bwMode="auto">
            <a:xfrm>
              <a:off x="3844999" y="9812041"/>
              <a:ext cx="521431" cy="439223"/>
            </a:xfrm>
            <a:custGeom>
              <a:avLst/>
              <a:gdLst>
                <a:gd name="T0" fmla="*/ 57 w 64"/>
                <a:gd name="T1" fmla="*/ 20 h 53"/>
                <a:gd name="T2" fmla="*/ 64 w 64"/>
                <a:gd name="T3" fmla="*/ 16 h 53"/>
                <a:gd name="T4" fmla="*/ 56 w 64"/>
                <a:gd name="T5" fmla="*/ 16 h 53"/>
                <a:gd name="T6" fmla="*/ 56 w 64"/>
                <a:gd name="T7" fmla="*/ 15 h 53"/>
                <a:gd name="T8" fmla="*/ 42 w 64"/>
                <a:gd name="T9" fmla="*/ 4 h 53"/>
                <a:gd name="T10" fmla="*/ 44 w 64"/>
                <a:gd name="T11" fmla="*/ 4 h 53"/>
                <a:gd name="T12" fmla="*/ 48 w 64"/>
                <a:gd name="T13" fmla="*/ 1 h 53"/>
                <a:gd name="T14" fmla="*/ 42 w 64"/>
                <a:gd name="T15" fmla="*/ 3 h 53"/>
                <a:gd name="T16" fmla="*/ 45 w 64"/>
                <a:gd name="T17" fmla="*/ 0 h 53"/>
                <a:gd name="T18" fmla="*/ 40 w 64"/>
                <a:gd name="T19" fmla="*/ 2 h 53"/>
                <a:gd name="T20" fmla="*/ 41 w 64"/>
                <a:gd name="T21" fmla="*/ 1 h 53"/>
                <a:gd name="T22" fmla="*/ 31 w 64"/>
                <a:gd name="T23" fmla="*/ 16 h 53"/>
                <a:gd name="T24" fmla="*/ 26 w 64"/>
                <a:gd name="T25" fmla="*/ 12 h 53"/>
                <a:gd name="T26" fmla="*/ 10 w 64"/>
                <a:gd name="T27" fmla="*/ 5 h 53"/>
                <a:gd name="T28" fmla="*/ 15 w 64"/>
                <a:gd name="T29" fmla="*/ 13 h 53"/>
                <a:gd name="T30" fmla="*/ 11 w 64"/>
                <a:gd name="T31" fmla="*/ 13 h 53"/>
                <a:gd name="T32" fmla="*/ 18 w 64"/>
                <a:gd name="T33" fmla="*/ 20 h 53"/>
                <a:gd name="T34" fmla="*/ 14 w 64"/>
                <a:gd name="T35" fmla="*/ 21 h 53"/>
                <a:gd name="T36" fmla="*/ 22 w 64"/>
                <a:gd name="T37" fmla="*/ 25 h 53"/>
                <a:gd name="T38" fmla="*/ 24 w 64"/>
                <a:gd name="T39" fmla="*/ 31 h 53"/>
                <a:gd name="T40" fmla="*/ 0 w 64"/>
                <a:gd name="T41" fmla="*/ 31 h 53"/>
                <a:gd name="T42" fmla="*/ 56 w 64"/>
                <a:gd name="T43" fmla="*/ 23 h 53"/>
                <a:gd name="T44" fmla="*/ 64 w 64"/>
                <a:gd name="T45" fmla="*/ 20 h 53"/>
                <a:gd name="T46" fmla="*/ 57 w 64"/>
                <a:gd name="T47" fmla="*/ 20 h 5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Lst>
              <a:rect l="0" t="0" r="r" b="b"/>
              <a:pathLst>
                <a:path w="64" h="53">
                  <a:moveTo>
                    <a:pt x="57" y="20"/>
                  </a:moveTo>
                  <a:cubicBezTo>
                    <a:pt x="60" y="19"/>
                    <a:pt x="63" y="18"/>
                    <a:pt x="64" y="16"/>
                  </a:cubicBezTo>
                  <a:cubicBezTo>
                    <a:pt x="62" y="16"/>
                    <a:pt x="58" y="17"/>
                    <a:pt x="56" y="16"/>
                  </a:cubicBezTo>
                  <a:cubicBezTo>
                    <a:pt x="56" y="16"/>
                    <a:pt x="56" y="15"/>
                    <a:pt x="56" y="15"/>
                  </a:cubicBezTo>
                  <a:cubicBezTo>
                    <a:pt x="54" y="9"/>
                    <a:pt x="48" y="4"/>
                    <a:pt x="42" y="4"/>
                  </a:cubicBezTo>
                  <a:cubicBezTo>
                    <a:pt x="43" y="4"/>
                    <a:pt x="43" y="4"/>
                    <a:pt x="44" y="4"/>
                  </a:cubicBezTo>
                  <a:cubicBezTo>
                    <a:pt x="44" y="3"/>
                    <a:pt x="48" y="3"/>
                    <a:pt x="48" y="1"/>
                  </a:cubicBezTo>
                  <a:cubicBezTo>
                    <a:pt x="47" y="0"/>
                    <a:pt x="42" y="2"/>
                    <a:pt x="42" y="3"/>
                  </a:cubicBezTo>
                  <a:cubicBezTo>
                    <a:pt x="43" y="2"/>
                    <a:pt x="45" y="1"/>
                    <a:pt x="45" y="0"/>
                  </a:cubicBezTo>
                  <a:cubicBezTo>
                    <a:pt x="43" y="0"/>
                    <a:pt x="41" y="1"/>
                    <a:pt x="40" y="2"/>
                  </a:cubicBezTo>
                  <a:cubicBezTo>
                    <a:pt x="40" y="2"/>
                    <a:pt x="41" y="1"/>
                    <a:pt x="41" y="1"/>
                  </a:cubicBezTo>
                  <a:cubicBezTo>
                    <a:pt x="36" y="4"/>
                    <a:pt x="33" y="10"/>
                    <a:pt x="31" y="16"/>
                  </a:cubicBezTo>
                  <a:cubicBezTo>
                    <a:pt x="29" y="14"/>
                    <a:pt x="27" y="13"/>
                    <a:pt x="26" y="12"/>
                  </a:cubicBezTo>
                  <a:cubicBezTo>
                    <a:pt x="22" y="10"/>
                    <a:pt x="17" y="8"/>
                    <a:pt x="10" y="5"/>
                  </a:cubicBezTo>
                  <a:cubicBezTo>
                    <a:pt x="9" y="7"/>
                    <a:pt x="11" y="11"/>
                    <a:pt x="15" y="13"/>
                  </a:cubicBezTo>
                  <a:cubicBezTo>
                    <a:pt x="14" y="13"/>
                    <a:pt x="12" y="13"/>
                    <a:pt x="11" y="13"/>
                  </a:cubicBezTo>
                  <a:cubicBezTo>
                    <a:pt x="12" y="16"/>
                    <a:pt x="13" y="19"/>
                    <a:pt x="18" y="20"/>
                  </a:cubicBezTo>
                  <a:cubicBezTo>
                    <a:pt x="16" y="20"/>
                    <a:pt x="15" y="20"/>
                    <a:pt x="14" y="21"/>
                  </a:cubicBezTo>
                  <a:cubicBezTo>
                    <a:pt x="15" y="23"/>
                    <a:pt x="17" y="26"/>
                    <a:pt x="22" y="25"/>
                  </a:cubicBezTo>
                  <a:cubicBezTo>
                    <a:pt x="17" y="27"/>
                    <a:pt x="20" y="31"/>
                    <a:pt x="24" y="31"/>
                  </a:cubicBezTo>
                  <a:cubicBezTo>
                    <a:pt x="17" y="38"/>
                    <a:pt x="6" y="37"/>
                    <a:pt x="0" y="31"/>
                  </a:cubicBezTo>
                  <a:cubicBezTo>
                    <a:pt x="16" y="53"/>
                    <a:pt x="51" y="44"/>
                    <a:pt x="56" y="23"/>
                  </a:cubicBezTo>
                  <a:cubicBezTo>
                    <a:pt x="60" y="23"/>
                    <a:pt x="63" y="22"/>
                    <a:pt x="64" y="20"/>
                  </a:cubicBezTo>
                  <a:cubicBezTo>
                    <a:pt x="62" y="21"/>
                    <a:pt x="58" y="20"/>
                    <a:pt x="57" y="20"/>
                  </a:cubicBez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vert="horz" wrap="square" lIns="145436" tIns="72717" rIns="145436" bIns="72717" numCol="1" anchor="t" anchorCtr="0" compatLnSpc="1">
              <a:prstTxWarp prst="textNoShape">
                <a:avLst/>
              </a:prstTxWarp>
            </a:bodyPr>
            <a:lstStyle/>
            <a:p>
              <a:pPr algn="ctr"/>
              <a:endParaRPr lang="fr-CA" sz="4294">
                <a:solidFill>
                  <a:schemeClr val="bg1"/>
                </a:solidFill>
              </a:endParaRPr>
            </a:p>
          </p:txBody>
        </p:sp>
      </p:grpSp>
    </p:spTree>
    <p:extLst>
      <p:ext uri="{BB962C8B-B14F-4D97-AF65-F5344CB8AC3E}">
        <p14:creationId xmlns:p14="http://schemas.microsoft.com/office/powerpoint/2010/main" val="309706829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Overview/Content Slide - 6 point">
    <p:spTree>
      <p:nvGrpSpPr>
        <p:cNvPr id="1" name=""/>
        <p:cNvGrpSpPr/>
        <p:nvPr/>
      </p:nvGrpSpPr>
      <p:grpSpPr>
        <a:xfrm>
          <a:off x="0" y="0"/>
          <a:ext cx="0" cy="0"/>
          <a:chOff x="0" y="0"/>
          <a:chExt cx="0" cy="0"/>
        </a:xfrm>
      </p:grpSpPr>
      <p:sp>
        <p:nvSpPr>
          <p:cNvPr id="23" name="Graphic 4">
            <a:extLst>
              <a:ext uri="{FF2B5EF4-FFF2-40B4-BE49-F238E27FC236}">
                <a16:creationId xmlns:a16="http://schemas.microsoft.com/office/drawing/2014/main" id="{EAE96F69-2668-9045-92FA-83378C034FBC}"/>
              </a:ext>
            </a:extLst>
          </p:cNvPr>
          <p:cNvSpPr/>
          <p:nvPr userDrawn="1"/>
        </p:nvSpPr>
        <p:spPr>
          <a:xfrm>
            <a:off x="2264686" y="9747"/>
            <a:ext cx="6257398"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1973"/>
            </a:srgbClr>
          </a:solidFill>
          <a:ln w="2370" cap="flat">
            <a:noFill/>
            <a:prstDash val="solid"/>
            <a:miter/>
          </a:ln>
        </p:spPr>
        <p:txBody>
          <a:bodyPr rtlCol="0" anchor="ctr"/>
          <a:lstStyle/>
          <a:p>
            <a:endParaRPr lang="en-US"/>
          </a:p>
        </p:txBody>
      </p:sp>
      <p:sp>
        <p:nvSpPr>
          <p:cNvPr id="27" name="Rectangle 26">
            <a:extLst>
              <a:ext uri="{FF2B5EF4-FFF2-40B4-BE49-F238E27FC236}">
                <a16:creationId xmlns:a16="http://schemas.microsoft.com/office/drawing/2014/main" id="{98B6ABC4-7E79-A146-B578-9E18B730D5DE}"/>
              </a:ext>
            </a:extLst>
          </p:cNvPr>
          <p:cNvSpPr/>
          <p:nvPr userDrawn="1"/>
        </p:nvSpPr>
        <p:spPr>
          <a:xfrm>
            <a:off x="6480317" y="9747"/>
            <a:ext cx="5268342"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endParaRPr lang="en-GB"/>
          </a:p>
        </p:txBody>
      </p:sp>
      <p:sp>
        <p:nvSpPr>
          <p:cNvPr id="22" name="Text Placeholder 25">
            <a:extLst>
              <a:ext uri="{FF2B5EF4-FFF2-40B4-BE49-F238E27FC236}">
                <a16:creationId xmlns:a16="http://schemas.microsoft.com/office/drawing/2014/main" id="{CAF61B17-26D4-B14D-97CA-EAAECA6A7411}"/>
              </a:ext>
            </a:extLst>
          </p:cNvPr>
          <p:cNvSpPr>
            <a:spLocks noGrp="1"/>
          </p:cNvSpPr>
          <p:nvPr>
            <p:ph type="body" sz="quarter" idx="15" hasCustomPrompt="1"/>
          </p:nvPr>
        </p:nvSpPr>
        <p:spPr>
          <a:xfrm>
            <a:off x="457196" y="524362"/>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01</a:t>
            </a:r>
          </a:p>
        </p:txBody>
      </p:sp>
      <p:sp>
        <p:nvSpPr>
          <p:cNvPr id="16" name="Text Placeholder 17">
            <a:extLst>
              <a:ext uri="{FF2B5EF4-FFF2-40B4-BE49-F238E27FC236}">
                <a16:creationId xmlns:a16="http://schemas.microsoft.com/office/drawing/2014/main" id="{8EC99E19-5C6F-0E42-9D44-703CC975D6EF}"/>
              </a:ext>
            </a:extLst>
          </p:cNvPr>
          <p:cNvSpPr>
            <a:spLocks noGrp="1"/>
          </p:cNvSpPr>
          <p:nvPr>
            <p:ph type="body" sz="quarter" idx="18" hasCustomPrompt="1"/>
          </p:nvPr>
        </p:nvSpPr>
        <p:spPr>
          <a:xfrm>
            <a:off x="6884514" y="2667458"/>
            <a:ext cx="4306395" cy="3655533"/>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Click to type…</a:t>
            </a:r>
            <a:endParaRPr lang="en-US"/>
          </a:p>
        </p:txBody>
      </p:sp>
      <p:sp>
        <p:nvSpPr>
          <p:cNvPr id="17" name="Text Placeholder 23">
            <a:extLst>
              <a:ext uri="{FF2B5EF4-FFF2-40B4-BE49-F238E27FC236}">
                <a16:creationId xmlns:a16="http://schemas.microsoft.com/office/drawing/2014/main" id="{5BC66613-CDA2-A74A-9395-2463EF11F2BF}"/>
              </a:ext>
            </a:extLst>
          </p:cNvPr>
          <p:cNvSpPr>
            <a:spLocks noGrp="1"/>
          </p:cNvSpPr>
          <p:nvPr>
            <p:ph type="body" sz="quarter" idx="16" hasCustomPrompt="1"/>
          </p:nvPr>
        </p:nvSpPr>
        <p:spPr>
          <a:xfrm>
            <a:off x="6884515" y="679651"/>
            <a:ext cx="4342424" cy="1473164"/>
          </a:xfrm>
        </p:spPr>
        <p:txBody>
          <a:bodyPr anchor="ctr">
            <a:normAutofit/>
          </a:bodyPr>
          <a:lstStyle>
            <a:lvl1pPr marL="0" indent="0" algn="l">
              <a:buNone/>
              <a:defRPr sz="3600" b="0" i="0">
                <a:solidFill>
                  <a:schemeClr val="bg1"/>
                </a:solidFill>
                <a:latin typeface="+mn-lt"/>
              </a:defRPr>
            </a:lvl1pPr>
          </a:lstStyle>
          <a:p>
            <a:pPr lvl="0"/>
            <a:r>
              <a:rPr lang="en-US"/>
              <a:t>Overview Slide</a:t>
            </a:r>
          </a:p>
        </p:txBody>
      </p:sp>
      <p:sp>
        <p:nvSpPr>
          <p:cNvPr id="21" name="Text Placeholder 25">
            <a:extLst>
              <a:ext uri="{FF2B5EF4-FFF2-40B4-BE49-F238E27FC236}">
                <a16:creationId xmlns:a16="http://schemas.microsoft.com/office/drawing/2014/main" id="{5A1E8056-B0BB-444E-9F56-12D2DD4B8542}"/>
              </a:ext>
            </a:extLst>
          </p:cNvPr>
          <p:cNvSpPr>
            <a:spLocks noGrp="1"/>
          </p:cNvSpPr>
          <p:nvPr>
            <p:ph type="body" sz="quarter" idx="14" hasCustomPrompt="1"/>
          </p:nvPr>
        </p:nvSpPr>
        <p:spPr>
          <a:xfrm>
            <a:off x="1127755" y="524362"/>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2" name="Text Box 5">
            <a:extLst>
              <a:ext uri="{FF2B5EF4-FFF2-40B4-BE49-F238E27FC236}">
                <a16:creationId xmlns:a16="http://schemas.microsoft.com/office/drawing/2014/main" id="{D1CC14A8-E9C9-6443-A076-940746EFD053}"/>
              </a:ext>
            </a:extLst>
          </p:cNvPr>
          <p:cNvSpPr txBox="1"/>
          <p:nvPr userDrawn="1"/>
        </p:nvSpPr>
        <p:spPr>
          <a:xfrm>
            <a:off x="443341" y="5977719"/>
            <a:ext cx="5669452" cy="870533"/>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just"/>
            <a:r>
              <a:rPr lang="en-US" sz="750">
                <a:solidFill>
                  <a:srgbClr val="000000"/>
                </a:solidFill>
                <a:effectLst/>
                <a:ea typeface="Times New Roman" panose="02020603050405020304" pitchFamily="18" charset="0"/>
                <a:cs typeface="Times New Roman" panose="02020603050405020304" pitchFamily="18" charset="0"/>
              </a:rPr>
              <a:t>This project has been funded with support from the European Commission. This publication [communication] reflects the views only of the author, and the Commission cannot be held responsible for any use, which may be made of the information contained therein.</a:t>
            </a:r>
            <a:endParaRPr lang="en-IE" sz="750">
              <a:solidFill>
                <a:srgbClr val="000000"/>
              </a:solidFill>
              <a:effectLst/>
              <a:ea typeface="Calibri" panose="020F0502020204030204" pitchFamily="34" charset="0"/>
              <a:cs typeface="Times New Roman" panose="02020603050405020304" pitchFamily="18" charset="0"/>
            </a:endParaRPr>
          </a:p>
          <a:p>
            <a:pPr algn="ctr"/>
            <a:r>
              <a:rPr lang="en-US" sz="750">
                <a:solidFill>
                  <a:srgbClr val="000000"/>
                </a:solidFill>
                <a:effectLst/>
                <a:ea typeface="Calibri" panose="020F0502020204030204" pitchFamily="34" charset="0"/>
                <a:cs typeface="Times New Roman" panose="02020603050405020304" pitchFamily="18" charset="0"/>
              </a:rPr>
              <a:t> </a:t>
            </a:r>
            <a:endParaRPr lang="en-IE" sz="750">
              <a:solidFill>
                <a:srgbClr val="000000"/>
              </a:solidFill>
              <a:effectLst/>
              <a:ea typeface="Calibri" panose="020F0502020204030204" pitchFamily="34" charset="0"/>
              <a:cs typeface="Times New Roman" panose="02020603050405020304" pitchFamily="18" charset="0"/>
            </a:endParaRPr>
          </a:p>
        </p:txBody>
      </p:sp>
      <p:sp>
        <p:nvSpPr>
          <p:cNvPr id="19" name="Graphic 4">
            <a:extLst>
              <a:ext uri="{FF2B5EF4-FFF2-40B4-BE49-F238E27FC236}">
                <a16:creationId xmlns:a16="http://schemas.microsoft.com/office/drawing/2014/main" id="{3E329726-C047-3E45-8895-04B1C7877BFB}"/>
              </a:ext>
            </a:extLst>
          </p:cNvPr>
          <p:cNvSpPr/>
          <p:nvPr userDrawn="1"/>
        </p:nvSpPr>
        <p:spPr>
          <a:xfrm rot="10800000">
            <a:off x="6380815" y="467167"/>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84BA41"/>
          </a:solidFill>
          <a:ln w="2370" cap="flat">
            <a:noFill/>
            <a:prstDash val="solid"/>
            <a:miter/>
          </a:ln>
        </p:spPr>
        <p:txBody>
          <a:bodyPr rtlCol="0" anchor="ctr"/>
          <a:lstStyle/>
          <a:p>
            <a:endParaRPr lang="en-US"/>
          </a:p>
        </p:txBody>
      </p:sp>
      <p:grpSp>
        <p:nvGrpSpPr>
          <p:cNvPr id="26" name="Group 25">
            <a:extLst>
              <a:ext uri="{FF2B5EF4-FFF2-40B4-BE49-F238E27FC236}">
                <a16:creationId xmlns:a16="http://schemas.microsoft.com/office/drawing/2014/main" id="{336FAA6F-110F-A640-A550-3DB5E33324F5}"/>
              </a:ext>
            </a:extLst>
          </p:cNvPr>
          <p:cNvGrpSpPr/>
          <p:nvPr userDrawn="1"/>
        </p:nvGrpSpPr>
        <p:grpSpPr>
          <a:xfrm>
            <a:off x="11497703" y="2205372"/>
            <a:ext cx="474200" cy="4867482"/>
            <a:chOff x="1009808" y="-71087"/>
            <a:chExt cx="474200" cy="4867482"/>
          </a:xfrm>
        </p:grpSpPr>
        <p:sp>
          <p:nvSpPr>
            <p:cNvPr id="28" name="Graphic 4">
              <a:extLst>
                <a:ext uri="{FF2B5EF4-FFF2-40B4-BE49-F238E27FC236}">
                  <a16:creationId xmlns:a16="http://schemas.microsoft.com/office/drawing/2014/main" id="{30628745-E271-FE49-BD92-0F1AA0240D7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9" name="Text Box 5">
              <a:extLst>
                <a:ext uri="{FF2B5EF4-FFF2-40B4-BE49-F238E27FC236}">
                  <a16:creationId xmlns:a16="http://schemas.microsoft.com/office/drawing/2014/main" id="{178A7836-CF10-6A42-919C-E18D64E8A7F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31" name="Text Placeholder 25">
            <a:extLst>
              <a:ext uri="{FF2B5EF4-FFF2-40B4-BE49-F238E27FC236}">
                <a16:creationId xmlns:a16="http://schemas.microsoft.com/office/drawing/2014/main" id="{5C7B8C62-EB5D-0E47-969A-FCCCC2C7A38C}"/>
              </a:ext>
            </a:extLst>
          </p:cNvPr>
          <p:cNvSpPr>
            <a:spLocks noGrp="1"/>
          </p:cNvSpPr>
          <p:nvPr>
            <p:ph type="body" sz="quarter" idx="19" hasCustomPrompt="1"/>
          </p:nvPr>
        </p:nvSpPr>
        <p:spPr>
          <a:xfrm>
            <a:off x="459910" y="138421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02</a:t>
            </a:r>
          </a:p>
        </p:txBody>
      </p:sp>
      <p:sp>
        <p:nvSpPr>
          <p:cNvPr id="33" name="Text Placeholder 25">
            <a:extLst>
              <a:ext uri="{FF2B5EF4-FFF2-40B4-BE49-F238E27FC236}">
                <a16:creationId xmlns:a16="http://schemas.microsoft.com/office/drawing/2014/main" id="{01909B38-68BE-7A41-869E-33772DE441F8}"/>
              </a:ext>
            </a:extLst>
          </p:cNvPr>
          <p:cNvSpPr>
            <a:spLocks noGrp="1"/>
          </p:cNvSpPr>
          <p:nvPr>
            <p:ph type="body" sz="quarter" idx="20" hasCustomPrompt="1"/>
          </p:nvPr>
        </p:nvSpPr>
        <p:spPr>
          <a:xfrm>
            <a:off x="1130469" y="138421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5" name="Text Placeholder 25">
            <a:extLst>
              <a:ext uri="{FF2B5EF4-FFF2-40B4-BE49-F238E27FC236}">
                <a16:creationId xmlns:a16="http://schemas.microsoft.com/office/drawing/2014/main" id="{DA051600-7C58-814E-AC7C-548F611E2A15}"/>
              </a:ext>
            </a:extLst>
          </p:cNvPr>
          <p:cNvSpPr>
            <a:spLocks noGrp="1"/>
          </p:cNvSpPr>
          <p:nvPr>
            <p:ph type="body" sz="quarter" idx="21" hasCustomPrompt="1"/>
          </p:nvPr>
        </p:nvSpPr>
        <p:spPr>
          <a:xfrm>
            <a:off x="459910" y="2258825"/>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03</a:t>
            </a:r>
          </a:p>
        </p:txBody>
      </p:sp>
      <p:sp>
        <p:nvSpPr>
          <p:cNvPr id="37" name="Text Placeholder 25">
            <a:extLst>
              <a:ext uri="{FF2B5EF4-FFF2-40B4-BE49-F238E27FC236}">
                <a16:creationId xmlns:a16="http://schemas.microsoft.com/office/drawing/2014/main" id="{208936E4-59E6-154C-81E6-B12901450E9D}"/>
              </a:ext>
            </a:extLst>
          </p:cNvPr>
          <p:cNvSpPr>
            <a:spLocks noGrp="1"/>
          </p:cNvSpPr>
          <p:nvPr>
            <p:ph type="body" sz="quarter" idx="22" hasCustomPrompt="1"/>
          </p:nvPr>
        </p:nvSpPr>
        <p:spPr>
          <a:xfrm>
            <a:off x="1130469" y="2258825"/>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39" name="Text Placeholder 25">
            <a:extLst>
              <a:ext uri="{FF2B5EF4-FFF2-40B4-BE49-F238E27FC236}">
                <a16:creationId xmlns:a16="http://schemas.microsoft.com/office/drawing/2014/main" id="{553D87A1-E0AE-554A-98C0-80400732F4FC}"/>
              </a:ext>
            </a:extLst>
          </p:cNvPr>
          <p:cNvSpPr>
            <a:spLocks noGrp="1"/>
          </p:cNvSpPr>
          <p:nvPr>
            <p:ph type="body" sz="quarter" idx="23" hasCustomPrompt="1"/>
          </p:nvPr>
        </p:nvSpPr>
        <p:spPr>
          <a:xfrm>
            <a:off x="458553" y="3133440"/>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04</a:t>
            </a:r>
          </a:p>
        </p:txBody>
      </p:sp>
      <p:sp>
        <p:nvSpPr>
          <p:cNvPr id="41" name="Text Placeholder 25">
            <a:extLst>
              <a:ext uri="{FF2B5EF4-FFF2-40B4-BE49-F238E27FC236}">
                <a16:creationId xmlns:a16="http://schemas.microsoft.com/office/drawing/2014/main" id="{A07A835E-8262-3941-8032-A9BD50744996}"/>
              </a:ext>
            </a:extLst>
          </p:cNvPr>
          <p:cNvSpPr>
            <a:spLocks noGrp="1"/>
          </p:cNvSpPr>
          <p:nvPr>
            <p:ph type="body" sz="quarter" idx="24" hasCustomPrompt="1"/>
          </p:nvPr>
        </p:nvSpPr>
        <p:spPr>
          <a:xfrm>
            <a:off x="1129112" y="3133440"/>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3" name="Text Placeholder 25">
            <a:extLst>
              <a:ext uri="{FF2B5EF4-FFF2-40B4-BE49-F238E27FC236}">
                <a16:creationId xmlns:a16="http://schemas.microsoft.com/office/drawing/2014/main" id="{FE885E34-D40E-0B44-BF1A-F4A7D744237A}"/>
              </a:ext>
            </a:extLst>
          </p:cNvPr>
          <p:cNvSpPr>
            <a:spLocks noGrp="1"/>
          </p:cNvSpPr>
          <p:nvPr>
            <p:ph type="body" sz="quarter" idx="25" hasCustomPrompt="1"/>
          </p:nvPr>
        </p:nvSpPr>
        <p:spPr>
          <a:xfrm>
            <a:off x="461267" y="3993288"/>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05</a:t>
            </a:r>
          </a:p>
        </p:txBody>
      </p:sp>
      <p:sp>
        <p:nvSpPr>
          <p:cNvPr id="45" name="Text Placeholder 25">
            <a:extLst>
              <a:ext uri="{FF2B5EF4-FFF2-40B4-BE49-F238E27FC236}">
                <a16:creationId xmlns:a16="http://schemas.microsoft.com/office/drawing/2014/main" id="{5A599B30-5235-974F-BB9A-E9602A0A30C0}"/>
              </a:ext>
            </a:extLst>
          </p:cNvPr>
          <p:cNvSpPr>
            <a:spLocks noGrp="1"/>
          </p:cNvSpPr>
          <p:nvPr>
            <p:ph type="body" sz="quarter" idx="26" hasCustomPrompt="1"/>
          </p:nvPr>
        </p:nvSpPr>
        <p:spPr>
          <a:xfrm>
            <a:off x="1131826" y="3993288"/>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
        <p:nvSpPr>
          <p:cNvPr id="47" name="Text Placeholder 25">
            <a:extLst>
              <a:ext uri="{FF2B5EF4-FFF2-40B4-BE49-F238E27FC236}">
                <a16:creationId xmlns:a16="http://schemas.microsoft.com/office/drawing/2014/main" id="{97F702A5-A5C8-BC48-A250-CFE9B42618D6}"/>
              </a:ext>
            </a:extLst>
          </p:cNvPr>
          <p:cNvSpPr>
            <a:spLocks noGrp="1"/>
          </p:cNvSpPr>
          <p:nvPr>
            <p:ph type="body" sz="quarter" idx="27" hasCustomPrompt="1"/>
          </p:nvPr>
        </p:nvSpPr>
        <p:spPr>
          <a:xfrm>
            <a:off x="461267" y="4867903"/>
            <a:ext cx="684000" cy="720000"/>
          </a:xfrm>
          <a:noFill/>
        </p:spPr>
        <p:txBody>
          <a:bodyPr anchor="ctr">
            <a:noAutofit/>
          </a:bodyPr>
          <a:lstStyle>
            <a:lvl1pPr marL="0" indent="0" algn="l">
              <a:buNone/>
              <a:defRPr sz="3200" b="0" baseline="0">
                <a:solidFill>
                  <a:srgbClr val="84BA4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06</a:t>
            </a:r>
          </a:p>
        </p:txBody>
      </p:sp>
      <p:sp>
        <p:nvSpPr>
          <p:cNvPr id="51" name="Text Placeholder 25">
            <a:extLst>
              <a:ext uri="{FF2B5EF4-FFF2-40B4-BE49-F238E27FC236}">
                <a16:creationId xmlns:a16="http://schemas.microsoft.com/office/drawing/2014/main" id="{4FECF1A6-C3A4-F54C-83AE-A12E578AA53A}"/>
              </a:ext>
            </a:extLst>
          </p:cNvPr>
          <p:cNvSpPr>
            <a:spLocks noGrp="1"/>
          </p:cNvSpPr>
          <p:nvPr>
            <p:ph type="body" sz="quarter" idx="28" hasCustomPrompt="1"/>
          </p:nvPr>
        </p:nvSpPr>
        <p:spPr>
          <a:xfrm>
            <a:off x="1131826" y="4867903"/>
            <a:ext cx="4964818" cy="720000"/>
          </a:xfrm>
        </p:spPr>
        <p:txBody>
          <a:bodyPr anchor="ctr">
            <a:noAutofit/>
          </a:bodyPr>
          <a:lstStyle>
            <a:lvl1pPr marL="0" indent="0" algn="l">
              <a:buNone/>
              <a:defRPr sz="2200" baseline="0">
                <a:solidFill>
                  <a:srgbClr val="00000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a:t>Main Body Text</a:t>
            </a:r>
          </a:p>
        </p:txBody>
      </p:sp>
    </p:spTree>
    <p:extLst>
      <p:ext uri="{BB962C8B-B14F-4D97-AF65-F5344CB8AC3E}">
        <p14:creationId xmlns:p14="http://schemas.microsoft.com/office/powerpoint/2010/main" val="247650274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Quote slide ">
    <p:spTree>
      <p:nvGrpSpPr>
        <p:cNvPr id="1" name=""/>
        <p:cNvGrpSpPr/>
        <p:nvPr/>
      </p:nvGrpSpPr>
      <p:grpSpPr>
        <a:xfrm>
          <a:off x="0" y="0"/>
          <a:ext cx="0" cy="0"/>
          <a:chOff x="0" y="0"/>
          <a:chExt cx="0" cy="0"/>
        </a:xfrm>
      </p:grpSpPr>
      <p:sp>
        <p:nvSpPr>
          <p:cNvPr id="4" name="Text Placeholder 23">
            <a:extLst>
              <a:ext uri="{FF2B5EF4-FFF2-40B4-BE49-F238E27FC236}">
                <a16:creationId xmlns:a16="http://schemas.microsoft.com/office/drawing/2014/main" id="{A2064B40-8E53-2147-8361-55B49BB4CC15}"/>
              </a:ext>
            </a:extLst>
          </p:cNvPr>
          <p:cNvSpPr>
            <a:spLocks noGrp="1"/>
          </p:cNvSpPr>
          <p:nvPr>
            <p:ph type="body" sz="quarter" idx="14" hasCustomPrompt="1"/>
          </p:nvPr>
        </p:nvSpPr>
        <p:spPr>
          <a:xfrm>
            <a:off x="9633290" y="3778249"/>
            <a:ext cx="785328" cy="1056986"/>
          </a:xfrm>
        </p:spPr>
        <p:txBody>
          <a:bodyPr anchor="t">
            <a:noAutofit/>
          </a:bodyPr>
          <a:lstStyle>
            <a:lvl1pPr marL="0" indent="0" algn="r">
              <a:buNone/>
              <a:defRPr sz="12000" b="1" i="0" baseline="0">
                <a:solidFill>
                  <a:srgbClr val="84BA41"/>
                </a:solidFill>
                <a:latin typeface="Times New Roman" charset="0"/>
                <a:ea typeface="Times New Roman" charset="0"/>
                <a:cs typeface="Times New Roman" charset="0"/>
              </a:defRPr>
            </a:lvl1pPr>
          </a:lstStyle>
          <a:p>
            <a:pPr lvl="0"/>
            <a:r>
              <a:rPr lang="en-US"/>
              <a:t>”</a:t>
            </a:r>
          </a:p>
        </p:txBody>
      </p:sp>
      <p:sp>
        <p:nvSpPr>
          <p:cNvPr id="5" name="Text Placeholder 23">
            <a:extLst>
              <a:ext uri="{FF2B5EF4-FFF2-40B4-BE49-F238E27FC236}">
                <a16:creationId xmlns:a16="http://schemas.microsoft.com/office/drawing/2014/main" id="{90A7F5E5-04A0-824D-9112-6F0C0B78D2DA}"/>
              </a:ext>
            </a:extLst>
          </p:cNvPr>
          <p:cNvSpPr>
            <a:spLocks noGrp="1"/>
          </p:cNvSpPr>
          <p:nvPr>
            <p:ph type="body" sz="quarter" idx="13" hasCustomPrompt="1"/>
          </p:nvPr>
        </p:nvSpPr>
        <p:spPr>
          <a:xfrm>
            <a:off x="470582" y="598304"/>
            <a:ext cx="9948036" cy="4029672"/>
          </a:xfrm>
        </p:spPr>
        <p:txBody>
          <a:bodyPr anchor="ctr">
            <a:normAutofit/>
          </a:bodyPr>
          <a:lstStyle>
            <a:lvl1pPr marL="0" indent="0" algn="ctr">
              <a:buNone/>
              <a:defRPr sz="3000" b="1" i="0" baseline="0">
                <a:solidFill>
                  <a:srgbClr val="297239"/>
                </a:solidFill>
                <a:latin typeface="+mn-lt"/>
              </a:defRPr>
            </a:lvl1pPr>
          </a:lstStyle>
          <a:p>
            <a:pPr lvl="0"/>
            <a:r>
              <a:rPr lang="en-US"/>
              <a:t>Quote Slide</a:t>
            </a:r>
          </a:p>
        </p:txBody>
      </p:sp>
      <p:sp>
        <p:nvSpPr>
          <p:cNvPr id="6" name="Text Placeholder 23">
            <a:extLst>
              <a:ext uri="{FF2B5EF4-FFF2-40B4-BE49-F238E27FC236}">
                <a16:creationId xmlns:a16="http://schemas.microsoft.com/office/drawing/2014/main" id="{26B802C5-E509-C045-949B-B5202FF5A36F}"/>
              </a:ext>
            </a:extLst>
          </p:cNvPr>
          <p:cNvSpPr>
            <a:spLocks noGrp="1"/>
          </p:cNvSpPr>
          <p:nvPr>
            <p:ph type="body" sz="quarter" idx="15" hasCustomPrompt="1"/>
          </p:nvPr>
        </p:nvSpPr>
        <p:spPr>
          <a:xfrm>
            <a:off x="470582" y="598304"/>
            <a:ext cx="2613204" cy="1221666"/>
          </a:xfrm>
        </p:spPr>
        <p:txBody>
          <a:bodyPr anchor="t">
            <a:noAutofit/>
          </a:bodyPr>
          <a:lstStyle>
            <a:lvl1pPr marL="0" indent="0" algn="l">
              <a:buNone/>
              <a:defRPr sz="12000" b="1" i="0" baseline="0">
                <a:solidFill>
                  <a:srgbClr val="84BA41"/>
                </a:solidFill>
                <a:latin typeface="Times New Roman" charset="0"/>
                <a:ea typeface="Times New Roman" charset="0"/>
                <a:cs typeface="Times New Roman" charset="0"/>
              </a:defRPr>
            </a:lvl1pPr>
          </a:lstStyle>
          <a:p>
            <a:pPr lvl="0"/>
            <a:r>
              <a:rPr lang="en-US"/>
              <a:t>“</a:t>
            </a:r>
          </a:p>
        </p:txBody>
      </p:sp>
      <p:grpSp>
        <p:nvGrpSpPr>
          <p:cNvPr id="13" name="Group 12">
            <a:extLst>
              <a:ext uri="{FF2B5EF4-FFF2-40B4-BE49-F238E27FC236}">
                <a16:creationId xmlns:a16="http://schemas.microsoft.com/office/drawing/2014/main" id="{2EE6A7E4-04F9-894B-9C6B-420A463236EE}"/>
              </a:ext>
            </a:extLst>
          </p:cNvPr>
          <p:cNvGrpSpPr/>
          <p:nvPr userDrawn="1"/>
        </p:nvGrpSpPr>
        <p:grpSpPr>
          <a:xfrm>
            <a:off x="11733478" y="2218041"/>
            <a:ext cx="474200" cy="4867482"/>
            <a:chOff x="1009808" y="-71087"/>
            <a:chExt cx="474200" cy="4867482"/>
          </a:xfrm>
        </p:grpSpPr>
        <p:sp>
          <p:nvSpPr>
            <p:cNvPr id="15" name="Graphic 4">
              <a:extLst>
                <a:ext uri="{FF2B5EF4-FFF2-40B4-BE49-F238E27FC236}">
                  <a16:creationId xmlns:a16="http://schemas.microsoft.com/office/drawing/2014/main" id="{EDAEA704-5F67-F746-85EC-536CFC33C48C}"/>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70306B09-13F4-E340-B48C-9AB5607F9DE6}"/>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
        <p:nvSpPr>
          <p:cNvPr id="17" name="Text Placeholder 23">
            <a:extLst>
              <a:ext uri="{FF2B5EF4-FFF2-40B4-BE49-F238E27FC236}">
                <a16:creationId xmlns:a16="http://schemas.microsoft.com/office/drawing/2014/main" id="{6686A140-C728-F641-B1A2-80F947949C36}"/>
              </a:ext>
            </a:extLst>
          </p:cNvPr>
          <p:cNvSpPr>
            <a:spLocks noGrp="1"/>
          </p:cNvSpPr>
          <p:nvPr>
            <p:ph type="body" sz="quarter" idx="16" hasCustomPrompt="1"/>
          </p:nvPr>
        </p:nvSpPr>
        <p:spPr>
          <a:xfrm>
            <a:off x="470582" y="4835235"/>
            <a:ext cx="9948036" cy="933903"/>
          </a:xfrm>
        </p:spPr>
        <p:txBody>
          <a:bodyPr anchor="t">
            <a:normAutofit/>
          </a:bodyPr>
          <a:lstStyle>
            <a:lvl1pPr marL="0" indent="0" algn="ctr">
              <a:buNone/>
              <a:defRPr sz="2400" b="0" i="0" baseline="0">
                <a:solidFill>
                  <a:srgbClr val="297239"/>
                </a:solidFill>
                <a:latin typeface="+mn-lt"/>
              </a:defRPr>
            </a:lvl1pPr>
          </a:lstStyle>
          <a:p>
            <a:pPr lvl="0"/>
            <a:r>
              <a:rPr lang="en-US"/>
              <a:t>Joe </a:t>
            </a:r>
            <a:r>
              <a:rPr lang="en-US" err="1"/>
              <a:t>Blogg</a:t>
            </a:r>
            <a:endParaRPr lang="en-US"/>
          </a:p>
        </p:txBody>
      </p:sp>
    </p:spTree>
    <p:extLst>
      <p:ext uri="{BB962C8B-B14F-4D97-AF65-F5344CB8AC3E}">
        <p14:creationId xmlns:p14="http://schemas.microsoft.com/office/powerpoint/2010/main" val="6493237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Divider Slide 1">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1933171D-0DFC-D94B-ACD9-AC6E2A0F4602}"/>
              </a:ext>
            </a:extLst>
          </p:cNvPr>
          <p:cNvGrpSpPr/>
          <p:nvPr userDrawn="1"/>
        </p:nvGrpSpPr>
        <p:grpSpPr>
          <a:xfrm>
            <a:off x="2608421" y="0"/>
            <a:ext cx="8807728" cy="6858000"/>
            <a:chOff x="6112382" y="2679054"/>
            <a:chExt cx="1502762" cy="1170105"/>
          </a:xfrm>
        </p:grpSpPr>
        <p:sp>
          <p:nvSpPr>
            <p:cNvPr id="10" name="Graphic 4">
              <a:extLst>
                <a:ext uri="{FF2B5EF4-FFF2-40B4-BE49-F238E27FC236}">
                  <a16:creationId xmlns:a16="http://schemas.microsoft.com/office/drawing/2014/main" id="{286BBDAD-F210-914D-BC39-CB0AF446059B}"/>
                </a:ext>
              </a:extLst>
            </p:cNvPr>
            <p:cNvSpPr/>
            <p:nvPr/>
          </p:nvSpPr>
          <p:spPr>
            <a:xfrm>
              <a:off x="6112382" y="2679054"/>
              <a:ext cx="1067628" cy="1061401"/>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54C45C6A-4FB5-9044-84EC-AC920D75607A}"/>
                </a:ext>
              </a:extLst>
            </p:cNvPr>
            <p:cNvSpPr/>
            <p:nvPr/>
          </p:nvSpPr>
          <p:spPr>
            <a:xfrm>
              <a:off x="6926771" y="2679054"/>
              <a:ext cx="688373" cy="1170105"/>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3" name="Graphic 4">
              <a:extLst>
                <a:ext uri="{FF2B5EF4-FFF2-40B4-BE49-F238E27FC236}">
                  <a16:creationId xmlns:a16="http://schemas.microsoft.com/office/drawing/2014/main" id="{4A80FCAF-340B-F943-8341-FF765DE416DA}"/>
                </a:ext>
              </a:extLst>
            </p:cNvPr>
            <p:cNvSpPr/>
            <p:nvPr/>
          </p:nvSpPr>
          <p:spPr>
            <a:xfrm rot="10800000">
              <a:off x="6911593" y="3171869"/>
              <a:ext cx="30416" cy="325541"/>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grpSp>
      <p:sp>
        <p:nvSpPr>
          <p:cNvPr id="14" name="Text Placeholder 23">
            <a:extLst>
              <a:ext uri="{FF2B5EF4-FFF2-40B4-BE49-F238E27FC236}">
                <a16:creationId xmlns:a16="http://schemas.microsoft.com/office/drawing/2014/main" id="{9138C3C2-3010-024C-9287-528893F1CF82}"/>
              </a:ext>
            </a:extLst>
          </p:cNvPr>
          <p:cNvSpPr>
            <a:spLocks noGrp="1"/>
          </p:cNvSpPr>
          <p:nvPr>
            <p:ph type="body" sz="quarter" idx="17" hasCustomPrompt="1"/>
          </p:nvPr>
        </p:nvSpPr>
        <p:spPr>
          <a:xfrm>
            <a:off x="3220792" y="3764249"/>
            <a:ext cx="3791493" cy="845970"/>
          </a:xfrm>
        </p:spPr>
        <p:txBody>
          <a:bodyPr anchor="t">
            <a:normAutofit/>
          </a:bodyPr>
          <a:lstStyle>
            <a:lvl1pPr marL="0" indent="0" algn="r">
              <a:buNone/>
              <a:defRPr sz="4800" b="0" i="0">
                <a:solidFill>
                  <a:srgbClr val="297239"/>
                </a:solidFill>
                <a:latin typeface="+mn-lt"/>
              </a:defRPr>
            </a:lvl1pPr>
          </a:lstStyle>
          <a:p>
            <a:pPr lvl="0"/>
            <a:r>
              <a:rPr lang="en-US"/>
              <a:t>DIVIDER</a:t>
            </a:r>
          </a:p>
        </p:txBody>
      </p:sp>
      <p:sp>
        <p:nvSpPr>
          <p:cNvPr id="15" name="Text Placeholder 23">
            <a:extLst>
              <a:ext uri="{FF2B5EF4-FFF2-40B4-BE49-F238E27FC236}">
                <a16:creationId xmlns:a16="http://schemas.microsoft.com/office/drawing/2014/main" id="{E543AB94-B1F3-C544-B7BF-FB922AA08A8A}"/>
              </a:ext>
            </a:extLst>
          </p:cNvPr>
          <p:cNvSpPr>
            <a:spLocks noGrp="1"/>
          </p:cNvSpPr>
          <p:nvPr>
            <p:ph type="body" sz="quarter" idx="18" hasCustomPrompt="1"/>
          </p:nvPr>
        </p:nvSpPr>
        <p:spPr>
          <a:xfrm>
            <a:off x="3220792" y="3036561"/>
            <a:ext cx="3791493" cy="845970"/>
          </a:xfrm>
        </p:spPr>
        <p:txBody>
          <a:bodyPr anchor="b">
            <a:normAutofit/>
          </a:bodyPr>
          <a:lstStyle>
            <a:lvl1pPr marL="0" indent="0" algn="r">
              <a:buNone/>
              <a:defRPr sz="3000" b="0" i="0">
                <a:solidFill>
                  <a:srgbClr val="84BA41"/>
                </a:solidFill>
                <a:latin typeface="+mn-lt"/>
              </a:defRPr>
            </a:lvl1pPr>
          </a:lstStyle>
          <a:p>
            <a:pPr lvl="0"/>
            <a:r>
              <a:rPr lang="en-US"/>
              <a:t>SECTION 01</a:t>
            </a:r>
          </a:p>
        </p:txBody>
      </p:sp>
      <p:grpSp>
        <p:nvGrpSpPr>
          <p:cNvPr id="28" name="Group 27">
            <a:extLst>
              <a:ext uri="{FF2B5EF4-FFF2-40B4-BE49-F238E27FC236}">
                <a16:creationId xmlns:a16="http://schemas.microsoft.com/office/drawing/2014/main" id="{DFF040CD-452D-844B-8465-531C4CB83BBF}"/>
              </a:ext>
            </a:extLst>
          </p:cNvPr>
          <p:cNvGrpSpPr/>
          <p:nvPr userDrawn="1"/>
        </p:nvGrpSpPr>
        <p:grpSpPr>
          <a:xfrm>
            <a:off x="11224942" y="2176478"/>
            <a:ext cx="474200" cy="4867482"/>
            <a:chOff x="1009808" y="-71087"/>
            <a:chExt cx="474200" cy="4867482"/>
          </a:xfrm>
        </p:grpSpPr>
        <p:sp>
          <p:nvSpPr>
            <p:cNvPr id="29" name="Graphic 4">
              <a:extLst>
                <a:ext uri="{FF2B5EF4-FFF2-40B4-BE49-F238E27FC236}">
                  <a16:creationId xmlns:a16="http://schemas.microsoft.com/office/drawing/2014/main" id="{8505E68B-5614-2C47-98DB-5363EC8624E3}"/>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30" name="Text Box 5">
              <a:extLst>
                <a:ext uri="{FF2B5EF4-FFF2-40B4-BE49-F238E27FC236}">
                  <a16:creationId xmlns:a16="http://schemas.microsoft.com/office/drawing/2014/main" id="{15682FCA-A8EE-F045-93E6-A9674360F61D}"/>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2204121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Divider Slide 2">
    <p:spTree>
      <p:nvGrpSpPr>
        <p:cNvPr id="1" name=""/>
        <p:cNvGrpSpPr/>
        <p:nvPr/>
      </p:nvGrpSpPr>
      <p:grpSpPr>
        <a:xfrm>
          <a:off x="0" y="0"/>
          <a:ext cx="0" cy="0"/>
          <a:chOff x="0" y="0"/>
          <a:chExt cx="0" cy="0"/>
        </a:xfrm>
      </p:grpSpPr>
      <p:sp>
        <p:nvSpPr>
          <p:cNvPr id="27" name="Graphic 4">
            <a:extLst>
              <a:ext uri="{FF2B5EF4-FFF2-40B4-BE49-F238E27FC236}">
                <a16:creationId xmlns:a16="http://schemas.microsoft.com/office/drawing/2014/main" id="{CFD89A7B-E616-3249-A885-D8A38572843C}"/>
              </a:ext>
            </a:extLst>
          </p:cNvPr>
          <p:cNvSpPr/>
          <p:nvPr userDrawn="1"/>
        </p:nvSpPr>
        <p:spPr>
          <a:xfrm flipH="1">
            <a:off x="3670246" y="0"/>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solidFill>
          <a:ln w="2370" cap="flat">
            <a:noFill/>
            <a:prstDash val="solid"/>
            <a:miter/>
          </a:ln>
        </p:spPr>
        <p:txBody>
          <a:bodyPr rtlCol="0" anchor="ctr"/>
          <a:lstStyle/>
          <a:p>
            <a:endParaRPr lang="en-US"/>
          </a:p>
        </p:txBody>
      </p:sp>
      <p:sp>
        <p:nvSpPr>
          <p:cNvPr id="16" name="Graphic 4">
            <a:extLst>
              <a:ext uri="{FF2B5EF4-FFF2-40B4-BE49-F238E27FC236}">
                <a16:creationId xmlns:a16="http://schemas.microsoft.com/office/drawing/2014/main" id="{CC3DDCEC-7E9E-9348-B7BE-5AC1D3405287}"/>
              </a:ext>
            </a:extLst>
          </p:cNvPr>
          <p:cNvSpPr/>
          <p:nvPr/>
        </p:nvSpPr>
        <p:spPr>
          <a:xfrm flipH="1">
            <a:off x="683371" y="0"/>
            <a:ext cx="4057887" cy="6858000"/>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297239"/>
          </a:solidFill>
          <a:ln w="2370" cap="flat">
            <a:noFill/>
            <a:prstDash val="solid"/>
            <a:miter/>
          </a:ln>
        </p:spPr>
        <p:txBody>
          <a:bodyPr rtlCol="0" anchor="ctr"/>
          <a:lstStyle/>
          <a:p>
            <a:endParaRPr lang="en-US"/>
          </a:p>
        </p:txBody>
      </p:sp>
      <p:sp>
        <p:nvSpPr>
          <p:cNvPr id="17" name="Graphic 4">
            <a:extLst>
              <a:ext uri="{FF2B5EF4-FFF2-40B4-BE49-F238E27FC236}">
                <a16:creationId xmlns:a16="http://schemas.microsoft.com/office/drawing/2014/main" id="{159E594D-BDF3-B949-89B3-4BBC10915225}"/>
              </a:ext>
            </a:extLst>
          </p:cNvPr>
          <p:cNvSpPr/>
          <p:nvPr/>
        </p:nvSpPr>
        <p:spPr>
          <a:xfrm rot="10800000">
            <a:off x="4652197" y="2888395"/>
            <a:ext cx="178269" cy="1908000"/>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22" name="Text Placeholder 23">
            <a:extLst>
              <a:ext uri="{FF2B5EF4-FFF2-40B4-BE49-F238E27FC236}">
                <a16:creationId xmlns:a16="http://schemas.microsoft.com/office/drawing/2014/main" id="{374B3542-BCA7-A243-846E-D8BE17CA3E81}"/>
              </a:ext>
            </a:extLst>
          </p:cNvPr>
          <p:cNvSpPr>
            <a:spLocks noGrp="1"/>
          </p:cNvSpPr>
          <p:nvPr>
            <p:ph type="body" sz="quarter" idx="17" hasCustomPrompt="1"/>
          </p:nvPr>
        </p:nvSpPr>
        <p:spPr>
          <a:xfrm>
            <a:off x="5003138" y="3733703"/>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23" name="Text Placeholder 23">
            <a:extLst>
              <a:ext uri="{FF2B5EF4-FFF2-40B4-BE49-F238E27FC236}">
                <a16:creationId xmlns:a16="http://schemas.microsoft.com/office/drawing/2014/main" id="{F4383371-740B-864A-B124-14A3610CC80C}"/>
              </a:ext>
            </a:extLst>
          </p:cNvPr>
          <p:cNvSpPr>
            <a:spLocks noGrp="1"/>
          </p:cNvSpPr>
          <p:nvPr>
            <p:ph type="body" sz="quarter" idx="18" hasCustomPrompt="1"/>
          </p:nvPr>
        </p:nvSpPr>
        <p:spPr>
          <a:xfrm>
            <a:off x="5003138" y="3006015"/>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grpSp>
        <p:nvGrpSpPr>
          <p:cNvPr id="2" name="Group 1">
            <a:extLst>
              <a:ext uri="{FF2B5EF4-FFF2-40B4-BE49-F238E27FC236}">
                <a16:creationId xmlns:a16="http://schemas.microsoft.com/office/drawing/2014/main" id="{4D35CA37-0475-7C4C-9888-342259141BCF}"/>
              </a:ext>
            </a:extLst>
          </p:cNvPr>
          <p:cNvGrpSpPr/>
          <p:nvPr userDrawn="1"/>
        </p:nvGrpSpPr>
        <p:grpSpPr>
          <a:xfrm>
            <a:off x="478915" y="2145932"/>
            <a:ext cx="474200" cy="4867482"/>
            <a:chOff x="1009808" y="-71087"/>
            <a:chExt cx="474200" cy="4867482"/>
          </a:xfrm>
        </p:grpSpPr>
        <p:sp>
          <p:nvSpPr>
            <p:cNvPr id="24" name="Graphic 4">
              <a:extLst>
                <a:ext uri="{FF2B5EF4-FFF2-40B4-BE49-F238E27FC236}">
                  <a16:creationId xmlns:a16="http://schemas.microsoft.com/office/drawing/2014/main" id="{266F3990-09DA-C84B-A681-E5945D558895}"/>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25" name="Text Box 5">
              <a:extLst>
                <a:ext uri="{FF2B5EF4-FFF2-40B4-BE49-F238E27FC236}">
                  <a16:creationId xmlns:a16="http://schemas.microsoft.com/office/drawing/2014/main" id="{60CF8C1D-8D1A-6341-9219-998593017F81}"/>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134422114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Divider Slide 3">
    <p:spTree>
      <p:nvGrpSpPr>
        <p:cNvPr id="1" name=""/>
        <p:cNvGrpSpPr/>
        <p:nvPr/>
      </p:nvGrpSpPr>
      <p:grpSpPr>
        <a:xfrm>
          <a:off x="0" y="0"/>
          <a:ext cx="0" cy="0"/>
          <a:chOff x="0" y="0"/>
          <a:chExt cx="0" cy="0"/>
        </a:xfrm>
      </p:grpSpPr>
      <p:sp>
        <p:nvSpPr>
          <p:cNvPr id="17" name="Freeform 16">
            <a:extLst>
              <a:ext uri="{FF2B5EF4-FFF2-40B4-BE49-F238E27FC236}">
                <a16:creationId xmlns:a16="http://schemas.microsoft.com/office/drawing/2014/main" id="{370353F7-9193-D742-88F3-B7307DE651FA}"/>
              </a:ext>
            </a:extLst>
          </p:cNvPr>
          <p:cNvSpPr/>
          <p:nvPr userDrawn="1"/>
        </p:nvSpPr>
        <p:spPr>
          <a:xfrm>
            <a:off x="0" y="0"/>
            <a:ext cx="6568428" cy="6556604"/>
          </a:xfrm>
          <a:custGeom>
            <a:avLst/>
            <a:gdLst>
              <a:gd name="connsiteX0" fmla="*/ 5038319 w 6568428"/>
              <a:gd name="connsiteY0" fmla="*/ 0 h 6556604"/>
              <a:gd name="connsiteX1" fmla="*/ 5845546 w 6568428"/>
              <a:gd name="connsiteY1" fmla="*/ 0 h 6556604"/>
              <a:gd name="connsiteX2" fmla="*/ 5894544 w 6568428"/>
              <a:gd name="connsiteY2" fmla="*/ 69311 h 6556604"/>
              <a:gd name="connsiteX3" fmla="*/ 6060394 w 6568428"/>
              <a:gd name="connsiteY3" fmla="*/ 345062 h 6556604"/>
              <a:gd name="connsiteX4" fmla="*/ 6129938 w 6568428"/>
              <a:gd name="connsiteY4" fmla="*/ 477731 h 6556604"/>
              <a:gd name="connsiteX5" fmla="*/ 6130292 w 6568428"/>
              <a:gd name="connsiteY5" fmla="*/ 478431 h 6556604"/>
              <a:gd name="connsiteX6" fmla="*/ 6140604 w 6568428"/>
              <a:gd name="connsiteY6" fmla="*/ 498185 h 6556604"/>
              <a:gd name="connsiteX7" fmla="*/ 6159997 w 6568428"/>
              <a:gd name="connsiteY7" fmla="*/ 539779 h 6556604"/>
              <a:gd name="connsiteX8" fmla="*/ 6196866 w 6568428"/>
              <a:gd name="connsiteY8" fmla="*/ 618787 h 6556604"/>
              <a:gd name="connsiteX9" fmla="*/ 6264840 w 6568428"/>
              <a:gd name="connsiteY9" fmla="*/ 776627 h 6556604"/>
              <a:gd name="connsiteX10" fmla="*/ 6306257 w 6568428"/>
              <a:gd name="connsiteY10" fmla="*/ 879230 h 6556604"/>
              <a:gd name="connsiteX11" fmla="*/ 6440458 w 6568428"/>
              <a:gd name="connsiteY11" fmla="*/ 1309910 h 6556604"/>
              <a:gd name="connsiteX12" fmla="*/ 6442205 w 6568428"/>
              <a:gd name="connsiteY12" fmla="*/ 1316728 h 6556604"/>
              <a:gd name="connsiteX13" fmla="*/ 6454087 w 6568428"/>
              <a:gd name="connsiteY13" fmla="*/ 1364970 h 6556604"/>
              <a:gd name="connsiteX14" fmla="*/ 6458104 w 6568428"/>
              <a:gd name="connsiteY14" fmla="*/ 1382100 h 6556604"/>
              <a:gd name="connsiteX15" fmla="*/ 6467370 w 6568428"/>
              <a:gd name="connsiteY15" fmla="*/ 1422478 h 6556604"/>
              <a:gd name="connsiteX16" fmla="*/ 6471564 w 6568428"/>
              <a:gd name="connsiteY16" fmla="*/ 1441355 h 6556604"/>
              <a:gd name="connsiteX17" fmla="*/ 6481175 w 6568428"/>
              <a:gd name="connsiteY17" fmla="*/ 1485927 h 6556604"/>
              <a:gd name="connsiteX18" fmla="*/ 6483792 w 6568428"/>
              <a:gd name="connsiteY18" fmla="*/ 1498332 h 6556604"/>
              <a:gd name="connsiteX19" fmla="*/ 6509833 w 6568428"/>
              <a:gd name="connsiteY19" fmla="*/ 1636071 h 6556604"/>
              <a:gd name="connsiteX20" fmla="*/ 6520138 w 6568428"/>
              <a:gd name="connsiteY20" fmla="*/ 1693579 h 6556604"/>
              <a:gd name="connsiteX21" fmla="*/ 6524509 w 6568428"/>
              <a:gd name="connsiteY21" fmla="*/ 1726615 h 6556604"/>
              <a:gd name="connsiteX22" fmla="*/ 6524685 w 6568428"/>
              <a:gd name="connsiteY22" fmla="*/ 1728185 h 6556604"/>
              <a:gd name="connsiteX23" fmla="*/ 6544425 w 6568428"/>
              <a:gd name="connsiteY23" fmla="*/ 1881300 h 6556604"/>
              <a:gd name="connsiteX24" fmla="*/ 6547579 w 6568428"/>
              <a:gd name="connsiteY24" fmla="*/ 1906295 h 6556604"/>
              <a:gd name="connsiteX25" fmla="*/ 6548449 w 6568428"/>
              <a:gd name="connsiteY25" fmla="*/ 1918531 h 6556604"/>
              <a:gd name="connsiteX26" fmla="*/ 6552813 w 6568428"/>
              <a:gd name="connsiteY26" fmla="*/ 1972191 h 6556604"/>
              <a:gd name="connsiteX27" fmla="*/ 6555437 w 6568428"/>
              <a:gd name="connsiteY27" fmla="*/ 2005050 h 6556604"/>
              <a:gd name="connsiteX28" fmla="*/ 6565918 w 6568428"/>
              <a:gd name="connsiteY28" fmla="*/ 2208862 h 6556604"/>
              <a:gd name="connsiteX29" fmla="*/ 6534297 w 6568428"/>
              <a:gd name="connsiteY29" fmla="*/ 2860477 h 6556604"/>
              <a:gd name="connsiteX30" fmla="*/ 6115440 w 6568428"/>
              <a:gd name="connsiteY30" fmla="*/ 4214581 h 6556604"/>
              <a:gd name="connsiteX31" fmla="*/ 5260779 w 6568428"/>
              <a:gd name="connsiteY31" fmla="*/ 5356492 h 6556604"/>
              <a:gd name="connsiteX32" fmla="*/ 4746690 w 6568428"/>
              <a:gd name="connsiteY32" fmla="*/ 5774767 h 6556604"/>
              <a:gd name="connsiteX33" fmla="*/ 4488068 w 6568428"/>
              <a:gd name="connsiteY33" fmla="*/ 5942212 h 6556604"/>
              <a:gd name="connsiteX34" fmla="*/ 4360154 w 6568428"/>
              <a:gd name="connsiteY34" fmla="*/ 6014402 h 6556604"/>
              <a:gd name="connsiteX35" fmla="*/ 4297605 w 6568428"/>
              <a:gd name="connsiteY35" fmla="*/ 6049016 h 6556604"/>
              <a:gd name="connsiteX36" fmla="*/ 4234871 w 6568428"/>
              <a:gd name="connsiteY36" fmla="*/ 6080474 h 6556604"/>
              <a:gd name="connsiteX37" fmla="*/ 3572767 w 6568428"/>
              <a:gd name="connsiteY37" fmla="*/ 6351222 h 6556604"/>
              <a:gd name="connsiteX38" fmla="*/ 3454649 w 6568428"/>
              <a:gd name="connsiteY38" fmla="*/ 6386535 h 6556604"/>
              <a:gd name="connsiteX39" fmla="*/ 3399603 w 6568428"/>
              <a:gd name="connsiteY39" fmla="*/ 6401741 h 6556604"/>
              <a:gd name="connsiteX40" fmla="*/ 3337917 w 6568428"/>
              <a:gd name="connsiteY40" fmla="*/ 6418695 h 6556604"/>
              <a:gd name="connsiteX41" fmla="*/ 3335823 w 6568428"/>
              <a:gd name="connsiteY41" fmla="*/ 6419218 h 6556604"/>
              <a:gd name="connsiteX42" fmla="*/ 3335646 w 6568428"/>
              <a:gd name="connsiteY42" fmla="*/ 6419218 h 6556604"/>
              <a:gd name="connsiteX43" fmla="*/ 3325511 w 6568428"/>
              <a:gd name="connsiteY43" fmla="*/ 6422019 h 6556604"/>
              <a:gd name="connsiteX44" fmla="*/ 3285148 w 6568428"/>
              <a:gd name="connsiteY44" fmla="*/ 6431453 h 6556604"/>
              <a:gd name="connsiteX45" fmla="*/ 3160558 w 6568428"/>
              <a:gd name="connsiteY45" fmla="*/ 6459419 h 6556604"/>
              <a:gd name="connsiteX46" fmla="*/ 3155141 w 6568428"/>
              <a:gd name="connsiteY46" fmla="*/ 6460642 h 6556604"/>
              <a:gd name="connsiteX47" fmla="*/ 3090306 w 6568428"/>
              <a:gd name="connsiteY47" fmla="*/ 6474278 h 6556604"/>
              <a:gd name="connsiteX48" fmla="*/ 3067943 w 6568428"/>
              <a:gd name="connsiteY48" fmla="*/ 6478126 h 6556604"/>
              <a:gd name="connsiteX49" fmla="*/ 3064626 w 6568428"/>
              <a:gd name="connsiteY49" fmla="*/ 6478472 h 6556604"/>
              <a:gd name="connsiteX50" fmla="*/ 2448834 w 6568428"/>
              <a:gd name="connsiteY50" fmla="*/ 6551363 h 6556604"/>
              <a:gd name="connsiteX51" fmla="*/ 2306768 w 6568428"/>
              <a:gd name="connsiteY51" fmla="*/ 6555034 h 6556604"/>
              <a:gd name="connsiteX52" fmla="*/ 2233553 w 6568428"/>
              <a:gd name="connsiteY52" fmla="*/ 6556604 h 6556604"/>
              <a:gd name="connsiteX53" fmla="*/ 2159107 w 6568428"/>
              <a:gd name="connsiteY53" fmla="*/ 6554857 h 6556604"/>
              <a:gd name="connsiteX54" fmla="*/ 2006390 w 6568428"/>
              <a:gd name="connsiteY54" fmla="*/ 6550663 h 6556604"/>
              <a:gd name="connsiteX55" fmla="*/ 1849294 w 6568428"/>
              <a:gd name="connsiteY55" fmla="*/ 6539127 h 6556604"/>
              <a:gd name="connsiteX56" fmla="*/ 1188591 w 6568428"/>
              <a:gd name="connsiteY56" fmla="*/ 6431630 h 6556604"/>
              <a:gd name="connsiteX57" fmla="*/ 0 w 6568428"/>
              <a:gd name="connsiteY57" fmla="*/ 5950776 h 6556604"/>
              <a:gd name="connsiteX58" fmla="*/ 0 w 6568428"/>
              <a:gd name="connsiteY58" fmla="*/ 5188864 h 6556604"/>
              <a:gd name="connsiteX59" fmla="*/ 214581 w 6568428"/>
              <a:gd name="connsiteY59" fmla="*/ 5337785 h 6556604"/>
              <a:gd name="connsiteX60" fmla="*/ 1344293 w 6568428"/>
              <a:gd name="connsiteY60" fmla="*/ 5820386 h 6556604"/>
              <a:gd name="connsiteX61" fmla="*/ 1906433 w 6568428"/>
              <a:gd name="connsiteY61" fmla="*/ 5911799 h 6556604"/>
              <a:gd name="connsiteX62" fmla="*/ 2040288 w 6568428"/>
              <a:gd name="connsiteY62" fmla="*/ 5921765 h 6556604"/>
              <a:gd name="connsiteX63" fmla="*/ 2170465 w 6568428"/>
              <a:gd name="connsiteY63" fmla="*/ 5925259 h 6556604"/>
              <a:gd name="connsiteX64" fmla="*/ 2234076 w 6568428"/>
              <a:gd name="connsiteY64" fmla="*/ 5926836 h 6556604"/>
              <a:gd name="connsiteX65" fmla="*/ 2296456 w 6568428"/>
              <a:gd name="connsiteY65" fmla="*/ 5925259 h 6556604"/>
              <a:gd name="connsiteX66" fmla="*/ 2417729 w 6568428"/>
              <a:gd name="connsiteY66" fmla="*/ 5922288 h 6556604"/>
              <a:gd name="connsiteX67" fmla="*/ 3023910 w 6568428"/>
              <a:gd name="connsiteY67" fmla="*/ 5843810 h 6556604"/>
              <a:gd name="connsiteX68" fmla="*/ 3107606 w 6568428"/>
              <a:gd name="connsiteY68" fmla="*/ 5824926 h 6556604"/>
              <a:gd name="connsiteX69" fmla="*/ 3131200 w 6568428"/>
              <a:gd name="connsiteY69" fmla="*/ 5819685 h 6556604"/>
              <a:gd name="connsiteX70" fmla="*/ 3172440 w 6568428"/>
              <a:gd name="connsiteY70" fmla="*/ 5809720 h 6556604"/>
              <a:gd name="connsiteX71" fmla="*/ 3175934 w 6568428"/>
              <a:gd name="connsiteY71" fmla="*/ 5808673 h 6556604"/>
              <a:gd name="connsiteX72" fmla="*/ 3273790 w 6568428"/>
              <a:gd name="connsiteY72" fmla="*/ 5781578 h 6556604"/>
              <a:gd name="connsiteX73" fmla="*/ 3374616 w 6568428"/>
              <a:gd name="connsiteY73" fmla="*/ 5751520 h 6556604"/>
              <a:gd name="connsiteX74" fmla="*/ 3378287 w 6568428"/>
              <a:gd name="connsiteY74" fmla="*/ 5750296 h 6556604"/>
              <a:gd name="connsiteX75" fmla="*/ 3450101 w 6568428"/>
              <a:gd name="connsiteY75" fmla="*/ 5726525 h 6556604"/>
              <a:gd name="connsiteX76" fmla="*/ 3452902 w 6568428"/>
              <a:gd name="connsiteY76" fmla="*/ 5725825 h 6556604"/>
              <a:gd name="connsiteX77" fmla="*/ 3936933 w 6568428"/>
              <a:gd name="connsiteY77" fmla="*/ 5521489 h 6556604"/>
              <a:gd name="connsiteX78" fmla="*/ 3990401 w 6568428"/>
              <a:gd name="connsiteY78" fmla="*/ 5494925 h 6556604"/>
              <a:gd name="connsiteX79" fmla="*/ 4043530 w 6568428"/>
              <a:gd name="connsiteY79" fmla="*/ 5465382 h 6556604"/>
              <a:gd name="connsiteX80" fmla="*/ 4152568 w 6568428"/>
              <a:gd name="connsiteY80" fmla="*/ 5404034 h 6556604"/>
              <a:gd name="connsiteX81" fmla="*/ 4372559 w 6568428"/>
              <a:gd name="connsiteY81" fmla="*/ 5261400 h 6556604"/>
              <a:gd name="connsiteX82" fmla="*/ 4810293 w 6568428"/>
              <a:gd name="connsiteY82" fmla="*/ 4905181 h 6556604"/>
              <a:gd name="connsiteX83" fmla="*/ 5537917 w 6568428"/>
              <a:gd name="connsiteY83" fmla="*/ 3933168 h 6556604"/>
              <a:gd name="connsiteX84" fmla="*/ 5893864 w 6568428"/>
              <a:gd name="connsiteY84" fmla="*/ 2782000 h 6556604"/>
              <a:gd name="connsiteX85" fmla="*/ 5920775 w 6568428"/>
              <a:gd name="connsiteY85" fmla="*/ 2226515 h 6556604"/>
              <a:gd name="connsiteX86" fmla="*/ 5915180 w 6568428"/>
              <a:gd name="connsiteY86" fmla="*/ 2100665 h 6556604"/>
              <a:gd name="connsiteX87" fmla="*/ 5915011 w 6568428"/>
              <a:gd name="connsiteY87" fmla="*/ 2099265 h 6556604"/>
              <a:gd name="connsiteX88" fmla="*/ 5911517 w 6568428"/>
              <a:gd name="connsiteY88" fmla="*/ 2053469 h 6556604"/>
              <a:gd name="connsiteX89" fmla="*/ 5905746 w 6568428"/>
              <a:gd name="connsiteY89" fmla="*/ 1979709 h 6556604"/>
              <a:gd name="connsiteX90" fmla="*/ 5901905 w 6568428"/>
              <a:gd name="connsiteY90" fmla="*/ 1944572 h 6556604"/>
              <a:gd name="connsiteX91" fmla="*/ 5889323 w 6568428"/>
              <a:gd name="connsiteY91" fmla="*/ 1847564 h 6556604"/>
              <a:gd name="connsiteX92" fmla="*/ 5886176 w 6568428"/>
              <a:gd name="connsiteY92" fmla="*/ 1822746 h 6556604"/>
              <a:gd name="connsiteX93" fmla="*/ 5885476 w 6568428"/>
              <a:gd name="connsiteY93" fmla="*/ 1817852 h 6556604"/>
              <a:gd name="connsiteX94" fmla="*/ 5872201 w 6568428"/>
              <a:gd name="connsiteY94" fmla="*/ 1736573 h 6556604"/>
              <a:gd name="connsiteX95" fmla="*/ 5871147 w 6568428"/>
              <a:gd name="connsiteY95" fmla="*/ 1730979 h 6556604"/>
              <a:gd name="connsiteX96" fmla="*/ 5850707 w 6568428"/>
              <a:gd name="connsiteY96" fmla="*/ 1623659 h 6556604"/>
              <a:gd name="connsiteX97" fmla="*/ 5847560 w 6568428"/>
              <a:gd name="connsiteY97" fmla="*/ 1608976 h 6556604"/>
              <a:gd name="connsiteX98" fmla="*/ 5840395 w 6568428"/>
              <a:gd name="connsiteY98" fmla="*/ 1575770 h 6556604"/>
              <a:gd name="connsiteX99" fmla="*/ 5836024 w 6568428"/>
              <a:gd name="connsiteY99" fmla="*/ 1555839 h 6556604"/>
              <a:gd name="connsiteX100" fmla="*/ 5829214 w 6568428"/>
              <a:gd name="connsiteY100" fmla="*/ 1526474 h 6556604"/>
              <a:gd name="connsiteX101" fmla="*/ 5824666 w 6568428"/>
              <a:gd name="connsiteY101" fmla="*/ 1507420 h 6556604"/>
              <a:gd name="connsiteX102" fmla="*/ 5816108 w 6568428"/>
              <a:gd name="connsiteY102" fmla="*/ 1472467 h 6556604"/>
              <a:gd name="connsiteX103" fmla="*/ 5813138 w 6568428"/>
              <a:gd name="connsiteY103" fmla="*/ 1460755 h 6556604"/>
              <a:gd name="connsiteX104" fmla="*/ 5666354 w 6568428"/>
              <a:gd name="connsiteY104" fmla="*/ 1013991 h 6556604"/>
              <a:gd name="connsiteX105" fmla="*/ 5663553 w 6568428"/>
              <a:gd name="connsiteY105" fmla="*/ 1006820 h 6556604"/>
              <a:gd name="connsiteX106" fmla="*/ 5606768 w 6568428"/>
              <a:gd name="connsiteY106" fmla="*/ 874859 h 6556604"/>
              <a:gd name="connsiteX107" fmla="*/ 5582297 w 6568428"/>
              <a:gd name="connsiteY107" fmla="*/ 822068 h 6556604"/>
              <a:gd name="connsiteX108" fmla="*/ 5575140 w 6568428"/>
              <a:gd name="connsiteY108" fmla="*/ 806516 h 6556604"/>
              <a:gd name="connsiteX109" fmla="*/ 5490736 w 6568428"/>
              <a:gd name="connsiteY109" fmla="*/ 641858 h 6556604"/>
              <a:gd name="connsiteX110" fmla="*/ 5184240 w 6568428"/>
              <a:gd name="connsiteY110" fmla="*/ 173247 h 655660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Lst>
            <a:rect l="l" t="t" r="r" b="b"/>
            <a:pathLst>
              <a:path w="6568428" h="6556604">
                <a:moveTo>
                  <a:pt x="5038319" y="0"/>
                </a:moveTo>
                <a:lnTo>
                  <a:pt x="5845546" y="0"/>
                </a:lnTo>
                <a:lnTo>
                  <a:pt x="5894544" y="69311"/>
                </a:lnTo>
                <a:cubicBezTo>
                  <a:pt x="5954502" y="161404"/>
                  <a:pt x="6009719" y="253648"/>
                  <a:pt x="6060394" y="345062"/>
                </a:cubicBezTo>
                <a:cubicBezTo>
                  <a:pt x="6084858" y="389464"/>
                  <a:pt x="6107921" y="433682"/>
                  <a:pt x="6129938" y="477731"/>
                </a:cubicBezTo>
                <a:cubicBezTo>
                  <a:pt x="6129938" y="478077"/>
                  <a:pt x="6130115" y="478254"/>
                  <a:pt x="6130292" y="478431"/>
                </a:cubicBezTo>
                <a:cubicBezTo>
                  <a:pt x="6130292" y="478431"/>
                  <a:pt x="6133786" y="485072"/>
                  <a:pt x="6140604" y="498185"/>
                </a:cubicBezTo>
                <a:cubicBezTo>
                  <a:pt x="6145321" y="508320"/>
                  <a:pt x="6151785" y="522302"/>
                  <a:pt x="6159997" y="539779"/>
                </a:cubicBezTo>
                <a:cubicBezTo>
                  <a:pt x="6172756" y="566174"/>
                  <a:pt x="6184991" y="592569"/>
                  <a:pt x="6196866" y="618787"/>
                </a:cubicBezTo>
                <a:cubicBezTo>
                  <a:pt x="6216966" y="661789"/>
                  <a:pt x="6240553" y="714395"/>
                  <a:pt x="6264840" y="776627"/>
                </a:cubicBezTo>
                <a:cubicBezTo>
                  <a:pt x="6279169" y="811233"/>
                  <a:pt x="6292975" y="845493"/>
                  <a:pt x="6306257" y="879230"/>
                </a:cubicBezTo>
                <a:cubicBezTo>
                  <a:pt x="6363396" y="1033038"/>
                  <a:pt x="6406906" y="1177942"/>
                  <a:pt x="6440458" y="1309910"/>
                </a:cubicBezTo>
                <a:cubicBezTo>
                  <a:pt x="6440982" y="1312180"/>
                  <a:pt x="6441682" y="1314458"/>
                  <a:pt x="6442205" y="1316728"/>
                </a:cubicBezTo>
                <a:cubicBezTo>
                  <a:pt x="6446222" y="1332981"/>
                  <a:pt x="6450247" y="1349064"/>
                  <a:pt x="6454087" y="1364970"/>
                </a:cubicBezTo>
                <a:cubicBezTo>
                  <a:pt x="6455488" y="1370565"/>
                  <a:pt x="6456711" y="1376329"/>
                  <a:pt x="6458104" y="1382100"/>
                </a:cubicBezTo>
                <a:cubicBezTo>
                  <a:pt x="6461252" y="1395729"/>
                  <a:pt x="6464399" y="1409188"/>
                  <a:pt x="6467370" y="1422478"/>
                </a:cubicBezTo>
                <a:cubicBezTo>
                  <a:pt x="6468770" y="1428765"/>
                  <a:pt x="6470163" y="1435060"/>
                  <a:pt x="6471564" y="1441355"/>
                </a:cubicBezTo>
                <a:cubicBezTo>
                  <a:pt x="6474880" y="1456384"/>
                  <a:pt x="6478028" y="1471244"/>
                  <a:pt x="6481175" y="1485927"/>
                </a:cubicBezTo>
                <a:cubicBezTo>
                  <a:pt x="6482045" y="1489944"/>
                  <a:pt x="6482922" y="1494138"/>
                  <a:pt x="6483792" y="1498332"/>
                </a:cubicBezTo>
                <a:cubicBezTo>
                  <a:pt x="6493757" y="1546928"/>
                  <a:pt x="6502315" y="1592893"/>
                  <a:pt x="6509833" y="1636071"/>
                </a:cubicBezTo>
                <a:cubicBezTo>
                  <a:pt x="6513327" y="1655125"/>
                  <a:pt x="6516644" y="1674171"/>
                  <a:pt x="6520138" y="1693579"/>
                </a:cubicBezTo>
                <a:cubicBezTo>
                  <a:pt x="6521538" y="1704591"/>
                  <a:pt x="6523108" y="1715603"/>
                  <a:pt x="6524509" y="1726615"/>
                </a:cubicBezTo>
                <a:cubicBezTo>
                  <a:pt x="6524509" y="1727138"/>
                  <a:pt x="6524685" y="1727662"/>
                  <a:pt x="6524685" y="1728185"/>
                </a:cubicBezTo>
                <a:cubicBezTo>
                  <a:pt x="6532373" y="1786562"/>
                  <a:pt x="6539361" y="1837429"/>
                  <a:pt x="6544425" y="1881300"/>
                </a:cubicBezTo>
                <a:cubicBezTo>
                  <a:pt x="6545479" y="1889688"/>
                  <a:pt x="6546525" y="1897907"/>
                  <a:pt x="6547579" y="1906295"/>
                </a:cubicBezTo>
                <a:cubicBezTo>
                  <a:pt x="6547749" y="1910320"/>
                  <a:pt x="6548095" y="1914514"/>
                  <a:pt x="6548449" y="1918531"/>
                </a:cubicBezTo>
                <a:cubicBezTo>
                  <a:pt x="6550543" y="1938285"/>
                  <a:pt x="6551943" y="1956284"/>
                  <a:pt x="6552813" y="1972191"/>
                </a:cubicBezTo>
                <a:cubicBezTo>
                  <a:pt x="6553867" y="1984426"/>
                  <a:pt x="6554737" y="1995262"/>
                  <a:pt x="6555437" y="2005050"/>
                </a:cubicBezTo>
                <a:cubicBezTo>
                  <a:pt x="6561031" y="2071299"/>
                  <a:pt x="6566272" y="2138942"/>
                  <a:pt x="6565918" y="2208862"/>
                </a:cubicBezTo>
                <a:cubicBezTo>
                  <a:pt x="6573790" y="2416161"/>
                  <a:pt x="6563125" y="2635695"/>
                  <a:pt x="6534297" y="2860477"/>
                </a:cubicBezTo>
                <a:cubicBezTo>
                  <a:pt x="6479952" y="3310912"/>
                  <a:pt x="6336485" y="3781454"/>
                  <a:pt x="6115440" y="4214581"/>
                </a:cubicBezTo>
                <a:cubicBezTo>
                  <a:pt x="5896488" y="4649286"/>
                  <a:pt x="5592962" y="5040119"/>
                  <a:pt x="5260779" y="5356492"/>
                </a:cubicBezTo>
                <a:cubicBezTo>
                  <a:pt x="5095296" y="5515725"/>
                  <a:pt x="4920208" y="5654335"/>
                  <a:pt x="4746690" y="5774767"/>
                </a:cubicBezTo>
                <a:cubicBezTo>
                  <a:pt x="4660886" y="5836638"/>
                  <a:pt x="4572295" y="5889252"/>
                  <a:pt x="4488068" y="5942212"/>
                </a:cubicBezTo>
                <a:cubicBezTo>
                  <a:pt x="4444735" y="5966683"/>
                  <a:pt x="4402094" y="5990808"/>
                  <a:pt x="4360154" y="6014402"/>
                </a:cubicBezTo>
                <a:cubicBezTo>
                  <a:pt x="4339014" y="6025937"/>
                  <a:pt x="4318221" y="6037650"/>
                  <a:pt x="4297605" y="6049016"/>
                </a:cubicBezTo>
                <a:cubicBezTo>
                  <a:pt x="4276458" y="6059674"/>
                  <a:pt x="4255664" y="6070163"/>
                  <a:pt x="4234871" y="6080474"/>
                </a:cubicBezTo>
                <a:cubicBezTo>
                  <a:pt x="3987438" y="6205971"/>
                  <a:pt x="3759398" y="6292321"/>
                  <a:pt x="3572767" y="6351222"/>
                </a:cubicBezTo>
                <a:cubicBezTo>
                  <a:pt x="3541670" y="6362234"/>
                  <a:pt x="3501830" y="6373599"/>
                  <a:pt x="3454649" y="6386535"/>
                </a:cubicBezTo>
                <a:cubicBezTo>
                  <a:pt x="3435772" y="6391953"/>
                  <a:pt x="3417249" y="6397017"/>
                  <a:pt x="3399603" y="6401741"/>
                </a:cubicBezTo>
                <a:cubicBezTo>
                  <a:pt x="3377933" y="6407682"/>
                  <a:pt x="3357494" y="6413277"/>
                  <a:pt x="3337917" y="6418695"/>
                </a:cubicBezTo>
                <a:cubicBezTo>
                  <a:pt x="3337216" y="6418871"/>
                  <a:pt x="3336523" y="6419041"/>
                  <a:pt x="3335823" y="6419218"/>
                </a:cubicBezTo>
                <a:cubicBezTo>
                  <a:pt x="3335823" y="6419218"/>
                  <a:pt x="3335646" y="6419218"/>
                  <a:pt x="3335646" y="6419218"/>
                </a:cubicBezTo>
                <a:cubicBezTo>
                  <a:pt x="3332329" y="6420095"/>
                  <a:pt x="3328828" y="6421142"/>
                  <a:pt x="3325511" y="6422019"/>
                </a:cubicBezTo>
                <a:cubicBezTo>
                  <a:pt x="3311529" y="6425513"/>
                  <a:pt x="3298254" y="6428483"/>
                  <a:pt x="3285148" y="6431453"/>
                </a:cubicBezTo>
                <a:cubicBezTo>
                  <a:pt x="3246356" y="6440719"/>
                  <a:pt x="3204769" y="6450153"/>
                  <a:pt x="3160558" y="6459419"/>
                </a:cubicBezTo>
                <a:cubicBezTo>
                  <a:pt x="3158804" y="6459772"/>
                  <a:pt x="3156888" y="6460296"/>
                  <a:pt x="3155141" y="6460642"/>
                </a:cubicBezTo>
                <a:cubicBezTo>
                  <a:pt x="3126829" y="6467114"/>
                  <a:pt x="3105166" y="6472008"/>
                  <a:pt x="3090306" y="6474278"/>
                </a:cubicBezTo>
                <a:cubicBezTo>
                  <a:pt x="3075631" y="6476725"/>
                  <a:pt x="3067943" y="6478126"/>
                  <a:pt x="3067943" y="6478126"/>
                </a:cubicBezTo>
                <a:cubicBezTo>
                  <a:pt x="3066889" y="6478295"/>
                  <a:pt x="3065673" y="6478295"/>
                  <a:pt x="3064626" y="6478472"/>
                </a:cubicBezTo>
                <a:cubicBezTo>
                  <a:pt x="2890408" y="6511332"/>
                  <a:pt x="2682808" y="6539997"/>
                  <a:pt x="2448834" y="6551363"/>
                </a:cubicBezTo>
                <a:cubicBezTo>
                  <a:pt x="2402523" y="6552586"/>
                  <a:pt x="2354995" y="6553810"/>
                  <a:pt x="2306768" y="6555034"/>
                </a:cubicBezTo>
                <a:cubicBezTo>
                  <a:pt x="2282481" y="6555557"/>
                  <a:pt x="2258186" y="6556080"/>
                  <a:pt x="2233553" y="6556604"/>
                </a:cubicBezTo>
                <a:cubicBezTo>
                  <a:pt x="2208912" y="6556080"/>
                  <a:pt x="2184094" y="6555380"/>
                  <a:pt x="2159107" y="6554857"/>
                </a:cubicBezTo>
                <a:cubicBezTo>
                  <a:pt x="2108963" y="6553456"/>
                  <a:pt x="2058111" y="6552056"/>
                  <a:pt x="2006390" y="6550663"/>
                </a:cubicBezTo>
                <a:cubicBezTo>
                  <a:pt x="1954838" y="6546992"/>
                  <a:pt x="1902416" y="6542967"/>
                  <a:pt x="1849294" y="6539127"/>
                </a:cubicBezTo>
                <a:cubicBezTo>
                  <a:pt x="1637507" y="6519373"/>
                  <a:pt x="1414191" y="6488084"/>
                  <a:pt x="1188591" y="6431630"/>
                </a:cubicBezTo>
                <a:cubicBezTo>
                  <a:pt x="787910" y="6333568"/>
                  <a:pt x="376571" y="6173465"/>
                  <a:pt x="0" y="5950776"/>
                </a:cubicBezTo>
                <a:lnTo>
                  <a:pt x="0" y="5188864"/>
                </a:lnTo>
                <a:cubicBezTo>
                  <a:pt x="69721" y="5240777"/>
                  <a:pt x="141189" y="5290597"/>
                  <a:pt x="214581" y="5337785"/>
                </a:cubicBezTo>
                <a:cubicBezTo>
                  <a:pt x="566165" y="5566592"/>
                  <a:pt x="961081" y="5726525"/>
                  <a:pt x="1344293" y="5820386"/>
                </a:cubicBezTo>
                <a:cubicBezTo>
                  <a:pt x="1535980" y="5868628"/>
                  <a:pt x="1725928" y="5894669"/>
                  <a:pt x="1906433" y="5911799"/>
                </a:cubicBezTo>
                <a:cubicBezTo>
                  <a:pt x="1951690" y="5915124"/>
                  <a:pt x="1996247" y="5918440"/>
                  <a:pt x="2040288" y="5921765"/>
                </a:cubicBezTo>
                <a:cubicBezTo>
                  <a:pt x="2084322" y="5922988"/>
                  <a:pt x="2127832" y="5924212"/>
                  <a:pt x="2170465" y="5925259"/>
                </a:cubicBezTo>
                <a:cubicBezTo>
                  <a:pt x="2191966" y="5925782"/>
                  <a:pt x="2213106" y="5926305"/>
                  <a:pt x="2234076" y="5926836"/>
                </a:cubicBezTo>
                <a:cubicBezTo>
                  <a:pt x="2255046" y="5926305"/>
                  <a:pt x="2275840" y="5925782"/>
                  <a:pt x="2296456" y="5925259"/>
                </a:cubicBezTo>
                <a:cubicBezTo>
                  <a:pt x="2337696" y="5924212"/>
                  <a:pt x="2378059" y="5923165"/>
                  <a:pt x="2417729" y="5922288"/>
                </a:cubicBezTo>
                <a:cubicBezTo>
                  <a:pt x="2655373" y="5910753"/>
                  <a:pt x="2860696" y="5878063"/>
                  <a:pt x="3023910" y="5843810"/>
                </a:cubicBezTo>
                <a:cubicBezTo>
                  <a:pt x="3047150" y="5838562"/>
                  <a:pt x="3074931" y="5832275"/>
                  <a:pt x="3107606" y="5824926"/>
                </a:cubicBezTo>
                <a:cubicBezTo>
                  <a:pt x="3115294" y="5823179"/>
                  <a:pt x="3123158" y="5821432"/>
                  <a:pt x="3131200" y="5819685"/>
                </a:cubicBezTo>
                <a:cubicBezTo>
                  <a:pt x="3145352" y="5816361"/>
                  <a:pt x="3159158" y="5813044"/>
                  <a:pt x="3172440" y="5809720"/>
                </a:cubicBezTo>
                <a:cubicBezTo>
                  <a:pt x="3173664" y="5809374"/>
                  <a:pt x="3174711" y="5809020"/>
                  <a:pt x="3175934" y="5808673"/>
                </a:cubicBezTo>
                <a:cubicBezTo>
                  <a:pt x="3211757" y="5798361"/>
                  <a:pt x="3244432" y="5789620"/>
                  <a:pt x="3273790" y="5781578"/>
                </a:cubicBezTo>
                <a:cubicBezTo>
                  <a:pt x="3305595" y="5772667"/>
                  <a:pt x="3339140" y="5762701"/>
                  <a:pt x="3374616" y="5751520"/>
                </a:cubicBezTo>
                <a:cubicBezTo>
                  <a:pt x="3375840" y="5751166"/>
                  <a:pt x="3377056" y="5750642"/>
                  <a:pt x="3378287" y="5750296"/>
                </a:cubicBezTo>
                <a:cubicBezTo>
                  <a:pt x="3425114" y="5734736"/>
                  <a:pt x="3450101" y="5726525"/>
                  <a:pt x="3450101" y="5726525"/>
                </a:cubicBezTo>
                <a:cubicBezTo>
                  <a:pt x="3450978" y="5726348"/>
                  <a:pt x="3452025" y="5726171"/>
                  <a:pt x="3452902" y="5725825"/>
                </a:cubicBezTo>
                <a:cubicBezTo>
                  <a:pt x="3595138" y="5677228"/>
                  <a:pt x="3760098" y="5611163"/>
                  <a:pt x="3936933" y="5521489"/>
                </a:cubicBezTo>
                <a:cubicBezTo>
                  <a:pt x="3954579" y="5512755"/>
                  <a:pt x="3972409" y="5503836"/>
                  <a:pt x="3990401" y="5494925"/>
                </a:cubicBezTo>
                <a:cubicBezTo>
                  <a:pt x="4008055" y="5485313"/>
                  <a:pt x="4025700" y="5475348"/>
                  <a:pt x="4043530" y="5465382"/>
                </a:cubicBezTo>
                <a:cubicBezTo>
                  <a:pt x="4079176" y="5445282"/>
                  <a:pt x="4115522" y="5424835"/>
                  <a:pt x="4152568" y="5404034"/>
                </a:cubicBezTo>
                <a:cubicBezTo>
                  <a:pt x="4224028" y="5358585"/>
                  <a:pt x="4299698" y="5314368"/>
                  <a:pt x="4372559" y="5261400"/>
                </a:cubicBezTo>
                <a:cubicBezTo>
                  <a:pt x="4520220" y="5158805"/>
                  <a:pt x="4669451" y="5040997"/>
                  <a:pt x="4810293" y="4905181"/>
                </a:cubicBezTo>
                <a:cubicBezTo>
                  <a:pt x="5093025" y="4635480"/>
                  <a:pt x="5351994" y="4302855"/>
                  <a:pt x="5537917" y="3933168"/>
                </a:cubicBezTo>
                <a:cubicBezTo>
                  <a:pt x="5725594" y="3564713"/>
                  <a:pt x="5848083" y="3165315"/>
                  <a:pt x="5893864" y="2782000"/>
                </a:cubicBezTo>
                <a:cubicBezTo>
                  <a:pt x="5918335" y="2590600"/>
                  <a:pt x="5927762" y="2403579"/>
                  <a:pt x="5920775" y="2226515"/>
                </a:cubicBezTo>
                <a:cubicBezTo>
                  <a:pt x="5920775" y="2183868"/>
                  <a:pt x="5918335" y="2141912"/>
                  <a:pt x="5915180" y="2100665"/>
                </a:cubicBezTo>
                <a:cubicBezTo>
                  <a:pt x="5915180" y="2100142"/>
                  <a:pt x="5915011" y="2099788"/>
                  <a:pt x="5915011" y="2099265"/>
                </a:cubicBezTo>
                <a:cubicBezTo>
                  <a:pt x="5915011" y="2099265"/>
                  <a:pt x="5913787" y="2083358"/>
                  <a:pt x="5911517" y="2053469"/>
                </a:cubicBezTo>
                <a:cubicBezTo>
                  <a:pt x="5909416" y="2028652"/>
                  <a:pt x="5907492" y="2004003"/>
                  <a:pt x="5905746" y="1979709"/>
                </a:cubicBezTo>
                <a:cubicBezTo>
                  <a:pt x="5904699" y="1968697"/>
                  <a:pt x="5903298" y="1956985"/>
                  <a:pt x="5901905" y="1944572"/>
                </a:cubicBezTo>
                <a:cubicBezTo>
                  <a:pt x="5897534" y="1911890"/>
                  <a:pt x="5893340" y="1879377"/>
                  <a:pt x="5889323" y="1847564"/>
                </a:cubicBezTo>
                <a:cubicBezTo>
                  <a:pt x="5888269" y="1839176"/>
                  <a:pt x="5887230" y="1831134"/>
                  <a:pt x="5886176" y="1822746"/>
                </a:cubicBezTo>
                <a:cubicBezTo>
                  <a:pt x="5885829" y="1821176"/>
                  <a:pt x="5885653" y="1819599"/>
                  <a:pt x="5885476" y="1817852"/>
                </a:cubicBezTo>
                <a:cubicBezTo>
                  <a:pt x="5881635" y="1792334"/>
                  <a:pt x="5877088" y="1765062"/>
                  <a:pt x="5872201" y="1736573"/>
                </a:cubicBezTo>
                <a:cubicBezTo>
                  <a:pt x="5871847" y="1734826"/>
                  <a:pt x="5871500" y="1732903"/>
                  <a:pt x="5871147" y="1730979"/>
                </a:cubicBezTo>
                <a:cubicBezTo>
                  <a:pt x="5864682" y="1694279"/>
                  <a:pt x="5857864" y="1658619"/>
                  <a:pt x="5850707" y="1623659"/>
                </a:cubicBezTo>
                <a:cubicBezTo>
                  <a:pt x="5849653" y="1618764"/>
                  <a:pt x="5848607" y="1613870"/>
                  <a:pt x="5847560" y="1608976"/>
                </a:cubicBezTo>
                <a:cubicBezTo>
                  <a:pt x="5845113" y="1597794"/>
                  <a:pt x="5842843" y="1586782"/>
                  <a:pt x="5840395" y="1575770"/>
                </a:cubicBezTo>
                <a:cubicBezTo>
                  <a:pt x="5838995" y="1569122"/>
                  <a:pt x="5837602" y="1562480"/>
                  <a:pt x="5836024" y="1555839"/>
                </a:cubicBezTo>
                <a:cubicBezTo>
                  <a:pt x="5833754" y="1546051"/>
                  <a:pt x="5831484" y="1536262"/>
                  <a:pt x="5829214" y="1526474"/>
                </a:cubicBezTo>
                <a:cubicBezTo>
                  <a:pt x="5827636" y="1520186"/>
                  <a:pt x="5826243" y="1513892"/>
                  <a:pt x="5824666" y="1507420"/>
                </a:cubicBezTo>
                <a:cubicBezTo>
                  <a:pt x="5821872" y="1495715"/>
                  <a:pt x="5819079" y="1484003"/>
                  <a:pt x="5816108" y="1472467"/>
                </a:cubicBezTo>
                <a:cubicBezTo>
                  <a:pt x="5815054" y="1468443"/>
                  <a:pt x="5814185" y="1464603"/>
                  <a:pt x="5813138" y="1460755"/>
                </a:cubicBezTo>
                <a:cubicBezTo>
                  <a:pt x="5766827" y="1279151"/>
                  <a:pt x="5713012" y="1128306"/>
                  <a:pt x="5666354" y="1013991"/>
                </a:cubicBezTo>
                <a:cubicBezTo>
                  <a:pt x="5665477" y="1011544"/>
                  <a:pt x="5664430" y="1009267"/>
                  <a:pt x="5663553" y="1006820"/>
                </a:cubicBezTo>
                <a:cubicBezTo>
                  <a:pt x="5645731" y="963471"/>
                  <a:pt x="5626861" y="919430"/>
                  <a:pt x="5606768" y="874859"/>
                </a:cubicBezTo>
                <a:cubicBezTo>
                  <a:pt x="5597503" y="854928"/>
                  <a:pt x="5589115" y="837275"/>
                  <a:pt x="5582297" y="822068"/>
                </a:cubicBezTo>
                <a:cubicBezTo>
                  <a:pt x="5579857" y="816474"/>
                  <a:pt x="5577410" y="811410"/>
                  <a:pt x="5575140" y="806516"/>
                </a:cubicBezTo>
                <a:cubicBezTo>
                  <a:pt x="5549275" y="752156"/>
                  <a:pt x="5521318" y="697095"/>
                  <a:pt x="5490736" y="641858"/>
                </a:cubicBezTo>
                <a:cubicBezTo>
                  <a:pt x="5404415" y="486295"/>
                  <a:pt x="5302712" y="327932"/>
                  <a:pt x="5184240" y="173247"/>
                </a:cubicBezTo>
                <a:close/>
              </a:path>
            </a:pathLst>
          </a:custGeom>
          <a:solidFill>
            <a:srgbClr val="F1F2F2"/>
          </a:solidFill>
          <a:ln w="2370" cap="flat">
            <a:noFill/>
            <a:prstDash val="solid"/>
            <a:miter/>
          </a:ln>
        </p:spPr>
        <p:txBody>
          <a:bodyPr rtlCol="0" anchor="ctr"/>
          <a:lstStyle/>
          <a:p>
            <a:endParaRPr lang="en-US"/>
          </a:p>
        </p:txBody>
      </p:sp>
      <p:sp>
        <p:nvSpPr>
          <p:cNvPr id="11" name="Graphic 4">
            <a:extLst>
              <a:ext uri="{FF2B5EF4-FFF2-40B4-BE49-F238E27FC236}">
                <a16:creationId xmlns:a16="http://schemas.microsoft.com/office/drawing/2014/main" id="{3867BEE7-AE57-9340-8D0C-12AFC528FE99}"/>
              </a:ext>
            </a:extLst>
          </p:cNvPr>
          <p:cNvSpPr/>
          <p:nvPr/>
        </p:nvSpPr>
        <p:spPr>
          <a:xfrm rot="10800000">
            <a:off x="-2" y="511043"/>
            <a:ext cx="12209547" cy="2329992"/>
          </a:xfrm>
          <a:custGeom>
            <a:avLst/>
            <a:gdLst>
              <a:gd name="connsiteX0" fmla="*/ 0 w 1656458"/>
              <a:gd name="connsiteY0" fmla="*/ 0 h 500098"/>
              <a:gd name="connsiteX1" fmla="*/ 1656459 w 1656458"/>
              <a:gd name="connsiteY1" fmla="*/ 0 h 500098"/>
              <a:gd name="connsiteX2" fmla="*/ 1656459 w 1656458"/>
              <a:gd name="connsiteY2" fmla="*/ 500098 h 500098"/>
              <a:gd name="connsiteX3" fmla="*/ 0 w 1656458"/>
              <a:gd name="connsiteY3" fmla="*/ 500098 h 500098"/>
            </a:gdLst>
            <a:ahLst/>
            <a:cxnLst>
              <a:cxn ang="0">
                <a:pos x="connsiteX0" y="connsiteY0"/>
              </a:cxn>
              <a:cxn ang="0">
                <a:pos x="connsiteX1" y="connsiteY1"/>
              </a:cxn>
              <a:cxn ang="0">
                <a:pos x="connsiteX2" y="connsiteY2"/>
              </a:cxn>
              <a:cxn ang="0">
                <a:pos x="connsiteX3" y="connsiteY3"/>
              </a:cxn>
            </a:cxnLst>
            <a:rect l="l" t="t" r="r" b="b"/>
            <a:pathLst>
              <a:path w="1656458" h="500098">
                <a:moveTo>
                  <a:pt x="0" y="0"/>
                </a:moveTo>
                <a:lnTo>
                  <a:pt x="1656459" y="0"/>
                </a:lnTo>
                <a:lnTo>
                  <a:pt x="1656459" y="500098"/>
                </a:lnTo>
                <a:lnTo>
                  <a:pt x="0" y="500098"/>
                </a:lnTo>
                <a:close/>
              </a:path>
            </a:pathLst>
          </a:custGeom>
          <a:solidFill>
            <a:srgbClr val="297239"/>
          </a:solidFill>
          <a:ln w="2370" cap="flat">
            <a:noFill/>
            <a:prstDash val="solid"/>
            <a:miter/>
          </a:ln>
        </p:spPr>
        <p:txBody>
          <a:bodyPr rtlCol="0" anchor="ctr"/>
          <a:lstStyle/>
          <a:p>
            <a:endParaRPr lang="en-US"/>
          </a:p>
        </p:txBody>
      </p:sp>
      <p:sp>
        <p:nvSpPr>
          <p:cNvPr id="12" name="Graphic 4">
            <a:extLst>
              <a:ext uri="{FF2B5EF4-FFF2-40B4-BE49-F238E27FC236}">
                <a16:creationId xmlns:a16="http://schemas.microsoft.com/office/drawing/2014/main" id="{7CB919E6-C84B-E149-95C9-2E35C2E69F01}"/>
              </a:ext>
            </a:extLst>
          </p:cNvPr>
          <p:cNvSpPr/>
          <p:nvPr/>
        </p:nvSpPr>
        <p:spPr>
          <a:xfrm rot="5400000">
            <a:off x="1966019" y="1909402"/>
            <a:ext cx="224193" cy="1899445"/>
          </a:xfrm>
          <a:custGeom>
            <a:avLst/>
            <a:gdLst>
              <a:gd name="connsiteX0" fmla="*/ 0 w 30416"/>
              <a:gd name="connsiteY0" fmla="*/ 0 h 257696"/>
              <a:gd name="connsiteX1" fmla="*/ 30416 w 30416"/>
              <a:gd name="connsiteY1" fmla="*/ 0 h 257696"/>
              <a:gd name="connsiteX2" fmla="*/ 30416 w 30416"/>
              <a:gd name="connsiteY2" fmla="*/ 257697 h 257696"/>
              <a:gd name="connsiteX3" fmla="*/ 0 w 30416"/>
              <a:gd name="connsiteY3" fmla="*/ 257697 h 257696"/>
            </a:gdLst>
            <a:ahLst/>
            <a:cxnLst>
              <a:cxn ang="0">
                <a:pos x="connsiteX0" y="connsiteY0"/>
              </a:cxn>
              <a:cxn ang="0">
                <a:pos x="connsiteX1" y="connsiteY1"/>
              </a:cxn>
              <a:cxn ang="0">
                <a:pos x="connsiteX2" y="connsiteY2"/>
              </a:cxn>
              <a:cxn ang="0">
                <a:pos x="connsiteX3" y="connsiteY3"/>
              </a:cxn>
            </a:cxnLst>
            <a:rect l="l" t="t" r="r" b="b"/>
            <a:pathLst>
              <a:path w="30416" h="257696">
                <a:moveTo>
                  <a:pt x="0" y="0"/>
                </a:moveTo>
                <a:lnTo>
                  <a:pt x="30416" y="0"/>
                </a:lnTo>
                <a:lnTo>
                  <a:pt x="30416" y="257697"/>
                </a:lnTo>
                <a:lnTo>
                  <a:pt x="0" y="257697"/>
                </a:lnTo>
                <a:close/>
              </a:path>
            </a:pathLst>
          </a:custGeom>
          <a:solidFill>
            <a:srgbClr val="84BA41"/>
          </a:solidFill>
          <a:ln w="2370" cap="flat">
            <a:noFill/>
            <a:prstDash val="solid"/>
            <a:miter/>
          </a:ln>
        </p:spPr>
        <p:txBody>
          <a:bodyPr rtlCol="0" anchor="ctr"/>
          <a:lstStyle/>
          <a:p>
            <a:endParaRPr lang="en-US"/>
          </a:p>
        </p:txBody>
      </p:sp>
      <p:sp>
        <p:nvSpPr>
          <p:cNvPr id="13" name="Text Placeholder 23">
            <a:extLst>
              <a:ext uri="{FF2B5EF4-FFF2-40B4-BE49-F238E27FC236}">
                <a16:creationId xmlns:a16="http://schemas.microsoft.com/office/drawing/2014/main" id="{A1B07BED-54F2-2746-8EA5-C57D9A85E8DC}"/>
              </a:ext>
            </a:extLst>
          </p:cNvPr>
          <p:cNvSpPr>
            <a:spLocks noGrp="1"/>
          </p:cNvSpPr>
          <p:nvPr>
            <p:ph type="body" sz="quarter" idx="17" hasCustomPrompt="1"/>
          </p:nvPr>
        </p:nvSpPr>
        <p:spPr>
          <a:xfrm>
            <a:off x="1132091" y="3898682"/>
            <a:ext cx="3791493" cy="845970"/>
          </a:xfrm>
        </p:spPr>
        <p:txBody>
          <a:bodyPr anchor="t">
            <a:normAutofit/>
          </a:bodyPr>
          <a:lstStyle>
            <a:lvl1pPr marL="0" indent="0" algn="l">
              <a:buNone/>
              <a:defRPr sz="4800" b="0" i="0">
                <a:solidFill>
                  <a:srgbClr val="297239"/>
                </a:solidFill>
                <a:latin typeface="+mn-lt"/>
              </a:defRPr>
            </a:lvl1pPr>
          </a:lstStyle>
          <a:p>
            <a:pPr lvl="0"/>
            <a:r>
              <a:rPr lang="en-US"/>
              <a:t>DIVIDER</a:t>
            </a:r>
          </a:p>
        </p:txBody>
      </p:sp>
      <p:sp>
        <p:nvSpPr>
          <p:cNvPr id="14" name="Text Placeholder 23">
            <a:extLst>
              <a:ext uri="{FF2B5EF4-FFF2-40B4-BE49-F238E27FC236}">
                <a16:creationId xmlns:a16="http://schemas.microsoft.com/office/drawing/2014/main" id="{871AD87B-FFE1-D542-82D4-44A308DC5838}"/>
              </a:ext>
            </a:extLst>
          </p:cNvPr>
          <p:cNvSpPr>
            <a:spLocks noGrp="1"/>
          </p:cNvSpPr>
          <p:nvPr>
            <p:ph type="body" sz="quarter" idx="18" hasCustomPrompt="1"/>
          </p:nvPr>
        </p:nvSpPr>
        <p:spPr>
          <a:xfrm>
            <a:off x="1132091" y="3170994"/>
            <a:ext cx="3791493" cy="845970"/>
          </a:xfrm>
        </p:spPr>
        <p:txBody>
          <a:bodyPr anchor="b">
            <a:normAutofit/>
          </a:bodyPr>
          <a:lstStyle>
            <a:lvl1pPr marL="0" indent="0" algn="l">
              <a:buNone/>
              <a:defRPr sz="3000" b="0" i="0">
                <a:solidFill>
                  <a:srgbClr val="84BA41"/>
                </a:solidFill>
                <a:latin typeface="+mn-lt"/>
              </a:defRPr>
            </a:lvl1pPr>
          </a:lstStyle>
          <a:p>
            <a:pPr lvl="0"/>
            <a:r>
              <a:rPr lang="en-US"/>
              <a:t>SECTION 01</a:t>
            </a:r>
          </a:p>
        </p:txBody>
      </p:sp>
      <p:sp>
        <p:nvSpPr>
          <p:cNvPr id="18" name="Graphic 4">
            <a:extLst>
              <a:ext uri="{FF2B5EF4-FFF2-40B4-BE49-F238E27FC236}">
                <a16:creationId xmlns:a16="http://schemas.microsoft.com/office/drawing/2014/main" id="{4C9F947C-8B19-DD4D-A440-5B030610E529}"/>
              </a:ext>
            </a:extLst>
          </p:cNvPr>
          <p:cNvSpPr/>
          <p:nvPr userDrawn="1"/>
        </p:nvSpPr>
        <p:spPr>
          <a:xfrm rot="5400000">
            <a:off x="9531450" y="-1421667"/>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9" name="Text Box 5">
            <a:extLst>
              <a:ext uri="{FF2B5EF4-FFF2-40B4-BE49-F238E27FC236}">
                <a16:creationId xmlns:a16="http://schemas.microsoft.com/office/drawing/2014/main" id="{FBADAE5D-E472-F948-A68C-D1D1B510957B}"/>
              </a:ext>
            </a:extLst>
          </p:cNvPr>
          <p:cNvSpPr txBox="1"/>
          <p:nvPr userDrawn="1"/>
        </p:nvSpPr>
        <p:spPr>
          <a:xfrm>
            <a:off x="7318046" y="373758"/>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5339404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8" name="Graphic 4">
            <a:extLst>
              <a:ext uri="{FF2B5EF4-FFF2-40B4-BE49-F238E27FC236}">
                <a16:creationId xmlns:a16="http://schemas.microsoft.com/office/drawing/2014/main" id="{93920189-3576-0A48-9E58-16F35A7144C5}"/>
              </a:ext>
            </a:extLst>
          </p:cNvPr>
          <p:cNvSpPr/>
          <p:nvPr userDrawn="1"/>
        </p:nvSpPr>
        <p:spPr>
          <a:xfrm>
            <a:off x="752042" y="-5857"/>
            <a:ext cx="6257396" cy="6220885"/>
          </a:xfrm>
          <a:custGeom>
            <a:avLst/>
            <a:gdLst>
              <a:gd name="connsiteX0" fmla="*/ 1027068 w 1067631"/>
              <a:gd name="connsiteY0" fmla="*/ 721845 h 1061401"/>
              <a:gd name="connsiteX1" fmla="*/ 984775 w 1067631"/>
              <a:gd name="connsiteY1" fmla="*/ 784971 h 1061401"/>
              <a:gd name="connsiteX2" fmla="*/ 862092 w 1067631"/>
              <a:gd name="connsiteY2" fmla="*/ 896141 h 1061401"/>
              <a:gd name="connsiteX3" fmla="*/ 708825 w 1067631"/>
              <a:gd name="connsiteY3" fmla="*/ 961614 h 1061401"/>
              <a:gd name="connsiteX4" fmla="*/ 632560 w 1067631"/>
              <a:gd name="connsiteY4" fmla="*/ 974016 h 1061401"/>
              <a:gd name="connsiteX5" fmla="*/ 614400 w 1067631"/>
              <a:gd name="connsiteY5" fmla="*/ 975368 h 1061401"/>
              <a:gd name="connsiteX6" fmla="*/ 596738 w 1067631"/>
              <a:gd name="connsiteY6" fmla="*/ 975842 h 1061401"/>
              <a:gd name="connsiteX7" fmla="*/ 588109 w 1067631"/>
              <a:gd name="connsiteY7" fmla="*/ 976056 h 1061401"/>
              <a:gd name="connsiteX8" fmla="*/ 579646 w 1067631"/>
              <a:gd name="connsiteY8" fmla="*/ 975842 h 1061401"/>
              <a:gd name="connsiteX9" fmla="*/ 563193 w 1067631"/>
              <a:gd name="connsiteY9" fmla="*/ 975439 h 1061401"/>
              <a:gd name="connsiteX10" fmla="*/ 480953 w 1067631"/>
              <a:gd name="connsiteY10" fmla="*/ 964792 h 1061401"/>
              <a:gd name="connsiteX11" fmla="*/ 469597 w 1067631"/>
              <a:gd name="connsiteY11" fmla="*/ 962231 h 1061401"/>
              <a:gd name="connsiteX12" fmla="*/ 466397 w 1067631"/>
              <a:gd name="connsiteY12" fmla="*/ 961519 h 1061401"/>
              <a:gd name="connsiteX13" fmla="*/ 460802 w 1067631"/>
              <a:gd name="connsiteY13" fmla="*/ 960168 h 1061401"/>
              <a:gd name="connsiteX14" fmla="*/ 460328 w 1067631"/>
              <a:gd name="connsiteY14" fmla="*/ 960025 h 1061401"/>
              <a:gd name="connsiteX15" fmla="*/ 447052 w 1067631"/>
              <a:gd name="connsiteY15" fmla="*/ 956350 h 1061401"/>
              <a:gd name="connsiteX16" fmla="*/ 433373 w 1067631"/>
              <a:gd name="connsiteY16" fmla="*/ 952271 h 1061401"/>
              <a:gd name="connsiteX17" fmla="*/ 432875 w 1067631"/>
              <a:gd name="connsiteY17" fmla="*/ 952105 h 1061401"/>
              <a:gd name="connsiteX18" fmla="*/ 423132 w 1067631"/>
              <a:gd name="connsiteY18" fmla="*/ 948880 h 1061401"/>
              <a:gd name="connsiteX19" fmla="*/ 422752 w 1067631"/>
              <a:gd name="connsiteY19" fmla="*/ 948785 h 1061401"/>
              <a:gd name="connsiteX20" fmla="*/ 357084 w 1067631"/>
              <a:gd name="connsiteY20" fmla="*/ 921064 h 1061401"/>
              <a:gd name="connsiteX21" fmla="*/ 349829 w 1067631"/>
              <a:gd name="connsiteY21" fmla="*/ 917459 h 1061401"/>
              <a:gd name="connsiteX22" fmla="*/ 342622 w 1067631"/>
              <a:gd name="connsiteY22" fmla="*/ 913451 h 1061401"/>
              <a:gd name="connsiteX23" fmla="*/ 327829 w 1067631"/>
              <a:gd name="connsiteY23" fmla="*/ 905128 h 1061401"/>
              <a:gd name="connsiteX24" fmla="*/ 297982 w 1067631"/>
              <a:gd name="connsiteY24" fmla="*/ 885778 h 1061401"/>
              <a:gd name="connsiteX25" fmla="*/ 238596 w 1067631"/>
              <a:gd name="connsiteY25" fmla="*/ 837449 h 1061401"/>
              <a:gd name="connsiteX26" fmla="*/ 139880 w 1067631"/>
              <a:gd name="connsiteY26" fmla="*/ 705577 h 1061401"/>
              <a:gd name="connsiteX27" fmla="*/ 91589 w 1067631"/>
              <a:gd name="connsiteY27" fmla="*/ 549399 h 1061401"/>
              <a:gd name="connsiteX28" fmla="*/ 87938 w 1067631"/>
              <a:gd name="connsiteY28" fmla="*/ 474037 h 1061401"/>
              <a:gd name="connsiteX29" fmla="*/ 88696 w 1067631"/>
              <a:gd name="connsiteY29" fmla="*/ 456963 h 1061401"/>
              <a:gd name="connsiteX30" fmla="*/ 88720 w 1067631"/>
              <a:gd name="connsiteY30" fmla="*/ 456773 h 1061401"/>
              <a:gd name="connsiteX31" fmla="*/ 89194 w 1067631"/>
              <a:gd name="connsiteY31" fmla="*/ 450560 h 1061401"/>
              <a:gd name="connsiteX32" fmla="*/ 89976 w 1067631"/>
              <a:gd name="connsiteY32" fmla="*/ 440553 h 1061401"/>
              <a:gd name="connsiteX33" fmla="*/ 90498 w 1067631"/>
              <a:gd name="connsiteY33" fmla="*/ 435787 h 1061401"/>
              <a:gd name="connsiteX34" fmla="*/ 92205 w 1067631"/>
              <a:gd name="connsiteY34" fmla="*/ 422625 h 1061401"/>
              <a:gd name="connsiteX35" fmla="*/ 92632 w 1067631"/>
              <a:gd name="connsiteY35" fmla="*/ 419258 h 1061401"/>
              <a:gd name="connsiteX36" fmla="*/ 92727 w 1067631"/>
              <a:gd name="connsiteY36" fmla="*/ 418594 h 1061401"/>
              <a:gd name="connsiteX37" fmla="*/ 94528 w 1067631"/>
              <a:gd name="connsiteY37" fmla="*/ 407567 h 1061401"/>
              <a:gd name="connsiteX38" fmla="*/ 94670 w 1067631"/>
              <a:gd name="connsiteY38" fmla="*/ 406809 h 1061401"/>
              <a:gd name="connsiteX39" fmla="*/ 97444 w 1067631"/>
              <a:gd name="connsiteY39" fmla="*/ 392248 h 1061401"/>
              <a:gd name="connsiteX40" fmla="*/ 97871 w 1067631"/>
              <a:gd name="connsiteY40" fmla="*/ 390256 h 1061401"/>
              <a:gd name="connsiteX41" fmla="*/ 98843 w 1067631"/>
              <a:gd name="connsiteY41" fmla="*/ 385751 h 1061401"/>
              <a:gd name="connsiteX42" fmla="*/ 99436 w 1067631"/>
              <a:gd name="connsiteY42" fmla="*/ 383047 h 1061401"/>
              <a:gd name="connsiteX43" fmla="*/ 100360 w 1067631"/>
              <a:gd name="connsiteY43" fmla="*/ 379063 h 1061401"/>
              <a:gd name="connsiteX44" fmla="*/ 100977 w 1067631"/>
              <a:gd name="connsiteY44" fmla="*/ 376479 h 1061401"/>
              <a:gd name="connsiteX45" fmla="*/ 102138 w 1067631"/>
              <a:gd name="connsiteY45" fmla="*/ 371736 h 1061401"/>
              <a:gd name="connsiteX46" fmla="*/ 102541 w 1067631"/>
              <a:gd name="connsiteY46" fmla="*/ 370147 h 1061401"/>
              <a:gd name="connsiteX47" fmla="*/ 122455 w 1067631"/>
              <a:gd name="connsiteY47" fmla="*/ 309535 h 1061401"/>
              <a:gd name="connsiteX48" fmla="*/ 122834 w 1067631"/>
              <a:gd name="connsiteY48" fmla="*/ 308563 h 1061401"/>
              <a:gd name="connsiteX49" fmla="*/ 130539 w 1067631"/>
              <a:gd name="connsiteY49" fmla="*/ 290659 h 1061401"/>
              <a:gd name="connsiteX50" fmla="*/ 133858 w 1067631"/>
              <a:gd name="connsiteY50" fmla="*/ 283497 h 1061401"/>
              <a:gd name="connsiteX51" fmla="*/ 134830 w 1067631"/>
              <a:gd name="connsiteY51" fmla="*/ 281387 h 1061401"/>
              <a:gd name="connsiteX52" fmla="*/ 146281 w 1067631"/>
              <a:gd name="connsiteY52" fmla="*/ 259048 h 1061401"/>
              <a:gd name="connsiteX53" fmla="*/ 187863 w 1067631"/>
              <a:gd name="connsiteY53" fmla="*/ 195472 h 1061401"/>
              <a:gd name="connsiteX54" fmla="*/ 309504 w 1067631"/>
              <a:gd name="connsiteY54" fmla="*/ 83164 h 1061401"/>
              <a:gd name="connsiteX55" fmla="*/ 462177 w 1067631"/>
              <a:gd name="connsiteY55" fmla="*/ 16291 h 1061401"/>
              <a:gd name="connsiteX56" fmla="*/ 538324 w 1067631"/>
              <a:gd name="connsiteY56" fmla="*/ 3201 h 1061401"/>
              <a:gd name="connsiteX57" fmla="*/ 574145 w 1067631"/>
              <a:gd name="connsiteY57" fmla="*/ 1162 h 1061401"/>
              <a:gd name="connsiteX58" fmla="*/ 588062 w 1067631"/>
              <a:gd name="connsiteY58" fmla="*/ 854 h 1061401"/>
              <a:gd name="connsiteX59" fmla="*/ 588062 w 1067631"/>
              <a:gd name="connsiteY59" fmla="*/ 0 h 1061401"/>
              <a:gd name="connsiteX60" fmla="*/ 280249 w 1067631"/>
              <a:gd name="connsiteY60" fmla="*/ 0 h 1061401"/>
              <a:gd name="connsiteX61" fmla="*/ 260715 w 1067631"/>
              <a:gd name="connsiteY61" fmla="*/ 12213 h 1061401"/>
              <a:gd name="connsiteX62" fmla="*/ 117856 w 1067631"/>
              <a:gd name="connsiteY62" fmla="*/ 144084 h 1061401"/>
              <a:gd name="connsiteX63" fmla="*/ 68996 w 1067631"/>
              <a:gd name="connsiteY63" fmla="*/ 218783 h 1061401"/>
              <a:gd name="connsiteX64" fmla="*/ 59560 w 1067631"/>
              <a:gd name="connsiteY64" fmla="*/ 236781 h 1061401"/>
              <a:gd name="connsiteX65" fmla="*/ 59513 w 1067631"/>
              <a:gd name="connsiteY65" fmla="*/ 236876 h 1061401"/>
              <a:gd name="connsiteX66" fmla="*/ 58114 w 1067631"/>
              <a:gd name="connsiteY66" fmla="*/ 239556 h 1061401"/>
              <a:gd name="connsiteX67" fmla="*/ 55483 w 1067631"/>
              <a:gd name="connsiteY67" fmla="*/ 245200 h 1061401"/>
              <a:gd name="connsiteX68" fmla="*/ 50480 w 1067631"/>
              <a:gd name="connsiteY68" fmla="*/ 255918 h 1061401"/>
              <a:gd name="connsiteX69" fmla="*/ 41258 w 1067631"/>
              <a:gd name="connsiteY69" fmla="*/ 277332 h 1061401"/>
              <a:gd name="connsiteX70" fmla="*/ 35640 w 1067631"/>
              <a:gd name="connsiteY70" fmla="*/ 291251 h 1061401"/>
              <a:gd name="connsiteX71" fmla="*/ 17433 w 1067631"/>
              <a:gd name="connsiteY71" fmla="*/ 349682 h 1061401"/>
              <a:gd name="connsiteX72" fmla="*/ 17196 w 1067631"/>
              <a:gd name="connsiteY72" fmla="*/ 350607 h 1061401"/>
              <a:gd name="connsiteX73" fmla="*/ 15584 w 1067631"/>
              <a:gd name="connsiteY73" fmla="*/ 357152 h 1061401"/>
              <a:gd name="connsiteX74" fmla="*/ 15038 w 1067631"/>
              <a:gd name="connsiteY74" fmla="*/ 359476 h 1061401"/>
              <a:gd name="connsiteX75" fmla="*/ 13782 w 1067631"/>
              <a:gd name="connsiteY75" fmla="*/ 364954 h 1061401"/>
              <a:gd name="connsiteX76" fmla="*/ 13213 w 1067631"/>
              <a:gd name="connsiteY76" fmla="*/ 367515 h 1061401"/>
              <a:gd name="connsiteX77" fmla="*/ 11909 w 1067631"/>
              <a:gd name="connsiteY77" fmla="*/ 373562 h 1061401"/>
              <a:gd name="connsiteX78" fmla="*/ 11554 w 1067631"/>
              <a:gd name="connsiteY78" fmla="*/ 375245 h 1061401"/>
              <a:gd name="connsiteX79" fmla="*/ 8021 w 1067631"/>
              <a:gd name="connsiteY79" fmla="*/ 393932 h 1061401"/>
              <a:gd name="connsiteX80" fmla="*/ 6622 w 1067631"/>
              <a:gd name="connsiteY80" fmla="*/ 401734 h 1061401"/>
              <a:gd name="connsiteX81" fmla="*/ 6030 w 1067631"/>
              <a:gd name="connsiteY81" fmla="*/ 406216 h 1061401"/>
              <a:gd name="connsiteX82" fmla="*/ 6006 w 1067631"/>
              <a:gd name="connsiteY82" fmla="*/ 406429 h 1061401"/>
              <a:gd name="connsiteX83" fmla="*/ 3327 w 1067631"/>
              <a:gd name="connsiteY83" fmla="*/ 427202 h 1061401"/>
              <a:gd name="connsiteX84" fmla="*/ 2900 w 1067631"/>
              <a:gd name="connsiteY84" fmla="*/ 430593 h 1061401"/>
              <a:gd name="connsiteX85" fmla="*/ 2782 w 1067631"/>
              <a:gd name="connsiteY85" fmla="*/ 432253 h 1061401"/>
              <a:gd name="connsiteX86" fmla="*/ 2189 w 1067631"/>
              <a:gd name="connsiteY86" fmla="*/ 439533 h 1061401"/>
              <a:gd name="connsiteX87" fmla="*/ 1833 w 1067631"/>
              <a:gd name="connsiteY87" fmla="*/ 443991 h 1061401"/>
              <a:gd name="connsiteX88" fmla="*/ 340 w 1067631"/>
              <a:gd name="connsiteY88" fmla="*/ 471547 h 1061401"/>
              <a:gd name="connsiteX89" fmla="*/ 4631 w 1067631"/>
              <a:gd name="connsiteY89" fmla="*/ 559951 h 1061401"/>
              <a:gd name="connsiteX90" fmla="*/ 61457 w 1067631"/>
              <a:gd name="connsiteY90" fmla="*/ 743661 h 1061401"/>
              <a:gd name="connsiteX91" fmla="*/ 177408 w 1067631"/>
              <a:gd name="connsiteY91" fmla="*/ 898583 h 1061401"/>
              <a:gd name="connsiteX92" fmla="*/ 247154 w 1067631"/>
              <a:gd name="connsiteY92" fmla="*/ 955330 h 1061401"/>
              <a:gd name="connsiteX93" fmla="*/ 282241 w 1067631"/>
              <a:gd name="connsiteY93" fmla="*/ 978047 h 1061401"/>
              <a:gd name="connsiteX94" fmla="*/ 299594 w 1067631"/>
              <a:gd name="connsiteY94" fmla="*/ 987841 h 1061401"/>
              <a:gd name="connsiteX95" fmla="*/ 308081 w 1067631"/>
              <a:gd name="connsiteY95" fmla="*/ 992537 h 1061401"/>
              <a:gd name="connsiteX96" fmla="*/ 316592 w 1067631"/>
              <a:gd name="connsiteY96" fmla="*/ 996805 h 1061401"/>
              <a:gd name="connsiteX97" fmla="*/ 406418 w 1067631"/>
              <a:gd name="connsiteY97" fmla="*/ 1033538 h 1061401"/>
              <a:gd name="connsiteX98" fmla="*/ 422444 w 1067631"/>
              <a:gd name="connsiteY98" fmla="*/ 1038328 h 1061401"/>
              <a:gd name="connsiteX99" fmla="*/ 429912 w 1067631"/>
              <a:gd name="connsiteY99" fmla="*/ 1040391 h 1061401"/>
              <a:gd name="connsiteX100" fmla="*/ 438281 w 1067631"/>
              <a:gd name="connsiteY100" fmla="*/ 1042691 h 1061401"/>
              <a:gd name="connsiteX101" fmla="*/ 438565 w 1067631"/>
              <a:gd name="connsiteY101" fmla="*/ 1042762 h 1061401"/>
              <a:gd name="connsiteX102" fmla="*/ 438589 w 1067631"/>
              <a:gd name="connsiteY102" fmla="*/ 1042762 h 1061401"/>
              <a:gd name="connsiteX103" fmla="*/ 439964 w 1067631"/>
              <a:gd name="connsiteY103" fmla="*/ 1043142 h 1061401"/>
              <a:gd name="connsiteX104" fmla="*/ 445440 w 1067631"/>
              <a:gd name="connsiteY104" fmla="*/ 1044422 h 1061401"/>
              <a:gd name="connsiteX105" fmla="*/ 462343 w 1067631"/>
              <a:gd name="connsiteY105" fmla="*/ 1048216 h 1061401"/>
              <a:gd name="connsiteX106" fmla="*/ 463078 w 1067631"/>
              <a:gd name="connsiteY106" fmla="*/ 1048382 h 1061401"/>
              <a:gd name="connsiteX107" fmla="*/ 471873 w 1067631"/>
              <a:gd name="connsiteY107" fmla="*/ 1050232 h 1061401"/>
              <a:gd name="connsiteX108" fmla="*/ 474908 w 1067631"/>
              <a:gd name="connsiteY108" fmla="*/ 1050754 h 1061401"/>
              <a:gd name="connsiteX109" fmla="*/ 475358 w 1067631"/>
              <a:gd name="connsiteY109" fmla="*/ 1050801 h 1061401"/>
              <a:gd name="connsiteX110" fmla="*/ 558902 w 1067631"/>
              <a:gd name="connsiteY110" fmla="*/ 1060690 h 1061401"/>
              <a:gd name="connsiteX111" fmla="*/ 578176 w 1067631"/>
              <a:gd name="connsiteY111" fmla="*/ 1061188 h 1061401"/>
              <a:gd name="connsiteX112" fmla="*/ 588109 w 1067631"/>
              <a:gd name="connsiteY112" fmla="*/ 1061401 h 1061401"/>
              <a:gd name="connsiteX113" fmla="*/ 598208 w 1067631"/>
              <a:gd name="connsiteY113" fmla="*/ 1061164 h 1061401"/>
              <a:gd name="connsiteX114" fmla="*/ 618928 w 1067631"/>
              <a:gd name="connsiteY114" fmla="*/ 1060595 h 1061401"/>
              <a:gd name="connsiteX115" fmla="*/ 640241 w 1067631"/>
              <a:gd name="connsiteY115" fmla="*/ 1059030 h 1061401"/>
              <a:gd name="connsiteX116" fmla="*/ 729877 w 1067631"/>
              <a:gd name="connsiteY116" fmla="*/ 1044446 h 1061401"/>
              <a:gd name="connsiteX117" fmla="*/ 910169 w 1067631"/>
              <a:gd name="connsiteY117" fmla="*/ 967447 h 1061401"/>
              <a:gd name="connsiteX118" fmla="*/ 1054237 w 1067631"/>
              <a:gd name="connsiteY118" fmla="*/ 836880 h 1061401"/>
              <a:gd name="connsiteX119" fmla="*/ 1067632 w 1067631"/>
              <a:gd name="connsiteY119" fmla="*/ 819119 h 1061401"/>
              <a:gd name="connsiteX120" fmla="*/ 1067632 w 1067631"/>
              <a:gd name="connsiteY120" fmla="*/ 626231 h 1061401"/>
              <a:gd name="connsiteX121" fmla="*/ 1055849 w 1067631"/>
              <a:gd name="connsiteY121" fmla="*/ 660379 h 1061401"/>
              <a:gd name="connsiteX122" fmla="*/ 1027068 w 1067631"/>
              <a:gd name="connsiteY122" fmla="*/ 721845 h 10614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1067631" h="1061401">
                <a:moveTo>
                  <a:pt x="1027068" y="721845"/>
                </a:moveTo>
                <a:cubicBezTo>
                  <a:pt x="1015191" y="742855"/>
                  <a:pt x="1001062" y="764150"/>
                  <a:pt x="984775" y="784971"/>
                </a:cubicBezTo>
                <a:cubicBezTo>
                  <a:pt x="952344" y="826731"/>
                  <a:pt x="909885" y="865407"/>
                  <a:pt x="862092" y="896141"/>
                </a:cubicBezTo>
                <a:cubicBezTo>
                  <a:pt x="814393" y="927182"/>
                  <a:pt x="760791" y="948880"/>
                  <a:pt x="708825" y="961614"/>
                </a:cubicBezTo>
                <a:cubicBezTo>
                  <a:pt x="682819" y="968159"/>
                  <a:pt x="657049" y="971692"/>
                  <a:pt x="632560" y="974016"/>
                </a:cubicBezTo>
                <a:cubicBezTo>
                  <a:pt x="626419" y="974467"/>
                  <a:pt x="620375" y="974917"/>
                  <a:pt x="614400" y="975368"/>
                </a:cubicBezTo>
                <a:cubicBezTo>
                  <a:pt x="608426" y="975534"/>
                  <a:pt x="602523" y="975676"/>
                  <a:pt x="596738" y="975842"/>
                </a:cubicBezTo>
                <a:cubicBezTo>
                  <a:pt x="593846" y="975913"/>
                  <a:pt x="590977" y="975984"/>
                  <a:pt x="588109" y="976056"/>
                </a:cubicBezTo>
                <a:cubicBezTo>
                  <a:pt x="585264" y="975984"/>
                  <a:pt x="582443" y="975913"/>
                  <a:pt x="579646" y="975842"/>
                </a:cubicBezTo>
                <a:cubicBezTo>
                  <a:pt x="574051" y="975700"/>
                  <a:pt x="568574" y="975581"/>
                  <a:pt x="563193" y="975439"/>
                </a:cubicBezTo>
                <a:cubicBezTo>
                  <a:pt x="530951" y="973850"/>
                  <a:pt x="503096" y="969440"/>
                  <a:pt x="480953" y="964792"/>
                </a:cubicBezTo>
                <a:cubicBezTo>
                  <a:pt x="477800" y="964080"/>
                  <a:pt x="474007" y="963226"/>
                  <a:pt x="469597" y="962231"/>
                </a:cubicBezTo>
                <a:cubicBezTo>
                  <a:pt x="468578" y="961994"/>
                  <a:pt x="467487" y="961756"/>
                  <a:pt x="466397" y="961519"/>
                </a:cubicBezTo>
                <a:cubicBezTo>
                  <a:pt x="464477" y="961069"/>
                  <a:pt x="462604" y="960618"/>
                  <a:pt x="460802" y="960168"/>
                </a:cubicBezTo>
                <a:cubicBezTo>
                  <a:pt x="460636" y="960120"/>
                  <a:pt x="460494" y="960073"/>
                  <a:pt x="460328" y="960025"/>
                </a:cubicBezTo>
                <a:cubicBezTo>
                  <a:pt x="455468" y="958650"/>
                  <a:pt x="451035" y="957440"/>
                  <a:pt x="447052" y="956350"/>
                </a:cubicBezTo>
                <a:cubicBezTo>
                  <a:pt x="442737" y="955140"/>
                  <a:pt x="438186" y="953788"/>
                  <a:pt x="433373" y="952271"/>
                </a:cubicBezTo>
                <a:cubicBezTo>
                  <a:pt x="433207" y="952223"/>
                  <a:pt x="433041" y="952152"/>
                  <a:pt x="432875" y="952105"/>
                </a:cubicBezTo>
                <a:cubicBezTo>
                  <a:pt x="426522" y="950018"/>
                  <a:pt x="423132" y="948880"/>
                  <a:pt x="423132" y="948880"/>
                </a:cubicBezTo>
                <a:cubicBezTo>
                  <a:pt x="423013" y="948832"/>
                  <a:pt x="422871" y="948809"/>
                  <a:pt x="422752" y="948785"/>
                </a:cubicBezTo>
                <a:cubicBezTo>
                  <a:pt x="403455" y="942192"/>
                  <a:pt x="381075" y="933229"/>
                  <a:pt x="357084" y="921064"/>
                </a:cubicBezTo>
                <a:cubicBezTo>
                  <a:pt x="354689" y="919878"/>
                  <a:pt x="352271" y="918669"/>
                  <a:pt x="349829" y="917459"/>
                </a:cubicBezTo>
                <a:cubicBezTo>
                  <a:pt x="347459" y="916131"/>
                  <a:pt x="345064" y="914803"/>
                  <a:pt x="342622" y="913451"/>
                </a:cubicBezTo>
                <a:cubicBezTo>
                  <a:pt x="337786" y="910725"/>
                  <a:pt x="332855" y="907950"/>
                  <a:pt x="327829" y="905128"/>
                </a:cubicBezTo>
                <a:cubicBezTo>
                  <a:pt x="318133" y="898962"/>
                  <a:pt x="307868" y="892939"/>
                  <a:pt x="297982" y="885778"/>
                </a:cubicBezTo>
                <a:cubicBezTo>
                  <a:pt x="277950" y="871881"/>
                  <a:pt x="257704" y="855898"/>
                  <a:pt x="238596" y="837449"/>
                </a:cubicBezTo>
                <a:cubicBezTo>
                  <a:pt x="200238" y="800859"/>
                  <a:pt x="165104" y="755732"/>
                  <a:pt x="139880" y="705577"/>
                </a:cubicBezTo>
                <a:cubicBezTo>
                  <a:pt x="114419" y="655612"/>
                  <a:pt x="97800" y="601403"/>
                  <a:pt x="91589" y="549399"/>
                </a:cubicBezTo>
                <a:cubicBezTo>
                  <a:pt x="88270" y="523456"/>
                  <a:pt x="86989" y="498059"/>
                  <a:pt x="87938" y="474037"/>
                </a:cubicBezTo>
                <a:cubicBezTo>
                  <a:pt x="87938" y="468251"/>
                  <a:pt x="88270" y="462559"/>
                  <a:pt x="88696" y="456963"/>
                </a:cubicBezTo>
                <a:cubicBezTo>
                  <a:pt x="88696" y="456892"/>
                  <a:pt x="88720" y="456844"/>
                  <a:pt x="88720" y="456773"/>
                </a:cubicBezTo>
                <a:cubicBezTo>
                  <a:pt x="88720" y="456773"/>
                  <a:pt x="88886" y="454615"/>
                  <a:pt x="89194" y="450560"/>
                </a:cubicBezTo>
                <a:cubicBezTo>
                  <a:pt x="89479" y="447193"/>
                  <a:pt x="89739" y="443873"/>
                  <a:pt x="89976" y="440553"/>
                </a:cubicBezTo>
                <a:cubicBezTo>
                  <a:pt x="90119" y="439059"/>
                  <a:pt x="90308" y="437470"/>
                  <a:pt x="90498" y="435787"/>
                </a:cubicBezTo>
                <a:cubicBezTo>
                  <a:pt x="91067" y="431352"/>
                  <a:pt x="91636" y="426941"/>
                  <a:pt x="92205" y="422625"/>
                </a:cubicBezTo>
                <a:cubicBezTo>
                  <a:pt x="92347" y="421487"/>
                  <a:pt x="92490" y="420373"/>
                  <a:pt x="92632" y="419258"/>
                </a:cubicBezTo>
                <a:cubicBezTo>
                  <a:pt x="92655" y="419021"/>
                  <a:pt x="92679" y="418808"/>
                  <a:pt x="92727" y="418594"/>
                </a:cubicBezTo>
                <a:cubicBezTo>
                  <a:pt x="93248" y="415132"/>
                  <a:pt x="93841" y="411433"/>
                  <a:pt x="94528" y="407567"/>
                </a:cubicBezTo>
                <a:cubicBezTo>
                  <a:pt x="94576" y="407306"/>
                  <a:pt x="94623" y="407046"/>
                  <a:pt x="94670" y="406809"/>
                </a:cubicBezTo>
                <a:cubicBezTo>
                  <a:pt x="95524" y="401828"/>
                  <a:pt x="96472" y="396991"/>
                  <a:pt x="97444" y="392248"/>
                </a:cubicBezTo>
                <a:cubicBezTo>
                  <a:pt x="97586" y="391584"/>
                  <a:pt x="97729" y="390920"/>
                  <a:pt x="97871" y="390256"/>
                </a:cubicBezTo>
                <a:cubicBezTo>
                  <a:pt x="98179" y="388739"/>
                  <a:pt x="98511" y="387245"/>
                  <a:pt x="98843" y="385751"/>
                </a:cubicBezTo>
                <a:cubicBezTo>
                  <a:pt x="99032" y="384850"/>
                  <a:pt x="99246" y="383972"/>
                  <a:pt x="99436" y="383047"/>
                </a:cubicBezTo>
                <a:cubicBezTo>
                  <a:pt x="99744" y="381696"/>
                  <a:pt x="100052" y="380368"/>
                  <a:pt x="100360" y="379063"/>
                </a:cubicBezTo>
                <a:cubicBezTo>
                  <a:pt x="100550" y="378210"/>
                  <a:pt x="100763" y="377356"/>
                  <a:pt x="100977" y="376479"/>
                </a:cubicBezTo>
                <a:cubicBezTo>
                  <a:pt x="101356" y="374890"/>
                  <a:pt x="101759" y="373301"/>
                  <a:pt x="102138" y="371736"/>
                </a:cubicBezTo>
                <a:cubicBezTo>
                  <a:pt x="102281" y="371214"/>
                  <a:pt x="102399" y="370692"/>
                  <a:pt x="102541" y="370147"/>
                </a:cubicBezTo>
                <a:cubicBezTo>
                  <a:pt x="108823" y="345532"/>
                  <a:pt x="116125" y="325043"/>
                  <a:pt x="122455" y="309535"/>
                </a:cubicBezTo>
                <a:cubicBezTo>
                  <a:pt x="122574" y="309203"/>
                  <a:pt x="122716" y="308895"/>
                  <a:pt x="122834" y="308563"/>
                </a:cubicBezTo>
                <a:cubicBezTo>
                  <a:pt x="125276" y="302682"/>
                  <a:pt x="127813" y="296706"/>
                  <a:pt x="130539" y="290659"/>
                </a:cubicBezTo>
                <a:cubicBezTo>
                  <a:pt x="131796" y="287956"/>
                  <a:pt x="132934" y="285560"/>
                  <a:pt x="133858" y="283497"/>
                </a:cubicBezTo>
                <a:cubicBezTo>
                  <a:pt x="134214" y="282762"/>
                  <a:pt x="134522" y="282051"/>
                  <a:pt x="134830" y="281387"/>
                </a:cubicBezTo>
                <a:cubicBezTo>
                  <a:pt x="138363" y="273988"/>
                  <a:pt x="142132" y="266542"/>
                  <a:pt x="146281" y="259048"/>
                </a:cubicBezTo>
                <a:cubicBezTo>
                  <a:pt x="157992" y="237967"/>
                  <a:pt x="171789" y="216459"/>
                  <a:pt x="187863" y="195472"/>
                </a:cubicBezTo>
                <a:cubicBezTo>
                  <a:pt x="220176" y="153665"/>
                  <a:pt x="261947" y="114347"/>
                  <a:pt x="309504" y="83164"/>
                </a:cubicBezTo>
                <a:cubicBezTo>
                  <a:pt x="357084" y="51957"/>
                  <a:pt x="410306" y="29547"/>
                  <a:pt x="462177" y="16291"/>
                </a:cubicBezTo>
                <a:cubicBezTo>
                  <a:pt x="488207" y="9889"/>
                  <a:pt x="513835" y="5739"/>
                  <a:pt x="538324" y="3201"/>
                </a:cubicBezTo>
                <a:cubicBezTo>
                  <a:pt x="550605" y="2348"/>
                  <a:pt x="562529" y="1162"/>
                  <a:pt x="574145" y="1162"/>
                </a:cubicBezTo>
                <a:cubicBezTo>
                  <a:pt x="578839" y="1114"/>
                  <a:pt x="583486" y="854"/>
                  <a:pt x="588062" y="854"/>
                </a:cubicBezTo>
                <a:lnTo>
                  <a:pt x="588062" y="0"/>
                </a:lnTo>
                <a:lnTo>
                  <a:pt x="280249" y="0"/>
                </a:lnTo>
                <a:cubicBezTo>
                  <a:pt x="273659" y="3937"/>
                  <a:pt x="267139" y="8015"/>
                  <a:pt x="260715" y="12213"/>
                </a:cubicBezTo>
                <a:cubicBezTo>
                  <a:pt x="204837" y="48826"/>
                  <a:pt x="155811" y="94950"/>
                  <a:pt x="117856" y="144084"/>
                </a:cubicBezTo>
                <a:cubicBezTo>
                  <a:pt x="98961" y="168723"/>
                  <a:pt x="82746" y="193978"/>
                  <a:pt x="68996" y="218783"/>
                </a:cubicBezTo>
                <a:cubicBezTo>
                  <a:pt x="65677" y="224806"/>
                  <a:pt x="62524" y="230805"/>
                  <a:pt x="59560" y="236781"/>
                </a:cubicBezTo>
                <a:cubicBezTo>
                  <a:pt x="59537" y="236805"/>
                  <a:pt x="59513" y="236829"/>
                  <a:pt x="59513" y="236876"/>
                </a:cubicBezTo>
                <a:cubicBezTo>
                  <a:pt x="59513" y="236876"/>
                  <a:pt x="59039" y="237801"/>
                  <a:pt x="58114" y="239556"/>
                </a:cubicBezTo>
                <a:cubicBezTo>
                  <a:pt x="57474" y="240931"/>
                  <a:pt x="56573" y="242828"/>
                  <a:pt x="55483" y="245200"/>
                </a:cubicBezTo>
                <a:cubicBezTo>
                  <a:pt x="53776" y="248780"/>
                  <a:pt x="52093" y="252361"/>
                  <a:pt x="50480" y="255918"/>
                </a:cubicBezTo>
                <a:cubicBezTo>
                  <a:pt x="47754" y="261752"/>
                  <a:pt x="44554" y="268890"/>
                  <a:pt x="41258" y="277332"/>
                </a:cubicBezTo>
                <a:cubicBezTo>
                  <a:pt x="39314" y="282027"/>
                  <a:pt x="37442" y="286675"/>
                  <a:pt x="35640" y="291251"/>
                </a:cubicBezTo>
                <a:cubicBezTo>
                  <a:pt x="27888" y="312120"/>
                  <a:pt x="21984" y="331778"/>
                  <a:pt x="17433" y="349682"/>
                </a:cubicBezTo>
                <a:cubicBezTo>
                  <a:pt x="17362" y="349990"/>
                  <a:pt x="17267" y="350299"/>
                  <a:pt x="17196" y="350607"/>
                </a:cubicBezTo>
                <a:cubicBezTo>
                  <a:pt x="16627" y="352812"/>
                  <a:pt x="16105" y="354994"/>
                  <a:pt x="15584" y="357152"/>
                </a:cubicBezTo>
                <a:cubicBezTo>
                  <a:pt x="15394" y="357934"/>
                  <a:pt x="15204" y="358693"/>
                  <a:pt x="15038" y="359476"/>
                </a:cubicBezTo>
                <a:cubicBezTo>
                  <a:pt x="14612" y="361326"/>
                  <a:pt x="14185" y="363152"/>
                  <a:pt x="13782" y="364954"/>
                </a:cubicBezTo>
                <a:cubicBezTo>
                  <a:pt x="13592" y="365807"/>
                  <a:pt x="13403" y="366661"/>
                  <a:pt x="13213" y="367515"/>
                </a:cubicBezTo>
                <a:cubicBezTo>
                  <a:pt x="12763" y="369554"/>
                  <a:pt x="12336" y="371593"/>
                  <a:pt x="11909" y="373562"/>
                </a:cubicBezTo>
                <a:cubicBezTo>
                  <a:pt x="11791" y="374131"/>
                  <a:pt x="11672" y="374676"/>
                  <a:pt x="11554" y="375245"/>
                </a:cubicBezTo>
                <a:cubicBezTo>
                  <a:pt x="10202" y="381838"/>
                  <a:pt x="9017" y="388075"/>
                  <a:pt x="8021" y="393932"/>
                </a:cubicBezTo>
                <a:cubicBezTo>
                  <a:pt x="7547" y="396517"/>
                  <a:pt x="7097" y="399102"/>
                  <a:pt x="6622" y="401734"/>
                </a:cubicBezTo>
                <a:cubicBezTo>
                  <a:pt x="6433" y="403204"/>
                  <a:pt x="6243" y="404722"/>
                  <a:pt x="6030" y="406216"/>
                </a:cubicBezTo>
                <a:cubicBezTo>
                  <a:pt x="6030" y="406287"/>
                  <a:pt x="6006" y="406358"/>
                  <a:pt x="6006" y="406429"/>
                </a:cubicBezTo>
                <a:cubicBezTo>
                  <a:pt x="4963" y="414326"/>
                  <a:pt x="4038" y="421250"/>
                  <a:pt x="3327" y="427202"/>
                </a:cubicBezTo>
                <a:cubicBezTo>
                  <a:pt x="3185" y="428340"/>
                  <a:pt x="3043" y="429455"/>
                  <a:pt x="2900" y="430593"/>
                </a:cubicBezTo>
                <a:cubicBezTo>
                  <a:pt x="2853" y="431139"/>
                  <a:pt x="2806" y="431708"/>
                  <a:pt x="2782" y="432253"/>
                </a:cubicBezTo>
                <a:cubicBezTo>
                  <a:pt x="2521" y="434933"/>
                  <a:pt x="2308" y="437399"/>
                  <a:pt x="2189" y="439533"/>
                </a:cubicBezTo>
                <a:cubicBezTo>
                  <a:pt x="2071" y="441193"/>
                  <a:pt x="1952" y="442664"/>
                  <a:pt x="1833" y="443991"/>
                </a:cubicBezTo>
                <a:cubicBezTo>
                  <a:pt x="1099" y="452979"/>
                  <a:pt x="387" y="462156"/>
                  <a:pt x="340" y="471547"/>
                </a:cubicBezTo>
                <a:cubicBezTo>
                  <a:pt x="-727" y="499671"/>
                  <a:pt x="719" y="529432"/>
                  <a:pt x="4631" y="559951"/>
                </a:cubicBezTo>
                <a:cubicBezTo>
                  <a:pt x="11980" y="621062"/>
                  <a:pt x="31467" y="684899"/>
                  <a:pt x="61457" y="743661"/>
                </a:cubicBezTo>
                <a:cubicBezTo>
                  <a:pt x="91162" y="802637"/>
                  <a:pt x="132365" y="855661"/>
                  <a:pt x="177408" y="898583"/>
                </a:cubicBezTo>
                <a:cubicBezTo>
                  <a:pt x="199859" y="920186"/>
                  <a:pt x="223589" y="938991"/>
                  <a:pt x="247154" y="955330"/>
                </a:cubicBezTo>
                <a:cubicBezTo>
                  <a:pt x="258771" y="963725"/>
                  <a:pt x="270790" y="970862"/>
                  <a:pt x="282241" y="978047"/>
                </a:cubicBezTo>
                <a:cubicBezTo>
                  <a:pt x="288144" y="981367"/>
                  <a:pt x="293928" y="984640"/>
                  <a:pt x="299594" y="987841"/>
                </a:cubicBezTo>
                <a:cubicBezTo>
                  <a:pt x="302439" y="989430"/>
                  <a:pt x="305260" y="990995"/>
                  <a:pt x="308081" y="992537"/>
                </a:cubicBezTo>
                <a:cubicBezTo>
                  <a:pt x="310950" y="993960"/>
                  <a:pt x="313771" y="995382"/>
                  <a:pt x="316592" y="996805"/>
                </a:cubicBezTo>
                <a:cubicBezTo>
                  <a:pt x="350161" y="1013832"/>
                  <a:pt x="381075" y="1025546"/>
                  <a:pt x="406418" y="1033538"/>
                </a:cubicBezTo>
                <a:cubicBezTo>
                  <a:pt x="410638" y="1035032"/>
                  <a:pt x="416043" y="1036573"/>
                  <a:pt x="422444" y="1038328"/>
                </a:cubicBezTo>
                <a:cubicBezTo>
                  <a:pt x="425004" y="1039063"/>
                  <a:pt x="427517" y="1039751"/>
                  <a:pt x="429912" y="1040391"/>
                </a:cubicBezTo>
                <a:cubicBezTo>
                  <a:pt x="432852" y="1041197"/>
                  <a:pt x="435602" y="1041956"/>
                  <a:pt x="438281" y="1042691"/>
                </a:cubicBezTo>
                <a:cubicBezTo>
                  <a:pt x="438375" y="1042715"/>
                  <a:pt x="438470" y="1042738"/>
                  <a:pt x="438565" y="1042762"/>
                </a:cubicBezTo>
                <a:cubicBezTo>
                  <a:pt x="438565" y="1042762"/>
                  <a:pt x="438589" y="1042762"/>
                  <a:pt x="438589" y="1042762"/>
                </a:cubicBezTo>
                <a:cubicBezTo>
                  <a:pt x="439039" y="1042881"/>
                  <a:pt x="439537" y="1043023"/>
                  <a:pt x="439964" y="1043142"/>
                </a:cubicBezTo>
                <a:cubicBezTo>
                  <a:pt x="441860" y="1043616"/>
                  <a:pt x="443686" y="1044043"/>
                  <a:pt x="445440" y="1044422"/>
                </a:cubicBezTo>
                <a:cubicBezTo>
                  <a:pt x="450703" y="1045679"/>
                  <a:pt x="456345" y="1046960"/>
                  <a:pt x="462343" y="1048216"/>
                </a:cubicBezTo>
                <a:cubicBezTo>
                  <a:pt x="462580" y="1048264"/>
                  <a:pt x="462841" y="1048335"/>
                  <a:pt x="463078" y="1048382"/>
                </a:cubicBezTo>
                <a:cubicBezTo>
                  <a:pt x="466919" y="1049236"/>
                  <a:pt x="469858" y="1049924"/>
                  <a:pt x="471873" y="1050232"/>
                </a:cubicBezTo>
                <a:cubicBezTo>
                  <a:pt x="473889" y="1050588"/>
                  <a:pt x="474908" y="1050754"/>
                  <a:pt x="474908" y="1050754"/>
                </a:cubicBezTo>
                <a:cubicBezTo>
                  <a:pt x="475050" y="1050777"/>
                  <a:pt x="475216" y="1050777"/>
                  <a:pt x="475358" y="1050801"/>
                </a:cubicBezTo>
                <a:cubicBezTo>
                  <a:pt x="498994" y="1055259"/>
                  <a:pt x="527158" y="1059148"/>
                  <a:pt x="558902" y="1060690"/>
                </a:cubicBezTo>
                <a:cubicBezTo>
                  <a:pt x="565208" y="1060856"/>
                  <a:pt x="571633" y="1060998"/>
                  <a:pt x="578176" y="1061188"/>
                </a:cubicBezTo>
                <a:cubicBezTo>
                  <a:pt x="581447" y="1061259"/>
                  <a:pt x="584766" y="1061330"/>
                  <a:pt x="588109" y="1061401"/>
                </a:cubicBezTo>
                <a:cubicBezTo>
                  <a:pt x="591452" y="1061330"/>
                  <a:pt x="594818" y="1061235"/>
                  <a:pt x="598208" y="1061164"/>
                </a:cubicBezTo>
                <a:cubicBezTo>
                  <a:pt x="605012" y="1060974"/>
                  <a:pt x="611911" y="1060785"/>
                  <a:pt x="618928" y="1060595"/>
                </a:cubicBezTo>
                <a:cubicBezTo>
                  <a:pt x="625922" y="1060073"/>
                  <a:pt x="633034" y="1059552"/>
                  <a:pt x="640241" y="1059030"/>
                </a:cubicBezTo>
                <a:cubicBezTo>
                  <a:pt x="668998" y="1056326"/>
                  <a:pt x="699295" y="1052082"/>
                  <a:pt x="729877" y="1044446"/>
                </a:cubicBezTo>
                <a:cubicBezTo>
                  <a:pt x="791065" y="1029483"/>
                  <a:pt x="854102" y="1003872"/>
                  <a:pt x="910169" y="967447"/>
                </a:cubicBezTo>
                <a:cubicBezTo>
                  <a:pt x="966355" y="931332"/>
                  <a:pt x="1016116" y="885896"/>
                  <a:pt x="1054237" y="836880"/>
                </a:cubicBezTo>
                <a:cubicBezTo>
                  <a:pt x="1058836" y="830999"/>
                  <a:pt x="1063317" y="825071"/>
                  <a:pt x="1067632" y="819119"/>
                </a:cubicBezTo>
                <a:lnTo>
                  <a:pt x="1067632" y="626231"/>
                </a:lnTo>
                <a:cubicBezTo>
                  <a:pt x="1064383" y="637068"/>
                  <a:pt x="1060496" y="648498"/>
                  <a:pt x="1055849" y="660379"/>
                </a:cubicBezTo>
                <a:cubicBezTo>
                  <a:pt x="1048429" y="680085"/>
                  <a:pt x="1038614" y="700668"/>
                  <a:pt x="1027068" y="721845"/>
                </a:cubicBezTo>
                <a:close/>
              </a:path>
            </a:pathLst>
          </a:custGeom>
          <a:solidFill>
            <a:srgbClr val="F1F2F2">
              <a:alpha val="46934"/>
            </a:srgbClr>
          </a:solidFill>
          <a:ln w="2370" cap="flat">
            <a:noFill/>
            <a:prstDash val="solid"/>
            <a:miter/>
          </a:ln>
        </p:spPr>
        <p:txBody>
          <a:bodyPr rtlCol="0" anchor="ctr"/>
          <a:lstStyle/>
          <a:p>
            <a:endParaRPr lang="en-US"/>
          </a:p>
        </p:txBody>
      </p:sp>
      <p:sp>
        <p:nvSpPr>
          <p:cNvPr id="3" name="Rectangle 2">
            <a:extLst>
              <a:ext uri="{FF2B5EF4-FFF2-40B4-BE49-F238E27FC236}">
                <a16:creationId xmlns:a16="http://schemas.microsoft.com/office/drawing/2014/main" id="{CB740006-F160-C44D-89FA-19A0B2F5D62F}"/>
              </a:ext>
            </a:extLst>
          </p:cNvPr>
          <p:cNvSpPr/>
          <p:nvPr userDrawn="1"/>
        </p:nvSpPr>
        <p:spPr>
          <a:xfrm>
            <a:off x="5297295" y="0"/>
            <a:ext cx="6257396" cy="6858000"/>
          </a:xfrm>
          <a:prstGeom prst="rect">
            <a:avLst/>
          </a:prstGeom>
          <a:solidFill>
            <a:srgbClr val="29723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Text Placeholder 17">
            <a:extLst>
              <a:ext uri="{FF2B5EF4-FFF2-40B4-BE49-F238E27FC236}">
                <a16:creationId xmlns:a16="http://schemas.microsoft.com/office/drawing/2014/main" id="{BAB2E43A-01A9-034A-94FD-65F98C9802AB}"/>
              </a:ext>
            </a:extLst>
          </p:cNvPr>
          <p:cNvSpPr>
            <a:spLocks noGrp="1"/>
          </p:cNvSpPr>
          <p:nvPr>
            <p:ph type="body" sz="quarter" idx="18" hasCustomPrompt="1"/>
          </p:nvPr>
        </p:nvSpPr>
        <p:spPr>
          <a:xfrm>
            <a:off x="5635533" y="642972"/>
            <a:ext cx="5343821" cy="4865435"/>
          </a:xfrm>
        </p:spPr>
        <p:txBody>
          <a:bodyPr/>
          <a:lstStyle>
            <a:lvl1pPr>
              <a:buNone/>
              <a:defRPr sz="2400" b="0"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a:t>Sub-heading</a:t>
            </a:r>
            <a:endParaRPr lang="en-US"/>
          </a:p>
        </p:txBody>
      </p:sp>
      <p:sp>
        <p:nvSpPr>
          <p:cNvPr id="11" name="Text Placeholder 23">
            <a:extLst>
              <a:ext uri="{FF2B5EF4-FFF2-40B4-BE49-F238E27FC236}">
                <a16:creationId xmlns:a16="http://schemas.microsoft.com/office/drawing/2014/main" id="{950BB21B-863E-E545-BC10-366FC83CCA53}"/>
              </a:ext>
            </a:extLst>
          </p:cNvPr>
          <p:cNvSpPr>
            <a:spLocks noGrp="1"/>
          </p:cNvSpPr>
          <p:nvPr>
            <p:ph type="body" sz="quarter" idx="16" hasCustomPrompt="1"/>
          </p:nvPr>
        </p:nvSpPr>
        <p:spPr>
          <a:xfrm>
            <a:off x="614833" y="599475"/>
            <a:ext cx="4164986" cy="5025470"/>
          </a:xfrm>
        </p:spPr>
        <p:txBody>
          <a:bodyPr>
            <a:normAutofit/>
          </a:bodyPr>
          <a:lstStyle>
            <a:lvl1pPr marL="0" indent="0" algn="l">
              <a:buNone/>
              <a:defRPr sz="3600" b="1" i="0">
                <a:solidFill>
                  <a:srgbClr val="A2CC3A"/>
                </a:solidFill>
                <a:latin typeface="+mn-lt"/>
              </a:defRPr>
            </a:lvl1pPr>
          </a:lstStyle>
          <a:p>
            <a:pPr lvl="0"/>
            <a:r>
              <a:rPr lang="en-US"/>
              <a:t>Heading</a:t>
            </a:r>
          </a:p>
        </p:txBody>
      </p:sp>
      <p:grpSp>
        <p:nvGrpSpPr>
          <p:cNvPr id="14" name="Group 13">
            <a:extLst>
              <a:ext uri="{FF2B5EF4-FFF2-40B4-BE49-F238E27FC236}">
                <a16:creationId xmlns:a16="http://schemas.microsoft.com/office/drawing/2014/main" id="{981D5C40-2A01-C842-A222-582847617EE6}"/>
              </a:ext>
            </a:extLst>
          </p:cNvPr>
          <p:cNvGrpSpPr/>
          <p:nvPr userDrawn="1"/>
        </p:nvGrpSpPr>
        <p:grpSpPr>
          <a:xfrm>
            <a:off x="11317591" y="2229060"/>
            <a:ext cx="474200" cy="4867482"/>
            <a:chOff x="1009808" y="-71087"/>
            <a:chExt cx="474200" cy="4867482"/>
          </a:xfrm>
        </p:grpSpPr>
        <p:sp>
          <p:nvSpPr>
            <p:cNvPr id="15" name="Graphic 4">
              <a:extLst>
                <a:ext uri="{FF2B5EF4-FFF2-40B4-BE49-F238E27FC236}">
                  <a16:creationId xmlns:a16="http://schemas.microsoft.com/office/drawing/2014/main" id="{5FEB6C01-B86F-164A-88C2-939A6E5A380A}"/>
                </a:ext>
              </a:extLst>
            </p:cNvPr>
            <p:cNvSpPr/>
            <p:nvPr userDrawn="1"/>
          </p:nvSpPr>
          <p:spPr>
            <a:xfrm>
              <a:off x="1009808" y="380038"/>
              <a:ext cx="474200" cy="3865418"/>
            </a:xfrm>
            <a:custGeom>
              <a:avLst/>
              <a:gdLst>
                <a:gd name="connsiteX0" fmla="*/ 0 w 716474"/>
                <a:gd name="connsiteY0" fmla="*/ 0 h 1160145"/>
                <a:gd name="connsiteX1" fmla="*/ 716474 w 716474"/>
                <a:gd name="connsiteY1" fmla="*/ 0 h 1160145"/>
                <a:gd name="connsiteX2" fmla="*/ 716474 w 716474"/>
                <a:gd name="connsiteY2" fmla="*/ 1160145 h 1160145"/>
                <a:gd name="connsiteX3" fmla="*/ 0 w 716474"/>
                <a:gd name="connsiteY3" fmla="*/ 1160145 h 1160145"/>
              </a:gdLst>
              <a:ahLst/>
              <a:cxnLst>
                <a:cxn ang="0">
                  <a:pos x="connsiteX0" y="connsiteY0"/>
                </a:cxn>
                <a:cxn ang="0">
                  <a:pos x="connsiteX1" y="connsiteY1"/>
                </a:cxn>
                <a:cxn ang="0">
                  <a:pos x="connsiteX2" y="connsiteY2"/>
                </a:cxn>
                <a:cxn ang="0">
                  <a:pos x="connsiteX3" y="connsiteY3"/>
                </a:cxn>
              </a:cxnLst>
              <a:rect l="l" t="t" r="r" b="b"/>
              <a:pathLst>
                <a:path w="716474" h="1160145">
                  <a:moveTo>
                    <a:pt x="0" y="0"/>
                  </a:moveTo>
                  <a:lnTo>
                    <a:pt x="716474" y="0"/>
                  </a:lnTo>
                  <a:lnTo>
                    <a:pt x="716474" y="1160145"/>
                  </a:lnTo>
                  <a:lnTo>
                    <a:pt x="0" y="1160145"/>
                  </a:lnTo>
                  <a:close/>
                </a:path>
              </a:pathLst>
            </a:custGeom>
            <a:solidFill>
              <a:srgbClr val="84BA41"/>
            </a:solidFill>
            <a:ln w="2370" cap="flat">
              <a:noFill/>
              <a:prstDash val="solid"/>
              <a:miter/>
            </a:ln>
          </p:spPr>
          <p:txBody>
            <a:bodyPr rtlCol="0" anchor="ctr"/>
            <a:lstStyle/>
            <a:p>
              <a:endParaRPr lang="en-US"/>
            </a:p>
          </p:txBody>
        </p:sp>
        <p:sp>
          <p:nvSpPr>
            <p:cNvPr id="16" name="Text Box 5">
              <a:extLst>
                <a:ext uri="{FF2B5EF4-FFF2-40B4-BE49-F238E27FC236}">
                  <a16:creationId xmlns:a16="http://schemas.microsoft.com/office/drawing/2014/main" id="{B7652548-8EDF-8E42-A4F6-0B27CA4ED7E3}"/>
                </a:ext>
              </a:extLst>
            </p:cNvPr>
            <p:cNvSpPr txBox="1"/>
            <p:nvPr userDrawn="1"/>
          </p:nvSpPr>
          <p:spPr>
            <a:xfrm rot="16200000">
              <a:off x="-1186833" y="2175463"/>
              <a:ext cx="4867482" cy="374382"/>
            </a:xfrm>
            <a:prstGeom prst="rect">
              <a:avLst/>
            </a:prstGeom>
            <a:noFill/>
            <a:ln>
              <a:noFill/>
            </a:ln>
            <a:effectLst/>
          </p:spPr>
          <p:style>
            <a:lnRef idx="0">
              <a:schemeClr val="accent1"/>
            </a:lnRef>
            <a:fillRef idx="0">
              <a:schemeClr val="accent1"/>
            </a:fillRef>
            <a:effectRef idx="0">
              <a:schemeClr val="accent1"/>
            </a:effectRef>
            <a:fontRef idx="minor">
              <a:schemeClr val="dk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r>
                <a:rPr lang="en-IE" sz="950" b="1" spc="170" baseline="0">
                  <a:solidFill>
                    <a:schemeClr val="bg1"/>
                  </a:solidFill>
                  <a:effectLst/>
                  <a:latin typeface="+mn-lt"/>
                  <a:ea typeface="Times New Roman" panose="02020603050405020304" pitchFamily="18" charset="0"/>
                  <a:cs typeface="Times New Roman" panose="02020603050405020304" pitchFamily="18" charset="0"/>
                </a:rPr>
                <a:t>SUSTAINABLE</a:t>
              </a:r>
              <a:r>
                <a:rPr lang="en-IE" sz="950" spc="170" baseline="0">
                  <a:solidFill>
                    <a:schemeClr val="bg1"/>
                  </a:solidFill>
                  <a:effectLst/>
                  <a:latin typeface="+mj-lt"/>
                  <a:ea typeface="Times New Roman" panose="02020603050405020304" pitchFamily="18" charset="0"/>
                  <a:cs typeface="Times New Roman" panose="02020603050405020304" pitchFamily="18" charset="0"/>
                </a:rPr>
                <a:t> FUTURES FOR ENTERPRISE CENTRES</a:t>
              </a:r>
              <a:endParaRPr lang="en-IE" sz="950" spc="170" baseline="0">
                <a:solidFill>
                  <a:schemeClr val="bg1"/>
                </a:solidFill>
                <a:effectLst/>
                <a:latin typeface="+mj-lt"/>
                <a:ea typeface="Calibri" panose="020F0502020204030204" pitchFamily="34" charset="0"/>
                <a:cs typeface="Times New Roman" panose="02020603050405020304" pitchFamily="18" charset="0"/>
              </a:endParaRPr>
            </a:p>
          </p:txBody>
        </p:sp>
      </p:grpSp>
    </p:spTree>
    <p:extLst>
      <p:ext uri="{BB962C8B-B14F-4D97-AF65-F5344CB8AC3E}">
        <p14:creationId xmlns:p14="http://schemas.microsoft.com/office/powerpoint/2010/main" val="390046653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theme" Target="../theme/theme1.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4F337BB-9F57-1B43-913A-21BC65FFB72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70557024-83C6-E440-928C-6196DF32B1C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6124A238-6532-A840-B650-EB91262EE67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B7FD578-4D8C-F94D-9569-CDE05732EEA7}" type="datetimeFigureOut">
              <a:rPr lang="en-US" smtClean="0"/>
              <a:t>11/12/2022</a:t>
            </a:fld>
            <a:endParaRPr lang="en-US"/>
          </a:p>
        </p:txBody>
      </p:sp>
      <p:sp>
        <p:nvSpPr>
          <p:cNvPr id="5" name="Footer Placeholder 4">
            <a:extLst>
              <a:ext uri="{FF2B5EF4-FFF2-40B4-BE49-F238E27FC236}">
                <a16:creationId xmlns:a16="http://schemas.microsoft.com/office/drawing/2014/main" id="{2229FE06-AD7A-EE46-8712-1181F535E698}"/>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226DBF10-9497-BF4E-8AAE-86407B918452}"/>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E760C49-C21F-C349-B509-93C281143DFD}" type="slidenum">
              <a:rPr lang="en-US" smtClean="0"/>
              <a:t>‹#›</a:t>
            </a:fld>
            <a:endParaRPr lang="en-US"/>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68" r:id="rId2"/>
    <p:sldLayoutId id="2147483829" r:id="rId3"/>
    <p:sldLayoutId id="2147483842" r:id="rId4"/>
    <p:sldLayoutId id="2147483840" r:id="rId5"/>
    <p:sldLayoutId id="2147483861" r:id="rId6"/>
    <p:sldLayoutId id="2147483879" r:id="rId7"/>
    <p:sldLayoutId id="2147483862" r:id="rId8"/>
    <p:sldLayoutId id="2147483846" r:id="rId9"/>
    <p:sldLayoutId id="2147483882" r:id="rId10"/>
    <p:sldLayoutId id="2147483866" r:id="rId11"/>
    <p:sldLayoutId id="2147483883" r:id="rId12"/>
    <p:sldLayoutId id="2147483886" r:id="rId13"/>
    <p:sldLayoutId id="2147483885" r:id="rId14"/>
    <p:sldLayoutId id="2147483875" r:id="rId15"/>
    <p:sldLayoutId id="2147483833" r:id="rId16"/>
    <p:sldLayoutId id="2147483847" r:id="rId17"/>
    <p:sldLayoutId id="2147483871" r:id="rId18"/>
    <p:sldLayoutId id="2147483837" r:id="rId19"/>
    <p:sldLayoutId id="2147483838" r:id="rId20"/>
    <p:sldLayoutId id="2147483844" r:id="rId21"/>
    <p:sldLayoutId id="2147483848" r:id="rId22"/>
    <p:sldLayoutId id="2147483849" r:id="rId23"/>
    <p:sldLayoutId id="2147483851" r:id="rId24"/>
    <p:sldLayoutId id="2147483854" r:id="rId25"/>
    <p:sldLayoutId id="2147483855" r:id="rId26"/>
    <p:sldLayoutId id="2147483856" r:id="rId27"/>
    <p:sldLayoutId id="2147483857" r:id="rId28"/>
    <p:sldLayoutId id="2147483864" r:id="rId29"/>
    <p:sldLayoutId id="2147483852" r:id="rId30"/>
    <p:sldLayoutId id="2147483858" r:id="rId31"/>
    <p:sldLayoutId id="2147483859" r:id="rId32"/>
    <p:sldLayoutId id="2147483860" r:id="rId33"/>
    <p:sldLayoutId id="2147483853" r:id="rId3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xml"/><Relationship Id="rId1" Type="http://schemas.openxmlformats.org/officeDocument/2006/relationships/slideLayout" Target="../slideLayouts/slideLayout11.xml"/><Relationship Id="rId4" Type="http://schemas.openxmlformats.org/officeDocument/2006/relationships/image" Target="../media/image23.svg"/></Relationships>
</file>

<file path=ppt/slides/_rels/slide11.xml.rels><?xml version="1.0" encoding="UTF-8" standalone="yes"?>
<Relationships xmlns="http://schemas.openxmlformats.org/package/2006/relationships"><Relationship Id="rId3" Type="http://schemas.openxmlformats.org/officeDocument/2006/relationships/hyperlink" Target="https://www.lego.com/en-us/sustainability/environment/replay/" TargetMode="External"/><Relationship Id="rId2" Type="http://schemas.openxmlformats.org/officeDocument/2006/relationships/hyperlink" Target="https://www.lego.com/en-us/sustainability/environment/" TargetMode="External"/><Relationship Id="rId1" Type="http://schemas.openxmlformats.org/officeDocument/2006/relationships/slideLayout" Target="../slideLayouts/slideLayout16.xml"/><Relationship Id="rId4" Type="http://schemas.openxmlformats.org/officeDocument/2006/relationships/image" Target="../media/image24.png"/></Relationships>
</file>

<file path=ppt/slides/_rels/slide12.xml.rels><?xml version="1.0" encoding="UTF-8" standalone="yes"?>
<Relationships xmlns="http://schemas.openxmlformats.org/package/2006/relationships"><Relationship Id="rId3" Type="http://schemas.openxmlformats.org/officeDocument/2006/relationships/hyperlink" Target="https://query.prod.cms.rt.microsoft.com/cms/api/am/binary/RE4RwfV" TargetMode="External"/><Relationship Id="rId2" Type="http://schemas.openxmlformats.org/officeDocument/2006/relationships/notesSlide" Target="../notesSlides/notesSlide3.xml"/><Relationship Id="rId1" Type="http://schemas.openxmlformats.org/officeDocument/2006/relationships/slideLayout" Target="../slideLayouts/slideLayout16.xml"/><Relationship Id="rId5" Type="http://schemas.openxmlformats.org/officeDocument/2006/relationships/image" Target="../media/image25.png"/><Relationship Id="rId4" Type="http://schemas.openxmlformats.org/officeDocument/2006/relationships/hyperlink" Target="https://www.microsoft.com/en-us/corporate-responsibility/sustainability/report#coreui-feature-1ntt3w7"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about.ikea.com/en/sustainability" TargetMode="External"/><Relationship Id="rId2" Type="http://schemas.openxmlformats.org/officeDocument/2006/relationships/notesSlide" Target="../notesSlides/notesSlide4.xml"/><Relationship Id="rId1" Type="http://schemas.openxmlformats.org/officeDocument/2006/relationships/slideLayout" Target="../slideLayouts/slideLayout16.xml"/><Relationship Id="rId4" Type="http://schemas.openxmlformats.org/officeDocument/2006/relationships/image" Target="../media/image26.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6.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hyperlink" Target="https://climatejargonbuster.ie/enterprise-2/" TargetMode="External"/><Relationship Id="rId1" Type="http://schemas.openxmlformats.org/officeDocument/2006/relationships/slideLayout" Target="../slideLayouts/slideLayout16.xml"/><Relationship Id="rId4" Type="http://schemas.openxmlformats.org/officeDocument/2006/relationships/hyperlink" Target="https://climatejargonbuster.ie/"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35.png"/><Relationship Id="rId3" Type="http://schemas.openxmlformats.org/officeDocument/2006/relationships/image" Target="../media/image30.svg"/><Relationship Id="rId7" Type="http://schemas.openxmlformats.org/officeDocument/2006/relationships/image" Target="../media/image34.svg"/><Relationship Id="rId2" Type="http://schemas.openxmlformats.org/officeDocument/2006/relationships/image" Target="../media/image29.png"/><Relationship Id="rId1" Type="http://schemas.openxmlformats.org/officeDocument/2006/relationships/slideLayout" Target="../slideLayouts/slideLayout26.xml"/><Relationship Id="rId6" Type="http://schemas.openxmlformats.org/officeDocument/2006/relationships/image" Target="../media/image33.png"/><Relationship Id="rId11" Type="http://schemas.openxmlformats.org/officeDocument/2006/relationships/image" Target="../media/image38.svg"/><Relationship Id="rId5" Type="http://schemas.openxmlformats.org/officeDocument/2006/relationships/image" Target="../media/image32.svg"/><Relationship Id="rId10" Type="http://schemas.openxmlformats.org/officeDocument/2006/relationships/image" Target="../media/image37.png"/><Relationship Id="rId4" Type="http://schemas.openxmlformats.org/officeDocument/2006/relationships/image" Target="../media/image31.png"/><Relationship Id="rId9" Type="http://schemas.openxmlformats.org/officeDocument/2006/relationships/image" Target="../media/image36.sv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1.xml"/></Relationships>
</file>

<file path=ppt/slides/_rels/slide21.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hyperlink" Target="https://www.blackrock.com/corporate/about-us/leadership/larry-fink#:~:text=Laurence%20D.%20Fink%20is%20Founder%2C%20Chairman%20and%20Chief,a%20global%20leader%20in%20investment%20and%20technology%20solutions." TargetMode="External"/><Relationship Id="rId1" Type="http://schemas.openxmlformats.org/officeDocument/2006/relationships/slideLayout" Target="../slideLayouts/slideLayout12.xml"/><Relationship Id="rId4" Type="http://schemas.openxmlformats.org/officeDocument/2006/relationships/image" Target="../media/image40.svg"/></Relationships>
</file>

<file path=ppt/slides/_rels/slide22.xml.rels><?xml version="1.0" encoding="UTF-8" standalone="yes"?>
<Relationships xmlns="http://schemas.openxmlformats.org/package/2006/relationships"><Relationship Id="rId3" Type="http://schemas.openxmlformats.org/officeDocument/2006/relationships/image" Target="../media/image40.svg"/><Relationship Id="rId2" Type="http://schemas.openxmlformats.org/officeDocument/2006/relationships/image" Target="../media/image39.png"/><Relationship Id="rId1" Type="http://schemas.openxmlformats.org/officeDocument/2006/relationships/slideLayout" Target="../slideLayouts/slideLayout12.xml"/><Relationship Id="rId4" Type="http://schemas.openxmlformats.org/officeDocument/2006/relationships/image" Target="../media/image41.png"/></Relationships>
</file>

<file path=ppt/slides/_rels/slide23.xml.rels><?xml version="1.0" encoding="UTF-8" standalone="yes"?>
<Relationships xmlns="http://schemas.openxmlformats.org/package/2006/relationships"><Relationship Id="rId3" Type="http://schemas.openxmlformats.org/officeDocument/2006/relationships/hyperlink" Target="https://leadershipfreak.blog/2021/07/13/purpose-simplified-who-do-you-want-to-be-when-you-grow-old/" TargetMode="External"/><Relationship Id="rId2" Type="http://schemas.openxmlformats.org/officeDocument/2006/relationships/image" Target="../media/image42.jpeg"/><Relationship Id="rId1" Type="http://schemas.openxmlformats.org/officeDocument/2006/relationships/slideLayout" Target="../slideLayouts/slideLayout15.xml"/></Relationships>
</file>

<file path=ppt/slides/_rels/slide24.xml.rels><?xml version="1.0" encoding="UTF-8" standalone="yes"?>
<Relationships xmlns="http://schemas.openxmlformats.org/package/2006/relationships"><Relationship Id="rId3" Type="http://schemas.openxmlformats.org/officeDocument/2006/relationships/hyperlink" Target="https://pdaidfoundation.org/en/about-us" TargetMode="External"/><Relationship Id="rId2" Type="http://schemas.openxmlformats.org/officeDocument/2006/relationships/hyperlink" Target="https://phoenixdesignaid.com/" TargetMode="External"/><Relationship Id="rId1" Type="http://schemas.openxmlformats.org/officeDocument/2006/relationships/slideLayout" Target="../slideLayouts/slideLayout15.xml"/><Relationship Id="rId4" Type="http://schemas.openxmlformats.org/officeDocument/2006/relationships/hyperlink" Target="https://www.sautikuufoundation.org/"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43.png"/><Relationship Id="rId1" Type="http://schemas.openxmlformats.org/officeDocument/2006/relationships/slideLayout" Target="../slideLayouts/slideLayout5.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29.xml.rels><?xml version="1.0" encoding="UTF-8" standalone="yes"?>
<Relationships xmlns="http://schemas.openxmlformats.org/package/2006/relationships"><Relationship Id="rId3" Type="http://schemas.openxmlformats.org/officeDocument/2006/relationships/hyperlink" Target="https://www.greeneconomycoalition.org/news-analysis/10-affordable-ways-to-become-a-green-business" TargetMode="External"/><Relationship Id="rId2" Type="http://schemas.openxmlformats.org/officeDocument/2006/relationships/image" Target="../media/image45.jpeg"/><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image" Target="../media/image47.svg"/><Relationship Id="rId2" Type="http://schemas.openxmlformats.org/officeDocument/2006/relationships/image" Target="../media/image46.png"/><Relationship Id="rId1" Type="http://schemas.openxmlformats.org/officeDocument/2006/relationships/slideLayout" Target="../slideLayouts/slideLayout12.xml"/><Relationship Id="rId4" Type="http://schemas.openxmlformats.org/officeDocument/2006/relationships/hyperlink" Target="https://www.nrep.org/blog/environmental-sustainability-issues#:~:text=Top%208%20Environmental%20Sustainability%20Issues%20We%20Need%20to,Ocean%20Acidification%20...%208%20%238%3A%20Air%20Pollution%20" TargetMode="External"/></Relationships>
</file>

<file path=ppt/slides/_rels/slide32.xml.rels><?xml version="1.0" encoding="UTF-8" standalone="yes"?>
<Relationships xmlns="http://schemas.openxmlformats.org/package/2006/relationships"><Relationship Id="rId3" Type="http://schemas.openxmlformats.org/officeDocument/2006/relationships/hyperlink" Target="https://unesdoc.unesco.org/ark:/48223/pf0000247553" TargetMode="External"/><Relationship Id="rId2" Type="http://schemas.openxmlformats.org/officeDocument/2006/relationships/hyperlink" Target="https://www.unep.org/resources/report/decoupling-natural-resource-use-and-environmental-impacts-economic-growth" TargetMode="External"/><Relationship Id="rId1" Type="http://schemas.openxmlformats.org/officeDocument/2006/relationships/slideLayout" Target="../slideLayouts/slideLayout12.xml"/><Relationship Id="rId6" Type="http://schemas.openxmlformats.org/officeDocument/2006/relationships/hyperlink" Target="https://www.nrep.org/blog/environmental-sustainability-issues#:~:text=Top%208%20Environmental%20Sustainability%20Issues%20We%20Need%20to,Ocean%20Acidification%20...%208%20%238%3A%20Air%20Pollution%20" TargetMode="External"/><Relationship Id="rId5" Type="http://schemas.openxmlformats.org/officeDocument/2006/relationships/image" Target="../media/image47.svg"/><Relationship Id="rId4" Type="http://schemas.openxmlformats.org/officeDocument/2006/relationships/image" Target="../media/image46.png"/></Relationships>
</file>

<file path=ppt/slides/_rels/slide33.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hyperlink" Target="https://mynasadata.larc.nasa.gov/basic-page/deforestation" TargetMode="External"/><Relationship Id="rId1" Type="http://schemas.openxmlformats.org/officeDocument/2006/relationships/slideLayout" Target="../slideLayouts/slideLayout12.xml"/><Relationship Id="rId5" Type="http://schemas.openxmlformats.org/officeDocument/2006/relationships/hyperlink" Target="https://www.nrep.org/blog/environmental-sustainability-issues#:~:text=Top%208%20Environmental%20Sustainability%20Issues%20We%20Need%20to,Ocean%20Acidification%20...%208%20%238%3A%20Air%20Pollution%20" TargetMode="External"/><Relationship Id="rId4" Type="http://schemas.openxmlformats.org/officeDocument/2006/relationships/image" Target="../media/image47.svg"/></Relationships>
</file>

<file path=ppt/slides/_rels/slide34.xml.rels><?xml version="1.0" encoding="UTF-8" standalone="yes"?>
<Relationships xmlns="http://schemas.openxmlformats.org/package/2006/relationships"><Relationship Id="rId2" Type="http://schemas.openxmlformats.org/officeDocument/2006/relationships/image" Target="../media/image48.png"/><Relationship Id="rId1" Type="http://schemas.openxmlformats.org/officeDocument/2006/relationships/slideLayout" Target="../slideLayouts/slideLayout5.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6.xml.rels><?xml version="1.0" encoding="UTF-8" standalone="yes"?>
<Relationships xmlns="http://schemas.openxmlformats.org/package/2006/relationships"><Relationship Id="rId2" Type="http://schemas.openxmlformats.org/officeDocument/2006/relationships/image" Target="../media/image49.png"/><Relationship Id="rId1" Type="http://schemas.openxmlformats.org/officeDocument/2006/relationships/slideLayout" Target="../slideLayouts/slideLayout14.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hyperlink" Target="https://en.wikipedia.org/wiki/Tony_Robbins#:~:text=Anthony%20Jay%20Robbins%20%28n%C3%A9%20Mahavoric%2C%20born%20February%2029%2C,books%20Unlimited%20Power%20and%20Awaken%20the%20Giant%20Within." TargetMode="External"/><Relationship Id="rId1" Type="http://schemas.openxmlformats.org/officeDocument/2006/relationships/slideLayout" Target="../slideLayouts/slideLayout12.xml"/><Relationship Id="rId4" Type="http://schemas.openxmlformats.org/officeDocument/2006/relationships/image" Target="../media/image51.svg"/></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18.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xml"/><Relationship Id="rId1" Type="http://schemas.openxmlformats.org/officeDocument/2006/relationships/slideLayout" Target="../slideLayouts/slideLayout11.xml"/><Relationship Id="rId4" Type="http://schemas.openxmlformats.org/officeDocument/2006/relationships/image" Target="../media/image7.svg"/></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1.xml.rels><?xml version="1.0" encoding="UTF-8" standalone="yes"?>
<Relationships xmlns="http://schemas.openxmlformats.org/package/2006/relationships"><Relationship Id="rId3" Type="http://schemas.openxmlformats.org/officeDocument/2006/relationships/hyperlink" Target="https://gadgetsin.com/gocube-app-enabled-smart-rubiks-cube.htm" TargetMode="External"/><Relationship Id="rId2" Type="http://schemas.openxmlformats.org/officeDocument/2006/relationships/image" Target="../media/image52.jpeg"/><Relationship Id="rId1" Type="http://schemas.openxmlformats.org/officeDocument/2006/relationships/slideLayout" Target="../slideLayouts/slideLayout14.xml"/></Relationships>
</file>

<file path=ppt/slides/_rels/slide42.xml.rels><?xml version="1.0" encoding="UTF-8" standalone="yes"?>
<Relationships xmlns="http://schemas.openxmlformats.org/package/2006/relationships"><Relationship Id="rId3" Type="http://schemas.openxmlformats.org/officeDocument/2006/relationships/hyperlink" Target="http://www.groundreport.com/time-management-tools-small-business-improve-productivity/" TargetMode="External"/><Relationship Id="rId2" Type="http://schemas.openxmlformats.org/officeDocument/2006/relationships/image" Target="../media/image53.jpeg"/><Relationship Id="rId1" Type="http://schemas.openxmlformats.org/officeDocument/2006/relationships/slideLayout" Target="../slideLayouts/slideLayout14.xml"/></Relationships>
</file>

<file path=ppt/slides/_rels/slide43.xml.rels><?xml version="1.0" encoding="UTF-8" standalone="yes"?>
<Relationships xmlns="http://schemas.openxmlformats.org/package/2006/relationships"><Relationship Id="rId3" Type="http://schemas.openxmlformats.org/officeDocument/2006/relationships/image" Target="../media/image54.png"/><Relationship Id="rId2" Type="http://schemas.openxmlformats.org/officeDocument/2006/relationships/hyperlink" Target="https://en.wikipedia.org/wiki/Zig_Ziglar" TargetMode="External"/><Relationship Id="rId1" Type="http://schemas.openxmlformats.org/officeDocument/2006/relationships/slideLayout" Target="../slideLayouts/slideLayout12.xml"/><Relationship Id="rId4" Type="http://schemas.openxmlformats.org/officeDocument/2006/relationships/image" Target="../media/image55.svg"/></Relationships>
</file>

<file path=ppt/slides/_rels/slide44.xml.rels><?xml version="1.0" encoding="UTF-8" standalone="yes"?>
<Relationships xmlns="http://schemas.openxmlformats.org/package/2006/relationships"><Relationship Id="rId2" Type="http://schemas.openxmlformats.org/officeDocument/2006/relationships/hyperlink" Target="https://ghgprotocol.org/" TargetMode="External"/><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14.xml"/><Relationship Id="rId1" Type="http://schemas.openxmlformats.org/officeDocument/2006/relationships/video" Target="https://www.youtube.com/embed/MG5cIyi-pbU?feature=oembed" TargetMode="Externa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33.xml"/></Relationships>
</file>

<file path=ppt/slides/_rels/slide49.xml.rels><?xml version="1.0" encoding="UTF-8" standalone="yes"?>
<Relationships xmlns="http://schemas.openxmlformats.org/package/2006/relationships"><Relationship Id="rId2" Type="http://schemas.openxmlformats.org/officeDocument/2006/relationships/image" Target="../media/image57.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3" Type="http://schemas.openxmlformats.org/officeDocument/2006/relationships/image" Target="../media/image9.svg"/><Relationship Id="rId2" Type="http://schemas.openxmlformats.org/officeDocument/2006/relationships/image" Target="../media/image8.png"/><Relationship Id="rId1" Type="http://schemas.openxmlformats.org/officeDocument/2006/relationships/slideLayout" Target="../slideLayouts/slideLayout14.xml"/><Relationship Id="rId6" Type="http://schemas.openxmlformats.org/officeDocument/2006/relationships/image" Target="../media/image11.svg"/><Relationship Id="rId5" Type="http://schemas.openxmlformats.org/officeDocument/2006/relationships/image" Target="../media/image10.png"/><Relationship Id="rId4" Type="http://schemas.openxmlformats.org/officeDocument/2006/relationships/hyperlink" Target="https://ec.europa.eu/info/business-economy-euro/doing-business-eu/corporate-sustainability-due-diligence_en" TargetMode="Externa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31.xml"/></Relationships>
</file>

<file path=ppt/slides/_rels/slide51.xml.rels><?xml version="1.0" encoding="UTF-8" standalone="yes"?>
<Relationships xmlns="http://schemas.openxmlformats.org/package/2006/relationships"><Relationship Id="rId3" Type="http://schemas.openxmlformats.org/officeDocument/2006/relationships/hyperlink" Target="https://www.en.aenor.com/certificacion/responsabilidad-social/certificacion-de-la-contribucion-empresarial-a-los-ods" TargetMode="External"/><Relationship Id="rId2" Type="http://schemas.openxmlformats.org/officeDocument/2006/relationships/slideLayout" Target="../slideLayouts/slideLayout14.xml"/><Relationship Id="rId1" Type="http://schemas.openxmlformats.org/officeDocument/2006/relationships/video" Target="https://www.youtube.com/embed/FlFqlc1g9KU?feature=oembed" TargetMode="External"/><Relationship Id="rId4" Type="http://schemas.openxmlformats.org/officeDocument/2006/relationships/image" Target="../media/image58.jpeg"/></Relationships>
</file>

<file path=ppt/slides/_rels/slide52.xml.rels><?xml version="1.0" encoding="UTF-8" standalone="yes"?>
<Relationships xmlns="http://schemas.openxmlformats.org/package/2006/relationships"><Relationship Id="rId3" Type="http://schemas.openxmlformats.org/officeDocument/2006/relationships/hyperlink" Target="https://www.unglobalcompact.org/" TargetMode="External"/><Relationship Id="rId2" Type="http://schemas.openxmlformats.org/officeDocument/2006/relationships/hyperlink" Target="https://www.iso.org/about-us.html" TargetMode="External"/><Relationship Id="rId1" Type="http://schemas.openxmlformats.org/officeDocument/2006/relationships/slideLayout" Target="../slideLayouts/slideLayout14.xml"/><Relationship Id="rId5" Type="http://schemas.openxmlformats.org/officeDocument/2006/relationships/hyperlink" Target="https://freepngimg.com/png/10911-certified-stamp-png-clipart" TargetMode="External"/><Relationship Id="rId4" Type="http://schemas.openxmlformats.org/officeDocument/2006/relationships/image" Target="../media/image59.png"/></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hyperlink" Target="https://en.wikipedia.org/wiki/Tim_Fargo" TargetMode="External"/><Relationship Id="rId1" Type="http://schemas.openxmlformats.org/officeDocument/2006/relationships/slideLayout" Target="../slideLayouts/slideLayout12.xml"/><Relationship Id="rId4" Type="http://schemas.openxmlformats.org/officeDocument/2006/relationships/image" Target="../media/image61.svg"/></Relationships>
</file>

<file path=ppt/slides/_rels/slide55.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56.xml.rels><?xml version="1.0" encoding="UTF-8" standalone="yes"?>
<Relationships xmlns="http://schemas.openxmlformats.org/package/2006/relationships"><Relationship Id="rId2" Type="http://schemas.openxmlformats.org/officeDocument/2006/relationships/image" Target="../media/image63.png"/><Relationship Id="rId1" Type="http://schemas.openxmlformats.org/officeDocument/2006/relationships/slideLayout" Target="../slideLayouts/slideLayout16.xml"/></Relationships>
</file>

<file path=ppt/slides/_rels/slide57.xml.rels><?xml version="1.0" encoding="UTF-8" standalone="yes"?>
<Relationships xmlns="http://schemas.openxmlformats.org/package/2006/relationships"><Relationship Id="rId2" Type="http://schemas.openxmlformats.org/officeDocument/2006/relationships/image" Target="../media/image62.png"/><Relationship Id="rId1" Type="http://schemas.openxmlformats.org/officeDocument/2006/relationships/slideLayout" Target="../slideLayouts/slideLayout1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34.xml"/></Relationships>
</file>

<file path=ppt/slides/_rels/slide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hyperlink" Target="https://performanceinspired.tv/how-can-sustainability-reduce-business-costs/#:~:text=Here%20are%20some%20ways%20in%20which%20sustainability%20can,for%20your%20business.%20...%204%204.%20Cheaper%20Materials" TargetMode="External"/><Relationship Id="rId1" Type="http://schemas.openxmlformats.org/officeDocument/2006/relationships/slideLayout" Target="../slideLayouts/slideLayout14.xml"/><Relationship Id="rId6" Type="http://schemas.openxmlformats.org/officeDocument/2006/relationships/image" Target="../media/image15.svg"/><Relationship Id="rId5" Type="http://schemas.openxmlformats.org/officeDocument/2006/relationships/image" Target="../media/image14.png"/><Relationship Id="rId4" Type="http://schemas.openxmlformats.org/officeDocument/2006/relationships/image" Target="../media/image13.svg"/></Relationships>
</file>

<file path=ppt/slides/_rels/slide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hyperlink" Target="https://newsroom.ibm.com/2022-04-13-IBM-Global-Consumer-Study-Sustainability-Actions-Can-Speak-Louder-Than-Intent" TargetMode="External"/><Relationship Id="rId1" Type="http://schemas.openxmlformats.org/officeDocument/2006/relationships/slideLayout" Target="../slideLayouts/slideLayout14.xml"/><Relationship Id="rId6" Type="http://schemas.openxmlformats.org/officeDocument/2006/relationships/image" Target="../media/image19.svg"/><Relationship Id="rId5" Type="http://schemas.openxmlformats.org/officeDocument/2006/relationships/image" Target="../media/image18.png"/><Relationship Id="rId4" Type="http://schemas.openxmlformats.org/officeDocument/2006/relationships/image" Target="../media/image17.svg"/></Relationships>
</file>

<file path=ppt/slides/_rels/slide8.xml.rels><?xml version="1.0" encoding="UTF-8" standalone="yes"?>
<Relationships xmlns="http://schemas.openxmlformats.org/package/2006/relationships"><Relationship Id="rId3" Type="http://schemas.openxmlformats.org/officeDocument/2006/relationships/image" Target="../media/image21.svg"/><Relationship Id="rId2" Type="http://schemas.openxmlformats.org/officeDocument/2006/relationships/image" Target="../media/image20.png"/><Relationship Id="rId1"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C7A02EA4-4CBF-804E-84A7-7223E815E249}"/>
              </a:ext>
            </a:extLst>
          </p:cNvPr>
          <p:cNvSpPr>
            <a:spLocks noGrp="1"/>
          </p:cNvSpPr>
          <p:nvPr>
            <p:ph type="body" sz="quarter" idx="15"/>
          </p:nvPr>
        </p:nvSpPr>
        <p:spPr>
          <a:xfrm>
            <a:off x="585332" y="2979507"/>
            <a:ext cx="5278651" cy="697353"/>
          </a:xfrm>
        </p:spPr>
        <p:txBody>
          <a:bodyPr/>
          <a:lstStyle/>
          <a:p>
            <a:r>
              <a:rPr lang="en-IE"/>
              <a:t>Sustainable Strategy </a:t>
            </a:r>
            <a:endParaRPr lang="en-US"/>
          </a:p>
        </p:txBody>
      </p:sp>
      <p:sp>
        <p:nvSpPr>
          <p:cNvPr id="9" name="Text Placeholder 8">
            <a:extLst>
              <a:ext uri="{FF2B5EF4-FFF2-40B4-BE49-F238E27FC236}">
                <a16:creationId xmlns:a16="http://schemas.microsoft.com/office/drawing/2014/main" id="{89177E28-4F22-7E40-AB64-D1BAC04F32A8}"/>
              </a:ext>
            </a:extLst>
          </p:cNvPr>
          <p:cNvSpPr>
            <a:spLocks noGrp="1"/>
          </p:cNvSpPr>
          <p:nvPr>
            <p:ph type="body" sz="quarter" idx="16"/>
          </p:nvPr>
        </p:nvSpPr>
        <p:spPr>
          <a:xfrm>
            <a:off x="585332" y="2360984"/>
            <a:ext cx="5278651" cy="697353"/>
          </a:xfrm>
        </p:spPr>
        <p:txBody>
          <a:bodyPr/>
          <a:lstStyle/>
          <a:p>
            <a:r>
              <a:rPr lang="en-US"/>
              <a:t>Module 2 </a:t>
            </a:r>
          </a:p>
        </p:txBody>
      </p:sp>
      <p:pic>
        <p:nvPicPr>
          <p:cNvPr id="2" name="Picture 2" descr="Graphical user interface, text&#10;&#10;Description automatically generated">
            <a:extLst>
              <a:ext uri="{FF2B5EF4-FFF2-40B4-BE49-F238E27FC236}">
                <a16:creationId xmlns:a16="http://schemas.microsoft.com/office/drawing/2014/main" id="{737DD6AE-C35F-1322-AB49-3DF74EE8C7EA}"/>
              </a:ext>
            </a:extLst>
          </p:cNvPr>
          <p:cNvPicPr>
            <a:picLocks noChangeAspect="1"/>
          </p:cNvPicPr>
          <p:nvPr/>
        </p:nvPicPr>
        <p:blipFill>
          <a:blip r:embed="rId2"/>
          <a:stretch>
            <a:fillRect/>
          </a:stretch>
        </p:blipFill>
        <p:spPr>
          <a:xfrm>
            <a:off x="3139924" y="5800239"/>
            <a:ext cx="8609390" cy="724569"/>
          </a:xfrm>
          <a:prstGeom prst="rect">
            <a:avLst/>
          </a:prstGeom>
        </p:spPr>
      </p:pic>
    </p:spTree>
    <p:extLst>
      <p:ext uri="{BB962C8B-B14F-4D97-AF65-F5344CB8AC3E}">
        <p14:creationId xmlns:p14="http://schemas.microsoft.com/office/powerpoint/2010/main" val="228823960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125432-3B18-046A-9044-17C553CD93C1}"/>
              </a:ext>
            </a:extLst>
          </p:cNvPr>
          <p:cNvSpPr>
            <a:spLocks noGrp="1"/>
          </p:cNvSpPr>
          <p:nvPr>
            <p:ph type="body" sz="quarter" idx="18"/>
          </p:nvPr>
        </p:nvSpPr>
        <p:spPr>
          <a:xfrm>
            <a:off x="4638601" y="661585"/>
            <a:ext cx="7091283" cy="5470273"/>
          </a:xfrm>
        </p:spPr>
        <p:txBody>
          <a:bodyPr vert="horz" lIns="91440" tIns="45720" rIns="91440" bIns="45720" rtlCol="0" anchor="t">
            <a:normAutofit lnSpcReduction="10000"/>
          </a:bodyPr>
          <a:lstStyle/>
          <a:p>
            <a:pPr marL="0" indent="0"/>
            <a:r>
              <a:rPr lang="en-US" dirty="0"/>
              <a:t>Strategies come in a range of different forms and will differ depending on the nature of your business. </a:t>
            </a:r>
            <a:endParaRPr lang="en-US"/>
          </a:p>
          <a:p>
            <a:pPr marL="0" indent="0"/>
            <a:r>
              <a:rPr lang="en-US" dirty="0"/>
              <a:t>The Sustainability Strategy or report created by a large multinational may be very ambitious and data driven, but as an SME,  you should start small (not no less ambitiously) and expand it with your business. </a:t>
            </a:r>
            <a:endParaRPr lang="en-US" dirty="0">
              <a:cs typeface="Calibri"/>
            </a:endParaRPr>
          </a:p>
          <a:p>
            <a:pPr marL="0" indent="0"/>
            <a:r>
              <a:rPr lang="en-US" b="1" dirty="0"/>
              <a:t>A strategy in its simplest form is all about choices.  By creating a strategy, we are creating a framework that we can refer to for guidance when faced with difficult decisions and trade-offs as we move forward.</a:t>
            </a:r>
            <a:endParaRPr lang="en-US" b="1" dirty="0">
              <a:cs typeface="Calibri"/>
            </a:endParaRPr>
          </a:p>
          <a:p>
            <a:pPr marL="0" indent="0"/>
            <a:r>
              <a:rPr lang="en-US" dirty="0"/>
              <a:t>When starting a business, you wouldn’t jump in without first making a business plan. The same applies to your business sustainability journey. While a strategy may seem like an unnecessary undertaking, an effective Sustainability Strategy should help you </a:t>
            </a:r>
            <a:r>
              <a:rPr lang="en-US" dirty="0" err="1"/>
              <a:t>prioritise</a:t>
            </a:r>
            <a:r>
              <a:rPr lang="en-US" dirty="0"/>
              <a:t> and conserve resources so you can </a:t>
            </a:r>
            <a:r>
              <a:rPr lang="en-US" dirty="0" err="1"/>
              <a:t>maximise</a:t>
            </a:r>
            <a:r>
              <a:rPr lang="en-US" dirty="0"/>
              <a:t> your impact while focusing on your business practices.</a:t>
            </a:r>
            <a:endParaRPr lang="en-US" dirty="0">
              <a:cs typeface="Calibri"/>
            </a:endParaRPr>
          </a:p>
        </p:txBody>
      </p:sp>
      <p:sp>
        <p:nvSpPr>
          <p:cNvPr id="3" name="Text Placeholder 2">
            <a:extLst>
              <a:ext uri="{FF2B5EF4-FFF2-40B4-BE49-F238E27FC236}">
                <a16:creationId xmlns:a16="http://schemas.microsoft.com/office/drawing/2014/main" id="{B8E63FD7-80F3-9703-3A7E-FC7CDA658CA2}"/>
              </a:ext>
            </a:extLst>
          </p:cNvPr>
          <p:cNvSpPr>
            <a:spLocks noGrp="1"/>
          </p:cNvSpPr>
          <p:nvPr>
            <p:ph type="body" sz="quarter" idx="16"/>
          </p:nvPr>
        </p:nvSpPr>
        <p:spPr>
          <a:xfrm>
            <a:off x="254000" y="1077541"/>
            <a:ext cx="3089893" cy="2445682"/>
          </a:xfrm>
        </p:spPr>
        <p:txBody>
          <a:bodyPr vert="horz" lIns="91440" tIns="45720" rIns="91440" bIns="45720" rtlCol="0" anchor="t">
            <a:normAutofit/>
          </a:bodyPr>
          <a:lstStyle/>
          <a:p>
            <a:pPr algn="ctr"/>
            <a:r>
              <a:rPr lang="en-IE" dirty="0"/>
              <a:t>Let's start with what is a Sustainability Strategy? </a:t>
            </a:r>
            <a:endParaRPr lang="en-IE"/>
          </a:p>
        </p:txBody>
      </p:sp>
      <p:pic>
        <p:nvPicPr>
          <p:cNvPr id="5" name="Picture 5" descr="Graph and note paper pads with pencil">
            <a:extLst>
              <a:ext uri="{FF2B5EF4-FFF2-40B4-BE49-F238E27FC236}">
                <a16:creationId xmlns:a16="http://schemas.microsoft.com/office/drawing/2014/main" id="{C4841096-88F5-8915-5C34-E40F319BFC9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930933" y="3680461"/>
            <a:ext cx="1228026" cy="1228026"/>
          </a:xfrm>
          <a:prstGeom prst="rect">
            <a:avLst/>
          </a:prstGeom>
        </p:spPr>
      </p:pic>
    </p:spTree>
    <p:extLst>
      <p:ext uri="{BB962C8B-B14F-4D97-AF65-F5344CB8AC3E}">
        <p14:creationId xmlns:p14="http://schemas.microsoft.com/office/powerpoint/2010/main" val="265985407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9734EA-AE01-C943-2162-E5AE0AEB7A68}"/>
              </a:ext>
            </a:extLst>
          </p:cNvPr>
          <p:cNvSpPr>
            <a:spLocks noGrp="1"/>
          </p:cNvSpPr>
          <p:nvPr>
            <p:ph type="body" sz="quarter" idx="18"/>
          </p:nvPr>
        </p:nvSpPr>
        <p:spPr>
          <a:xfrm>
            <a:off x="422421" y="2908084"/>
            <a:ext cx="5951768" cy="3833915"/>
          </a:xfrm>
        </p:spPr>
        <p:txBody>
          <a:bodyPr vert="horz" lIns="91440" tIns="45720" rIns="91440" bIns="45720" rtlCol="0" anchor="t">
            <a:normAutofit/>
          </a:bodyPr>
          <a:lstStyle/>
          <a:p>
            <a:pPr marL="0"/>
            <a:r>
              <a:rPr lang="en-US" b="1" dirty="0">
                <a:ea typeface="+mn-lt"/>
                <a:cs typeface="+mn-lt"/>
              </a:rPr>
              <a:t>LEGO</a:t>
            </a:r>
            <a:endParaRPr lang="en-US" b="1" dirty="0"/>
          </a:p>
          <a:p>
            <a:pPr marL="0"/>
            <a:r>
              <a:rPr lang="en-IE" dirty="0">
                <a:hlinkClick r:id="rId2"/>
              </a:rPr>
              <a:t>Lego</a:t>
            </a:r>
            <a:r>
              <a:rPr lang="en-IE" dirty="0"/>
              <a:t> are investing in the circular economy through their </a:t>
            </a:r>
            <a:r>
              <a:rPr lang="en-IE" dirty="0">
                <a:hlinkClick r:id="rId3"/>
              </a:rPr>
              <a:t>Lego Replay initiative</a:t>
            </a:r>
            <a:r>
              <a:rPr lang="en-IE" dirty="0"/>
              <a:t>.  They’re focusing on the implementation of </a:t>
            </a:r>
            <a:r>
              <a:rPr lang="en-US" dirty="0"/>
              <a:t>12 responsible business principles that set what’s expected from its production sites, suppliers and partners and on topics such as ethics, people, children, and the environment. They also report annually to track their progress.  </a:t>
            </a:r>
            <a:endParaRPr lang="en-IE" dirty="0"/>
          </a:p>
        </p:txBody>
      </p:sp>
      <p:sp>
        <p:nvSpPr>
          <p:cNvPr id="5" name="Text Placeholder 4">
            <a:extLst>
              <a:ext uri="{FF2B5EF4-FFF2-40B4-BE49-F238E27FC236}">
                <a16:creationId xmlns:a16="http://schemas.microsoft.com/office/drawing/2014/main" id="{758C9CD1-5FBE-62C1-90CF-ED38E498C727}"/>
              </a:ext>
            </a:extLst>
          </p:cNvPr>
          <p:cNvSpPr>
            <a:spLocks noGrp="1"/>
          </p:cNvSpPr>
          <p:nvPr>
            <p:ph type="body" sz="quarter" idx="16"/>
          </p:nvPr>
        </p:nvSpPr>
        <p:spPr>
          <a:xfrm>
            <a:off x="591231" y="689587"/>
            <a:ext cx="5942540" cy="2087557"/>
          </a:xfrm>
        </p:spPr>
        <p:txBody>
          <a:bodyPr vert="horz" lIns="91440" tIns="45720" rIns="91440" bIns="45720" rtlCol="0" anchor="t">
            <a:normAutofit fontScale="77500" lnSpcReduction="20000"/>
          </a:bodyPr>
          <a:lstStyle/>
          <a:p>
            <a:r>
              <a:rPr lang="en-IE" b="1" dirty="0"/>
              <a:t>Sustainability Spotlight: </a:t>
            </a:r>
            <a:endParaRPr lang="en-US" b="1" dirty="0"/>
          </a:p>
          <a:p>
            <a:r>
              <a:rPr lang="en-IE" dirty="0"/>
              <a:t>Leading companies are going "all in" on Sustainability. Take some time to explore how some of these companies are tackling the challenge…</a:t>
            </a:r>
            <a:br>
              <a:rPr lang="en-IE" dirty="0"/>
            </a:br>
            <a:r>
              <a:rPr lang="en-IE" dirty="0"/>
              <a:t> </a:t>
            </a:r>
            <a:endParaRPr lang="en-IE" dirty="0">
              <a:cs typeface="Calibri"/>
            </a:endParaRPr>
          </a:p>
        </p:txBody>
      </p:sp>
      <p:pic>
        <p:nvPicPr>
          <p:cNvPr id="8" name="Picture Placeholder 7">
            <a:hlinkClick r:id="rId2"/>
            <a:extLst>
              <a:ext uri="{FF2B5EF4-FFF2-40B4-BE49-F238E27FC236}">
                <a16:creationId xmlns:a16="http://schemas.microsoft.com/office/drawing/2014/main" id="{0556336D-DE2B-3052-7B10-0B74A8BD2D94}"/>
              </a:ext>
            </a:extLst>
          </p:cNvPr>
          <p:cNvPicPr>
            <a:picLocks noGrp="1" noChangeAspect="1"/>
          </p:cNvPicPr>
          <p:nvPr>
            <p:ph type="pic" sz="quarter" idx="10"/>
          </p:nvPr>
        </p:nvPicPr>
        <p:blipFill rotWithShape="1">
          <a:blip r:embed="rId4"/>
          <a:srcRect l="491" r="14249"/>
          <a:stretch/>
        </p:blipFill>
        <p:spPr>
          <a:xfrm>
            <a:off x="7035029" y="1481931"/>
            <a:ext cx="5130800" cy="3913188"/>
          </a:xfrm>
        </p:spPr>
      </p:pic>
      <p:sp>
        <p:nvSpPr>
          <p:cNvPr id="9" name="Title 8">
            <a:extLst>
              <a:ext uri="{FF2B5EF4-FFF2-40B4-BE49-F238E27FC236}">
                <a16:creationId xmlns:a16="http://schemas.microsoft.com/office/drawing/2014/main" id="{E24C5521-3319-97A6-D712-EBED513B0032}"/>
              </a:ext>
            </a:extLst>
          </p:cNvPr>
          <p:cNvSpPr>
            <a:spLocks noGrp="1"/>
          </p:cNvSpPr>
          <p:nvPr>
            <p:ph type="title" idx="4294967295"/>
          </p:nvPr>
        </p:nvSpPr>
        <p:spPr>
          <a:xfrm>
            <a:off x="1672771" y="461887"/>
            <a:ext cx="10515600" cy="1325563"/>
          </a:xfrm>
        </p:spPr>
        <p:txBody>
          <a:bodyPr/>
          <a:lstStyle/>
          <a:p>
            <a:r>
              <a:rPr lang="en-IE"/>
              <a:t>	</a:t>
            </a:r>
          </a:p>
        </p:txBody>
      </p:sp>
    </p:spTree>
    <p:extLst>
      <p:ext uri="{BB962C8B-B14F-4D97-AF65-F5344CB8AC3E}">
        <p14:creationId xmlns:p14="http://schemas.microsoft.com/office/powerpoint/2010/main" val="310593836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9734EA-AE01-C943-2162-E5AE0AEB7A68}"/>
              </a:ext>
            </a:extLst>
          </p:cNvPr>
          <p:cNvSpPr>
            <a:spLocks noGrp="1"/>
          </p:cNvSpPr>
          <p:nvPr>
            <p:ph type="body" sz="quarter" idx="18"/>
          </p:nvPr>
        </p:nvSpPr>
        <p:spPr>
          <a:xfrm>
            <a:off x="361944" y="2835512"/>
            <a:ext cx="5963865" cy="3754142"/>
          </a:xfrm>
        </p:spPr>
        <p:txBody>
          <a:bodyPr vert="horz" lIns="91440" tIns="45720" rIns="91440" bIns="45720" rtlCol="0" anchor="t">
            <a:noAutofit/>
          </a:bodyPr>
          <a:lstStyle/>
          <a:p>
            <a:pPr marL="0"/>
            <a:r>
              <a:rPr lang="en-IE" sz="2200" dirty="0"/>
              <a:t>The technology company is investing heavily in their sustainability efforts with a particular emphasis on sharing their innovations and progress to help others too. They have committed to being carbon negative by 2030 and to remove all of their legacy emissions by 2050.  Their other areas of focus are water positivity, reducing waste through circularity, protecting ecosystems, reducing the impact of datacentres and campuses, and reducing the overall impact of their devices. </a:t>
            </a:r>
            <a:endParaRPr lang="en-IE" sz="2200" dirty="0">
              <a:cs typeface="Calibri"/>
            </a:endParaRPr>
          </a:p>
          <a:p>
            <a:pPr marL="0"/>
            <a:r>
              <a:rPr lang="en-IE" sz="2200" dirty="0"/>
              <a:t>To learn about the full extent of their reporting see their </a:t>
            </a:r>
            <a:r>
              <a:rPr lang="en-IE" sz="2200" dirty="0">
                <a:hlinkClick r:id="rId3"/>
              </a:rPr>
              <a:t>2021 Environmental Sustainability Report </a:t>
            </a:r>
            <a:endParaRPr lang="en-IE" sz="2200" dirty="0">
              <a:cs typeface="Calibri"/>
            </a:endParaRPr>
          </a:p>
        </p:txBody>
      </p:sp>
      <p:sp>
        <p:nvSpPr>
          <p:cNvPr id="5" name="Text Placeholder 4">
            <a:extLst>
              <a:ext uri="{FF2B5EF4-FFF2-40B4-BE49-F238E27FC236}">
                <a16:creationId xmlns:a16="http://schemas.microsoft.com/office/drawing/2014/main" id="{758C9CD1-5FBE-62C1-90CF-ED38E498C727}"/>
              </a:ext>
            </a:extLst>
          </p:cNvPr>
          <p:cNvSpPr>
            <a:spLocks noGrp="1"/>
          </p:cNvSpPr>
          <p:nvPr>
            <p:ph type="body" sz="quarter" idx="16"/>
          </p:nvPr>
        </p:nvSpPr>
        <p:spPr/>
        <p:txBody>
          <a:bodyPr/>
          <a:lstStyle/>
          <a:p>
            <a:r>
              <a:rPr lang="en-IE"/>
              <a:t>Sustainability Spotlight:</a:t>
            </a:r>
            <a:br>
              <a:rPr lang="en-IE"/>
            </a:br>
            <a:r>
              <a:rPr lang="en-IE" b="1"/>
              <a:t>Microsoft </a:t>
            </a:r>
            <a:r>
              <a:rPr lang="en-IE"/>
              <a:t> </a:t>
            </a:r>
          </a:p>
        </p:txBody>
      </p:sp>
      <p:pic>
        <p:nvPicPr>
          <p:cNvPr id="8" name="Picture Placeholder 7">
            <a:hlinkClick r:id="rId4"/>
            <a:extLst>
              <a:ext uri="{FF2B5EF4-FFF2-40B4-BE49-F238E27FC236}">
                <a16:creationId xmlns:a16="http://schemas.microsoft.com/office/drawing/2014/main" id="{0556336D-DE2B-3052-7B10-0B74A8BD2D94}"/>
              </a:ext>
            </a:extLst>
          </p:cNvPr>
          <p:cNvPicPr>
            <a:picLocks noGrp="1" noChangeAspect="1"/>
          </p:cNvPicPr>
          <p:nvPr>
            <p:ph type="pic" sz="quarter" idx="10"/>
          </p:nvPr>
        </p:nvPicPr>
        <p:blipFill rotWithShape="1">
          <a:blip r:embed="rId5"/>
          <a:srcRect l="24069" r="24069"/>
          <a:stretch/>
        </p:blipFill>
        <p:spPr>
          <a:xfrm>
            <a:off x="7035029" y="1481931"/>
            <a:ext cx="5130800" cy="3913188"/>
          </a:xfrm>
        </p:spPr>
      </p:pic>
      <p:sp>
        <p:nvSpPr>
          <p:cNvPr id="9" name="Title 8">
            <a:extLst>
              <a:ext uri="{FF2B5EF4-FFF2-40B4-BE49-F238E27FC236}">
                <a16:creationId xmlns:a16="http://schemas.microsoft.com/office/drawing/2014/main" id="{E24C5521-3319-97A6-D712-EBED513B0032}"/>
              </a:ext>
            </a:extLst>
          </p:cNvPr>
          <p:cNvSpPr>
            <a:spLocks noGrp="1"/>
          </p:cNvSpPr>
          <p:nvPr>
            <p:ph type="title" idx="4294967295"/>
          </p:nvPr>
        </p:nvSpPr>
        <p:spPr/>
        <p:txBody>
          <a:bodyPr/>
          <a:lstStyle/>
          <a:p>
            <a:r>
              <a:rPr lang="en-IE"/>
              <a:t>	</a:t>
            </a:r>
          </a:p>
        </p:txBody>
      </p:sp>
    </p:spTree>
    <p:extLst>
      <p:ext uri="{BB962C8B-B14F-4D97-AF65-F5344CB8AC3E}">
        <p14:creationId xmlns:p14="http://schemas.microsoft.com/office/powerpoint/2010/main" val="32745763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C19734EA-AE01-C943-2162-E5AE0AEB7A68}"/>
              </a:ext>
            </a:extLst>
          </p:cNvPr>
          <p:cNvSpPr>
            <a:spLocks noGrp="1"/>
          </p:cNvSpPr>
          <p:nvPr>
            <p:ph type="body" sz="quarter" idx="18"/>
          </p:nvPr>
        </p:nvSpPr>
        <p:spPr>
          <a:xfrm>
            <a:off x="361944" y="2932274"/>
            <a:ext cx="5963865" cy="3754142"/>
          </a:xfrm>
        </p:spPr>
        <p:txBody>
          <a:bodyPr vert="horz" lIns="91440" tIns="45720" rIns="91440" bIns="45720" rtlCol="0" anchor="t">
            <a:noAutofit/>
          </a:bodyPr>
          <a:lstStyle/>
          <a:p>
            <a:pPr marL="0"/>
            <a:r>
              <a:rPr lang="en-IE" sz="2200" dirty="0">
                <a:cs typeface="Calibri"/>
              </a:rPr>
              <a:t>Known for their DIY and often times less-expensive furniture, </a:t>
            </a:r>
            <a:r>
              <a:rPr lang="en-IE" sz="2200" dirty="0">
                <a:cs typeface="Calibri"/>
                <a:hlinkClick r:id="rId3"/>
              </a:rPr>
              <a:t>IKEA</a:t>
            </a:r>
            <a:r>
              <a:rPr lang="en-IE" sz="2200" dirty="0">
                <a:cs typeface="Calibri"/>
              </a:rPr>
              <a:t> is now aiming to get recognition for its environmental sustainability efforts. Ikea has introduced new products to aid people in cutting their energy and water use, such as a tap nozzle that reduces water usage by 90 percent, and air-cleaning textiles. The company has also introduced new and more sustainable materials into their production process, with 100% cotton 77% wood in IKEA products coming from sustainable sources, citing that it will ultimately help lower costs while also doing the right thing.</a:t>
            </a:r>
            <a:endParaRPr lang="en-US" dirty="0"/>
          </a:p>
        </p:txBody>
      </p:sp>
      <p:sp>
        <p:nvSpPr>
          <p:cNvPr id="5" name="Text Placeholder 4">
            <a:extLst>
              <a:ext uri="{FF2B5EF4-FFF2-40B4-BE49-F238E27FC236}">
                <a16:creationId xmlns:a16="http://schemas.microsoft.com/office/drawing/2014/main" id="{758C9CD1-5FBE-62C1-90CF-ED38E498C727}"/>
              </a:ext>
            </a:extLst>
          </p:cNvPr>
          <p:cNvSpPr>
            <a:spLocks noGrp="1"/>
          </p:cNvSpPr>
          <p:nvPr>
            <p:ph type="body" sz="quarter" idx="16"/>
          </p:nvPr>
        </p:nvSpPr>
        <p:spPr/>
        <p:txBody>
          <a:bodyPr vert="horz" lIns="91440" tIns="45720" rIns="91440" bIns="45720" rtlCol="0" anchor="t">
            <a:normAutofit/>
          </a:bodyPr>
          <a:lstStyle/>
          <a:p>
            <a:r>
              <a:rPr lang="en-IE" dirty="0"/>
              <a:t>Sustainability Spotlight:</a:t>
            </a:r>
            <a:br>
              <a:rPr lang="en-IE" dirty="0"/>
            </a:br>
            <a:r>
              <a:rPr lang="en-IE" b="1" dirty="0"/>
              <a:t>IKEA </a:t>
            </a:r>
            <a:r>
              <a:rPr lang="en-IE" dirty="0"/>
              <a:t> </a:t>
            </a:r>
          </a:p>
        </p:txBody>
      </p:sp>
      <p:sp>
        <p:nvSpPr>
          <p:cNvPr id="9" name="Title 8">
            <a:extLst>
              <a:ext uri="{FF2B5EF4-FFF2-40B4-BE49-F238E27FC236}">
                <a16:creationId xmlns:a16="http://schemas.microsoft.com/office/drawing/2014/main" id="{E24C5521-3319-97A6-D712-EBED513B0032}"/>
              </a:ext>
            </a:extLst>
          </p:cNvPr>
          <p:cNvSpPr>
            <a:spLocks noGrp="1"/>
          </p:cNvSpPr>
          <p:nvPr>
            <p:ph type="title" idx="4294967295"/>
          </p:nvPr>
        </p:nvSpPr>
        <p:spPr/>
        <p:txBody>
          <a:bodyPr/>
          <a:lstStyle/>
          <a:p>
            <a:r>
              <a:rPr lang="en-IE"/>
              <a:t>	</a:t>
            </a:r>
          </a:p>
        </p:txBody>
      </p:sp>
      <p:pic>
        <p:nvPicPr>
          <p:cNvPr id="18" name="Picture 18" descr="Graphical user interface, text, application&#10;&#10;Description automatically generated">
            <a:extLst>
              <a:ext uri="{FF2B5EF4-FFF2-40B4-BE49-F238E27FC236}">
                <a16:creationId xmlns:a16="http://schemas.microsoft.com/office/drawing/2014/main" id="{68F86BED-4785-0A77-549C-1884FA07F98F}"/>
              </a:ext>
            </a:extLst>
          </p:cNvPr>
          <p:cNvPicPr>
            <a:picLocks noGrp="1" noChangeAspect="1"/>
          </p:cNvPicPr>
          <p:nvPr>
            <p:ph type="pic" sz="quarter" idx="10"/>
          </p:nvPr>
        </p:nvPicPr>
        <p:blipFill rotWithShape="1">
          <a:blip r:embed="rId4"/>
          <a:srcRect l="16037" r="16037"/>
          <a:stretch/>
        </p:blipFill>
        <p:spPr>
          <a:xfrm>
            <a:off x="7035029" y="2108963"/>
            <a:ext cx="5130800" cy="2659123"/>
          </a:xfrm>
        </p:spPr>
      </p:pic>
    </p:spTree>
    <p:extLst>
      <p:ext uri="{BB962C8B-B14F-4D97-AF65-F5344CB8AC3E}">
        <p14:creationId xmlns:p14="http://schemas.microsoft.com/office/powerpoint/2010/main" val="134151702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E095F3-131F-12CF-353A-4BB2D728563C}"/>
              </a:ext>
            </a:extLst>
          </p:cNvPr>
          <p:cNvSpPr>
            <a:spLocks noGrp="1"/>
          </p:cNvSpPr>
          <p:nvPr>
            <p:ph type="body" sz="quarter" idx="16"/>
          </p:nvPr>
        </p:nvSpPr>
        <p:spPr>
          <a:xfrm>
            <a:off x="157496" y="1732318"/>
            <a:ext cx="3159861" cy="2440962"/>
          </a:xfrm>
        </p:spPr>
        <p:txBody>
          <a:bodyPr vert="horz" lIns="91440" tIns="45720" rIns="91440" bIns="45720" rtlCol="0" anchor="t">
            <a:normAutofit fontScale="92500" lnSpcReduction="20000"/>
          </a:bodyPr>
          <a:lstStyle/>
          <a:p>
            <a:pPr algn="ctr"/>
            <a:r>
              <a:rPr lang="en-US" dirty="0">
                <a:ea typeface="+mn-lt"/>
                <a:cs typeface="+mn-lt"/>
              </a:rPr>
              <a:t>Barriers to developing and implementing your own Sustainability Strategy </a:t>
            </a:r>
            <a:endParaRPr lang="en-US"/>
          </a:p>
        </p:txBody>
      </p:sp>
      <p:sp>
        <p:nvSpPr>
          <p:cNvPr id="6" name="Text Placeholder 1">
            <a:extLst>
              <a:ext uri="{FF2B5EF4-FFF2-40B4-BE49-F238E27FC236}">
                <a16:creationId xmlns:a16="http://schemas.microsoft.com/office/drawing/2014/main" id="{CFC80C10-2C81-B1A3-87C9-EFD5AC3E1841}"/>
              </a:ext>
            </a:extLst>
          </p:cNvPr>
          <p:cNvSpPr>
            <a:spLocks noGrp="1"/>
          </p:cNvSpPr>
          <p:nvPr>
            <p:ph type="body" sz="quarter" idx="18"/>
          </p:nvPr>
        </p:nvSpPr>
        <p:spPr>
          <a:xfrm>
            <a:off x="4638601" y="661586"/>
            <a:ext cx="6970740" cy="5389940"/>
          </a:xfrm>
        </p:spPr>
        <p:txBody>
          <a:bodyPr vert="horz" lIns="91440" tIns="45720" rIns="91440" bIns="45720" rtlCol="0" anchor="t">
            <a:normAutofit lnSpcReduction="10000"/>
          </a:bodyPr>
          <a:lstStyle/>
          <a:p>
            <a:pPr marL="0" algn="just"/>
            <a:r>
              <a:rPr lang="en-US" dirty="0">
                <a:cs typeface="Calibri"/>
              </a:rPr>
              <a:t>When taking inspiration from some of the largest multinational </a:t>
            </a:r>
            <a:r>
              <a:rPr lang="en-US" dirty="0" err="1">
                <a:cs typeface="Calibri"/>
              </a:rPr>
              <a:t>organisations</a:t>
            </a:r>
            <a:r>
              <a:rPr lang="en-US" dirty="0">
                <a:cs typeface="Calibri"/>
              </a:rPr>
              <a:t>, it can be easy to become overwhelmed when looking at the scope of their efforts.</a:t>
            </a:r>
          </a:p>
          <a:p>
            <a:pPr marL="0" algn="just"/>
            <a:r>
              <a:rPr lang="en-US" dirty="0">
                <a:cs typeface="Calibri"/>
              </a:rPr>
              <a:t>Some of the reasons commonly listed for SME’s not implementing sustainable changes are as follows:</a:t>
            </a:r>
          </a:p>
          <a:p>
            <a:pPr marL="114300" indent="-342900" algn="just">
              <a:buFont typeface="Arial" panose="020B0604020202020204" pitchFamily="34" charset="0"/>
              <a:buChar char="•"/>
            </a:pPr>
            <a:r>
              <a:rPr lang="en-US" b="1" dirty="0">
                <a:cs typeface="Calibri"/>
              </a:rPr>
              <a:t>Lack of Finances – </a:t>
            </a:r>
            <a:r>
              <a:rPr lang="en-US" dirty="0">
                <a:cs typeface="Calibri"/>
              </a:rPr>
              <a:t>For many businesses  if an activity isn’t directly related to a business performance,  it can be overlooked. </a:t>
            </a:r>
          </a:p>
          <a:p>
            <a:pPr marL="114300" indent="-342900" algn="just">
              <a:buFont typeface="Arial" panose="020B0604020202020204" pitchFamily="34" charset="0"/>
              <a:buChar char="•"/>
            </a:pPr>
            <a:r>
              <a:rPr lang="en-US" b="1" dirty="0">
                <a:cs typeface="Calibri"/>
              </a:rPr>
              <a:t>Lack of Time – </a:t>
            </a:r>
            <a:r>
              <a:rPr lang="en-US" dirty="0">
                <a:cs typeface="Calibri"/>
              </a:rPr>
              <a:t>Small businesses are often understaffed and so it can be difficult to find the time to put towards creating a strategy  </a:t>
            </a:r>
          </a:p>
          <a:p>
            <a:pPr marL="114300" indent="-342900" algn="just">
              <a:buFont typeface="Arial" panose="020B0604020202020204" pitchFamily="34" charset="0"/>
              <a:buChar char="•"/>
            </a:pPr>
            <a:r>
              <a:rPr lang="en-US" b="1" dirty="0">
                <a:cs typeface="Calibri"/>
              </a:rPr>
              <a:t>Lack of Expertise </a:t>
            </a:r>
            <a:r>
              <a:rPr lang="en-US" dirty="0">
                <a:cs typeface="Calibri"/>
              </a:rPr>
              <a:t>– Sustainability as a subject can be daunting and when you lack the expertise in the area it can be possible to know where to start </a:t>
            </a:r>
            <a:endParaRPr lang="en-US"/>
          </a:p>
        </p:txBody>
      </p:sp>
    </p:spTree>
    <p:extLst>
      <p:ext uri="{BB962C8B-B14F-4D97-AF65-F5344CB8AC3E}">
        <p14:creationId xmlns:p14="http://schemas.microsoft.com/office/powerpoint/2010/main" val="359762667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3E095F3-131F-12CF-353A-4BB2D728563C}"/>
              </a:ext>
            </a:extLst>
          </p:cNvPr>
          <p:cNvSpPr>
            <a:spLocks noGrp="1"/>
          </p:cNvSpPr>
          <p:nvPr>
            <p:ph type="body" sz="quarter" idx="16"/>
          </p:nvPr>
        </p:nvSpPr>
        <p:spPr>
          <a:xfrm>
            <a:off x="157496" y="2120406"/>
            <a:ext cx="3159861" cy="1308594"/>
          </a:xfrm>
        </p:spPr>
        <p:txBody>
          <a:bodyPr vert="horz" lIns="91440" tIns="45720" rIns="91440" bIns="45720" rtlCol="0" anchor="t">
            <a:normAutofit/>
          </a:bodyPr>
          <a:lstStyle/>
          <a:p>
            <a:pPr algn="ctr"/>
            <a:r>
              <a:rPr lang="en-US">
                <a:ea typeface="+mn-lt"/>
                <a:cs typeface="+mn-lt"/>
              </a:rPr>
              <a:t>Focusing on the Positives </a:t>
            </a:r>
            <a:endParaRPr lang="en-US"/>
          </a:p>
        </p:txBody>
      </p:sp>
      <p:sp>
        <p:nvSpPr>
          <p:cNvPr id="6" name="Text Placeholder 1">
            <a:extLst>
              <a:ext uri="{FF2B5EF4-FFF2-40B4-BE49-F238E27FC236}">
                <a16:creationId xmlns:a16="http://schemas.microsoft.com/office/drawing/2014/main" id="{CFC80C10-2C81-B1A3-87C9-EFD5AC3E1841}"/>
              </a:ext>
            </a:extLst>
          </p:cNvPr>
          <p:cNvSpPr>
            <a:spLocks noGrp="1"/>
          </p:cNvSpPr>
          <p:nvPr>
            <p:ph type="body" sz="quarter" idx="18"/>
          </p:nvPr>
        </p:nvSpPr>
        <p:spPr>
          <a:xfrm>
            <a:off x="4638601" y="661586"/>
            <a:ext cx="6970740" cy="5643940"/>
          </a:xfrm>
        </p:spPr>
        <p:txBody>
          <a:bodyPr vert="horz" lIns="91440" tIns="45720" rIns="91440" bIns="45720" rtlCol="0" anchor="t">
            <a:normAutofit lnSpcReduction="10000"/>
          </a:bodyPr>
          <a:lstStyle/>
          <a:p>
            <a:pPr marL="0" algn="just"/>
            <a:r>
              <a:rPr lang="en-US" dirty="0">
                <a:effectLst/>
                <a:latin typeface="Calibri"/>
                <a:cs typeface="Calibri"/>
              </a:rPr>
              <a:t>While a smaller company may not have the resources at their disposal to create global impact</a:t>
            </a:r>
            <a:r>
              <a:rPr lang="en-US" dirty="0">
                <a:latin typeface="Calibri"/>
                <a:cs typeface="Calibri"/>
              </a:rPr>
              <a:t>,  </a:t>
            </a:r>
            <a:r>
              <a:rPr lang="en-US" dirty="0">
                <a:effectLst/>
                <a:latin typeface="Calibri"/>
                <a:cs typeface="Calibri"/>
              </a:rPr>
              <a:t>they do have the advantage of much smaller barriers to implementing change with simpler structures allowing faster adaptation.</a:t>
            </a:r>
            <a:r>
              <a:rPr lang="en-US" dirty="0">
                <a:latin typeface="Calibri"/>
                <a:cs typeface="Calibri"/>
              </a:rPr>
              <a:t>  </a:t>
            </a:r>
            <a:endParaRPr lang="en-US">
              <a:effectLst/>
              <a:latin typeface="Calibri" panose="020F0502020204030204" pitchFamily="34" charset="0"/>
            </a:endParaRPr>
          </a:p>
          <a:p>
            <a:pPr marL="0" algn="just"/>
            <a:r>
              <a:rPr lang="en-US" dirty="0">
                <a:effectLst/>
                <a:latin typeface="Calibri"/>
                <a:cs typeface="Calibri"/>
              </a:rPr>
              <a:t>While the lack of access to resources like finance and staffing can be a problem for some businesses, many sustainable changes can be made incrementally with little impact on the day to day running of the business.</a:t>
            </a:r>
            <a:r>
              <a:rPr lang="en-US" dirty="0">
                <a:latin typeface="Calibri"/>
                <a:cs typeface="Calibri"/>
              </a:rPr>
              <a:t> </a:t>
            </a:r>
            <a:endParaRPr lang="en-US" dirty="0">
              <a:effectLst/>
              <a:latin typeface="Calibri" panose="020F0502020204030204" pitchFamily="34" charset="0"/>
              <a:cs typeface="Calibri"/>
            </a:endParaRPr>
          </a:p>
          <a:p>
            <a:pPr marL="0" algn="just"/>
            <a:r>
              <a:rPr lang="en-US" dirty="0"/>
              <a:t>An effective Sustainability Strategy should meet you where you are.  It should reflect your businesses priorities and focus resources towards where you can be most impactful. </a:t>
            </a:r>
            <a:endParaRPr lang="en-US" dirty="0">
              <a:cs typeface="Calibri"/>
            </a:endParaRPr>
          </a:p>
          <a:p>
            <a:pPr marL="0" algn="just"/>
            <a:r>
              <a:rPr lang="en-US" b="1" dirty="0"/>
              <a:t>In this module we will learn of a 6-step roadmap to develop a sustainability strategy which will allow you to create a strategy tailored to your needs.  </a:t>
            </a:r>
            <a:endParaRPr lang="en-US" b="1">
              <a:cs typeface="Calibri"/>
            </a:endParaRPr>
          </a:p>
        </p:txBody>
      </p:sp>
    </p:spTree>
    <p:extLst>
      <p:ext uri="{BB962C8B-B14F-4D97-AF65-F5344CB8AC3E}">
        <p14:creationId xmlns:p14="http://schemas.microsoft.com/office/powerpoint/2010/main" val="288642729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8BD6961-E9DB-F490-B38E-6D2A8F139403}"/>
              </a:ext>
            </a:extLst>
          </p:cNvPr>
          <p:cNvSpPr>
            <a:spLocks noGrp="1"/>
          </p:cNvSpPr>
          <p:nvPr>
            <p:ph type="body" sz="quarter" idx="18"/>
          </p:nvPr>
        </p:nvSpPr>
        <p:spPr>
          <a:xfrm>
            <a:off x="519182" y="3047944"/>
            <a:ext cx="5688094" cy="3239927"/>
          </a:xfrm>
        </p:spPr>
        <p:txBody>
          <a:bodyPr vert="horz" lIns="91440" tIns="45720" rIns="91440" bIns="45720" rtlCol="0" anchor="t">
            <a:normAutofit/>
          </a:bodyPr>
          <a:lstStyle/>
          <a:p>
            <a:pPr marL="0"/>
            <a:r>
              <a:rPr lang="en-IE" dirty="0"/>
              <a:t>The first step towards making sustainable changes to your business is to make sure you and your decision-making stakeholders are climate literate. If you haven’t checked it out already, Module 1 of this course goes into the three-pillar approach to sustainability in detail which are the foundation you need to work on your first strategy. </a:t>
            </a:r>
            <a:endParaRPr lang="en-IE" dirty="0">
              <a:cs typeface="Calibri"/>
            </a:endParaRPr>
          </a:p>
        </p:txBody>
      </p:sp>
      <p:sp>
        <p:nvSpPr>
          <p:cNvPr id="5" name="Text Placeholder 4">
            <a:extLst>
              <a:ext uri="{FF2B5EF4-FFF2-40B4-BE49-F238E27FC236}">
                <a16:creationId xmlns:a16="http://schemas.microsoft.com/office/drawing/2014/main" id="{91D36B85-D21A-7E4B-9C17-E4AFB0CF053B}"/>
              </a:ext>
            </a:extLst>
          </p:cNvPr>
          <p:cNvSpPr>
            <a:spLocks noGrp="1"/>
          </p:cNvSpPr>
          <p:nvPr>
            <p:ph type="body" sz="quarter" idx="16"/>
          </p:nvPr>
        </p:nvSpPr>
        <p:spPr>
          <a:xfrm>
            <a:off x="712183" y="907301"/>
            <a:ext cx="5880003" cy="1688415"/>
          </a:xfrm>
        </p:spPr>
        <p:txBody>
          <a:bodyPr/>
          <a:lstStyle/>
          <a:p>
            <a:r>
              <a:rPr lang="en-IE" b="1"/>
              <a:t>Re-cap before getting Started </a:t>
            </a:r>
          </a:p>
        </p:txBody>
      </p:sp>
      <p:sp>
        <p:nvSpPr>
          <p:cNvPr id="12" name="Picture Placeholder 11">
            <a:extLst>
              <a:ext uri="{FF2B5EF4-FFF2-40B4-BE49-F238E27FC236}">
                <a16:creationId xmlns:a16="http://schemas.microsoft.com/office/drawing/2014/main" id="{8EB8EA11-5F6E-726B-3102-74E018E8B420}"/>
              </a:ext>
            </a:extLst>
          </p:cNvPr>
          <p:cNvSpPr>
            <a:spLocks noGrp="1"/>
          </p:cNvSpPr>
          <p:nvPr>
            <p:ph type="pic" sz="quarter" idx="10"/>
          </p:nvPr>
        </p:nvSpPr>
        <p:spPr>
          <a:xfrm>
            <a:off x="7035029" y="1481931"/>
            <a:ext cx="4958497" cy="3913188"/>
          </a:xfrm>
        </p:spPr>
      </p:sp>
      <p:pic>
        <p:nvPicPr>
          <p:cNvPr id="10" name="Picture 9">
            <a:extLst>
              <a:ext uri="{FF2B5EF4-FFF2-40B4-BE49-F238E27FC236}">
                <a16:creationId xmlns:a16="http://schemas.microsoft.com/office/drawing/2014/main" id="{9949BFE0-6BD0-04AB-BDB7-F3D925AFFB85}"/>
              </a:ext>
            </a:extLst>
          </p:cNvPr>
          <p:cNvPicPr>
            <a:picLocks noChangeAspect="1"/>
          </p:cNvPicPr>
          <p:nvPr/>
        </p:nvPicPr>
        <p:blipFill rotWithShape="1">
          <a:blip r:embed="rId2"/>
          <a:srcRect r="24526"/>
          <a:stretch/>
        </p:blipFill>
        <p:spPr>
          <a:xfrm>
            <a:off x="7035030" y="1481931"/>
            <a:ext cx="4724579" cy="3740342"/>
          </a:xfrm>
          <a:prstGeom prst="rect">
            <a:avLst/>
          </a:prstGeom>
        </p:spPr>
      </p:pic>
    </p:spTree>
    <p:extLst>
      <p:ext uri="{BB962C8B-B14F-4D97-AF65-F5344CB8AC3E}">
        <p14:creationId xmlns:p14="http://schemas.microsoft.com/office/powerpoint/2010/main" val="3111969105"/>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02B471A-E2D4-8CBB-84B6-DEAA495DE39F}"/>
              </a:ext>
            </a:extLst>
          </p:cNvPr>
          <p:cNvSpPr>
            <a:spLocks noGrp="1"/>
          </p:cNvSpPr>
          <p:nvPr>
            <p:ph type="body" sz="quarter" idx="16"/>
          </p:nvPr>
        </p:nvSpPr>
        <p:spPr/>
        <p:txBody>
          <a:bodyPr/>
          <a:lstStyle/>
          <a:p>
            <a:r>
              <a:rPr lang="en-IE" b="1"/>
              <a:t>Jargon Buster</a:t>
            </a:r>
          </a:p>
        </p:txBody>
      </p:sp>
      <p:pic>
        <p:nvPicPr>
          <p:cNvPr id="6" name="Picture Placeholder 5">
            <a:hlinkClick r:id="rId2"/>
            <a:extLst>
              <a:ext uri="{FF2B5EF4-FFF2-40B4-BE49-F238E27FC236}">
                <a16:creationId xmlns:a16="http://schemas.microsoft.com/office/drawing/2014/main" id="{7AF7ECE8-ED21-9F06-8495-3268EB2561B4}"/>
              </a:ext>
            </a:extLst>
          </p:cNvPr>
          <p:cNvPicPr>
            <a:picLocks noGrp="1" noChangeAspect="1"/>
          </p:cNvPicPr>
          <p:nvPr>
            <p:ph type="pic" sz="quarter" idx="10"/>
          </p:nvPr>
        </p:nvPicPr>
        <p:blipFill>
          <a:blip r:embed="rId3"/>
          <a:srcRect l="14572" r="14572"/>
          <a:stretch/>
        </p:blipFill>
        <p:spPr>
          <a:xfrm>
            <a:off x="7035029" y="1481931"/>
            <a:ext cx="5130800" cy="3913188"/>
          </a:xfrm>
        </p:spPr>
      </p:pic>
      <p:sp>
        <p:nvSpPr>
          <p:cNvPr id="9" name="Text Placeholder 5">
            <a:extLst>
              <a:ext uri="{FF2B5EF4-FFF2-40B4-BE49-F238E27FC236}">
                <a16:creationId xmlns:a16="http://schemas.microsoft.com/office/drawing/2014/main" id="{7FFB5ED7-F798-F885-0961-5662641E4958}"/>
              </a:ext>
            </a:extLst>
          </p:cNvPr>
          <p:cNvSpPr>
            <a:spLocks noGrp="1"/>
          </p:cNvSpPr>
          <p:nvPr>
            <p:ph type="body" sz="quarter" idx="18"/>
          </p:nvPr>
        </p:nvSpPr>
        <p:spPr>
          <a:xfrm>
            <a:off x="712706" y="3253563"/>
            <a:ext cx="5688094" cy="3046404"/>
          </a:xfrm>
        </p:spPr>
        <p:txBody>
          <a:bodyPr vert="horz" lIns="91440" tIns="45720" rIns="91440" bIns="45720" rtlCol="0" anchor="t">
            <a:normAutofit/>
          </a:bodyPr>
          <a:lstStyle/>
          <a:p>
            <a:pPr marL="0"/>
            <a:r>
              <a:rPr lang="en-IE" dirty="0"/>
              <a:t>Sustainability and climate change is a highly complex and ever-changing issue that brings with it a lot of  complicated jargon. </a:t>
            </a:r>
            <a:endParaRPr lang="en-IE" dirty="0">
              <a:cs typeface="Calibri"/>
            </a:endParaRPr>
          </a:p>
          <a:p>
            <a:pPr marL="0"/>
            <a:r>
              <a:rPr lang="en-IE" dirty="0"/>
              <a:t>If you’re struggling with any terminology throughout these modules, use this handy Jargon Buster from Enterprise Ireland </a:t>
            </a:r>
          </a:p>
          <a:p>
            <a:pPr marL="0"/>
            <a:r>
              <a:rPr lang="en-IE" dirty="0">
                <a:ea typeface="+mn-lt"/>
                <a:cs typeface="+mn-lt"/>
                <a:hlinkClick r:id="rId4"/>
              </a:rPr>
              <a:t>Home - Climate Jargon Buster</a:t>
            </a:r>
            <a:endParaRPr lang="en-IE"/>
          </a:p>
        </p:txBody>
      </p:sp>
    </p:spTree>
    <p:extLst>
      <p:ext uri="{BB962C8B-B14F-4D97-AF65-F5344CB8AC3E}">
        <p14:creationId xmlns:p14="http://schemas.microsoft.com/office/powerpoint/2010/main" val="318359696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4DD6A6-288B-1C43-8FB4-541132F77E2F}"/>
              </a:ext>
            </a:extLst>
          </p:cNvPr>
          <p:cNvSpPr>
            <a:spLocks noGrp="1"/>
          </p:cNvSpPr>
          <p:nvPr>
            <p:ph type="body" sz="quarter" idx="29"/>
          </p:nvPr>
        </p:nvSpPr>
        <p:spPr>
          <a:xfrm>
            <a:off x="-1331" y="446202"/>
            <a:ext cx="12193331" cy="945078"/>
          </a:xfrm>
        </p:spPr>
        <p:txBody>
          <a:bodyPr vert="horz" lIns="91440" tIns="45720" rIns="91440" bIns="45720" rtlCol="0" anchor="t">
            <a:normAutofit fontScale="92500" lnSpcReduction="10000"/>
          </a:bodyPr>
          <a:lstStyle/>
          <a:p>
            <a:r>
              <a:rPr lang="en-US" b="1" dirty="0">
                <a:solidFill>
                  <a:srgbClr val="0B582E"/>
                </a:solidFill>
              </a:rPr>
              <a:t>Overview of the 6 Step Roadmap to developing an effective Sustainability Strategy for your Business</a:t>
            </a:r>
          </a:p>
          <a:p>
            <a:endParaRPr lang="en-US"/>
          </a:p>
        </p:txBody>
      </p:sp>
      <p:sp>
        <p:nvSpPr>
          <p:cNvPr id="2" name="Text Placeholder 1">
            <a:extLst>
              <a:ext uri="{FF2B5EF4-FFF2-40B4-BE49-F238E27FC236}">
                <a16:creationId xmlns:a16="http://schemas.microsoft.com/office/drawing/2014/main" id="{C02B3DF5-0AD2-3F49-938A-D5659E9D884E}"/>
              </a:ext>
            </a:extLst>
          </p:cNvPr>
          <p:cNvSpPr>
            <a:spLocks noGrp="1"/>
          </p:cNvSpPr>
          <p:nvPr>
            <p:ph type="body" sz="quarter" idx="25"/>
          </p:nvPr>
        </p:nvSpPr>
        <p:spPr>
          <a:xfrm>
            <a:off x="874880" y="3268139"/>
            <a:ext cx="1648517" cy="1352129"/>
          </a:xfrm>
        </p:spPr>
        <p:txBody>
          <a:bodyPr/>
          <a:lstStyle/>
          <a:p>
            <a:r>
              <a:rPr lang="en-IE"/>
              <a:t>Define your purpose</a:t>
            </a:r>
            <a:endParaRPr lang="en-US"/>
          </a:p>
        </p:txBody>
      </p:sp>
      <p:sp>
        <p:nvSpPr>
          <p:cNvPr id="4" name="Text Placeholder 3">
            <a:extLst>
              <a:ext uri="{FF2B5EF4-FFF2-40B4-BE49-F238E27FC236}">
                <a16:creationId xmlns:a16="http://schemas.microsoft.com/office/drawing/2014/main" id="{CF498AA5-2E91-2442-B2F1-AEFDA58B3A3C}"/>
              </a:ext>
            </a:extLst>
          </p:cNvPr>
          <p:cNvSpPr>
            <a:spLocks noGrp="1"/>
          </p:cNvSpPr>
          <p:nvPr>
            <p:ph type="body" sz="quarter" idx="31"/>
          </p:nvPr>
        </p:nvSpPr>
        <p:spPr>
          <a:xfrm>
            <a:off x="2629468" y="3370169"/>
            <a:ext cx="1525245" cy="1148069"/>
          </a:xfrm>
        </p:spPr>
        <p:txBody>
          <a:bodyPr/>
          <a:lstStyle/>
          <a:p>
            <a:r>
              <a:rPr lang="en-US"/>
              <a:t>    Identify      key issues</a:t>
            </a:r>
          </a:p>
          <a:p>
            <a:endParaRPr lang="en-US"/>
          </a:p>
        </p:txBody>
      </p:sp>
      <p:sp>
        <p:nvSpPr>
          <p:cNvPr id="26" name="Shape 2546">
            <a:extLst>
              <a:ext uri="{FF2B5EF4-FFF2-40B4-BE49-F238E27FC236}">
                <a16:creationId xmlns:a16="http://schemas.microsoft.com/office/drawing/2014/main" id="{EFD6284E-0BDC-8E42-AB3B-888A15E70614}"/>
              </a:ext>
            </a:extLst>
          </p:cNvPr>
          <p:cNvSpPr/>
          <p:nvPr/>
        </p:nvSpPr>
        <p:spPr>
          <a:xfrm>
            <a:off x="10091486" y="2129608"/>
            <a:ext cx="612000" cy="612000"/>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rgbClr val="297239"/>
          </a:solidFill>
          <a:ln w="12700">
            <a:miter lim="400000"/>
          </a:ln>
        </p:spPr>
        <p:txBody>
          <a:bodyPr lIns="38090" tIns="38090" rIns="38090" bIns="38090" anchor="ctr"/>
          <a:lstStyle/>
          <a:p>
            <a:pPr algn="ct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15" name="TextBox 14">
            <a:extLst>
              <a:ext uri="{FF2B5EF4-FFF2-40B4-BE49-F238E27FC236}">
                <a16:creationId xmlns:a16="http://schemas.microsoft.com/office/drawing/2014/main" id="{E0490ECB-209B-68DF-F8D6-A7E673FC6F5B}"/>
              </a:ext>
            </a:extLst>
          </p:cNvPr>
          <p:cNvSpPr txBox="1"/>
          <p:nvPr/>
        </p:nvSpPr>
        <p:spPr>
          <a:xfrm>
            <a:off x="4564238" y="3528705"/>
            <a:ext cx="1339101" cy="830997"/>
          </a:xfrm>
          <a:prstGeom prst="rect">
            <a:avLst/>
          </a:prstGeom>
          <a:noFill/>
        </p:spPr>
        <p:txBody>
          <a:bodyPr wrap="square">
            <a:spAutoFit/>
          </a:bodyPr>
          <a:lstStyle/>
          <a:p>
            <a:pPr algn="ctr"/>
            <a:r>
              <a:rPr lang="en-IE" sz="2400" b="1">
                <a:solidFill>
                  <a:schemeClr val="bg1"/>
                </a:solidFill>
              </a:rPr>
              <a:t>Set </a:t>
            </a:r>
          </a:p>
          <a:p>
            <a:pPr algn="ctr"/>
            <a:r>
              <a:rPr lang="en-IE" sz="2400" b="1">
                <a:solidFill>
                  <a:schemeClr val="bg1"/>
                </a:solidFill>
              </a:rPr>
              <a:t>Targets</a:t>
            </a:r>
          </a:p>
        </p:txBody>
      </p:sp>
      <p:sp>
        <p:nvSpPr>
          <p:cNvPr id="19" name="TextBox 18">
            <a:extLst>
              <a:ext uri="{FF2B5EF4-FFF2-40B4-BE49-F238E27FC236}">
                <a16:creationId xmlns:a16="http://schemas.microsoft.com/office/drawing/2014/main" id="{7E922D3D-8730-A6E0-50D2-2F29F43C14AE}"/>
              </a:ext>
            </a:extLst>
          </p:cNvPr>
          <p:cNvSpPr txBox="1"/>
          <p:nvPr/>
        </p:nvSpPr>
        <p:spPr>
          <a:xfrm>
            <a:off x="6288663" y="3514110"/>
            <a:ext cx="1339101" cy="830997"/>
          </a:xfrm>
          <a:prstGeom prst="rect">
            <a:avLst/>
          </a:prstGeom>
          <a:noFill/>
        </p:spPr>
        <p:txBody>
          <a:bodyPr wrap="square">
            <a:spAutoFit/>
          </a:bodyPr>
          <a:lstStyle/>
          <a:p>
            <a:pPr algn="ctr"/>
            <a:r>
              <a:rPr lang="en-IE" sz="2400" b="1">
                <a:solidFill>
                  <a:schemeClr val="bg1"/>
                </a:solidFill>
              </a:rPr>
              <a:t>Apply</a:t>
            </a:r>
            <a:br>
              <a:rPr lang="en-IE" sz="2400" b="1">
                <a:solidFill>
                  <a:schemeClr val="bg1"/>
                </a:solidFill>
              </a:rPr>
            </a:br>
            <a:r>
              <a:rPr lang="en-IE" sz="2400" b="1">
                <a:solidFill>
                  <a:schemeClr val="bg1"/>
                </a:solidFill>
              </a:rPr>
              <a:t>Changes</a:t>
            </a:r>
          </a:p>
        </p:txBody>
      </p:sp>
      <p:sp>
        <p:nvSpPr>
          <p:cNvPr id="23" name="TextBox 22">
            <a:extLst>
              <a:ext uri="{FF2B5EF4-FFF2-40B4-BE49-F238E27FC236}">
                <a16:creationId xmlns:a16="http://schemas.microsoft.com/office/drawing/2014/main" id="{001AF207-BD91-04C4-570A-7B8A8A4DE8F9}"/>
              </a:ext>
            </a:extLst>
          </p:cNvPr>
          <p:cNvSpPr txBox="1"/>
          <p:nvPr/>
        </p:nvSpPr>
        <p:spPr>
          <a:xfrm>
            <a:off x="9796516" y="3713371"/>
            <a:ext cx="1339101" cy="461665"/>
          </a:xfrm>
          <a:prstGeom prst="rect">
            <a:avLst/>
          </a:prstGeom>
          <a:noFill/>
        </p:spPr>
        <p:txBody>
          <a:bodyPr wrap="square">
            <a:spAutoFit/>
          </a:bodyPr>
          <a:lstStyle/>
          <a:p>
            <a:r>
              <a:rPr lang="en-IE" sz="2400" b="1">
                <a:solidFill>
                  <a:schemeClr val="bg1"/>
                </a:solidFill>
              </a:rPr>
              <a:t>Report </a:t>
            </a:r>
          </a:p>
        </p:txBody>
      </p:sp>
      <p:sp>
        <p:nvSpPr>
          <p:cNvPr id="30" name="TextBox 29">
            <a:extLst>
              <a:ext uri="{FF2B5EF4-FFF2-40B4-BE49-F238E27FC236}">
                <a16:creationId xmlns:a16="http://schemas.microsoft.com/office/drawing/2014/main" id="{4959683B-A928-B065-6E96-E05C2629190A}"/>
              </a:ext>
            </a:extLst>
          </p:cNvPr>
          <p:cNvSpPr txBox="1"/>
          <p:nvPr/>
        </p:nvSpPr>
        <p:spPr>
          <a:xfrm>
            <a:off x="8124453" y="3713371"/>
            <a:ext cx="1123012" cy="461665"/>
          </a:xfrm>
          <a:prstGeom prst="rect">
            <a:avLst/>
          </a:prstGeom>
          <a:noFill/>
        </p:spPr>
        <p:txBody>
          <a:bodyPr wrap="square">
            <a:spAutoFit/>
          </a:bodyPr>
          <a:lstStyle/>
          <a:p>
            <a:r>
              <a:rPr lang="en-IE" sz="2400" b="1">
                <a:solidFill>
                  <a:schemeClr val="bg1"/>
                </a:solidFill>
              </a:rPr>
              <a:t>Review</a:t>
            </a:r>
          </a:p>
        </p:txBody>
      </p:sp>
      <p:pic>
        <p:nvPicPr>
          <p:cNvPr id="65" name="Graphic 64" descr="Shooting star with solid fill">
            <a:extLst>
              <a:ext uri="{FF2B5EF4-FFF2-40B4-BE49-F238E27FC236}">
                <a16:creationId xmlns:a16="http://schemas.microsoft.com/office/drawing/2014/main" id="{19168EEE-C1E1-94A2-5C9C-721CE0D83C43}"/>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393138" y="2129608"/>
            <a:ext cx="612000" cy="612000"/>
          </a:xfrm>
          <a:prstGeom prst="rect">
            <a:avLst/>
          </a:prstGeom>
        </p:spPr>
      </p:pic>
      <p:pic>
        <p:nvPicPr>
          <p:cNvPr id="72" name="Graphic 71" descr="Search Inventory with solid fill">
            <a:extLst>
              <a:ext uri="{FF2B5EF4-FFF2-40B4-BE49-F238E27FC236}">
                <a16:creationId xmlns:a16="http://schemas.microsoft.com/office/drawing/2014/main" id="{024DAC97-4271-9933-418A-6AD302C1DC5C}"/>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3086090" y="2129608"/>
            <a:ext cx="612000" cy="612000"/>
          </a:xfrm>
          <a:prstGeom prst="rect">
            <a:avLst/>
          </a:prstGeom>
        </p:spPr>
      </p:pic>
      <p:pic>
        <p:nvPicPr>
          <p:cNvPr id="74" name="Graphic 73" descr="Bullseye with solid fill">
            <a:extLst>
              <a:ext uri="{FF2B5EF4-FFF2-40B4-BE49-F238E27FC236}">
                <a16:creationId xmlns:a16="http://schemas.microsoft.com/office/drawing/2014/main" id="{AA9E3D10-9388-2AD9-B2D4-FC42886C4C0E}"/>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4927788" y="2129608"/>
            <a:ext cx="612000" cy="612000"/>
          </a:xfrm>
          <a:prstGeom prst="rect">
            <a:avLst/>
          </a:prstGeom>
        </p:spPr>
      </p:pic>
      <p:pic>
        <p:nvPicPr>
          <p:cNvPr id="76" name="Graphic 75" descr="Hockey Stick Curve Graph with solid fill">
            <a:extLst>
              <a:ext uri="{FF2B5EF4-FFF2-40B4-BE49-F238E27FC236}">
                <a16:creationId xmlns:a16="http://schemas.microsoft.com/office/drawing/2014/main" id="{BCCCF9F9-5B39-CA2A-1710-10E3E08164FF}"/>
              </a:ext>
            </a:extLst>
          </p:cNvPr>
          <p:cNvPicPr>
            <a:picLocks noChangeAspect="1"/>
          </p:cNvPicPr>
          <p:nvPr/>
        </p:nvPicPr>
        <p:blipFill>
          <a:blip r:embed="rId8">
            <a:extLst>
              <a:ext uri="{96DAC541-7B7A-43D3-8B79-37D633B846F1}">
                <asvg:svgBlip xmlns:asvg="http://schemas.microsoft.com/office/drawing/2016/SVG/main" r:embed="rId9"/>
              </a:ext>
            </a:extLst>
          </a:blip>
          <a:stretch>
            <a:fillRect/>
          </a:stretch>
        </p:blipFill>
        <p:spPr>
          <a:xfrm>
            <a:off x="6707896" y="2200873"/>
            <a:ext cx="612000" cy="612000"/>
          </a:xfrm>
          <a:prstGeom prst="rect">
            <a:avLst/>
          </a:prstGeom>
        </p:spPr>
      </p:pic>
      <p:pic>
        <p:nvPicPr>
          <p:cNvPr id="80" name="Graphic 79" descr="Pencil with solid fill">
            <a:extLst>
              <a:ext uri="{FF2B5EF4-FFF2-40B4-BE49-F238E27FC236}">
                <a16:creationId xmlns:a16="http://schemas.microsoft.com/office/drawing/2014/main" id="{1FBEEB79-904D-EBCA-6644-256894D1C3CB}"/>
              </a:ext>
            </a:extLst>
          </p:cNvPr>
          <p:cNvPicPr>
            <a:picLocks noChangeAspect="1"/>
          </p:cNvPicPr>
          <p:nvPr/>
        </p:nvPicPr>
        <p:blipFill>
          <a:blip r:embed="rId10">
            <a:extLst>
              <a:ext uri="{96DAC541-7B7A-43D3-8B79-37D633B846F1}">
                <asvg:svgBlip xmlns:asvg="http://schemas.microsoft.com/office/drawing/2016/SVG/main" r:embed="rId11"/>
              </a:ext>
            </a:extLst>
          </a:blip>
          <a:stretch>
            <a:fillRect/>
          </a:stretch>
        </p:blipFill>
        <p:spPr>
          <a:xfrm>
            <a:off x="8379959" y="2129608"/>
            <a:ext cx="612000" cy="612000"/>
          </a:xfrm>
          <a:prstGeom prst="rect">
            <a:avLst/>
          </a:prstGeom>
        </p:spPr>
      </p:pic>
      <p:sp>
        <p:nvSpPr>
          <p:cNvPr id="5" name="TextBox 4">
            <a:extLst>
              <a:ext uri="{FF2B5EF4-FFF2-40B4-BE49-F238E27FC236}">
                <a16:creationId xmlns:a16="http://schemas.microsoft.com/office/drawing/2014/main" id="{4D1F1CB6-F224-B1C7-E790-9742FFEF2B3A}"/>
              </a:ext>
            </a:extLst>
          </p:cNvPr>
          <p:cNvSpPr txBox="1"/>
          <p:nvPr/>
        </p:nvSpPr>
        <p:spPr>
          <a:xfrm>
            <a:off x="1360715" y="5702904"/>
            <a:ext cx="9785046" cy="5232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GB" sz="2800" dirty="0">
                <a:solidFill>
                  <a:srgbClr val="000000"/>
                </a:solidFill>
                <a:cs typeface="Calibri"/>
              </a:rPr>
              <a:t>Our next section brings us to Step 1, defining your purpose...</a:t>
            </a:r>
          </a:p>
        </p:txBody>
      </p:sp>
    </p:spTree>
    <p:extLst>
      <p:ext uri="{BB962C8B-B14F-4D97-AF65-F5344CB8AC3E}">
        <p14:creationId xmlns:p14="http://schemas.microsoft.com/office/powerpoint/2010/main" val="89251692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9" y="2693799"/>
            <a:ext cx="4481103" cy="845970"/>
          </a:xfrm>
        </p:spPr>
        <p:txBody>
          <a:bodyPr>
            <a:noAutofit/>
          </a:bodyPr>
          <a:lstStyle/>
          <a:p>
            <a:pPr>
              <a:tabLst>
                <a:tab pos="2420938" algn="l"/>
              </a:tabLst>
            </a:pPr>
            <a:r>
              <a:rPr lang="en-US" sz="4000" dirty="0"/>
              <a:t>What Matters to You? Defining your Purpose and  Identifying Key Issues </a:t>
            </a:r>
            <a:endParaRPr lang="en-US" sz="4000"/>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1966111"/>
            <a:ext cx="3791493" cy="845970"/>
          </a:xfrm>
        </p:spPr>
        <p:txBody>
          <a:bodyPr/>
          <a:lstStyle/>
          <a:p>
            <a:r>
              <a:rPr lang="en-US"/>
              <a:t>Section 03</a:t>
            </a:r>
          </a:p>
        </p:txBody>
      </p:sp>
    </p:spTree>
    <p:extLst>
      <p:ext uri="{BB962C8B-B14F-4D97-AF65-F5344CB8AC3E}">
        <p14:creationId xmlns:p14="http://schemas.microsoft.com/office/powerpoint/2010/main" val="40543331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Text Placeholder 23">
            <a:extLst>
              <a:ext uri="{FF2B5EF4-FFF2-40B4-BE49-F238E27FC236}">
                <a16:creationId xmlns:a16="http://schemas.microsoft.com/office/drawing/2014/main" id="{C655338C-A2AF-C84A-9163-168E86EA6B78}"/>
              </a:ext>
            </a:extLst>
          </p:cNvPr>
          <p:cNvSpPr>
            <a:spLocks noGrp="1"/>
          </p:cNvSpPr>
          <p:nvPr>
            <p:ph type="body" sz="quarter" idx="18"/>
          </p:nvPr>
        </p:nvSpPr>
        <p:spPr>
          <a:xfrm>
            <a:off x="6763562" y="1711934"/>
            <a:ext cx="4620871" cy="4236105"/>
          </a:xfrm>
        </p:spPr>
        <p:txBody>
          <a:bodyPr vert="horz" lIns="91440" tIns="45720" rIns="91440" bIns="45720" rtlCol="0" anchor="t">
            <a:normAutofit lnSpcReduction="10000"/>
          </a:bodyPr>
          <a:lstStyle/>
          <a:p>
            <a:pPr marL="0" indent="0"/>
            <a:r>
              <a:rPr lang="en-US" dirty="0"/>
              <a:t>New risks and opportunities  are facing SMEs at an unprecedented rate.  And you know that sustainability is key to success. But mindful that  ‘what is not measured, cannot be improved’, in the second module,  we dive deeper into Sustainable Business Strategies, what matters to you, and the tools you need  develop a roadmap for effective and measurable sustainability in your business. </a:t>
            </a:r>
            <a:endParaRPr lang="en-US" dirty="0">
              <a:cs typeface="Calibri"/>
            </a:endParaRPr>
          </a:p>
        </p:txBody>
      </p:sp>
      <p:sp>
        <p:nvSpPr>
          <p:cNvPr id="23" name="Text Placeholder 22">
            <a:extLst>
              <a:ext uri="{FF2B5EF4-FFF2-40B4-BE49-F238E27FC236}">
                <a16:creationId xmlns:a16="http://schemas.microsoft.com/office/drawing/2014/main" id="{2ACB6348-A107-CA4A-A4A2-9F5CA7739F93}"/>
              </a:ext>
            </a:extLst>
          </p:cNvPr>
          <p:cNvSpPr>
            <a:spLocks noGrp="1"/>
          </p:cNvSpPr>
          <p:nvPr>
            <p:ph type="body" sz="quarter" idx="16"/>
          </p:nvPr>
        </p:nvSpPr>
        <p:spPr>
          <a:xfrm>
            <a:off x="6811944" y="304699"/>
            <a:ext cx="4874614" cy="1473164"/>
          </a:xfrm>
        </p:spPr>
        <p:txBody>
          <a:bodyPr>
            <a:normAutofit/>
          </a:bodyPr>
          <a:lstStyle/>
          <a:p>
            <a:r>
              <a:rPr lang="en-US" dirty="0"/>
              <a:t>M2: Sustainable  Strategy </a:t>
            </a:r>
          </a:p>
        </p:txBody>
      </p:sp>
      <p:sp>
        <p:nvSpPr>
          <p:cNvPr id="48" name="Text Placeholder 2">
            <a:extLst>
              <a:ext uri="{FF2B5EF4-FFF2-40B4-BE49-F238E27FC236}">
                <a16:creationId xmlns:a16="http://schemas.microsoft.com/office/drawing/2014/main" id="{0A5A0A05-59D5-9CE1-4F21-81338BF7E29D}"/>
              </a:ext>
            </a:extLst>
          </p:cNvPr>
          <p:cNvSpPr>
            <a:spLocks noGrp="1"/>
          </p:cNvSpPr>
          <p:nvPr>
            <p:ph type="body" sz="quarter" idx="15"/>
          </p:nvPr>
        </p:nvSpPr>
        <p:spPr>
          <a:xfrm>
            <a:off x="457196" y="1055987"/>
            <a:ext cx="684000" cy="720000"/>
          </a:xfrm>
        </p:spPr>
        <p:txBody>
          <a:bodyPr/>
          <a:lstStyle/>
          <a:p>
            <a:r>
              <a:rPr lang="en-US"/>
              <a:t>01</a:t>
            </a:r>
          </a:p>
        </p:txBody>
      </p:sp>
      <p:sp>
        <p:nvSpPr>
          <p:cNvPr id="49" name="Text Placeholder 1">
            <a:extLst>
              <a:ext uri="{FF2B5EF4-FFF2-40B4-BE49-F238E27FC236}">
                <a16:creationId xmlns:a16="http://schemas.microsoft.com/office/drawing/2014/main" id="{F3D2C015-CEF1-888F-D3C4-27C1EDAC4F6C}"/>
              </a:ext>
            </a:extLst>
          </p:cNvPr>
          <p:cNvSpPr>
            <a:spLocks noGrp="1"/>
          </p:cNvSpPr>
          <p:nvPr>
            <p:ph type="body" sz="quarter" idx="14"/>
          </p:nvPr>
        </p:nvSpPr>
        <p:spPr>
          <a:xfrm>
            <a:off x="1127755" y="1055987"/>
            <a:ext cx="4964818" cy="720000"/>
          </a:xfrm>
        </p:spPr>
        <p:txBody>
          <a:bodyPr/>
          <a:lstStyle/>
          <a:p>
            <a:r>
              <a:rPr lang="en-US"/>
              <a:t>Why Create a Sustainable Strategy? </a:t>
            </a:r>
          </a:p>
        </p:txBody>
      </p:sp>
      <p:sp>
        <p:nvSpPr>
          <p:cNvPr id="50" name="Text Placeholder 4">
            <a:extLst>
              <a:ext uri="{FF2B5EF4-FFF2-40B4-BE49-F238E27FC236}">
                <a16:creationId xmlns:a16="http://schemas.microsoft.com/office/drawing/2014/main" id="{2E9FE4D6-AD04-DF4B-7875-A984E6D1B569}"/>
              </a:ext>
            </a:extLst>
          </p:cNvPr>
          <p:cNvSpPr>
            <a:spLocks noGrp="1"/>
          </p:cNvSpPr>
          <p:nvPr>
            <p:ph type="body" sz="quarter" idx="19"/>
          </p:nvPr>
        </p:nvSpPr>
        <p:spPr>
          <a:xfrm>
            <a:off x="459910" y="1915835"/>
            <a:ext cx="684000" cy="720000"/>
          </a:xfrm>
        </p:spPr>
        <p:txBody>
          <a:bodyPr>
            <a:normAutofit/>
          </a:bodyPr>
          <a:lstStyle/>
          <a:p>
            <a:r>
              <a:rPr lang="en-US"/>
              <a:t>02</a:t>
            </a:r>
          </a:p>
        </p:txBody>
      </p:sp>
      <p:sp>
        <p:nvSpPr>
          <p:cNvPr id="51" name="Text Placeholder 5">
            <a:extLst>
              <a:ext uri="{FF2B5EF4-FFF2-40B4-BE49-F238E27FC236}">
                <a16:creationId xmlns:a16="http://schemas.microsoft.com/office/drawing/2014/main" id="{42A28451-BFEC-E0EE-3B9C-2AF29FBD0295}"/>
              </a:ext>
            </a:extLst>
          </p:cNvPr>
          <p:cNvSpPr>
            <a:spLocks noGrp="1"/>
          </p:cNvSpPr>
          <p:nvPr>
            <p:ph type="body" sz="quarter" idx="20"/>
          </p:nvPr>
        </p:nvSpPr>
        <p:spPr>
          <a:xfrm>
            <a:off x="1130469" y="1915835"/>
            <a:ext cx="4964818" cy="720000"/>
          </a:xfrm>
        </p:spPr>
        <p:txBody>
          <a:bodyPr/>
          <a:lstStyle/>
          <a:p>
            <a:r>
              <a:rPr lang="en-US"/>
              <a:t>Roadmap to an Effective Sustainability Strategy</a:t>
            </a:r>
          </a:p>
        </p:txBody>
      </p:sp>
      <p:sp>
        <p:nvSpPr>
          <p:cNvPr id="52" name="Text Placeholder 6">
            <a:extLst>
              <a:ext uri="{FF2B5EF4-FFF2-40B4-BE49-F238E27FC236}">
                <a16:creationId xmlns:a16="http://schemas.microsoft.com/office/drawing/2014/main" id="{E669FE3B-F8BE-6900-F202-11899961CA90}"/>
              </a:ext>
            </a:extLst>
          </p:cNvPr>
          <p:cNvSpPr>
            <a:spLocks noGrp="1"/>
          </p:cNvSpPr>
          <p:nvPr>
            <p:ph type="body" sz="quarter" idx="21"/>
          </p:nvPr>
        </p:nvSpPr>
        <p:spPr>
          <a:xfrm>
            <a:off x="459910" y="2790450"/>
            <a:ext cx="684000" cy="720000"/>
          </a:xfrm>
        </p:spPr>
        <p:txBody>
          <a:bodyPr>
            <a:normAutofit/>
          </a:bodyPr>
          <a:lstStyle/>
          <a:p>
            <a:r>
              <a:rPr lang="en-US"/>
              <a:t>03</a:t>
            </a:r>
          </a:p>
        </p:txBody>
      </p:sp>
      <p:sp>
        <p:nvSpPr>
          <p:cNvPr id="53" name="Text Placeholder 7">
            <a:extLst>
              <a:ext uri="{FF2B5EF4-FFF2-40B4-BE49-F238E27FC236}">
                <a16:creationId xmlns:a16="http://schemas.microsoft.com/office/drawing/2014/main" id="{DED85B5A-37B8-151D-83DC-4F0FB2436EB0}"/>
              </a:ext>
            </a:extLst>
          </p:cNvPr>
          <p:cNvSpPr>
            <a:spLocks noGrp="1"/>
          </p:cNvSpPr>
          <p:nvPr>
            <p:ph type="body" sz="quarter" idx="22"/>
          </p:nvPr>
        </p:nvSpPr>
        <p:spPr>
          <a:xfrm>
            <a:off x="1130469" y="2790450"/>
            <a:ext cx="4964818" cy="720000"/>
          </a:xfrm>
        </p:spPr>
        <p:txBody>
          <a:bodyPr/>
          <a:lstStyle/>
          <a:p>
            <a:r>
              <a:rPr lang="en-US" dirty="0"/>
              <a:t>What Matters to You? Defining your SME purpose and  Identifying Key Issues </a:t>
            </a:r>
          </a:p>
        </p:txBody>
      </p:sp>
      <p:sp>
        <p:nvSpPr>
          <p:cNvPr id="54" name="Text Placeholder 8">
            <a:extLst>
              <a:ext uri="{FF2B5EF4-FFF2-40B4-BE49-F238E27FC236}">
                <a16:creationId xmlns:a16="http://schemas.microsoft.com/office/drawing/2014/main" id="{A24D08C7-F6FE-21A6-6CA0-94324BAADD48}"/>
              </a:ext>
            </a:extLst>
          </p:cNvPr>
          <p:cNvSpPr>
            <a:spLocks noGrp="1"/>
          </p:cNvSpPr>
          <p:nvPr>
            <p:ph type="body" sz="quarter" idx="23"/>
          </p:nvPr>
        </p:nvSpPr>
        <p:spPr>
          <a:xfrm>
            <a:off x="458553" y="3665065"/>
            <a:ext cx="684000" cy="720000"/>
          </a:xfrm>
        </p:spPr>
        <p:txBody>
          <a:bodyPr>
            <a:normAutofit/>
          </a:bodyPr>
          <a:lstStyle/>
          <a:p>
            <a:r>
              <a:rPr lang="en-US"/>
              <a:t>04</a:t>
            </a:r>
          </a:p>
        </p:txBody>
      </p:sp>
      <p:sp>
        <p:nvSpPr>
          <p:cNvPr id="55" name="Text Placeholder 9">
            <a:extLst>
              <a:ext uri="{FF2B5EF4-FFF2-40B4-BE49-F238E27FC236}">
                <a16:creationId xmlns:a16="http://schemas.microsoft.com/office/drawing/2014/main" id="{DBB2F1EE-6EE1-4867-0DC0-1C1BFAC60FEC}"/>
              </a:ext>
            </a:extLst>
          </p:cNvPr>
          <p:cNvSpPr>
            <a:spLocks noGrp="1"/>
          </p:cNvSpPr>
          <p:nvPr>
            <p:ph type="body" sz="quarter" idx="24"/>
          </p:nvPr>
        </p:nvSpPr>
        <p:spPr>
          <a:xfrm>
            <a:off x="1129112" y="3665065"/>
            <a:ext cx="4964818" cy="720000"/>
          </a:xfrm>
        </p:spPr>
        <p:txBody>
          <a:bodyPr/>
          <a:lstStyle/>
          <a:p>
            <a:r>
              <a:rPr lang="en-US"/>
              <a:t>Setting Targets and Implementing Changes </a:t>
            </a:r>
          </a:p>
        </p:txBody>
      </p:sp>
      <p:sp>
        <p:nvSpPr>
          <p:cNvPr id="56" name="Text Placeholder 10">
            <a:extLst>
              <a:ext uri="{FF2B5EF4-FFF2-40B4-BE49-F238E27FC236}">
                <a16:creationId xmlns:a16="http://schemas.microsoft.com/office/drawing/2014/main" id="{C255E936-CD9C-59B3-B9A4-AAC40EB4BFA0}"/>
              </a:ext>
            </a:extLst>
          </p:cNvPr>
          <p:cNvSpPr>
            <a:spLocks noGrp="1"/>
          </p:cNvSpPr>
          <p:nvPr>
            <p:ph type="body" sz="quarter" idx="25"/>
          </p:nvPr>
        </p:nvSpPr>
        <p:spPr>
          <a:xfrm>
            <a:off x="461267" y="4524913"/>
            <a:ext cx="684000" cy="720000"/>
          </a:xfrm>
        </p:spPr>
        <p:txBody>
          <a:bodyPr>
            <a:normAutofit/>
          </a:bodyPr>
          <a:lstStyle/>
          <a:p>
            <a:r>
              <a:rPr lang="en-US"/>
              <a:t>05</a:t>
            </a:r>
          </a:p>
        </p:txBody>
      </p:sp>
      <p:sp>
        <p:nvSpPr>
          <p:cNvPr id="57" name="Text Placeholder 11">
            <a:extLst>
              <a:ext uri="{FF2B5EF4-FFF2-40B4-BE49-F238E27FC236}">
                <a16:creationId xmlns:a16="http://schemas.microsoft.com/office/drawing/2014/main" id="{4EAD3CE2-3DF7-36A6-93BD-94DEC6C9F03B}"/>
              </a:ext>
            </a:extLst>
          </p:cNvPr>
          <p:cNvSpPr>
            <a:spLocks noGrp="1"/>
          </p:cNvSpPr>
          <p:nvPr>
            <p:ph type="body" sz="quarter" idx="26"/>
          </p:nvPr>
        </p:nvSpPr>
        <p:spPr>
          <a:xfrm>
            <a:off x="1131826" y="4524913"/>
            <a:ext cx="4964818" cy="720000"/>
          </a:xfrm>
        </p:spPr>
        <p:txBody>
          <a:bodyPr/>
          <a:lstStyle/>
          <a:p>
            <a:r>
              <a:rPr lang="en-US"/>
              <a:t>Reviewing and Reporting on Progress </a:t>
            </a:r>
          </a:p>
        </p:txBody>
      </p:sp>
    </p:spTree>
    <p:extLst>
      <p:ext uri="{BB962C8B-B14F-4D97-AF65-F5344CB8AC3E}">
        <p14:creationId xmlns:p14="http://schemas.microsoft.com/office/powerpoint/2010/main" val="39230373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125432-3B18-046A-9044-17C553CD93C1}"/>
              </a:ext>
            </a:extLst>
          </p:cNvPr>
          <p:cNvSpPr>
            <a:spLocks noGrp="1"/>
          </p:cNvSpPr>
          <p:nvPr>
            <p:ph type="body" sz="quarter" idx="18"/>
          </p:nvPr>
        </p:nvSpPr>
        <p:spPr>
          <a:xfrm>
            <a:off x="4848448" y="661586"/>
            <a:ext cx="6592186" cy="5271382"/>
          </a:xfrm>
        </p:spPr>
        <p:txBody>
          <a:bodyPr vert="horz" lIns="91440" tIns="45720" rIns="91440" bIns="45720" rtlCol="0" anchor="t">
            <a:normAutofit/>
          </a:bodyPr>
          <a:lstStyle/>
          <a:p>
            <a:pPr marL="0" indent="0"/>
            <a:r>
              <a:rPr lang="en-US" dirty="0"/>
              <a:t>Sustainability shouldn’t be developed in isolation, but instead be integrated with the overall mission of the business. </a:t>
            </a:r>
            <a:endParaRPr lang="en-US"/>
          </a:p>
          <a:p>
            <a:pPr marL="0" indent="0"/>
            <a:r>
              <a:rPr lang="en-US" dirty="0"/>
              <a:t>Start by reflecting on the context in which your business operates</a:t>
            </a:r>
            <a:endParaRPr lang="en-US" dirty="0">
              <a:cs typeface="Calibri"/>
            </a:endParaRPr>
          </a:p>
          <a:p>
            <a:pPr marL="342900" indent="-342900">
              <a:buChar char="•"/>
            </a:pPr>
            <a:r>
              <a:rPr lang="en-US" dirty="0">
                <a:ea typeface="+mn-lt"/>
                <a:cs typeface="+mn-lt"/>
              </a:rPr>
              <a:t>what is your current performance</a:t>
            </a:r>
            <a:r>
              <a:rPr lang="en-US" dirty="0"/>
              <a:t>?</a:t>
            </a:r>
          </a:p>
          <a:p>
            <a:pPr marL="342900" indent="-342900">
              <a:buChar char="•"/>
            </a:pPr>
            <a:r>
              <a:rPr lang="en-US" dirty="0">
                <a:ea typeface="+mn-lt"/>
                <a:cs typeface="+mn-lt"/>
              </a:rPr>
              <a:t>in which ways does it have negative social and environmental impacts?</a:t>
            </a:r>
          </a:p>
          <a:p>
            <a:pPr marL="342900" indent="-342900">
              <a:buChar char="•"/>
            </a:pPr>
            <a:r>
              <a:rPr lang="en-US" dirty="0"/>
              <a:t>what are your competitors doing in their sustainability efforts?</a:t>
            </a:r>
            <a:endParaRPr lang="en-US" dirty="0">
              <a:cs typeface="Calibri"/>
            </a:endParaRPr>
          </a:p>
          <a:p>
            <a:pPr marL="342900" indent="-342900">
              <a:buChar char="•"/>
            </a:pPr>
            <a:r>
              <a:rPr lang="en-US" dirty="0"/>
              <a:t>what are your consumer expectations?</a:t>
            </a:r>
            <a:endParaRPr lang="en-US" dirty="0">
              <a:cs typeface="Calibri"/>
            </a:endParaRPr>
          </a:p>
          <a:p>
            <a:pPr marL="342900" indent="-342900">
              <a:buChar char="•"/>
            </a:pPr>
            <a:r>
              <a:rPr lang="en-US" dirty="0"/>
              <a:t>how can you contribute towards a more positive future on a local or regional level? </a:t>
            </a:r>
            <a:endParaRPr lang="en-US">
              <a:cs typeface="Calibri"/>
            </a:endParaRPr>
          </a:p>
        </p:txBody>
      </p:sp>
      <p:sp>
        <p:nvSpPr>
          <p:cNvPr id="3" name="Text Placeholder 2">
            <a:extLst>
              <a:ext uri="{FF2B5EF4-FFF2-40B4-BE49-F238E27FC236}">
                <a16:creationId xmlns:a16="http://schemas.microsoft.com/office/drawing/2014/main" id="{B8E63FD7-80F3-9703-3A7E-FC7CDA658CA2}"/>
              </a:ext>
            </a:extLst>
          </p:cNvPr>
          <p:cNvSpPr>
            <a:spLocks noGrp="1"/>
          </p:cNvSpPr>
          <p:nvPr>
            <p:ph type="body" sz="quarter" idx="16"/>
          </p:nvPr>
        </p:nvSpPr>
        <p:spPr>
          <a:xfrm>
            <a:off x="0" y="2173880"/>
            <a:ext cx="3089893" cy="2445682"/>
          </a:xfrm>
        </p:spPr>
        <p:txBody>
          <a:bodyPr>
            <a:normAutofit/>
          </a:bodyPr>
          <a:lstStyle/>
          <a:p>
            <a:pPr algn="ctr"/>
            <a:r>
              <a:rPr lang="en-IE"/>
              <a:t>Putting Sustainability in Context </a:t>
            </a:r>
          </a:p>
        </p:txBody>
      </p:sp>
    </p:spTree>
    <p:extLst>
      <p:ext uri="{BB962C8B-B14F-4D97-AF65-F5344CB8AC3E}">
        <p14:creationId xmlns:p14="http://schemas.microsoft.com/office/powerpoint/2010/main" val="1603641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451183" y="1384152"/>
            <a:ext cx="5850390" cy="3775217"/>
          </a:xfrm>
        </p:spPr>
        <p:txBody>
          <a:bodyPr vert="horz" lIns="91440" tIns="45720" rIns="91440" bIns="45720" rtlCol="0" anchor="t">
            <a:normAutofit fontScale="85000" lnSpcReduction="20000"/>
          </a:bodyPr>
          <a:lstStyle/>
          <a:p>
            <a:pPr marL="0" indent="0">
              <a:lnSpc>
                <a:spcPct val="120000"/>
              </a:lnSpc>
            </a:pPr>
            <a:r>
              <a:rPr lang="en-US" sz="2800" i="1" dirty="0"/>
              <a:t>“The public expectations of your company have never been greater. Every company must not only deliver financial performance but also show how it makes a positive contribution to society. Without a sense of purpose, no company, either public or private, can achieve its full potential”</a:t>
            </a:r>
            <a:endParaRPr lang="en-US"/>
          </a:p>
          <a:p>
            <a:pPr marL="0" indent="0"/>
            <a:endParaRPr lang="en-US" sz="2800" i="1"/>
          </a:p>
          <a:p>
            <a:pPr marL="0" indent="0"/>
            <a:r>
              <a:rPr lang="en-US" sz="2800" dirty="0"/>
              <a:t>Larry Fink, Chairman and CEO of Blackrock Inc.  </a:t>
            </a:r>
            <a:r>
              <a:rPr lang="en-US" sz="2800" dirty="0">
                <a:ea typeface="+mn-lt"/>
                <a:cs typeface="+mn-lt"/>
                <a:hlinkClick r:id="rId2"/>
              </a:rPr>
              <a:t>Larry Fink | BlackRock</a:t>
            </a:r>
          </a:p>
          <a:p>
            <a:pPr marL="0" indent="0"/>
            <a:endParaRPr lang="en-US" sz="2800" i="1"/>
          </a:p>
          <a:p>
            <a:pPr marL="0" indent="0"/>
            <a:endParaRPr lang="en-IE">
              <a:solidFill>
                <a:srgbClr val="297239"/>
              </a:solidFill>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lstStyle/>
          <a:p>
            <a:pPr algn="ctr"/>
            <a:r>
              <a:rPr lang="en-IE"/>
              <a:t>Define your Purpose </a:t>
            </a:r>
          </a:p>
        </p:txBody>
      </p:sp>
      <p:grpSp>
        <p:nvGrpSpPr>
          <p:cNvPr id="13" name="Group 12">
            <a:extLst>
              <a:ext uri="{FF2B5EF4-FFF2-40B4-BE49-F238E27FC236}">
                <a16:creationId xmlns:a16="http://schemas.microsoft.com/office/drawing/2014/main" id="{9AC07DF8-4F20-5EEA-3DDE-9B3ADD5C05CA}"/>
              </a:ext>
            </a:extLst>
          </p:cNvPr>
          <p:cNvGrpSpPr/>
          <p:nvPr/>
        </p:nvGrpSpPr>
        <p:grpSpPr>
          <a:xfrm>
            <a:off x="989504" y="2446100"/>
            <a:ext cx="2160000" cy="2160000"/>
            <a:chOff x="-842134" y="694605"/>
            <a:chExt cx="1512000" cy="1512000"/>
          </a:xfrm>
        </p:grpSpPr>
        <p:sp>
          <p:nvSpPr>
            <p:cNvPr id="14" name="Oval 13">
              <a:extLst>
                <a:ext uri="{FF2B5EF4-FFF2-40B4-BE49-F238E27FC236}">
                  <a16:creationId xmlns:a16="http://schemas.microsoft.com/office/drawing/2014/main" id="{CDEEF029-7A29-62F7-5E2E-C8319A59989B}"/>
                </a:ext>
              </a:extLst>
            </p:cNvPr>
            <p:cNvSpPr/>
            <p:nvPr/>
          </p:nvSpPr>
          <p:spPr>
            <a:xfrm>
              <a:off x="-842134" y="694605"/>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15" name="Graphic 14" descr="Shooting star with solid fill">
              <a:extLst>
                <a:ext uri="{FF2B5EF4-FFF2-40B4-BE49-F238E27FC236}">
                  <a16:creationId xmlns:a16="http://schemas.microsoft.com/office/drawing/2014/main" id="{09A021A1-65DB-9D6C-5D8A-741EB623FE9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92134" y="1144605"/>
              <a:ext cx="612000" cy="612000"/>
            </a:xfrm>
            <a:prstGeom prst="rect">
              <a:avLst/>
            </a:prstGeom>
          </p:spPr>
        </p:pic>
      </p:grpSp>
    </p:spTree>
    <p:extLst>
      <p:ext uri="{BB962C8B-B14F-4D97-AF65-F5344CB8AC3E}">
        <p14:creationId xmlns:p14="http://schemas.microsoft.com/office/powerpoint/2010/main" val="122136512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064135" y="501200"/>
            <a:ext cx="6551913" cy="6061217"/>
          </a:xfrm>
        </p:spPr>
        <p:txBody>
          <a:bodyPr vert="horz" lIns="91440" tIns="45720" rIns="91440" bIns="45720" rtlCol="0" anchor="t">
            <a:normAutofit fontScale="92500"/>
          </a:bodyPr>
          <a:lstStyle/>
          <a:p>
            <a:pPr marL="0" indent="0" algn="ctr"/>
            <a:r>
              <a:rPr lang="en-US" sz="2800" i="1" dirty="0"/>
              <a:t>“I would not talk about sustainability as something separate from our core business. The different aspects of sustainability are so intertwined with everything we do. A successful business, a long-term sustainable business, must in every moment consider its impact”</a:t>
            </a:r>
            <a:endParaRPr lang="en-US"/>
          </a:p>
          <a:p>
            <a:pPr marL="0" indent="0" algn="ctr"/>
            <a:r>
              <a:rPr lang="en-US" dirty="0">
                <a:solidFill>
                  <a:srgbClr val="297239"/>
                </a:solidFill>
                <a:ea typeface="+mn-lt"/>
                <a:cs typeface="+mn-lt"/>
              </a:rPr>
              <a:t>Johan </a:t>
            </a:r>
            <a:r>
              <a:rPr lang="en-US" dirty="0" err="1">
                <a:solidFill>
                  <a:srgbClr val="297239"/>
                </a:solidFill>
                <a:ea typeface="+mn-lt"/>
                <a:cs typeface="+mn-lt"/>
              </a:rPr>
              <a:t>Ununger</a:t>
            </a:r>
            <a:r>
              <a:rPr lang="en-US" dirty="0">
                <a:solidFill>
                  <a:srgbClr val="297239"/>
                </a:solidFill>
                <a:ea typeface="+mn-lt"/>
                <a:cs typeface="+mn-lt"/>
              </a:rPr>
              <a:t>, CEO </a:t>
            </a:r>
            <a:r>
              <a:rPr lang="en-US" dirty="0" err="1">
                <a:solidFill>
                  <a:srgbClr val="297239"/>
                </a:solidFill>
                <a:ea typeface="+mn-lt"/>
                <a:cs typeface="+mn-lt"/>
              </a:rPr>
              <a:t>Saltå</a:t>
            </a:r>
            <a:r>
              <a:rPr lang="en-US" dirty="0">
                <a:solidFill>
                  <a:srgbClr val="297239"/>
                </a:solidFill>
                <a:ea typeface="+mn-lt"/>
                <a:cs typeface="+mn-lt"/>
              </a:rPr>
              <a:t> </a:t>
            </a:r>
            <a:r>
              <a:rPr lang="en-US" dirty="0" err="1">
                <a:solidFill>
                  <a:srgbClr val="297239"/>
                </a:solidFill>
                <a:ea typeface="+mn-lt"/>
                <a:cs typeface="+mn-lt"/>
              </a:rPr>
              <a:t>Kvarn</a:t>
            </a:r>
            <a:r>
              <a:rPr lang="en-US" dirty="0">
                <a:solidFill>
                  <a:srgbClr val="297239"/>
                </a:solidFill>
                <a:ea typeface="+mn-lt"/>
                <a:cs typeface="+mn-lt"/>
              </a:rPr>
              <a:t>, Swedish Organic Food SME with 60+ Employees</a:t>
            </a:r>
            <a:endParaRPr lang="en-US" dirty="0" err="1">
              <a:solidFill>
                <a:srgbClr val="297239"/>
              </a:solidFill>
              <a:ea typeface="+mn-lt"/>
              <a:cs typeface="+mn-lt"/>
            </a:endParaRPr>
          </a:p>
          <a:p>
            <a:pPr marL="0" indent="0"/>
            <a:endParaRPr lang="en-US" dirty="0">
              <a:cs typeface="Calibri"/>
            </a:endParaRPr>
          </a:p>
          <a:p>
            <a:pPr algn="just"/>
            <a:r>
              <a:rPr lang="en-US" b="1" dirty="0">
                <a:ea typeface="+mn-lt"/>
                <a:cs typeface="+mn-lt"/>
              </a:rPr>
              <a:t>Carbon Offsetting </a:t>
            </a:r>
            <a:endParaRPr lang="en-US" dirty="0"/>
          </a:p>
          <a:p>
            <a:pPr marL="0" indent="0" algn="just"/>
            <a:r>
              <a:rPr lang="en-US" dirty="0">
                <a:ea typeface="+mn-lt"/>
                <a:cs typeface="+mn-lt"/>
              </a:rPr>
              <a:t>Since 2009, the company adapted carbon offset for their transport by planting trees to counter-act the carbon emissions caused by their transport of products. Additionally, </a:t>
            </a:r>
            <a:r>
              <a:rPr lang="en-US" dirty="0" err="1">
                <a:ea typeface="+mn-lt"/>
                <a:cs typeface="+mn-lt"/>
              </a:rPr>
              <a:t>Saltå</a:t>
            </a:r>
            <a:r>
              <a:rPr lang="en-US" dirty="0">
                <a:ea typeface="+mn-lt"/>
                <a:cs typeface="+mn-lt"/>
              </a:rPr>
              <a:t> </a:t>
            </a:r>
            <a:r>
              <a:rPr lang="en-US" dirty="0" err="1">
                <a:ea typeface="+mn-lt"/>
                <a:cs typeface="+mn-lt"/>
              </a:rPr>
              <a:t>Kvarn</a:t>
            </a:r>
            <a:r>
              <a:rPr lang="en-US" dirty="0">
                <a:ea typeface="+mn-lt"/>
                <a:cs typeface="+mn-lt"/>
              </a:rPr>
              <a:t> have cut their emissions by moving their transport from to truck carriers to railway and boat, contributing to a reduction of emission by 50%.</a:t>
            </a:r>
            <a:endParaRPr lang="en-US" dirty="0">
              <a:cs typeface="Calibri"/>
            </a:endParaRPr>
          </a:p>
          <a:p>
            <a:pPr marL="0" indent="0"/>
            <a:endParaRPr lang="en-US" dirty="0">
              <a:cs typeface="Calibri"/>
            </a:endParaRPr>
          </a:p>
          <a:p>
            <a:pPr marL="0" indent="0"/>
            <a:endParaRPr lang="en-US" sz="2800" i="1" dirty="0">
              <a:cs typeface="Calibri"/>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14527" y="416698"/>
            <a:ext cx="3564812" cy="1652308"/>
          </a:xfrm>
        </p:spPr>
        <p:txBody>
          <a:bodyPr anchor="ctr"/>
          <a:lstStyle/>
          <a:p>
            <a:pPr algn="ctr"/>
            <a:r>
              <a:rPr lang="en-IE" dirty="0"/>
              <a:t>Example...</a:t>
            </a:r>
            <a:endParaRPr lang="en-US" dirty="0"/>
          </a:p>
        </p:txBody>
      </p:sp>
      <p:grpSp>
        <p:nvGrpSpPr>
          <p:cNvPr id="13" name="Group 12">
            <a:extLst>
              <a:ext uri="{FF2B5EF4-FFF2-40B4-BE49-F238E27FC236}">
                <a16:creationId xmlns:a16="http://schemas.microsoft.com/office/drawing/2014/main" id="{9AC07DF8-4F20-5EEA-3DDE-9B3ADD5C05CA}"/>
              </a:ext>
            </a:extLst>
          </p:cNvPr>
          <p:cNvGrpSpPr/>
          <p:nvPr/>
        </p:nvGrpSpPr>
        <p:grpSpPr>
          <a:xfrm>
            <a:off x="989504" y="2446100"/>
            <a:ext cx="2160000" cy="2160000"/>
            <a:chOff x="-842134" y="694605"/>
            <a:chExt cx="1512000" cy="1512000"/>
          </a:xfrm>
        </p:grpSpPr>
        <p:sp>
          <p:nvSpPr>
            <p:cNvPr id="14" name="Oval 13">
              <a:extLst>
                <a:ext uri="{FF2B5EF4-FFF2-40B4-BE49-F238E27FC236}">
                  <a16:creationId xmlns:a16="http://schemas.microsoft.com/office/drawing/2014/main" id="{CDEEF029-7A29-62F7-5E2E-C8319A59989B}"/>
                </a:ext>
              </a:extLst>
            </p:cNvPr>
            <p:cNvSpPr/>
            <p:nvPr/>
          </p:nvSpPr>
          <p:spPr>
            <a:xfrm>
              <a:off x="-842134" y="694605"/>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15" name="Graphic 14" descr="Shooting star with solid fill">
              <a:extLst>
                <a:ext uri="{FF2B5EF4-FFF2-40B4-BE49-F238E27FC236}">
                  <a16:creationId xmlns:a16="http://schemas.microsoft.com/office/drawing/2014/main" id="{09A021A1-65DB-9D6C-5D8A-741EB623FE9C}"/>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392134" y="1144605"/>
              <a:ext cx="612000" cy="612000"/>
            </a:xfrm>
            <a:prstGeom prst="rect">
              <a:avLst/>
            </a:prstGeom>
          </p:spPr>
        </p:pic>
      </p:grpSp>
      <p:pic>
        <p:nvPicPr>
          <p:cNvPr id="4" name="Picture 4">
            <a:extLst>
              <a:ext uri="{FF2B5EF4-FFF2-40B4-BE49-F238E27FC236}">
                <a16:creationId xmlns:a16="http://schemas.microsoft.com/office/drawing/2014/main" id="{4AB6CACC-CC3C-E639-4F4C-B8D1F4DC8E3B}"/>
              </a:ext>
            </a:extLst>
          </p:cNvPr>
          <p:cNvPicPr>
            <a:picLocks noChangeAspect="1"/>
          </p:cNvPicPr>
          <p:nvPr/>
        </p:nvPicPr>
        <p:blipFill>
          <a:blip r:embed="rId4"/>
          <a:stretch>
            <a:fillRect/>
          </a:stretch>
        </p:blipFill>
        <p:spPr>
          <a:xfrm>
            <a:off x="769257" y="2071447"/>
            <a:ext cx="2743200" cy="3077963"/>
          </a:xfrm>
          <a:prstGeom prst="rect">
            <a:avLst/>
          </a:prstGeom>
        </p:spPr>
      </p:pic>
    </p:spTree>
    <p:extLst>
      <p:ext uri="{BB962C8B-B14F-4D97-AF65-F5344CB8AC3E}">
        <p14:creationId xmlns:p14="http://schemas.microsoft.com/office/powerpoint/2010/main" val="110490670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6ABCAAF-1855-896D-3CD6-FB294B1CC5D0}"/>
              </a:ext>
            </a:extLst>
          </p:cNvPr>
          <p:cNvSpPr>
            <a:spLocks noGrp="1"/>
          </p:cNvSpPr>
          <p:nvPr>
            <p:ph type="body" sz="quarter" idx="18"/>
          </p:nvPr>
        </p:nvSpPr>
        <p:spPr>
          <a:xfrm>
            <a:off x="6020130" y="1099787"/>
            <a:ext cx="6041918" cy="5485245"/>
          </a:xfrm>
        </p:spPr>
        <p:txBody>
          <a:bodyPr>
            <a:normAutofit/>
          </a:bodyPr>
          <a:lstStyle/>
          <a:p>
            <a:pPr marL="342900" indent="-342900">
              <a:buFont typeface="Arial"/>
              <a:buChar char="•"/>
            </a:pPr>
            <a:r>
              <a:rPr lang="en-US" sz="2400" dirty="0">
                <a:solidFill>
                  <a:srgbClr val="000000"/>
                </a:solidFill>
                <a:latin typeface="Arial"/>
                <a:cs typeface="Arial"/>
              </a:rPr>
              <a:t>Provide a focal point for the business that guides everything it does </a:t>
            </a:r>
            <a:endParaRPr lang="en-US">
              <a:solidFill>
                <a:srgbClr val="000000"/>
              </a:solidFill>
              <a:latin typeface="Calibri" panose="020F0502020204030204"/>
              <a:cs typeface="Calibri" panose="020F0502020204030204"/>
            </a:endParaRPr>
          </a:p>
          <a:p>
            <a:pPr marL="342900" indent="-342900">
              <a:buFont typeface="Arial"/>
              <a:buChar char="•"/>
            </a:pPr>
            <a:r>
              <a:rPr lang="en-US" sz="2400" dirty="0">
                <a:solidFill>
                  <a:srgbClr val="000000"/>
                </a:solidFill>
                <a:latin typeface="Arial"/>
                <a:cs typeface="Arial"/>
              </a:rPr>
              <a:t>Promote game-changing innovation that looks beyond the current product portfolio and drives future growth </a:t>
            </a:r>
          </a:p>
          <a:p>
            <a:pPr marL="342900" indent="-342900">
              <a:buFont typeface="Arial"/>
              <a:buChar char="•"/>
            </a:pPr>
            <a:r>
              <a:rPr lang="en-US" sz="2400" dirty="0">
                <a:solidFill>
                  <a:srgbClr val="000000"/>
                </a:solidFill>
                <a:latin typeface="Arial"/>
                <a:cs typeface="Arial"/>
              </a:rPr>
              <a:t>Benefit people’s lives and the world around us</a:t>
            </a:r>
          </a:p>
          <a:p>
            <a:pPr marL="342900" indent="-342900">
              <a:buFont typeface="Arial"/>
              <a:buChar char="•"/>
            </a:pPr>
            <a:r>
              <a:rPr lang="en-US" sz="2400" dirty="0">
                <a:solidFill>
                  <a:srgbClr val="000000"/>
                </a:solidFill>
                <a:latin typeface="Arial"/>
                <a:cs typeface="Arial"/>
              </a:rPr>
              <a:t>Inspire employees and customers </a:t>
            </a:r>
            <a:endParaRPr lang="en-US" sz="2400">
              <a:solidFill>
                <a:srgbClr val="000000"/>
              </a:solidFill>
              <a:latin typeface="Arial" panose="020B0604020202020204" pitchFamily="34" charset="0"/>
              <a:cs typeface="Arial" panose="020B0604020202020204" pitchFamily="34" charset="0"/>
            </a:endParaRPr>
          </a:p>
          <a:p>
            <a:pPr marL="342900" indent="-342900">
              <a:buFont typeface="Arial"/>
              <a:buChar char="•"/>
            </a:pPr>
            <a:r>
              <a:rPr lang="en-US" sz="2400" dirty="0">
                <a:solidFill>
                  <a:srgbClr val="000000"/>
                </a:solidFill>
                <a:latin typeface="Arial"/>
                <a:cs typeface="Arial"/>
              </a:rPr>
              <a:t>Be constant and impermeable to short-term demands</a:t>
            </a:r>
          </a:p>
          <a:p>
            <a:pPr marL="342900" indent="-342900">
              <a:buFont typeface="Arial"/>
              <a:buChar char="•"/>
            </a:pPr>
            <a:r>
              <a:rPr lang="en-US" sz="2400" dirty="0">
                <a:solidFill>
                  <a:srgbClr val="000000"/>
                </a:solidFill>
                <a:latin typeface="Arial"/>
                <a:cs typeface="Arial"/>
              </a:rPr>
              <a:t>Consider the Stakeholder and not just the Shareholder</a:t>
            </a:r>
            <a:endParaRPr lang="en-IE" sz="2400" dirty="0">
              <a:solidFill>
                <a:srgbClr val="000000"/>
              </a:solidFill>
              <a:latin typeface="Arial"/>
              <a:cs typeface="Arial"/>
            </a:endParaRPr>
          </a:p>
        </p:txBody>
      </p:sp>
      <p:sp>
        <p:nvSpPr>
          <p:cNvPr id="6" name="TextBox 5">
            <a:extLst>
              <a:ext uri="{FF2B5EF4-FFF2-40B4-BE49-F238E27FC236}">
                <a16:creationId xmlns:a16="http://schemas.microsoft.com/office/drawing/2014/main" id="{81F573A2-89EF-4DF9-E033-21A1A975FF38}"/>
              </a:ext>
            </a:extLst>
          </p:cNvPr>
          <p:cNvSpPr txBox="1"/>
          <p:nvPr/>
        </p:nvSpPr>
        <p:spPr>
          <a:xfrm>
            <a:off x="6236140" y="566181"/>
            <a:ext cx="6096000" cy="707886"/>
          </a:xfrm>
          <a:prstGeom prst="rect">
            <a:avLst/>
          </a:prstGeom>
          <a:noFill/>
        </p:spPr>
        <p:txBody>
          <a:bodyPr wrap="square" lIns="91440" tIns="45720" rIns="91440" bIns="45720" anchor="t">
            <a:spAutoFit/>
          </a:bodyPr>
          <a:lstStyle/>
          <a:p>
            <a:r>
              <a:rPr lang="en-IE" sz="4000" b="1" dirty="0">
                <a:solidFill>
                  <a:srgbClr val="A2CC3A"/>
                </a:solidFill>
              </a:rPr>
              <a:t>Your Purpose should</a:t>
            </a:r>
          </a:p>
        </p:txBody>
      </p:sp>
      <p:pic>
        <p:nvPicPr>
          <p:cNvPr id="2" name="Picture 2" descr="A picture containing text, plant, tree&#10;&#10;Description automatically generated">
            <a:extLst>
              <a:ext uri="{FF2B5EF4-FFF2-40B4-BE49-F238E27FC236}">
                <a16:creationId xmlns:a16="http://schemas.microsoft.com/office/drawing/2014/main" id="{2CE0A115-94A0-01D3-2606-96F2A4E54693}"/>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1551710" y="1404397"/>
            <a:ext cx="4391889" cy="2913129"/>
          </a:xfrm>
          <a:prstGeom prst="rect">
            <a:avLst/>
          </a:prstGeom>
        </p:spPr>
      </p:pic>
    </p:spTree>
    <p:extLst>
      <p:ext uri="{BB962C8B-B14F-4D97-AF65-F5344CB8AC3E}">
        <p14:creationId xmlns:p14="http://schemas.microsoft.com/office/powerpoint/2010/main" val="350881020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36ABCAAF-1855-896D-3CD6-FB294B1CC5D0}"/>
              </a:ext>
            </a:extLst>
          </p:cNvPr>
          <p:cNvSpPr>
            <a:spLocks noGrp="1"/>
          </p:cNvSpPr>
          <p:nvPr>
            <p:ph type="body" sz="quarter" idx="18"/>
          </p:nvPr>
        </p:nvSpPr>
        <p:spPr>
          <a:xfrm>
            <a:off x="1642094" y="891969"/>
            <a:ext cx="10087445" cy="6464959"/>
          </a:xfrm>
        </p:spPr>
        <p:txBody>
          <a:bodyPr>
            <a:normAutofit lnSpcReduction="10000"/>
          </a:bodyPr>
          <a:lstStyle/>
          <a:p>
            <a:pPr marL="342900" indent="-342900">
              <a:buFont typeface="Arial"/>
              <a:buChar char="•"/>
            </a:pPr>
            <a:r>
              <a:rPr lang="en-US" sz="2400" dirty="0">
                <a:ea typeface="+mn-lt"/>
                <a:cs typeface="+mn-lt"/>
                <a:hlinkClick r:id="rId2"/>
              </a:rPr>
              <a:t>https://phoenixdesignaid.com/</a:t>
            </a:r>
            <a:endParaRPr lang="en-US" dirty="0">
              <a:solidFill>
                <a:srgbClr val="000000"/>
              </a:solidFill>
              <a:latin typeface="Calibri"/>
              <a:cs typeface="Calibri"/>
            </a:endParaRPr>
          </a:p>
          <a:p>
            <a:pPr marL="342900" indent="-342900">
              <a:buFont typeface="Arial"/>
              <a:buChar char="•"/>
            </a:pPr>
            <a:r>
              <a:rPr lang="en-US" sz="2400" dirty="0">
                <a:solidFill>
                  <a:srgbClr val="000000"/>
                </a:solidFill>
                <a:latin typeface="Calibri"/>
                <a:cs typeface="Arial"/>
              </a:rPr>
              <a:t>An  International Design and Communications Agency SME with 22 employees, Phoenix Design Aid deliver contemporary and innovative designs, focusing on client needs and swift management.</a:t>
            </a:r>
          </a:p>
          <a:p>
            <a:pPr marL="342900" indent="-342900">
              <a:buFont typeface="Arial"/>
              <a:buChar char="•"/>
            </a:pPr>
            <a:r>
              <a:rPr lang="en-US" sz="2400" b="1" dirty="0">
                <a:solidFill>
                  <a:srgbClr val="000000"/>
                </a:solidFill>
                <a:latin typeface="Calibri"/>
                <a:cs typeface="Calibri"/>
              </a:rPr>
              <a:t>Sustainable consumption and production </a:t>
            </a:r>
            <a:r>
              <a:rPr lang="en-US" sz="2400" dirty="0">
                <a:solidFill>
                  <a:srgbClr val="000000"/>
                </a:solidFill>
                <a:latin typeface="Calibri"/>
                <a:cs typeface="Calibri"/>
              </a:rPr>
              <a:t>is a priority for their company. </a:t>
            </a:r>
            <a:r>
              <a:rPr lang="en-US" sz="2400" dirty="0">
                <a:solidFill>
                  <a:srgbClr val="000000"/>
                </a:solidFill>
                <a:latin typeface="Calibri"/>
                <a:cs typeface="Arial"/>
              </a:rPr>
              <a:t>They have contributed to the development of papers types and printing practices for many years, e.g.  the development of recycled paper. They strive to </a:t>
            </a:r>
            <a:r>
              <a:rPr lang="en-US" sz="2400" dirty="0" err="1">
                <a:solidFill>
                  <a:srgbClr val="000000"/>
                </a:solidFill>
                <a:latin typeface="Calibri"/>
                <a:cs typeface="Arial"/>
              </a:rPr>
              <a:t>minimise</a:t>
            </a:r>
            <a:r>
              <a:rPr lang="en-US" sz="2400" dirty="0">
                <a:solidFill>
                  <a:srgbClr val="000000"/>
                </a:solidFill>
                <a:latin typeface="Calibri"/>
                <a:cs typeface="Arial"/>
              </a:rPr>
              <a:t> their CO2 emissions, by buying UN-issued emission credits and </a:t>
            </a:r>
            <a:r>
              <a:rPr lang="en-US" sz="2400" dirty="0" err="1">
                <a:solidFill>
                  <a:srgbClr val="000000"/>
                </a:solidFill>
                <a:latin typeface="Calibri"/>
                <a:cs typeface="Arial"/>
              </a:rPr>
              <a:t>neutralise</a:t>
            </a:r>
            <a:r>
              <a:rPr lang="en-US" sz="2400" dirty="0">
                <a:solidFill>
                  <a:srgbClr val="000000"/>
                </a:solidFill>
                <a:latin typeface="Calibri"/>
                <a:cs typeface="Arial"/>
              </a:rPr>
              <a:t> their CO2 emissions.</a:t>
            </a:r>
            <a:endParaRPr lang="en-US"/>
          </a:p>
          <a:p>
            <a:pPr marL="342900" indent="-342900">
              <a:buFont typeface="Arial"/>
              <a:buChar char="•"/>
            </a:pPr>
            <a:r>
              <a:rPr lang="en-US" sz="2400" b="1" dirty="0">
                <a:solidFill>
                  <a:srgbClr val="000000"/>
                </a:solidFill>
                <a:latin typeface="Calibri"/>
                <a:cs typeface="Calibri"/>
              </a:rPr>
              <a:t>Education is a priority.</a:t>
            </a:r>
            <a:r>
              <a:rPr lang="en-US" sz="2400" dirty="0">
                <a:solidFill>
                  <a:srgbClr val="000000"/>
                </a:solidFill>
                <a:latin typeface="Calibri"/>
                <a:cs typeface="Calibri"/>
              </a:rPr>
              <a:t> They share their knowledge in areas of sustainability. Their support of </a:t>
            </a:r>
            <a:r>
              <a:rPr lang="en-US" sz="2400" dirty="0">
                <a:solidFill>
                  <a:srgbClr val="000000"/>
                </a:solidFill>
                <a:latin typeface="Calibri"/>
                <a:cs typeface="Calibri"/>
                <a:hlinkClick r:id="rId3"/>
              </a:rPr>
              <a:t>PDAid Foundation</a:t>
            </a:r>
            <a:r>
              <a:rPr lang="en-US" sz="2400" dirty="0">
                <a:solidFill>
                  <a:srgbClr val="000000"/>
                </a:solidFill>
                <a:latin typeface="Calibri"/>
                <a:cs typeface="Calibri"/>
              </a:rPr>
              <a:t> and their work with </a:t>
            </a:r>
            <a:r>
              <a:rPr lang="en-US" sz="2400" dirty="0">
                <a:solidFill>
                  <a:srgbClr val="000000"/>
                </a:solidFill>
                <a:latin typeface="Calibri"/>
                <a:cs typeface="Calibri"/>
                <a:hlinkClick r:id="rId4"/>
              </a:rPr>
              <a:t>Sauti Kuu Foundation</a:t>
            </a:r>
            <a:r>
              <a:rPr lang="en-US" sz="2400" dirty="0">
                <a:solidFill>
                  <a:srgbClr val="000000"/>
                </a:solidFill>
                <a:latin typeface="Calibri"/>
                <a:cs typeface="Calibri"/>
              </a:rPr>
              <a:t> and Kilimanjaro Initiative is commendable.</a:t>
            </a:r>
          </a:p>
          <a:p>
            <a:pPr marL="342900" indent="-342900">
              <a:buFont typeface="Arial"/>
              <a:buChar char="•"/>
            </a:pPr>
            <a:r>
              <a:rPr lang="en-US" sz="2400" b="1" dirty="0">
                <a:solidFill>
                  <a:srgbClr val="000000"/>
                </a:solidFill>
                <a:latin typeface="Calibri"/>
                <a:cs typeface="Calibri" panose="020F0502020204030204"/>
              </a:rPr>
              <a:t>Certification</a:t>
            </a:r>
            <a:r>
              <a:rPr lang="en-US" sz="2400" dirty="0">
                <a:solidFill>
                  <a:srgbClr val="000000"/>
                </a:solidFill>
                <a:latin typeface="Calibri"/>
                <a:cs typeface="Calibri" panose="020F0502020204030204"/>
              </a:rPr>
              <a:t>: The Sustainable Development Goal. Phoenix Design Aid were the first graphic and communication agency to receive a certification in the Sustainable Development Goals (SDGs). Specifically, they have received a certification for their work and effort with 11 targets within SDG 4: Quality Education, SDG 12: Responsible Consumption and Production, SDG 13: Climate Action and SDG 17: Partnership for the Goals.</a:t>
            </a:r>
            <a:endParaRPr lang="en-US">
              <a:cs typeface="Calibri"/>
            </a:endParaRPr>
          </a:p>
          <a:p>
            <a:pPr marL="342900" indent="-342900">
              <a:buFont typeface="Arial"/>
              <a:buChar char="•"/>
            </a:pPr>
            <a:endParaRPr lang="en-US" sz="2400" dirty="0">
              <a:solidFill>
                <a:srgbClr val="000000"/>
              </a:solidFill>
              <a:latin typeface="Calibri"/>
              <a:cs typeface="Calibri" panose="020F0502020204030204"/>
            </a:endParaRPr>
          </a:p>
          <a:p>
            <a:pPr marL="342900" indent="-342900">
              <a:buFont typeface="Arial"/>
              <a:buChar char="•"/>
            </a:pPr>
            <a:endParaRPr lang="en-US" sz="2400" dirty="0">
              <a:solidFill>
                <a:srgbClr val="000000"/>
              </a:solidFill>
              <a:latin typeface="Calibri"/>
              <a:cs typeface="Calibri" panose="020F0502020204030204"/>
            </a:endParaRPr>
          </a:p>
        </p:txBody>
      </p:sp>
      <p:sp>
        <p:nvSpPr>
          <p:cNvPr id="6" name="TextBox 5">
            <a:extLst>
              <a:ext uri="{FF2B5EF4-FFF2-40B4-BE49-F238E27FC236}">
                <a16:creationId xmlns:a16="http://schemas.microsoft.com/office/drawing/2014/main" id="{81F573A2-89EF-4DF9-E033-21A1A975FF38}"/>
              </a:ext>
            </a:extLst>
          </p:cNvPr>
          <p:cNvSpPr txBox="1"/>
          <p:nvPr/>
        </p:nvSpPr>
        <p:spPr>
          <a:xfrm>
            <a:off x="1954866" y="156483"/>
            <a:ext cx="9781309" cy="1323439"/>
          </a:xfrm>
          <a:prstGeom prst="rect">
            <a:avLst/>
          </a:prstGeom>
          <a:noFill/>
        </p:spPr>
        <p:txBody>
          <a:bodyPr wrap="square" lIns="91440" tIns="45720" rIns="91440" bIns="45720" anchor="t">
            <a:spAutoFit/>
          </a:bodyPr>
          <a:lstStyle/>
          <a:p>
            <a:r>
              <a:rPr lang="en-IE" sz="4000" b="1" dirty="0">
                <a:solidFill>
                  <a:srgbClr val="A2CC3A"/>
                </a:solidFill>
              </a:rPr>
              <a:t>Purpose example - </a:t>
            </a:r>
            <a:r>
              <a:rPr lang="en-IE" sz="3200" b="1" dirty="0">
                <a:ea typeface="+mn-lt"/>
                <a:cs typeface="+mn-lt"/>
              </a:rPr>
              <a:t>Phoenix Design Aid, Denmark </a:t>
            </a:r>
            <a:endParaRPr lang="en-US" sz="1400" b="1">
              <a:cs typeface="Calibri"/>
            </a:endParaRPr>
          </a:p>
          <a:p>
            <a:endParaRPr lang="en-IE" sz="4000" b="1" dirty="0">
              <a:solidFill>
                <a:srgbClr val="A2CC3A"/>
              </a:solidFill>
              <a:cs typeface="Calibri"/>
            </a:endParaRPr>
          </a:p>
        </p:txBody>
      </p:sp>
    </p:spTree>
    <p:extLst>
      <p:ext uri="{BB962C8B-B14F-4D97-AF65-F5344CB8AC3E}">
        <p14:creationId xmlns:p14="http://schemas.microsoft.com/office/powerpoint/2010/main" val="368187941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reeform 167">
            <a:extLst>
              <a:ext uri="{FF2B5EF4-FFF2-40B4-BE49-F238E27FC236}">
                <a16:creationId xmlns:a16="http://schemas.microsoft.com/office/drawing/2014/main" id="{4CF2B640-6FB0-A7FE-2D09-BAB7C1369A44}"/>
              </a:ext>
            </a:extLst>
          </p:cNvPr>
          <p:cNvSpPr>
            <a:spLocks noChangeArrowheads="1"/>
          </p:cNvSpPr>
          <p:nvPr/>
        </p:nvSpPr>
        <p:spPr bwMode="auto">
          <a:xfrm>
            <a:off x="4242333" y="1424652"/>
            <a:ext cx="2683810" cy="1381997"/>
          </a:xfrm>
          <a:custGeom>
            <a:avLst/>
            <a:gdLst>
              <a:gd name="T0" fmla="*/ 4767 w 5020"/>
              <a:gd name="T1" fmla="*/ 2104 h 2586"/>
              <a:gd name="T2" fmla="*/ 4498 w 5020"/>
              <a:gd name="T3" fmla="*/ 1962 h 2586"/>
              <a:gd name="T4" fmla="*/ 4189 w 5020"/>
              <a:gd name="T5" fmla="*/ 1749 h 2586"/>
              <a:gd name="T6" fmla="*/ 3850 w 5020"/>
              <a:gd name="T7" fmla="*/ 1622 h 2586"/>
              <a:gd name="T8" fmla="*/ 3684 w 5020"/>
              <a:gd name="T9" fmla="*/ 1293 h 2586"/>
              <a:gd name="T10" fmla="*/ 3329 w 5020"/>
              <a:gd name="T11" fmla="*/ 1251 h 2586"/>
              <a:gd name="T12" fmla="*/ 3203 w 5020"/>
              <a:gd name="T13" fmla="*/ 896 h 2586"/>
              <a:gd name="T14" fmla="*/ 3037 w 5020"/>
              <a:gd name="T15" fmla="*/ 832 h 2586"/>
              <a:gd name="T16" fmla="*/ 2797 w 5020"/>
              <a:gd name="T17" fmla="*/ 0 h 2586"/>
              <a:gd name="T18" fmla="*/ 1899 w 5020"/>
              <a:gd name="T19" fmla="*/ 1266 h 2586"/>
              <a:gd name="T20" fmla="*/ 1701 w 5020"/>
              <a:gd name="T21" fmla="*/ 1042 h 2586"/>
              <a:gd name="T22" fmla="*/ 1391 w 5020"/>
              <a:gd name="T23" fmla="*/ 923 h 2586"/>
              <a:gd name="T24" fmla="*/ 1161 w 5020"/>
              <a:gd name="T25" fmla="*/ 1187 h 2586"/>
              <a:gd name="T26" fmla="*/ 907 w 5020"/>
              <a:gd name="T27" fmla="*/ 1544 h 2586"/>
              <a:gd name="T28" fmla="*/ 435 w 5020"/>
              <a:gd name="T29" fmla="*/ 1768 h 2586"/>
              <a:gd name="T30" fmla="*/ 0 w 5020"/>
              <a:gd name="T31" fmla="*/ 2585 h 2586"/>
              <a:gd name="T32" fmla="*/ 5019 w 5020"/>
              <a:gd name="T33" fmla="*/ 2585 h 2586"/>
              <a:gd name="T34" fmla="*/ 4885 w 5020"/>
              <a:gd name="T35" fmla="*/ 2404 h 2586"/>
              <a:gd name="T36" fmla="*/ 4767 w 5020"/>
              <a:gd name="T37" fmla="*/ 2104 h 2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5020" h="2586">
                <a:moveTo>
                  <a:pt x="4767" y="2104"/>
                </a:moveTo>
                <a:lnTo>
                  <a:pt x="4498" y="1962"/>
                </a:lnTo>
                <a:lnTo>
                  <a:pt x="4189" y="1749"/>
                </a:lnTo>
                <a:lnTo>
                  <a:pt x="3850" y="1622"/>
                </a:lnTo>
                <a:lnTo>
                  <a:pt x="3684" y="1293"/>
                </a:lnTo>
                <a:lnTo>
                  <a:pt x="3329" y="1251"/>
                </a:lnTo>
                <a:lnTo>
                  <a:pt x="3203" y="896"/>
                </a:lnTo>
                <a:lnTo>
                  <a:pt x="3037" y="832"/>
                </a:lnTo>
                <a:lnTo>
                  <a:pt x="2797" y="0"/>
                </a:lnTo>
                <a:lnTo>
                  <a:pt x="1899" y="1266"/>
                </a:lnTo>
                <a:lnTo>
                  <a:pt x="1701" y="1042"/>
                </a:lnTo>
                <a:lnTo>
                  <a:pt x="1391" y="923"/>
                </a:lnTo>
                <a:lnTo>
                  <a:pt x="1161" y="1187"/>
                </a:lnTo>
                <a:lnTo>
                  <a:pt x="907" y="1544"/>
                </a:lnTo>
                <a:lnTo>
                  <a:pt x="435" y="1768"/>
                </a:lnTo>
                <a:lnTo>
                  <a:pt x="0" y="2585"/>
                </a:lnTo>
                <a:lnTo>
                  <a:pt x="5019" y="2585"/>
                </a:lnTo>
                <a:lnTo>
                  <a:pt x="4885" y="2404"/>
                </a:lnTo>
                <a:lnTo>
                  <a:pt x="4767" y="2104"/>
                </a:lnTo>
              </a:path>
            </a:pathLst>
          </a:custGeom>
          <a:solidFill>
            <a:srgbClr val="63B3E2"/>
          </a:solidFill>
          <a:ln>
            <a:noFill/>
          </a:ln>
          <a:effectLst/>
        </p:spPr>
        <p:txBody>
          <a:bodyPr wrap="none" anchor="ctr"/>
          <a:lstStyle/>
          <a:p>
            <a:endParaRPr lang="en-US" sz="900"/>
          </a:p>
        </p:txBody>
      </p:sp>
      <p:sp>
        <p:nvSpPr>
          <p:cNvPr id="9" name="Freeform 168">
            <a:extLst>
              <a:ext uri="{FF2B5EF4-FFF2-40B4-BE49-F238E27FC236}">
                <a16:creationId xmlns:a16="http://schemas.microsoft.com/office/drawing/2014/main" id="{5EAAFA87-69E7-BBAE-D4BB-F0E9CEF7FC46}"/>
              </a:ext>
            </a:extLst>
          </p:cNvPr>
          <p:cNvSpPr>
            <a:spLocks noChangeArrowheads="1"/>
          </p:cNvSpPr>
          <p:nvPr/>
        </p:nvSpPr>
        <p:spPr bwMode="auto">
          <a:xfrm>
            <a:off x="5737531" y="1424652"/>
            <a:ext cx="1820652" cy="1381997"/>
          </a:xfrm>
          <a:custGeom>
            <a:avLst/>
            <a:gdLst>
              <a:gd name="T0" fmla="*/ 2017 w 3403"/>
              <a:gd name="T1" fmla="*/ 976 h 2586"/>
              <a:gd name="T2" fmla="*/ 1753 w 3403"/>
              <a:gd name="T3" fmla="*/ 1530 h 2586"/>
              <a:gd name="T4" fmla="*/ 1133 w 3403"/>
              <a:gd name="T5" fmla="*/ 1003 h 2586"/>
              <a:gd name="T6" fmla="*/ 1053 w 3403"/>
              <a:gd name="T7" fmla="*/ 699 h 2586"/>
              <a:gd name="T8" fmla="*/ 869 w 3403"/>
              <a:gd name="T9" fmla="*/ 554 h 2586"/>
              <a:gd name="T10" fmla="*/ 764 w 3403"/>
              <a:gd name="T11" fmla="*/ 395 h 2586"/>
              <a:gd name="T12" fmla="*/ 369 w 3403"/>
              <a:gd name="T13" fmla="*/ 238 h 2586"/>
              <a:gd name="T14" fmla="*/ 303 w 3403"/>
              <a:gd name="T15" fmla="*/ 66 h 2586"/>
              <a:gd name="T16" fmla="*/ 0 w 3403"/>
              <a:gd name="T17" fmla="*/ 0 h 2586"/>
              <a:gd name="T18" fmla="*/ 240 w 3403"/>
              <a:gd name="T19" fmla="*/ 832 h 2586"/>
              <a:gd name="T20" fmla="*/ 406 w 3403"/>
              <a:gd name="T21" fmla="*/ 896 h 2586"/>
              <a:gd name="T22" fmla="*/ 532 w 3403"/>
              <a:gd name="T23" fmla="*/ 1251 h 2586"/>
              <a:gd name="T24" fmla="*/ 887 w 3403"/>
              <a:gd name="T25" fmla="*/ 1293 h 2586"/>
              <a:gd name="T26" fmla="*/ 1053 w 3403"/>
              <a:gd name="T27" fmla="*/ 1622 h 2586"/>
              <a:gd name="T28" fmla="*/ 1392 w 3403"/>
              <a:gd name="T29" fmla="*/ 1749 h 2586"/>
              <a:gd name="T30" fmla="*/ 1701 w 3403"/>
              <a:gd name="T31" fmla="*/ 1962 h 2586"/>
              <a:gd name="T32" fmla="*/ 1970 w 3403"/>
              <a:gd name="T33" fmla="*/ 2104 h 2586"/>
              <a:gd name="T34" fmla="*/ 2088 w 3403"/>
              <a:gd name="T35" fmla="*/ 2404 h 2586"/>
              <a:gd name="T36" fmla="*/ 2222 w 3403"/>
              <a:gd name="T37" fmla="*/ 2585 h 2586"/>
              <a:gd name="T38" fmla="*/ 3402 w 3403"/>
              <a:gd name="T39" fmla="*/ 2585 h 2586"/>
              <a:gd name="T40" fmla="*/ 2505 w 3403"/>
              <a:gd name="T41" fmla="*/ 1187 h 2586"/>
              <a:gd name="T42" fmla="*/ 2017 w 3403"/>
              <a:gd name="T43" fmla="*/ 976 h 258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Lst>
            <a:rect l="0" t="0" r="r" b="b"/>
            <a:pathLst>
              <a:path w="3403" h="2586">
                <a:moveTo>
                  <a:pt x="2017" y="976"/>
                </a:moveTo>
                <a:lnTo>
                  <a:pt x="1753" y="1530"/>
                </a:lnTo>
                <a:lnTo>
                  <a:pt x="1133" y="1003"/>
                </a:lnTo>
                <a:lnTo>
                  <a:pt x="1053" y="699"/>
                </a:lnTo>
                <a:lnTo>
                  <a:pt x="869" y="554"/>
                </a:lnTo>
                <a:lnTo>
                  <a:pt x="764" y="395"/>
                </a:lnTo>
                <a:lnTo>
                  <a:pt x="369" y="238"/>
                </a:lnTo>
                <a:lnTo>
                  <a:pt x="303" y="66"/>
                </a:lnTo>
                <a:lnTo>
                  <a:pt x="0" y="0"/>
                </a:lnTo>
                <a:lnTo>
                  <a:pt x="240" y="832"/>
                </a:lnTo>
                <a:lnTo>
                  <a:pt x="406" y="896"/>
                </a:lnTo>
                <a:lnTo>
                  <a:pt x="532" y="1251"/>
                </a:lnTo>
                <a:lnTo>
                  <a:pt x="887" y="1293"/>
                </a:lnTo>
                <a:lnTo>
                  <a:pt x="1053" y="1622"/>
                </a:lnTo>
                <a:lnTo>
                  <a:pt x="1392" y="1749"/>
                </a:lnTo>
                <a:lnTo>
                  <a:pt x="1701" y="1962"/>
                </a:lnTo>
                <a:lnTo>
                  <a:pt x="1970" y="2104"/>
                </a:lnTo>
                <a:lnTo>
                  <a:pt x="2088" y="2404"/>
                </a:lnTo>
                <a:lnTo>
                  <a:pt x="2222" y="2585"/>
                </a:lnTo>
                <a:lnTo>
                  <a:pt x="3402" y="2585"/>
                </a:lnTo>
                <a:lnTo>
                  <a:pt x="2505" y="1187"/>
                </a:lnTo>
                <a:lnTo>
                  <a:pt x="2017" y="976"/>
                </a:lnTo>
              </a:path>
            </a:pathLst>
          </a:custGeom>
          <a:solidFill>
            <a:srgbClr val="196089"/>
          </a:solidFill>
          <a:ln>
            <a:noFill/>
          </a:ln>
          <a:effectLst/>
        </p:spPr>
        <p:txBody>
          <a:bodyPr wrap="none" anchor="ctr"/>
          <a:lstStyle/>
          <a:p>
            <a:endParaRPr lang="en-US" sz="900"/>
          </a:p>
        </p:txBody>
      </p:sp>
      <p:sp>
        <p:nvSpPr>
          <p:cNvPr id="10" name="Freeform 169">
            <a:extLst>
              <a:ext uri="{FF2B5EF4-FFF2-40B4-BE49-F238E27FC236}">
                <a16:creationId xmlns:a16="http://schemas.microsoft.com/office/drawing/2014/main" id="{BC8314AA-D61C-79CF-3677-D272FBFAAC10}"/>
              </a:ext>
            </a:extLst>
          </p:cNvPr>
          <p:cNvSpPr>
            <a:spLocks noChangeArrowheads="1"/>
          </p:cNvSpPr>
          <p:nvPr/>
        </p:nvSpPr>
        <p:spPr bwMode="auto">
          <a:xfrm>
            <a:off x="4242333" y="2809006"/>
            <a:ext cx="2778145" cy="3834688"/>
          </a:xfrm>
          <a:custGeom>
            <a:avLst/>
            <a:gdLst>
              <a:gd name="T0" fmla="*/ 3256 w 5193"/>
              <a:gd name="T1" fmla="*/ 5862 h 7172"/>
              <a:gd name="T2" fmla="*/ 3256 w 5193"/>
              <a:gd name="T3" fmla="*/ 5506 h 7172"/>
              <a:gd name="T4" fmla="*/ 3476 w 5193"/>
              <a:gd name="T5" fmla="*/ 5421 h 7172"/>
              <a:gd name="T6" fmla="*/ 3629 w 5193"/>
              <a:gd name="T7" fmla="*/ 5132 h 7172"/>
              <a:gd name="T8" fmla="*/ 3714 w 5193"/>
              <a:gd name="T9" fmla="*/ 4792 h 7172"/>
              <a:gd name="T10" fmla="*/ 4003 w 5193"/>
              <a:gd name="T11" fmla="*/ 4656 h 7172"/>
              <a:gd name="T12" fmla="*/ 4003 w 5193"/>
              <a:gd name="T13" fmla="*/ 4079 h 7172"/>
              <a:gd name="T14" fmla="*/ 4274 w 5193"/>
              <a:gd name="T15" fmla="*/ 3994 h 7172"/>
              <a:gd name="T16" fmla="*/ 4427 w 5193"/>
              <a:gd name="T17" fmla="*/ 3603 h 7172"/>
              <a:gd name="T18" fmla="*/ 4427 w 5193"/>
              <a:gd name="T19" fmla="*/ 3127 h 7172"/>
              <a:gd name="T20" fmla="*/ 4427 w 5193"/>
              <a:gd name="T21" fmla="*/ 2855 h 7172"/>
              <a:gd name="T22" fmla="*/ 4682 w 5193"/>
              <a:gd name="T23" fmla="*/ 2328 h 7172"/>
              <a:gd name="T24" fmla="*/ 4852 w 5193"/>
              <a:gd name="T25" fmla="*/ 2328 h 7172"/>
              <a:gd name="T26" fmla="*/ 5022 w 5193"/>
              <a:gd name="T27" fmla="*/ 1734 h 7172"/>
              <a:gd name="T28" fmla="*/ 5192 w 5193"/>
              <a:gd name="T29" fmla="*/ 1378 h 7172"/>
              <a:gd name="T30" fmla="*/ 5192 w 5193"/>
              <a:gd name="T31" fmla="*/ 1072 h 7172"/>
              <a:gd name="T32" fmla="*/ 5090 w 5193"/>
              <a:gd name="T33" fmla="*/ 766 h 7172"/>
              <a:gd name="T34" fmla="*/ 4852 w 5193"/>
              <a:gd name="T35" fmla="*/ 494 h 7172"/>
              <a:gd name="T36" fmla="*/ 5019 w 5193"/>
              <a:gd name="T37" fmla="*/ 0 h 7172"/>
              <a:gd name="T38" fmla="*/ 0 w 5193"/>
              <a:gd name="T39" fmla="*/ 0 h 7172"/>
              <a:gd name="T40" fmla="*/ 327 w 5193"/>
              <a:gd name="T41" fmla="*/ 749 h 7172"/>
              <a:gd name="T42" fmla="*/ 176 w 5193"/>
              <a:gd name="T43" fmla="*/ 1991 h 7172"/>
              <a:gd name="T44" fmla="*/ 611 w 5193"/>
              <a:gd name="T45" fmla="*/ 1857 h 7172"/>
              <a:gd name="T46" fmla="*/ 787 w 5193"/>
              <a:gd name="T47" fmla="*/ 2789 h 7172"/>
              <a:gd name="T48" fmla="*/ 1046 w 5193"/>
              <a:gd name="T49" fmla="*/ 3151 h 7172"/>
              <a:gd name="T50" fmla="*/ 1213 w 5193"/>
              <a:gd name="T51" fmla="*/ 4699 h 7172"/>
              <a:gd name="T52" fmla="*/ 1741 w 5193"/>
              <a:gd name="T53" fmla="*/ 4951 h 7172"/>
              <a:gd name="T54" fmla="*/ 2770 w 5193"/>
              <a:gd name="T55" fmla="*/ 7171 h 7172"/>
              <a:gd name="T56" fmla="*/ 3173 w 5193"/>
              <a:gd name="T57" fmla="*/ 7034 h 7172"/>
              <a:gd name="T58" fmla="*/ 3100 w 5193"/>
              <a:gd name="T59" fmla="*/ 6168 h 7172"/>
              <a:gd name="T60" fmla="*/ 3256 w 5193"/>
              <a:gd name="T61" fmla="*/ 5862 h 7172"/>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Lst>
            <a:rect l="0" t="0" r="r" b="b"/>
            <a:pathLst>
              <a:path w="5193" h="7172">
                <a:moveTo>
                  <a:pt x="3256" y="5862"/>
                </a:moveTo>
                <a:lnTo>
                  <a:pt x="3256" y="5506"/>
                </a:lnTo>
                <a:lnTo>
                  <a:pt x="3476" y="5421"/>
                </a:lnTo>
                <a:lnTo>
                  <a:pt x="3629" y="5132"/>
                </a:lnTo>
                <a:lnTo>
                  <a:pt x="3714" y="4792"/>
                </a:lnTo>
                <a:lnTo>
                  <a:pt x="4003" y="4656"/>
                </a:lnTo>
                <a:lnTo>
                  <a:pt x="4003" y="4079"/>
                </a:lnTo>
                <a:lnTo>
                  <a:pt x="4274" y="3994"/>
                </a:lnTo>
                <a:lnTo>
                  <a:pt x="4427" y="3603"/>
                </a:lnTo>
                <a:lnTo>
                  <a:pt x="4427" y="3127"/>
                </a:lnTo>
                <a:lnTo>
                  <a:pt x="4427" y="2855"/>
                </a:lnTo>
                <a:lnTo>
                  <a:pt x="4682" y="2328"/>
                </a:lnTo>
                <a:lnTo>
                  <a:pt x="4852" y="2328"/>
                </a:lnTo>
                <a:lnTo>
                  <a:pt x="5022" y="1734"/>
                </a:lnTo>
                <a:lnTo>
                  <a:pt x="5192" y="1378"/>
                </a:lnTo>
                <a:lnTo>
                  <a:pt x="5192" y="1072"/>
                </a:lnTo>
                <a:lnTo>
                  <a:pt x="5090" y="766"/>
                </a:lnTo>
                <a:lnTo>
                  <a:pt x="4852" y="494"/>
                </a:lnTo>
                <a:lnTo>
                  <a:pt x="5019" y="0"/>
                </a:lnTo>
                <a:lnTo>
                  <a:pt x="0" y="0"/>
                </a:lnTo>
                <a:lnTo>
                  <a:pt x="327" y="749"/>
                </a:lnTo>
                <a:lnTo>
                  <a:pt x="176" y="1991"/>
                </a:lnTo>
                <a:lnTo>
                  <a:pt x="611" y="1857"/>
                </a:lnTo>
                <a:lnTo>
                  <a:pt x="787" y="2789"/>
                </a:lnTo>
                <a:lnTo>
                  <a:pt x="1046" y="3151"/>
                </a:lnTo>
                <a:lnTo>
                  <a:pt x="1213" y="4699"/>
                </a:lnTo>
                <a:lnTo>
                  <a:pt x="1741" y="4951"/>
                </a:lnTo>
                <a:lnTo>
                  <a:pt x="2770" y="7171"/>
                </a:lnTo>
                <a:lnTo>
                  <a:pt x="3173" y="7034"/>
                </a:lnTo>
                <a:lnTo>
                  <a:pt x="3100" y="6168"/>
                </a:lnTo>
                <a:lnTo>
                  <a:pt x="3256" y="5862"/>
                </a:lnTo>
              </a:path>
            </a:pathLst>
          </a:custGeom>
          <a:solidFill>
            <a:srgbClr val="007CB4"/>
          </a:solidFill>
          <a:ln>
            <a:noFill/>
          </a:ln>
          <a:effectLst/>
        </p:spPr>
        <p:txBody>
          <a:bodyPr wrap="none" anchor="ctr"/>
          <a:lstStyle/>
          <a:p>
            <a:endParaRPr lang="en-US" sz="900"/>
          </a:p>
        </p:txBody>
      </p:sp>
      <p:sp>
        <p:nvSpPr>
          <p:cNvPr id="11" name="Freeform 170">
            <a:extLst>
              <a:ext uri="{FF2B5EF4-FFF2-40B4-BE49-F238E27FC236}">
                <a16:creationId xmlns:a16="http://schemas.microsoft.com/office/drawing/2014/main" id="{007573A0-06D2-4A3D-4433-4FECA7B3978F}"/>
              </a:ext>
            </a:extLst>
          </p:cNvPr>
          <p:cNvSpPr>
            <a:spLocks noChangeArrowheads="1"/>
          </p:cNvSpPr>
          <p:nvPr/>
        </p:nvSpPr>
        <p:spPr bwMode="auto">
          <a:xfrm>
            <a:off x="5900257" y="2809006"/>
            <a:ext cx="1905553" cy="3761580"/>
          </a:xfrm>
          <a:custGeom>
            <a:avLst/>
            <a:gdLst>
              <a:gd name="T0" fmla="*/ 759 w 3561"/>
              <a:gd name="T1" fmla="*/ 5538 h 7035"/>
              <a:gd name="T2" fmla="*/ 1281 w 3561"/>
              <a:gd name="T3" fmla="*/ 5425 h 7035"/>
              <a:gd name="T4" fmla="*/ 1622 w 3561"/>
              <a:gd name="T5" fmla="*/ 4971 h 7035"/>
              <a:gd name="T6" fmla="*/ 1766 w 3561"/>
              <a:gd name="T7" fmla="*/ 4608 h 7035"/>
              <a:gd name="T8" fmla="*/ 2106 w 3561"/>
              <a:gd name="T9" fmla="*/ 4930 h 7035"/>
              <a:gd name="T10" fmla="*/ 2493 w 3561"/>
              <a:gd name="T11" fmla="*/ 3949 h 7035"/>
              <a:gd name="T12" fmla="*/ 2493 w 3561"/>
              <a:gd name="T13" fmla="*/ 3472 h 7035"/>
              <a:gd name="T14" fmla="*/ 2865 w 3561"/>
              <a:gd name="T15" fmla="*/ 3677 h 7035"/>
              <a:gd name="T16" fmla="*/ 3099 w 3561"/>
              <a:gd name="T17" fmla="*/ 3109 h 7035"/>
              <a:gd name="T18" fmla="*/ 3025 w 3561"/>
              <a:gd name="T19" fmla="*/ 2292 h 7035"/>
              <a:gd name="T20" fmla="*/ 3185 w 3561"/>
              <a:gd name="T21" fmla="*/ 1950 h 7035"/>
              <a:gd name="T22" fmla="*/ 3560 w 3561"/>
              <a:gd name="T23" fmla="*/ 1950 h 7035"/>
              <a:gd name="T24" fmla="*/ 3560 w 3561"/>
              <a:gd name="T25" fmla="*/ 1249 h 7035"/>
              <a:gd name="T26" fmla="*/ 3099 w 3561"/>
              <a:gd name="T27" fmla="*/ 0 h 7035"/>
              <a:gd name="T28" fmla="*/ 1919 w 3561"/>
              <a:gd name="T29" fmla="*/ 0 h 7035"/>
              <a:gd name="T30" fmla="*/ 1752 w 3561"/>
              <a:gd name="T31" fmla="*/ 494 h 7035"/>
              <a:gd name="T32" fmla="*/ 1990 w 3561"/>
              <a:gd name="T33" fmla="*/ 766 h 7035"/>
              <a:gd name="T34" fmla="*/ 2092 w 3561"/>
              <a:gd name="T35" fmla="*/ 1072 h 7035"/>
              <a:gd name="T36" fmla="*/ 2092 w 3561"/>
              <a:gd name="T37" fmla="*/ 1378 h 7035"/>
              <a:gd name="T38" fmla="*/ 1922 w 3561"/>
              <a:gd name="T39" fmla="*/ 1734 h 7035"/>
              <a:gd name="T40" fmla="*/ 1752 w 3561"/>
              <a:gd name="T41" fmla="*/ 2328 h 7035"/>
              <a:gd name="T42" fmla="*/ 1582 w 3561"/>
              <a:gd name="T43" fmla="*/ 2328 h 7035"/>
              <a:gd name="T44" fmla="*/ 1327 w 3561"/>
              <a:gd name="T45" fmla="*/ 2855 h 7035"/>
              <a:gd name="T46" fmla="*/ 1327 w 3561"/>
              <a:gd name="T47" fmla="*/ 3127 h 7035"/>
              <a:gd name="T48" fmla="*/ 1327 w 3561"/>
              <a:gd name="T49" fmla="*/ 3603 h 7035"/>
              <a:gd name="T50" fmla="*/ 1174 w 3561"/>
              <a:gd name="T51" fmla="*/ 3994 h 7035"/>
              <a:gd name="T52" fmla="*/ 903 w 3561"/>
              <a:gd name="T53" fmla="*/ 4079 h 7035"/>
              <a:gd name="T54" fmla="*/ 903 w 3561"/>
              <a:gd name="T55" fmla="*/ 4656 h 7035"/>
              <a:gd name="T56" fmla="*/ 614 w 3561"/>
              <a:gd name="T57" fmla="*/ 4792 h 7035"/>
              <a:gd name="T58" fmla="*/ 529 w 3561"/>
              <a:gd name="T59" fmla="*/ 5132 h 7035"/>
              <a:gd name="T60" fmla="*/ 376 w 3561"/>
              <a:gd name="T61" fmla="*/ 5421 h 7035"/>
              <a:gd name="T62" fmla="*/ 156 w 3561"/>
              <a:gd name="T63" fmla="*/ 5506 h 7035"/>
              <a:gd name="T64" fmla="*/ 156 w 3561"/>
              <a:gd name="T65" fmla="*/ 5862 h 7035"/>
              <a:gd name="T66" fmla="*/ 0 w 3561"/>
              <a:gd name="T67" fmla="*/ 6168 h 7035"/>
              <a:gd name="T68" fmla="*/ 73 w 3561"/>
              <a:gd name="T69" fmla="*/ 7034 h 7035"/>
              <a:gd name="T70" fmla="*/ 640 w 3561"/>
              <a:gd name="T71" fmla="*/ 6204 h 7035"/>
              <a:gd name="T72" fmla="*/ 759 w 3561"/>
              <a:gd name="T73" fmla="*/ 5538 h 703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Lst>
            <a:rect l="0" t="0" r="r" b="b"/>
            <a:pathLst>
              <a:path w="3561" h="7035">
                <a:moveTo>
                  <a:pt x="759" y="5538"/>
                </a:moveTo>
                <a:lnTo>
                  <a:pt x="1281" y="5425"/>
                </a:lnTo>
                <a:lnTo>
                  <a:pt x="1622" y="4971"/>
                </a:lnTo>
                <a:lnTo>
                  <a:pt x="1766" y="4608"/>
                </a:lnTo>
                <a:lnTo>
                  <a:pt x="2106" y="4930"/>
                </a:lnTo>
                <a:lnTo>
                  <a:pt x="2493" y="3949"/>
                </a:lnTo>
                <a:lnTo>
                  <a:pt x="2493" y="3472"/>
                </a:lnTo>
                <a:lnTo>
                  <a:pt x="2865" y="3677"/>
                </a:lnTo>
                <a:lnTo>
                  <a:pt x="3099" y="3109"/>
                </a:lnTo>
                <a:lnTo>
                  <a:pt x="3025" y="2292"/>
                </a:lnTo>
                <a:lnTo>
                  <a:pt x="3185" y="1950"/>
                </a:lnTo>
                <a:lnTo>
                  <a:pt x="3560" y="1950"/>
                </a:lnTo>
                <a:lnTo>
                  <a:pt x="3560" y="1249"/>
                </a:lnTo>
                <a:lnTo>
                  <a:pt x="3099" y="0"/>
                </a:lnTo>
                <a:lnTo>
                  <a:pt x="1919" y="0"/>
                </a:lnTo>
                <a:lnTo>
                  <a:pt x="1752" y="494"/>
                </a:lnTo>
                <a:lnTo>
                  <a:pt x="1990" y="766"/>
                </a:lnTo>
                <a:lnTo>
                  <a:pt x="2092" y="1072"/>
                </a:lnTo>
                <a:lnTo>
                  <a:pt x="2092" y="1378"/>
                </a:lnTo>
                <a:lnTo>
                  <a:pt x="1922" y="1734"/>
                </a:lnTo>
                <a:lnTo>
                  <a:pt x="1752" y="2328"/>
                </a:lnTo>
                <a:lnTo>
                  <a:pt x="1582" y="2328"/>
                </a:lnTo>
                <a:lnTo>
                  <a:pt x="1327" y="2855"/>
                </a:lnTo>
                <a:lnTo>
                  <a:pt x="1327" y="3127"/>
                </a:lnTo>
                <a:lnTo>
                  <a:pt x="1327" y="3603"/>
                </a:lnTo>
                <a:lnTo>
                  <a:pt x="1174" y="3994"/>
                </a:lnTo>
                <a:lnTo>
                  <a:pt x="903" y="4079"/>
                </a:lnTo>
                <a:lnTo>
                  <a:pt x="903" y="4656"/>
                </a:lnTo>
                <a:lnTo>
                  <a:pt x="614" y="4792"/>
                </a:lnTo>
                <a:lnTo>
                  <a:pt x="529" y="5132"/>
                </a:lnTo>
                <a:lnTo>
                  <a:pt x="376" y="5421"/>
                </a:lnTo>
                <a:lnTo>
                  <a:pt x="156" y="5506"/>
                </a:lnTo>
                <a:lnTo>
                  <a:pt x="156" y="5862"/>
                </a:lnTo>
                <a:lnTo>
                  <a:pt x="0" y="6168"/>
                </a:lnTo>
                <a:lnTo>
                  <a:pt x="73" y="7034"/>
                </a:lnTo>
                <a:lnTo>
                  <a:pt x="640" y="6204"/>
                </a:lnTo>
                <a:lnTo>
                  <a:pt x="759" y="5538"/>
                </a:lnTo>
              </a:path>
            </a:pathLst>
          </a:custGeom>
          <a:solidFill>
            <a:srgbClr val="1E4965"/>
          </a:solidFill>
          <a:ln>
            <a:noFill/>
          </a:ln>
          <a:effectLst/>
        </p:spPr>
        <p:txBody>
          <a:bodyPr wrap="none" anchor="ctr"/>
          <a:lstStyle/>
          <a:p>
            <a:endParaRPr lang="en-US" sz="900"/>
          </a:p>
        </p:txBody>
      </p:sp>
      <p:sp>
        <p:nvSpPr>
          <p:cNvPr id="12" name="Line 171">
            <a:extLst>
              <a:ext uri="{FF2B5EF4-FFF2-40B4-BE49-F238E27FC236}">
                <a16:creationId xmlns:a16="http://schemas.microsoft.com/office/drawing/2014/main" id="{855628FF-CEC7-01B3-F5DD-15B6A23AF520}"/>
              </a:ext>
            </a:extLst>
          </p:cNvPr>
          <p:cNvSpPr>
            <a:spLocks noChangeShapeType="1"/>
          </p:cNvSpPr>
          <p:nvPr/>
        </p:nvSpPr>
        <p:spPr bwMode="auto">
          <a:xfrm>
            <a:off x="5909690" y="1754822"/>
            <a:ext cx="33017" cy="2358"/>
          </a:xfrm>
          <a:prstGeom prst="line">
            <a:avLst/>
          </a:prstGeom>
          <a:noFill/>
          <a:ln w="7200" cap="flat">
            <a:solidFill>
              <a:srgbClr val="B9B7B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13" name="Line 172">
            <a:extLst>
              <a:ext uri="{FF2B5EF4-FFF2-40B4-BE49-F238E27FC236}">
                <a16:creationId xmlns:a16="http://schemas.microsoft.com/office/drawing/2014/main" id="{997E3884-2EFC-188F-0E80-392F42E9E990}"/>
              </a:ext>
            </a:extLst>
          </p:cNvPr>
          <p:cNvSpPr>
            <a:spLocks noChangeShapeType="1"/>
          </p:cNvSpPr>
          <p:nvPr/>
        </p:nvSpPr>
        <p:spPr bwMode="auto">
          <a:xfrm>
            <a:off x="6006384" y="1754822"/>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14" name="Freeform 174">
            <a:extLst>
              <a:ext uri="{FF2B5EF4-FFF2-40B4-BE49-F238E27FC236}">
                <a16:creationId xmlns:a16="http://schemas.microsoft.com/office/drawing/2014/main" id="{17EF036D-1CE0-90AF-A2E9-66B6A90FCC67}"/>
              </a:ext>
            </a:extLst>
          </p:cNvPr>
          <p:cNvSpPr>
            <a:spLocks noChangeArrowheads="1"/>
          </p:cNvSpPr>
          <p:nvPr/>
        </p:nvSpPr>
        <p:spPr bwMode="auto">
          <a:xfrm>
            <a:off x="5869599" y="1712371"/>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sp>
        <p:nvSpPr>
          <p:cNvPr id="15" name="Freeform 175">
            <a:extLst>
              <a:ext uri="{FF2B5EF4-FFF2-40B4-BE49-F238E27FC236}">
                <a16:creationId xmlns:a16="http://schemas.microsoft.com/office/drawing/2014/main" id="{D53FBC6F-15E7-ABA8-D33C-7FA7B5580AFC}"/>
              </a:ext>
            </a:extLst>
          </p:cNvPr>
          <p:cNvSpPr>
            <a:spLocks noChangeArrowheads="1"/>
          </p:cNvSpPr>
          <p:nvPr/>
        </p:nvSpPr>
        <p:spPr bwMode="auto">
          <a:xfrm>
            <a:off x="8520392" y="1476536"/>
            <a:ext cx="554213" cy="554213"/>
          </a:xfrm>
          <a:custGeom>
            <a:avLst/>
            <a:gdLst>
              <a:gd name="T0" fmla="*/ 1036 w 1037"/>
              <a:gd name="T1" fmla="*/ 518 h 1037"/>
              <a:gd name="T2" fmla="*/ 1036 w 1037"/>
              <a:gd name="T3" fmla="*/ 518 h 1037"/>
              <a:gd name="T4" fmla="*/ 518 w 1037"/>
              <a:gd name="T5" fmla="*/ 1036 h 1037"/>
              <a:gd name="T6" fmla="*/ 518 w 1037"/>
              <a:gd name="T7" fmla="*/ 1036 h 1037"/>
              <a:gd name="T8" fmla="*/ 0 w 1037"/>
              <a:gd name="T9" fmla="*/ 518 h 1037"/>
              <a:gd name="T10" fmla="*/ 0 w 1037"/>
              <a:gd name="T11" fmla="*/ 518 h 1037"/>
              <a:gd name="T12" fmla="*/ 518 w 1037"/>
              <a:gd name="T13" fmla="*/ 0 h 1037"/>
              <a:gd name="T14" fmla="*/ 518 w 1037"/>
              <a:gd name="T15" fmla="*/ 0 h 1037"/>
              <a:gd name="T16" fmla="*/ 1036 w 1037"/>
              <a:gd name="T17" fmla="*/ 518 h 103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037" h="1037">
                <a:moveTo>
                  <a:pt x="1036" y="518"/>
                </a:moveTo>
                <a:lnTo>
                  <a:pt x="1036" y="518"/>
                </a:lnTo>
                <a:cubicBezTo>
                  <a:pt x="1036" y="804"/>
                  <a:pt x="803" y="1036"/>
                  <a:pt x="518" y="1036"/>
                </a:cubicBezTo>
                <a:lnTo>
                  <a:pt x="518" y="1036"/>
                </a:lnTo>
                <a:cubicBezTo>
                  <a:pt x="231" y="1036"/>
                  <a:pt x="0" y="804"/>
                  <a:pt x="0" y="518"/>
                </a:cubicBezTo>
                <a:lnTo>
                  <a:pt x="0" y="518"/>
                </a:lnTo>
                <a:cubicBezTo>
                  <a:pt x="0" y="232"/>
                  <a:pt x="231" y="0"/>
                  <a:pt x="518" y="0"/>
                </a:cubicBezTo>
                <a:lnTo>
                  <a:pt x="518" y="0"/>
                </a:lnTo>
                <a:cubicBezTo>
                  <a:pt x="803" y="0"/>
                  <a:pt x="1036" y="232"/>
                  <a:pt x="1036" y="518"/>
                </a:cubicBezTo>
              </a:path>
            </a:pathLst>
          </a:custGeom>
          <a:noFill/>
          <a:ln w="7200" cap="flat">
            <a:solidFill>
              <a:schemeClr val="bg1">
                <a:lumMod val="50000"/>
              </a:schemeClr>
            </a:solidFill>
            <a:round/>
            <a:headEnd/>
            <a:tailEnd/>
          </a:ln>
          <a:effectLst/>
          <a:extLst>
            <a:ext uri="{909E8E84-426E-40DD-AFC4-6F175D3DCCD1}">
              <a14:hiddenFill xmlns:a14="http://schemas.microsoft.com/office/drawing/2010/main">
                <a:solidFill>
                  <a:srgbClr val="FFFFFF"/>
                </a:solid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none" anchor="ctr"/>
          <a:lstStyle/>
          <a:p>
            <a:endParaRPr lang="en-US" sz="900"/>
          </a:p>
        </p:txBody>
      </p:sp>
      <p:sp>
        <p:nvSpPr>
          <p:cNvPr id="16" name="Line 176">
            <a:extLst>
              <a:ext uri="{FF2B5EF4-FFF2-40B4-BE49-F238E27FC236}">
                <a16:creationId xmlns:a16="http://schemas.microsoft.com/office/drawing/2014/main" id="{722B814C-6F37-E12A-3E7E-68FC0EE7C2EB}"/>
              </a:ext>
            </a:extLst>
          </p:cNvPr>
          <p:cNvSpPr>
            <a:spLocks noChangeShapeType="1"/>
          </p:cNvSpPr>
          <p:nvPr/>
        </p:nvSpPr>
        <p:spPr bwMode="auto">
          <a:xfrm>
            <a:off x="5909690" y="2438745"/>
            <a:ext cx="33017" cy="2358"/>
          </a:xfrm>
          <a:prstGeom prst="line">
            <a:avLst/>
          </a:prstGeom>
          <a:noFill/>
          <a:ln w="7200" cap="flat">
            <a:solidFill>
              <a:srgbClr val="B9B7B7"/>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17" name="Line 181">
            <a:extLst>
              <a:ext uri="{FF2B5EF4-FFF2-40B4-BE49-F238E27FC236}">
                <a16:creationId xmlns:a16="http://schemas.microsoft.com/office/drawing/2014/main" id="{F011F00F-AF8E-2E00-D964-5706A36D00FF}"/>
              </a:ext>
            </a:extLst>
          </p:cNvPr>
          <p:cNvSpPr>
            <a:spLocks noChangeShapeType="1"/>
          </p:cNvSpPr>
          <p:nvPr/>
        </p:nvSpPr>
        <p:spPr bwMode="auto">
          <a:xfrm>
            <a:off x="5909690" y="3398596"/>
            <a:ext cx="33017" cy="2359"/>
          </a:xfrm>
          <a:prstGeom prst="line">
            <a:avLst/>
          </a:prstGeom>
          <a:noFill/>
          <a:ln w="7200" cap="flat">
            <a:solidFill>
              <a:srgbClr val="00359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18" name="Line 186">
            <a:extLst>
              <a:ext uri="{FF2B5EF4-FFF2-40B4-BE49-F238E27FC236}">
                <a16:creationId xmlns:a16="http://schemas.microsoft.com/office/drawing/2014/main" id="{F69BD77B-B2B6-7804-B99C-91DEA221B604}"/>
              </a:ext>
            </a:extLst>
          </p:cNvPr>
          <p:cNvSpPr>
            <a:spLocks noChangeShapeType="1"/>
          </p:cNvSpPr>
          <p:nvPr/>
        </p:nvSpPr>
        <p:spPr bwMode="auto">
          <a:xfrm>
            <a:off x="5909690" y="4082519"/>
            <a:ext cx="33017" cy="2359"/>
          </a:xfrm>
          <a:prstGeom prst="line">
            <a:avLst/>
          </a:prstGeom>
          <a:noFill/>
          <a:ln w="7200" cap="flat">
            <a:solidFill>
              <a:srgbClr val="00359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19" name="Line 191">
            <a:extLst>
              <a:ext uri="{FF2B5EF4-FFF2-40B4-BE49-F238E27FC236}">
                <a16:creationId xmlns:a16="http://schemas.microsoft.com/office/drawing/2014/main" id="{C12C9A34-14B9-5B32-EF93-64AF08CF5937}"/>
              </a:ext>
            </a:extLst>
          </p:cNvPr>
          <p:cNvSpPr>
            <a:spLocks noChangeShapeType="1"/>
          </p:cNvSpPr>
          <p:nvPr/>
        </p:nvSpPr>
        <p:spPr bwMode="auto">
          <a:xfrm>
            <a:off x="5909690" y="4766443"/>
            <a:ext cx="33017" cy="2359"/>
          </a:xfrm>
          <a:prstGeom prst="line">
            <a:avLst/>
          </a:prstGeom>
          <a:noFill/>
          <a:ln w="7200" cap="flat">
            <a:solidFill>
              <a:srgbClr val="00359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0" name="Line 196">
            <a:extLst>
              <a:ext uri="{FF2B5EF4-FFF2-40B4-BE49-F238E27FC236}">
                <a16:creationId xmlns:a16="http://schemas.microsoft.com/office/drawing/2014/main" id="{C323058A-0361-8295-6CAA-C87C94564514}"/>
              </a:ext>
            </a:extLst>
          </p:cNvPr>
          <p:cNvSpPr>
            <a:spLocks noChangeShapeType="1"/>
          </p:cNvSpPr>
          <p:nvPr/>
        </p:nvSpPr>
        <p:spPr bwMode="auto">
          <a:xfrm>
            <a:off x="5909690" y="5450366"/>
            <a:ext cx="33017" cy="2359"/>
          </a:xfrm>
          <a:prstGeom prst="line">
            <a:avLst/>
          </a:prstGeom>
          <a:noFill/>
          <a:ln w="7200" cap="flat">
            <a:solidFill>
              <a:srgbClr val="003590"/>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1" name="CuadroTexto 593">
            <a:extLst>
              <a:ext uri="{FF2B5EF4-FFF2-40B4-BE49-F238E27FC236}">
                <a16:creationId xmlns:a16="http://schemas.microsoft.com/office/drawing/2014/main" id="{175480AF-5970-3AAB-97A8-18778CE5D4DC}"/>
              </a:ext>
            </a:extLst>
          </p:cNvPr>
          <p:cNvSpPr txBox="1"/>
          <p:nvPr/>
        </p:nvSpPr>
        <p:spPr>
          <a:xfrm>
            <a:off x="548404" y="2114683"/>
            <a:ext cx="3585093" cy="800219"/>
          </a:xfrm>
          <a:prstGeom prst="rect">
            <a:avLst/>
          </a:prstGeom>
          <a:noFill/>
        </p:spPr>
        <p:txBody>
          <a:bodyPr wrap="square" rtlCol="0">
            <a:spAutoFit/>
          </a:bodyPr>
          <a:lstStyle/>
          <a:p>
            <a:r>
              <a:rPr lang="en-US" sz="2300" b="1">
                <a:solidFill>
                  <a:srgbClr val="84BA41"/>
                </a:solidFill>
                <a:latin typeface="Calibri" panose="020F0502020204030204" pitchFamily="34" charset="0"/>
                <a:ea typeface="Lato Heavy" charset="0"/>
                <a:cs typeface="Calibri" panose="020F0502020204030204" pitchFamily="34" charset="0"/>
              </a:rPr>
              <a:t>Shareholder to Stakeholder Value </a:t>
            </a:r>
          </a:p>
        </p:txBody>
      </p:sp>
      <p:sp>
        <p:nvSpPr>
          <p:cNvPr id="22" name="CuadroTexto 594">
            <a:extLst>
              <a:ext uri="{FF2B5EF4-FFF2-40B4-BE49-F238E27FC236}">
                <a16:creationId xmlns:a16="http://schemas.microsoft.com/office/drawing/2014/main" id="{5849408D-4A23-0069-2E21-53C21BE26341}"/>
              </a:ext>
            </a:extLst>
          </p:cNvPr>
          <p:cNvSpPr txBox="1"/>
          <p:nvPr/>
        </p:nvSpPr>
        <p:spPr>
          <a:xfrm>
            <a:off x="548405" y="2988420"/>
            <a:ext cx="3587598" cy="3231654"/>
          </a:xfrm>
          <a:prstGeom prst="rect">
            <a:avLst/>
          </a:prstGeom>
          <a:noFill/>
        </p:spPr>
        <p:txBody>
          <a:bodyPr wrap="square" lIns="91440" tIns="45720" rIns="91440" bIns="45720" rtlCol="0" anchor="t">
            <a:spAutoFit/>
          </a:bodyPr>
          <a:lstStyle/>
          <a:p>
            <a:r>
              <a:rPr lang="en-US" sz="1600" dirty="0">
                <a:solidFill>
                  <a:srgbClr val="000000"/>
                </a:solidFill>
                <a:latin typeface="Calibri"/>
                <a:ea typeface="Lato Light"/>
                <a:cs typeface="Calibri"/>
              </a:rPr>
              <a:t>Traditionally the purpose of a business was all about shareholder value. Whilst financial viability is still fundamental, companies now need to articulate a purpose beyond profit.</a:t>
            </a:r>
            <a:br>
              <a:rPr lang="en-US" sz="1600" dirty="0">
                <a:latin typeface="Calibri" panose="020F0502020204030204" pitchFamily="34" charset="0"/>
                <a:ea typeface="Lato Light" charset="0"/>
                <a:cs typeface="Calibri" panose="020F0502020204030204" pitchFamily="34" charset="0"/>
              </a:rPr>
            </a:br>
            <a:endParaRPr lang="en-US" sz="1600">
              <a:solidFill>
                <a:srgbClr val="000000"/>
              </a:solidFill>
              <a:latin typeface="Calibri" panose="020F0502020204030204" pitchFamily="34" charset="0"/>
              <a:ea typeface="Lato Light" charset="0"/>
              <a:cs typeface="Calibri" panose="020F0502020204030204" pitchFamily="34" charset="0"/>
            </a:endParaRPr>
          </a:p>
          <a:p>
            <a:r>
              <a:rPr lang="en-US" sz="1600" dirty="0">
                <a:solidFill>
                  <a:srgbClr val="000000"/>
                </a:solidFill>
                <a:latin typeface="Calibri"/>
                <a:ea typeface="Lato Light"/>
                <a:cs typeface="Calibri"/>
              </a:rPr>
              <a:t>Why do you exist? </a:t>
            </a:r>
            <a:r>
              <a:rPr lang="en-US" sz="1600" b="1" dirty="0">
                <a:solidFill>
                  <a:srgbClr val="000000"/>
                </a:solidFill>
                <a:latin typeface="Calibri"/>
                <a:ea typeface="Lato Light"/>
                <a:cs typeface="Calibri"/>
              </a:rPr>
              <a:t>What’s your why?</a:t>
            </a:r>
          </a:p>
          <a:p>
            <a:endParaRPr lang="en-US" sz="1600" b="1" dirty="0">
              <a:solidFill>
                <a:srgbClr val="000000"/>
              </a:solidFill>
              <a:latin typeface="Calibri" panose="020F0502020204030204" pitchFamily="34" charset="0"/>
              <a:ea typeface="Lato Light" charset="0"/>
              <a:cs typeface="Calibri" panose="020F0502020204030204" pitchFamily="34" charset="0"/>
            </a:endParaRPr>
          </a:p>
          <a:p>
            <a:r>
              <a:rPr lang="en-US" sz="1600" dirty="0">
                <a:solidFill>
                  <a:srgbClr val="000000"/>
                </a:solidFill>
                <a:latin typeface="Calibri"/>
                <a:ea typeface="Lato Light"/>
                <a:cs typeface="Calibri"/>
              </a:rPr>
              <a:t>As a business you should strive to move beyond the surface level shareholder value, and consider providing value for your wider Stakeholders </a:t>
            </a:r>
            <a:endParaRPr lang="en-US" sz="1600" dirty="0">
              <a:solidFill>
                <a:srgbClr val="000000"/>
              </a:solidFill>
              <a:latin typeface="Calibri" panose="020F0502020204030204" pitchFamily="34" charset="0"/>
              <a:ea typeface="Lato Light" charset="0"/>
              <a:cs typeface="Calibri" panose="020F0502020204030204" pitchFamily="34" charset="0"/>
            </a:endParaRPr>
          </a:p>
          <a:p>
            <a:endParaRPr lang="en-US" sz="1200">
              <a:latin typeface="Lato Light" charset="0"/>
              <a:ea typeface="Lato Light" charset="0"/>
              <a:cs typeface="Lato Light" charset="0"/>
            </a:endParaRPr>
          </a:p>
        </p:txBody>
      </p:sp>
      <p:pic>
        <p:nvPicPr>
          <p:cNvPr id="23" name="Graphic 22" descr="Office worker male with solid fill">
            <a:extLst>
              <a:ext uri="{FF2B5EF4-FFF2-40B4-BE49-F238E27FC236}">
                <a16:creationId xmlns:a16="http://schemas.microsoft.com/office/drawing/2014/main" id="{EBDD9DF0-3CCF-61C1-8BA5-11DDD909425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8565361" y="1543908"/>
            <a:ext cx="419467" cy="419467"/>
          </a:xfrm>
          <a:prstGeom prst="rect">
            <a:avLst/>
          </a:prstGeom>
        </p:spPr>
      </p:pic>
      <p:sp>
        <p:nvSpPr>
          <p:cNvPr id="24" name="CuadroTexto 595">
            <a:extLst>
              <a:ext uri="{FF2B5EF4-FFF2-40B4-BE49-F238E27FC236}">
                <a16:creationId xmlns:a16="http://schemas.microsoft.com/office/drawing/2014/main" id="{A3B5D433-189D-DACF-8932-B3D38BBECB96}"/>
              </a:ext>
            </a:extLst>
          </p:cNvPr>
          <p:cNvSpPr txBox="1"/>
          <p:nvPr/>
        </p:nvSpPr>
        <p:spPr>
          <a:xfrm>
            <a:off x="9154789" y="1541877"/>
            <a:ext cx="1927313" cy="338554"/>
          </a:xfrm>
          <a:prstGeom prst="rect">
            <a:avLst/>
          </a:prstGeom>
          <a:noFill/>
        </p:spPr>
        <p:txBody>
          <a:bodyPr wrap="square" rtlCol="0">
            <a:spAutoFit/>
          </a:bodyPr>
          <a:lstStyle/>
          <a:p>
            <a:r>
              <a:rPr lang="en-US" sz="1600" b="1">
                <a:solidFill>
                  <a:srgbClr val="297239"/>
                </a:solidFill>
                <a:latin typeface="Lato" charset="0"/>
                <a:ea typeface="Lato" charset="0"/>
                <a:cs typeface="Lato" charset="0"/>
              </a:rPr>
              <a:t>Shareholders </a:t>
            </a:r>
          </a:p>
        </p:txBody>
      </p:sp>
      <p:grpSp>
        <p:nvGrpSpPr>
          <p:cNvPr id="25" name="Group 24">
            <a:extLst>
              <a:ext uri="{FF2B5EF4-FFF2-40B4-BE49-F238E27FC236}">
                <a16:creationId xmlns:a16="http://schemas.microsoft.com/office/drawing/2014/main" id="{B4DA7D30-A34F-E708-B8A3-9B90077DCF8E}"/>
              </a:ext>
            </a:extLst>
          </p:cNvPr>
          <p:cNvGrpSpPr/>
          <p:nvPr/>
        </p:nvGrpSpPr>
        <p:grpSpPr>
          <a:xfrm>
            <a:off x="5856156" y="3122667"/>
            <a:ext cx="2570609" cy="82542"/>
            <a:chOff x="6021999" y="1715920"/>
            <a:chExt cx="2570609" cy="82542"/>
          </a:xfrm>
        </p:grpSpPr>
        <p:sp>
          <p:nvSpPr>
            <p:cNvPr id="26" name="Line 172">
              <a:extLst>
                <a:ext uri="{FF2B5EF4-FFF2-40B4-BE49-F238E27FC236}">
                  <a16:creationId xmlns:a16="http://schemas.microsoft.com/office/drawing/2014/main" id="{068FC408-860A-87AD-E44B-BBB0A9EC54BC}"/>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27" name="Freeform 174">
              <a:extLst>
                <a:ext uri="{FF2B5EF4-FFF2-40B4-BE49-F238E27FC236}">
                  <a16:creationId xmlns:a16="http://schemas.microsoft.com/office/drawing/2014/main" id="{2C0B0F00-6656-789B-4694-E1BD67DC0286}"/>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28" name="Group 27">
            <a:extLst>
              <a:ext uri="{FF2B5EF4-FFF2-40B4-BE49-F238E27FC236}">
                <a16:creationId xmlns:a16="http://schemas.microsoft.com/office/drawing/2014/main" id="{ED1B8B60-BB69-A4B0-EAA9-3E515727D031}"/>
              </a:ext>
            </a:extLst>
          </p:cNvPr>
          <p:cNvGrpSpPr/>
          <p:nvPr/>
        </p:nvGrpSpPr>
        <p:grpSpPr>
          <a:xfrm>
            <a:off x="5856156" y="3489220"/>
            <a:ext cx="2570609" cy="82542"/>
            <a:chOff x="6021999" y="1715920"/>
            <a:chExt cx="2570609" cy="82542"/>
          </a:xfrm>
        </p:grpSpPr>
        <p:sp>
          <p:nvSpPr>
            <p:cNvPr id="29" name="Line 172">
              <a:extLst>
                <a:ext uri="{FF2B5EF4-FFF2-40B4-BE49-F238E27FC236}">
                  <a16:creationId xmlns:a16="http://schemas.microsoft.com/office/drawing/2014/main" id="{40014E8C-2971-2099-FD5B-8A6943D89FFC}"/>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30" name="Freeform 174">
              <a:extLst>
                <a:ext uri="{FF2B5EF4-FFF2-40B4-BE49-F238E27FC236}">
                  <a16:creationId xmlns:a16="http://schemas.microsoft.com/office/drawing/2014/main" id="{585B44B7-62D9-42C9-B6BB-FFCF7CB84AB1}"/>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31" name="Group 30">
            <a:extLst>
              <a:ext uri="{FF2B5EF4-FFF2-40B4-BE49-F238E27FC236}">
                <a16:creationId xmlns:a16="http://schemas.microsoft.com/office/drawing/2014/main" id="{B4696158-1B3A-22CF-39C2-756B0A9A0411}"/>
              </a:ext>
            </a:extLst>
          </p:cNvPr>
          <p:cNvGrpSpPr/>
          <p:nvPr/>
        </p:nvGrpSpPr>
        <p:grpSpPr>
          <a:xfrm>
            <a:off x="5868856" y="3855773"/>
            <a:ext cx="2570609" cy="82542"/>
            <a:chOff x="6021999" y="1715920"/>
            <a:chExt cx="2570609" cy="82542"/>
          </a:xfrm>
        </p:grpSpPr>
        <p:sp>
          <p:nvSpPr>
            <p:cNvPr id="32" name="Line 172">
              <a:extLst>
                <a:ext uri="{FF2B5EF4-FFF2-40B4-BE49-F238E27FC236}">
                  <a16:creationId xmlns:a16="http://schemas.microsoft.com/office/drawing/2014/main" id="{022F80DD-3745-85DD-88A9-75A8B1B9F126}"/>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33" name="Freeform 174">
              <a:extLst>
                <a:ext uri="{FF2B5EF4-FFF2-40B4-BE49-F238E27FC236}">
                  <a16:creationId xmlns:a16="http://schemas.microsoft.com/office/drawing/2014/main" id="{8BE027B5-5876-D4C7-8746-AEC324C13058}"/>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34" name="Group 33">
            <a:extLst>
              <a:ext uri="{FF2B5EF4-FFF2-40B4-BE49-F238E27FC236}">
                <a16:creationId xmlns:a16="http://schemas.microsoft.com/office/drawing/2014/main" id="{7D341D1B-9502-A4E4-BEE3-5660DC4F7B60}"/>
              </a:ext>
            </a:extLst>
          </p:cNvPr>
          <p:cNvGrpSpPr/>
          <p:nvPr/>
        </p:nvGrpSpPr>
        <p:grpSpPr>
          <a:xfrm>
            <a:off x="5856156" y="4222326"/>
            <a:ext cx="2570609" cy="82542"/>
            <a:chOff x="6021999" y="1715920"/>
            <a:chExt cx="2570609" cy="82542"/>
          </a:xfrm>
        </p:grpSpPr>
        <p:sp>
          <p:nvSpPr>
            <p:cNvPr id="35" name="Line 172">
              <a:extLst>
                <a:ext uri="{FF2B5EF4-FFF2-40B4-BE49-F238E27FC236}">
                  <a16:creationId xmlns:a16="http://schemas.microsoft.com/office/drawing/2014/main" id="{945A174A-C150-D31E-8173-9A8CF3526CB7}"/>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36" name="Freeform 174">
              <a:extLst>
                <a:ext uri="{FF2B5EF4-FFF2-40B4-BE49-F238E27FC236}">
                  <a16:creationId xmlns:a16="http://schemas.microsoft.com/office/drawing/2014/main" id="{5D0B7837-8573-4E7F-A710-0EB7E6C17D79}"/>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37" name="Group 36">
            <a:extLst>
              <a:ext uri="{FF2B5EF4-FFF2-40B4-BE49-F238E27FC236}">
                <a16:creationId xmlns:a16="http://schemas.microsoft.com/office/drawing/2014/main" id="{85FD465F-6E22-930F-1A4C-B751C81124A6}"/>
              </a:ext>
            </a:extLst>
          </p:cNvPr>
          <p:cNvGrpSpPr/>
          <p:nvPr/>
        </p:nvGrpSpPr>
        <p:grpSpPr>
          <a:xfrm>
            <a:off x="5856156" y="4588879"/>
            <a:ext cx="2570609" cy="82542"/>
            <a:chOff x="6021999" y="1715920"/>
            <a:chExt cx="2570609" cy="82542"/>
          </a:xfrm>
        </p:grpSpPr>
        <p:sp>
          <p:nvSpPr>
            <p:cNvPr id="38" name="Line 172">
              <a:extLst>
                <a:ext uri="{FF2B5EF4-FFF2-40B4-BE49-F238E27FC236}">
                  <a16:creationId xmlns:a16="http://schemas.microsoft.com/office/drawing/2014/main" id="{FB349EC2-1167-A601-CEE5-7616BC7DE025}"/>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39" name="Freeform 174">
              <a:extLst>
                <a:ext uri="{FF2B5EF4-FFF2-40B4-BE49-F238E27FC236}">
                  <a16:creationId xmlns:a16="http://schemas.microsoft.com/office/drawing/2014/main" id="{234F82A6-0A73-DD32-FADA-A6A38F5C418A}"/>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40" name="Group 39">
            <a:extLst>
              <a:ext uri="{FF2B5EF4-FFF2-40B4-BE49-F238E27FC236}">
                <a16:creationId xmlns:a16="http://schemas.microsoft.com/office/drawing/2014/main" id="{2E2BEC30-6163-0D4A-A52B-B93F75AB11A4}"/>
              </a:ext>
            </a:extLst>
          </p:cNvPr>
          <p:cNvGrpSpPr/>
          <p:nvPr/>
        </p:nvGrpSpPr>
        <p:grpSpPr>
          <a:xfrm>
            <a:off x="5856156" y="4955432"/>
            <a:ext cx="2570609" cy="82542"/>
            <a:chOff x="6021999" y="1715920"/>
            <a:chExt cx="2570609" cy="82542"/>
          </a:xfrm>
        </p:grpSpPr>
        <p:sp>
          <p:nvSpPr>
            <p:cNvPr id="41" name="Line 172">
              <a:extLst>
                <a:ext uri="{FF2B5EF4-FFF2-40B4-BE49-F238E27FC236}">
                  <a16:creationId xmlns:a16="http://schemas.microsoft.com/office/drawing/2014/main" id="{4706D229-F7E7-63F6-8481-62FD14CF3FA3}"/>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42" name="Freeform 174">
              <a:extLst>
                <a:ext uri="{FF2B5EF4-FFF2-40B4-BE49-F238E27FC236}">
                  <a16:creationId xmlns:a16="http://schemas.microsoft.com/office/drawing/2014/main" id="{5A103676-AA37-8CB8-3FED-FEC36D7EA7FA}"/>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43" name="Group 42">
            <a:extLst>
              <a:ext uri="{FF2B5EF4-FFF2-40B4-BE49-F238E27FC236}">
                <a16:creationId xmlns:a16="http://schemas.microsoft.com/office/drawing/2014/main" id="{2C306341-703E-19D9-A438-38C04DAF04BE}"/>
              </a:ext>
            </a:extLst>
          </p:cNvPr>
          <p:cNvGrpSpPr/>
          <p:nvPr/>
        </p:nvGrpSpPr>
        <p:grpSpPr>
          <a:xfrm>
            <a:off x="5856156" y="5321985"/>
            <a:ext cx="2570609" cy="82542"/>
            <a:chOff x="6021999" y="1715920"/>
            <a:chExt cx="2570609" cy="82542"/>
          </a:xfrm>
        </p:grpSpPr>
        <p:sp>
          <p:nvSpPr>
            <p:cNvPr id="44" name="Line 172">
              <a:extLst>
                <a:ext uri="{FF2B5EF4-FFF2-40B4-BE49-F238E27FC236}">
                  <a16:creationId xmlns:a16="http://schemas.microsoft.com/office/drawing/2014/main" id="{024DBE25-AE56-0AA3-858D-3F377B71C3A0}"/>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45" name="Freeform 174">
              <a:extLst>
                <a:ext uri="{FF2B5EF4-FFF2-40B4-BE49-F238E27FC236}">
                  <a16:creationId xmlns:a16="http://schemas.microsoft.com/office/drawing/2014/main" id="{D36A3620-3894-4BF3-40AF-880499241AC9}"/>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grpSp>
        <p:nvGrpSpPr>
          <p:cNvPr id="46" name="Group 45">
            <a:extLst>
              <a:ext uri="{FF2B5EF4-FFF2-40B4-BE49-F238E27FC236}">
                <a16:creationId xmlns:a16="http://schemas.microsoft.com/office/drawing/2014/main" id="{EC0D3818-1844-66FF-793B-4E53FB7CDCAD}"/>
              </a:ext>
            </a:extLst>
          </p:cNvPr>
          <p:cNvGrpSpPr/>
          <p:nvPr/>
        </p:nvGrpSpPr>
        <p:grpSpPr>
          <a:xfrm>
            <a:off x="5856156" y="5688537"/>
            <a:ext cx="2570609" cy="82542"/>
            <a:chOff x="6021999" y="1715920"/>
            <a:chExt cx="2570609" cy="82542"/>
          </a:xfrm>
        </p:grpSpPr>
        <p:sp>
          <p:nvSpPr>
            <p:cNvPr id="47" name="Line 172">
              <a:extLst>
                <a:ext uri="{FF2B5EF4-FFF2-40B4-BE49-F238E27FC236}">
                  <a16:creationId xmlns:a16="http://schemas.microsoft.com/office/drawing/2014/main" id="{BBF54309-8316-999B-91AA-0DC903CFFCFB}"/>
                </a:ext>
              </a:extLst>
            </p:cNvPr>
            <p:cNvSpPr>
              <a:spLocks noChangeShapeType="1"/>
            </p:cNvSpPr>
            <p:nvPr/>
          </p:nvSpPr>
          <p:spPr bwMode="auto">
            <a:xfrm>
              <a:off x="6158784" y="1758371"/>
              <a:ext cx="2433824" cy="2358"/>
            </a:xfrm>
            <a:prstGeom prst="line">
              <a:avLst/>
            </a:prstGeom>
            <a:noFill/>
            <a:ln w="7200" cap="flat">
              <a:solidFill>
                <a:schemeClr val="bg1">
                  <a:lumMod val="50000"/>
                </a:schemeClr>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a:lstStyle/>
            <a:p>
              <a:endParaRPr lang="en-US" sz="900"/>
            </a:p>
          </p:txBody>
        </p:sp>
        <p:sp>
          <p:nvSpPr>
            <p:cNvPr id="48" name="Freeform 174">
              <a:extLst>
                <a:ext uri="{FF2B5EF4-FFF2-40B4-BE49-F238E27FC236}">
                  <a16:creationId xmlns:a16="http://schemas.microsoft.com/office/drawing/2014/main" id="{39953DF6-8B87-DE66-5D5A-AAC5FDF2C009}"/>
                </a:ext>
              </a:extLst>
            </p:cNvPr>
            <p:cNvSpPr>
              <a:spLocks noChangeArrowheads="1"/>
            </p:cNvSpPr>
            <p:nvPr/>
          </p:nvSpPr>
          <p:spPr bwMode="auto">
            <a:xfrm>
              <a:off x="6021999" y="1715920"/>
              <a:ext cx="82542" cy="82542"/>
            </a:xfrm>
            <a:custGeom>
              <a:avLst/>
              <a:gdLst>
                <a:gd name="T0" fmla="*/ 77 w 154"/>
                <a:gd name="T1" fmla="*/ 154 h 155"/>
                <a:gd name="T2" fmla="*/ 77 w 154"/>
                <a:gd name="T3" fmla="*/ 154 h 155"/>
                <a:gd name="T4" fmla="*/ 0 w 154"/>
                <a:gd name="T5" fmla="*/ 77 h 155"/>
                <a:gd name="T6" fmla="*/ 0 w 154"/>
                <a:gd name="T7" fmla="*/ 77 h 155"/>
                <a:gd name="T8" fmla="*/ 77 w 154"/>
                <a:gd name="T9" fmla="*/ 0 h 155"/>
                <a:gd name="T10" fmla="*/ 77 w 154"/>
                <a:gd name="T11" fmla="*/ 0 h 155"/>
                <a:gd name="T12" fmla="*/ 153 w 154"/>
                <a:gd name="T13" fmla="*/ 77 h 155"/>
                <a:gd name="T14" fmla="*/ 153 w 154"/>
                <a:gd name="T15" fmla="*/ 77 h 155"/>
                <a:gd name="T16" fmla="*/ 77 w 154"/>
                <a:gd name="T17" fmla="*/ 154 h 15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Lst>
              <a:rect l="0" t="0" r="r" b="b"/>
              <a:pathLst>
                <a:path w="154" h="155">
                  <a:moveTo>
                    <a:pt x="77" y="154"/>
                  </a:moveTo>
                  <a:lnTo>
                    <a:pt x="77" y="154"/>
                  </a:lnTo>
                  <a:cubicBezTo>
                    <a:pt x="35" y="154"/>
                    <a:pt x="0" y="119"/>
                    <a:pt x="0" y="77"/>
                  </a:cubicBezTo>
                  <a:lnTo>
                    <a:pt x="0" y="77"/>
                  </a:lnTo>
                  <a:cubicBezTo>
                    <a:pt x="0" y="34"/>
                    <a:pt x="35" y="0"/>
                    <a:pt x="77" y="0"/>
                  </a:cubicBezTo>
                  <a:lnTo>
                    <a:pt x="77" y="0"/>
                  </a:lnTo>
                  <a:cubicBezTo>
                    <a:pt x="119" y="0"/>
                    <a:pt x="153" y="34"/>
                    <a:pt x="153" y="77"/>
                  </a:cubicBezTo>
                  <a:lnTo>
                    <a:pt x="153" y="77"/>
                  </a:lnTo>
                  <a:cubicBezTo>
                    <a:pt x="153" y="119"/>
                    <a:pt x="119" y="154"/>
                    <a:pt x="77" y="154"/>
                  </a:cubicBezTo>
                </a:path>
              </a:pathLst>
            </a:custGeom>
            <a:solidFill>
              <a:srgbClr val="297239"/>
            </a:solidFill>
            <a:ln>
              <a:noFill/>
            </a:ln>
            <a:effectLst/>
          </p:spPr>
          <p:txBody>
            <a:bodyPr wrap="none" anchor="ctr"/>
            <a:lstStyle/>
            <a:p>
              <a:endParaRPr lang="en-US" sz="900"/>
            </a:p>
          </p:txBody>
        </p:sp>
      </p:grpSp>
      <p:sp>
        <p:nvSpPr>
          <p:cNvPr id="49" name="CuadroTexto 595">
            <a:extLst>
              <a:ext uri="{FF2B5EF4-FFF2-40B4-BE49-F238E27FC236}">
                <a16:creationId xmlns:a16="http://schemas.microsoft.com/office/drawing/2014/main" id="{A85B9184-5DD8-54FB-616B-995357F41D94}"/>
              </a:ext>
            </a:extLst>
          </p:cNvPr>
          <p:cNvSpPr txBox="1"/>
          <p:nvPr/>
        </p:nvSpPr>
        <p:spPr>
          <a:xfrm>
            <a:off x="8775093" y="2992485"/>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Owners </a:t>
            </a:r>
          </a:p>
        </p:txBody>
      </p:sp>
      <p:sp>
        <p:nvSpPr>
          <p:cNvPr id="50" name="CuadroTexto 595">
            <a:extLst>
              <a:ext uri="{FF2B5EF4-FFF2-40B4-BE49-F238E27FC236}">
                <a16:creationId xmlns:a16="http://schemas.microsoft.com/office/drawing/2014/main" id="{741E93BA-1198-0D48-7B1D-57CB69D5F574}"/>
              </a:ext>
            </a:extLst>
          </p:cNvPr>
          <p:cNvSpPr txBox="1"/>
          <p:nvPr/>
        </p:nvSpPr>
        <p:spPr>
          <a:xfrm>
            <a:off x="8775093" y="3348232"/>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Suppliers  </a:t>
            </a:r>
          </a:p>
        </p:txBody>
      </p:sp>
      <p:sp>
        <p:nvSpPr>
          <p:cNvPr id="51" name="CuadroTexto 595">
            <a:extLst>
              <a:ext uri="{FF2B5EF4-FFF2-40B4-BE49-F238E27FC236}">
                <a16:creationId xmlns:a16="http://schemas.microsoft.com/office/drawing/2014/main" id="{EF534694-4744-201A-7192-F430A503F773}"/>
              </a:ext>
            </a:extLst>
          </p:cNvPr>
          <p:cNvSpPr txBox="1"/>
          <p:nvPr/>
        </p:nvSpPr>
        <p:spPr>
          <a:xfrm>
            <a:off x="8775093" y="3703979"/>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Employees </a:t>
            </a:r>
          </a:p>
        </p:txBody>
      </p:sp>
      <p:sp>
        <p:nvSpPr>
          <p:cNvPr id="52" name="CuadroTexto 595">
            <a:extLst>
              <a:ext uri="{FF2B5EF4-FFF2-40B4-BE49-F238E27FC236}">
                <a16:creationId xmlns:a16="http://schemas.microsoft.com/office/drawing/2014/main" id="{EFF87583-317D-0686-24B9-63FF5A080409}"/>
              </a:ext>
            </a:extLst>
          </p:cNvPr>
          <p:cNvSpPr txBox="1"/>
          <p:nvPr/>
        </p:nvSpPr>
        <p:spPr>
          <a:xfrm>
            <a:off x="8775093" y="4059726"/>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Consumers  </a:t>
            </a:r>
          </a:p>
        </p:txBody>
      </p:sp>
      <p:sp>
        <p:nvSpPr>
          <p:cNvPr id="53" name="CuadroTexto 595">
            <a:extLst>
              <a:ext uri="{FF2B5EF4-FFF2-40B4-BE49-F238E27FC236}">
                <a16:creationId xmlns:a16="http://schemas.microsoft.com/office/drawing/2014/main" id="{22F22A2F-54F1-B596-0639-0D2A0FD5279B}"/>
              </a:ext>
            </a:extLst>
          </p:cNvPr>
          <p:cNvSpPr txBox="1"/>
          <p:nvPr/>
        </p:nvSpPr>
        <p:spPr>
          <a:xfrm>
            <a:off x="8775093" y="4415473"/>
            <a:ext cx="2433824"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Local Community</a:t>
            </a:r>
          </a:p>
        </p:txBody>
      </p:sp>
      <p:sp>
        <p:nvSpPr>
          <p:cNvPr id="54" name="CuadroTexto 595">
            <a:extLst>
              <a:ext uri="{FF2B5EF4-FFF2-40B4-BE49-F238E27FC236}">
                <a16:creationId xmlns:a16="http://schemas.microsoft.com/office/drawing/2014/main" id="{4E6C4FA1-55FE-9036-A31C-FB51CEEA013E}"/>
              </a:ext>
            </a:extLst>
          </p:cNvPr>
          <p:cNvSpPr txBox="1"/>
          <p:nvPr/>
        </p:nvSpPr>
        <p:spPr>
          <a:xfrm>
            <a:off x="8775093" y="4771220"/>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Media   </a:t>
            </a:r>
          </a:p>
        </p:txBody>
      </p:sp>
      <p:sp>
        <p:nvSpPr>
          <p:cNvPr id="55" name="CuadroTexto 595">
            <a:extLst>
              <a:ext uri="{FF2B5EF4-FFF2-40B4-BE49-F238E27FC236}">
                <a16:creationId xmlns:a16="http://schemas.microsoft.com/office/drawing/2014/main" id="{0ADE7B3B-8E71-06A1-AC80-6D89AF1A2B6B}"/>
              </a:ext>
            </a:extLst>
          </p:cNvPr>
          <p:cNvSpPr txBox="1"/>
          <p:nvPr/>
        </p:nvSpPr>
        <p:spPr>
          <a:xfrm>
            <a:off x="8775093" y="5126967"/>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Government  </a:t>
            </a:r>
          </a:p>
        </p:txBody>
      </p:sp>
      <p:sp>
        <p:nvSpPr>
          <p:cNvPr id="56" name="CuadroTexto 595">
            <a:extLst>
              <a:ext uri="{FF2B5EF4-FFF2-40B4-BE49-F238E27FC236}">
                <a16:creationId xmlns:a16="http://schemas.microsoft.com/office/drawing/2014/main" id="{CA398AEC-B388-DEB8-A7DC-36754D11E75C}"/>
              </a:ext>
            </a:extLst>
          </p:cNvPr>
          <p:cNvSpPr txBox="1"/>
          <p:nvPr/>
        </p:nvSpPr>
        <p:spPr>
          <a:xfrm>
            <a:off x="8775093" y="5482716"/>
            <a:ext cx="1927313" cy="338554"/>
          </a:xfrm>
          <a:prstGeom prst="rect">
            <a:avLst/>
          </a:prstGeom>
          <a:noFill/>
        </p:spPr>
        <p:txBody>
          <a:bodyPr wrap="square" rtlCol="0">
            <a:spAutoFit/>
          </a:bodyPr>
          <a:lstStyle/>
          <a:p>
            <a:r>
              <a:rPr lang="en-US" sz="1600">
                <a:solidFill>
                  <a:srgbClr val="297239"/>
                </a:solidFill>
                <a:latin typeface="Calibri" panose="020F0502020204030204" pitchFamily="34" charset="0"/>
                <a:ea typeface="Lato" charset="0"/>
                <a:cs typeface="Calibri" panose="020F0502020204030204" pitchFamily="34" charset="0"/>
              </a:rPr>
              <a:t>Global Community  </a:t>
            </a:r>
          </a:p>
        </p:txBody>
      </p:sp>
      <p:sp>
        <p:nvSpPr>
          <p:cNvPr id="57" name="CuadroTexto 595">
            <a:extLst>
              <a:ext uri="{FF2B5EF4-FFF2-40B4-BE49-F238E27FC236}">
                <a16:creationId xmlns:a16="http://schemas.microsoft.com/office/drawing/2014/main" id="{A6D04446-BFC7-BE45-88AE-6EFA4131C91F}"/>
              </a:ext>
            </a:extLst>
          </p:cNvPr>
          <p:cNvSpPr txBox="1"/>
          <p:nvPr/>
        </p:nvSpPr>
        <p:spPr>
          <a:xfrm>
            <a:off x="8796882" y="2639729"/>
            <a:ext cx="1927313" cy="338554"/>
          </a:xfrm>
          <a:prstGeom prst="rect">
            <a:avLst/>
          </a:prstGeom>
          <a:noFill/>
        </p:spPr>
        <p:txBody>
          <a:bodyPr wrap="square" rtlCol="0">
            <a:spAutoFit/>
          </a:bodyPr>
          <a:lstStyle/>
          <a:p>
            <a:r>
              <a:rPr lang="en-US" sz="1600" b="1">
                <a:solidFill>
                  <a:srgbClr val="297239"/>
                </a:solidFill>
                <a:latin typeface="Lato" charset="0"/>
                <a:ea typeface="Lato" charset="0"/>
                <a:cs typeface="Lato" charset="0"/>
              </a:rPr>
              <a:t>Stakeholders </a:t>
            </a:r>
          </a:p>
        </p:txBody>
      </p:sp>
      <p:sp>
        <p:nvSpPr>
          <p:cNvPr id="58" name="Rectangle 57">
            <a:extLst>
              <a:ext uri="{FF2B5EF4-FFF2-40B4-BE49-F238E27FC236}">
                <a16:creationId xmlns:a16="http://schemas.microsoft.com/office/drawing/2014/main" id="{0087E80C-774A-0760-B2EF-BBAB8AFF151D}"/>
              </a:ext>
            </a:extLst>
          </p:cNvPr>
          <p:cNvSpPr/>
          <p:nvPr/>
        </p:nvSpPr>
        <p:spPr>
          <a:xfrm>
            <a:off x="340640" y="214306"/>
            <a:ext cx="11440234" cy="889952"/>
          </a:xfrm>
          <a:prstGeom prst="rect">
            <a:avLst/>
          </a:prstGeom>
          <a:solidFill>
            <a:srgbClr val="29723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59" name="TextBox 58">
            <a:extLst>
              <a:ext uri="{FF2B5EF4-FFF2-40B4-BE49-F238E27FC236}">
                <a16:creationId xmlns:a16="http://schemas.microsoft.com/office/drawing/2014/main" id="{5DFD7660-0C16-38CF-C54B-D90FD146ADF9}"/>
              </a:ext>
            </a:extLst>
          </p:cNvPr>
          <p:cNvSpPr txBox="1"/>
          <p:nvPr/>
        </p:nvSpPr>
        <p:spPr>
          <a:xfrm>
            <a:off x="621318" y="341985"/>
            <a:ext cx="10634759" cy="553998"/>
          </a:xfrm>
          <a:prstGeom prst="rect">
            <a:avLst/>
          </a:prstGeom>
          <a:noFill/>
        </p:spPr>
        <p:txBody>
          <a:bodyPr wrap="square" lIns="91440" tIns="45720" rIns="91440" bIns="45720" rtlCol="0" anchor="t">
            <a:spAutoFit/>
          </a:bodyPr>
          <a:lstStyle/>
          <a:p>
            <a:pPr algn="ctr"/>
            <a:r>
              <a:rPr lang="en-IE" sz="3000" dirty="0">
                <a:solidFill>
                  <a:schemeClr val="bg1"/>
                </a:solidFill>
              </a:rPr>
              <a:t>Consider all of your Stakeholders </a:t>
            </a:r>
          </a:p>
        </p:txBody>
      </p:sp>
    </p:spTree>
    <p:extLst>
      <p:ext uri="{BB962C8B-B14F-4D97-AF65-F5344CB8AC3E}">
        <p14:creationId xmlns:p14="http://schemas.microsoft.com/office/powerpoint/2010/main" val="299048640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3EBDD8-ADAA-9847-8A16-A76C961076B7}"/>
              </a:ext>
            </a:extLst>
          </p:cNvPr>
          <p:cNvSpPr>
            <a:spLocks noGrp="1"/>
          </p:cNvSpPr>
          <p:nvPr>
            <p:ph type="body" sz="quarter" idx="18"/>
          </p:nvPr>
        </p:nvSpPr>
        <p:spPr>
          <a:xfrm>
            <a:off x="340640" y="2019300"/>
            <a:ext cx="11041782" cy="4676308"/>
          </a:xfrm>
        </p:spPr>
        <p:txBody>
          <a:bodyPr vert="horz" lIns="91440" tIns="45720" rIns="91440" bIns="45720" rtlCol="0" anchor="t">
            <a:normAutofit fontScale="92500" lnSpcReduction="10000"/>
          </a:bodyPr>
          <a:lstStyle/>
          <a:p>
            <a:pPr>
              <a:lnSpc>
                <a:spcPct val="120000"/>
              </a:lnSpc>
            </a:pPr>
            <a:r>
              <a:rPr lang="en-GB" sz="2400" b="0" i="0" u="none" strike="noStrike" dirty="0">
                <a:solidFill>
                  <a:srgbClr val="004256"/>
                </a:solidFill>
                <a:effectLst/>
              </a:rPr>
              <a:t>	</a:t>
            </a:r>
            <a:r>
              <a:rPr lang="en-GB" sz="2200" dirty="0">
                <a:latin typeface="Calibri"/>
                <a:cs typeface="Arial"/>
              </a:rPr>
              <a:t>While you may already have a Mission and a Vision, does it include sustainability?  Perhaps it needs a refresh?  </a:t>
            </a:r>
          </a:p>
          <a:p>
            <a:pPr>
              <a:lnSpc>
                <a:spcPct val="120000"/>
              </a:lnSpc>
            </a:pPr>
            <a:r>
              <a:rPr lang="en-GB" sz="2200" dirty="0">
                <a:latin typeface="Calibri"/>
                <a:cs typeface="Arial"/>
              </a:rPr>
              <a:t>	A strong </a:t>
            </a:r>
            <a:r>
              <a:rPr lang="en-GB" sz="2200" b="1" dirty="0">
                <a:latin typeface="Calibri"/>
                <a:cs typeface="Arial"/>
              </a:rPr>
              <a:t>MISSION STATEMENT </a:t>
            </a:r>
            <a:r>
              <a:rPr lang="en-GB" sz="2200" dirty="0">
                <a:latin typeface="Calibri"/>
                <a:cs typeface="Arial"/>
              </a:rPr>
              <a:t>is usually a concise phrase (about two to three sentences) that sets forward what the organisation does, how it does it, and, sometimes, why. </a:t>
            </a:r>
          </a:p>
          <a:p>
            <a:pPr>
              <a:lnSpc>
                <a:spcPct val="120000"/>
              </a:lnSpc>
            </a:pPr>
            <a:r>
              <a:rPr lang="en-GB" sz="2200" dirty="0">
                <a:latin typeface="Calibri"/>
                <a:cs typeface="Arial"/>
              </a:rPr>
              <a:t>	A </a:t>
            </a:r>
            <a:r>
              <a:rPr lang="en-GB" sz="2200" b="1" dirty="0">
                <a:latin typeface="Calibri"/>
                <a:cs typeface="Arial"/>
              </a:rPr>
              <a:t>VISION STATEMENT </a:t>
            </a:r>
            <a:r>
              <a:rPr lang="en-GB" sz="2200" dirty="0">
                <a:latin typeface="Calibri"/>
                <a:cs typeface="Arial"/>
              </a:rPr>
              <a:t>is a short statement—about one sentence—that describes the future-facing goals and ambitions of your organisation. It distils your vision for the future in a way that outlines your enterprise hub’s long-term goals and, similar to a mission statement, reflects your company’s core values. </a:t>
            </a:r>
          </a:p>
          <a:p>
            <a:pPr>
              <a:lnSpc>
                <a:spcPct val="120000"/>
              </a:lnSpc>
            </a:pPr>
            <a:r>
              <a:rPr lang="en-GB" sz="2200" dirty="0">
                <a:latin typeface="Calibri"/>
                <a:cs typeface="Arial"/>
              </a:rPr>
              <a:t>	The biggest difference between mission and vision statements is in the timeframe. A mission statement outlines all the things your company is doing in the present to reach your goal, while a vision statement describes what your enterprise hub  is building toward in the future.  </a:t>
            </a:r>
            <a:br>
              <a:rPr lang="en-IE" sz="2200" dirty="0">
                <a:latin typeface="Calibri"/>
              </a:rPr>
            </a:br>
            <a:endParaRPr lang="en-US" sz="2200">
              <a:latin typeface="Calibri"/>
              <a:cs typeface="Arial"/>
            </a:endParaRPr>
          </a:p>
        </p:txBody>
      </p:sp>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567560" y="509185"/>
            <a:ext cx="10979962" cy="1182981"/>
          </a:xfrm>
        </p:spPr>
        <p:txBody>
          <a:bodyPr/>
          <a:lstStyle/>
          <a:p>
            <a:r>
              <a:rPr kumimoji="0" lang="en-US" sz="3600" b="1" i="0" u="none" strike="noStrike" kern="1200" cap="none" spc="0" normalizeH="0" baseline="0" noProof="0">
                <a:ln>
                  <a:noFill/>
                </a:ln>
                <a:solidFill>
                  <a:schemeClr val="bg1"/>
                </a:solidFill>
                <a:effectLst/>
                <a:uLnTx/>
                <a:uFillTx/>
                <a:latin typeface="Calibri" panose="020F0502020204030204" pitchFamily="34" charset="0"/>
                <a:ea typeface="+mn-ea"/>
                <a:cs typeface="Poppins SemiBold" pitchFamily="2" charset="77"/>
              </a:rPr>
              <a:t>Define your Purpose: Vision, mission and values</a:t>
            </a:r>
            <a:endParaRPr lang="en-US"/>
          </a:p>
        </p:txBody>
      </p:sp>
    </p:spTree>
    <p:extLst>
      <p:ext uri="{BB962C8B-B14F-4D97-AF65-F5344CB8AC3E}">
        <p14:creationId xmlns:p14="http://schemas.microsoft.com/office/powerpoint/2010/main" val="18269659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3EBDD8-ADAA-9847-8A16-A76C961076B7}"/>
              </a:ext>
            </a:extLst>
          </p:cNvPr>
          <p:cNvSpPr>
            <a:spLocks noGrp="1"/>
          </p:cNvSpPr>
          <p:nvPr>
            <p:ph type="body" sz="quarter" idx="18"/>
          </p:nvPr>
        </p:nvSpPr>
        <p:spPr>
          <a:xfrm>
            <a:off x="531274" y="1996966"/>
            <a:ext cx="11041782" cy="3294990"/>
          </a:xfrm>
        </p:spPr>
        <p:txBody>
          <a:bodyPr vert="horz" lIns="91440" tIns="45720" rIns="91440" bIns="45720" rtlCol="0" anchor="t">
            <a:noAutofit/>
          </a:bodyPr>
          <a:lstStyle/>
          <a:p>
            <a:pPr marL="685800" indent="-685800">
              <a:buFont typeface="Arial" panose="020B0604020202020204" pitchFamily="34" charset="0"/>
              <a:buChar char="•"/>
            </a:pPr>
            <a:r>
              <a:rPr lang="en-US" dirty="0"/>
              <a:t>Articulate your environmental mission and goals.</a:t>
            </a:r>
            <a:endParaRPr lang="en-US" dirty="0">
              <a:cs typeface="Calibri"/>
            </a:endParaRPr>
          </a:p>
          <a:p>
            <a:pPr marL="685800" indent="-685800">
              <a:buFont typeface="Arial" panose="020B0604020202020204" pitchFamily="34" charset="0"/>
              <a:buChar char="•"/>
            </a:pPr>
            <a:endParaRPr lang="en-US" dirty="0">
              <a:cs typeface="Calibri"/>
            </a:endParaRPr>
          </a:p>
          <a:p>
            <a:pPr marL="685800" indent="-685800">
              <a:buFont typeface="Arial" panose="020B0604020202020204" pitchFamily="34" charset="0"/>
              <a:buChar char="•"/>
            </a:pPr>
            <a:r>
              <a:rPr lang="en-US" dirty="0"/>
              <a:t>Emphasize continuous environmental improvement.</a:t>
            </a:r>
            <a:endParaRPr lang="en-US" dirty="0">
              <a:cs typeface="Calibri"/>
            </a:endParaRPr>
          </a:p>
          <a:p>
            <a:pPr marL="685800" indent="-685800">
              <a:buFont typeface="Arial" panose="020B0604020202020204" pitchFamily="34" charset="0"/>
              <a:buChar char="•"/>
            </a:pPr>
            <a:endParaRPr lang="en-US" dirty="0">
              <a:cs typeface="Calibri"/>
            </a:endParaRPr>
          </a:p>
          <a:p>
            <a:pPr marL="685800" indent="-685800">
              <a:buFont typeface="Arial" panose="020B0604020202020204" pitchFamily="34" charset="0"/>
              <a:buChar char="•"/>
            </a:pPr>
            <a:r>
              <a:rPr lang="en-US" dirty="0"/>
              <a:t>Promote reuse, reduce and recycling.</a:t>
            </a:r>
            <a:endParaRPr lang="en-US" dirty="0">
              <a:cs typeface="Calibri"/>
            </a:endParaRPr>
          </a:p>
          <a:p>
            <a:pPr marL="685800" indent="-685800">
              <a:buFont typeface="Arial" panose="020B0604020202020204" pitchFamily="34" charset="0"/>
              <a:buChar char="•"/>
            </a:pPr>
            <a:endParaRPr lang="en-US" dirty="0">
              <a:cs typeface="Calibri"/>
            </a:endParaRPr>
          </a:p>
          <a:p>
            <a:pPr marL="685800" indent="-685800">
              <a:buFont typeface="Arial" panose="020B0604020202020204" pitchFamily="34" charset="0"/>
              <a:buChar char="•"/>
            </a:pPr>
            <a:r>
              <a:rPr lang="en-US" dirty="0"/>
              <a:t>Commit to communication and interaction with the public.</a:t>
            </a:r>
            <a:endParaRPr lang="en-US" dirty="0">
              <a:cs typeface="Calibri"/>
            </a:endParaRPr>
          </a:p>
          <a:p>
            <a:pPr marL="685800" indent="-685800">
              <a:buFont typeface="Arial" panose="020B0604020202020204" pitchFamily="34" charset="0"/>
              <a:buChar char="•"/>
            </a:pPr>
            <a:endParaRPr lang="en-US" dirty="0">
              <a:cs typeface="Calibri"/>
            </a:endParaRPr>
          </a:p>
          <a:p>
            <a:pPr marL="685800" indent="-685800">
              <a:buFont typeface="Arial" panose="020B0604020202020204" pitchFamily="34" charset="0"/>
              <a:buChar char="•"/>
            </a:pPr>
            <a:r>
              <a:rPr lang="en-US" dirty="0"/>
              <a:t>Emphasize compliance with relevant environmental laws and regulations. (Climate and Carbon targets for your country and sector). </a:t>
            </a:r>
            <a:endParaRPr lang="en-US" dirty="0">
              <a:cs typeface="Calibri"/>
            </a:endParaRPr>
          </a:p>
          <a:p>
            <a:endParaRPr lang="en-US" dirty="0">
              <a:latin typeface="Calibri"/>
              <a:cs typeface="Arial"/>
            </a:endParaRPr>
          </a:p>
        </p:txBody>
      </p:sp>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567560" y="509185"/>
            <a:ext cx="10979962" cy="1182981"/>
          </a:xfrm>
        </p:spPr>
        <p:txBody>
          <a:bodyPr/>
          <a:lstStyle/>
          <a:p>
            <a:r>
              <a:rPr lang="en-IE"/>
              <a:t>Your mission statement may include all or some of the following environmental components:</a:t>
            </a:r>
          </a:p>
          <a:p>
            <a:endParaRPr lang="en-US"/>
          </a:p>
        </p:txBody>
      </p:sp>
    </p:spTree>
    <p:extLst>
      <p:ext uri="{BB962C8B-B14F-4D97-AF65-F5344CB8AC3E}">
        <p14:creationId xmlns:p14="http://schemas.microsoft.com/office/powerpoint/2010/main" val="97755485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3EBDD8-ADAA-9847-8A16-A76C961076B7}"/>
              </a:ext>
            </a:extLst>
          </p:cNvPr>
          <p:cNvSpPr>
            <a:spLocks noGrp="1"/>
          </p:cNvSpPr>
          <p:nvPr>
            <p:ph type="body" sz="quarter" idx="18"/>
          </p:nvPr>
        </p:nvSpPr>
        <p:spPr>
          <a:xfrm>
            <a:off x="507084" y="2093728"/>
            <a:ext cx="11041782" cy="4391134"/>
          </a:xfrm>
        </p:spPr>
        <p:txBody>
          <a:bodyPr vert="horz" lIns="91440" tIns="45720" rIns="91440" bIns="45720" rtlCol="0" anchor="t">
            <a:noAutofit/>
          </a:bodyPr>
          <a:lstStyle/>
          <a:p>
            <a:pPr marL="285750" indent="-285750">
              <a:buFont typeface="Arial" panose="020B0604020202020204" pitchFamily="34" charset="0"/>
              <a:buChar char="•"/>
            </a:pPr>
            <a:r>
              <a:rPr lang="en-US" sz="2800" dirty="0"/>
              <a:t>G</a:t>
            </a:r>
            <a:r>
              <a:rPr lang="en-US" sz="2800" b="0" i="0" dirty="0">
                <a:effectLst/>
              </a:rPr>
              <a:t>round your vision in the best available science and most accurate math</a:t>
            </a:r>
            <a:endParaRPr lang="en-US" sz="2800" dirty="0">
              <a:cs typeface="Calibri"/>
            </a:endParaRPr>
          </a:p>
          <a:p>
            <a:pPr marL="285750" indent="-285750">
              <a:buFont typeface="Arial" panose="020B0604020202020204" pitchFamily="34" charset="0"/>
              <a:buChar char="•"/>
            </a:pPr>
            <a:r>
              <a:rPr lang="en-US" sz="2800" b="0" i="0" dirty="0">
                <a:effectLst/>
              </a:rPr>
              <a:t>Taking responsibility for your carbon footprint.</a:t>
            </a:r>
            <a:r>
              <a:rPr lang="en-US" sz="2800" dirty="0"/>
              <a:t> </a:t>
            </a:r>
            <a:endParaRPr lang="en-US" sz="2800" b="0" i="0" dirty="0">
              <a:effectLst/>
              <a:cs typeface="Calibri"/>
            </a:endParaRPr>
          </a:p>
          <a:p>
            <a:pPr marL="285750" indent="-285750">
              <a:buFont typeface="Arial" panose="020B0604020202020204" pitchFamily="34" charset="0"/>
              <a:buChar char="•"/>
            </a:pPr>
            <a:r>
              <a:rPr lang="en-US" sz="2800" b="0" i="0" dirty="0">
                <a:effectLst/>
              </a:rPr>
              <a:t>Empowering customers to follow suit</a:t>
            </a:r>
            <a:endParaRPr lang="en-US" sz="2800" b="0" i="0" dirty="0">
              <a:effectLst/>
              <a:cs typeface="Calibri"/>
            </a:endParaRPr>
          </a:p>
          <a:p>
            <a:pPr marL="285750" indent="-285750">
              <a:buFont typeface="Arial" panose="020B0604020202020204" pitchFamily="34" charset="0"/>
              <a:buChar char="•"/>
            </a:pPr>
            <a:r>
              <a:rPr lang="en-US" sz="2800" b="0" i="0" dirty="0">
                <a:effectLst/>
              </a:rPr>
              <a:t>Embrace digital technology to help your suppliers and customers reduce their carbon footprints</a:t>
            </a:r>
            <a:endParaRPr lang="en-US" sz="2800" dirty="0">
              <a:cs typeface="Calibri"/>
            </a:endParaRPr>
          </a:p>
          <a:p>
            <a:pPr marL="285750" indent="-285750">
              <a:buFont typeface="Arial" panose="020B0604020202020204" pitchFamily="34" charset="0"/>
              <a:buChar char="•"/>
            </a:pPr>
            <a:r>
              <a:rPr lang="en-US" sz="2800" dirty="0"/>
              <a:t>Enlisting your employees -  recognize that your employees will be your biggest asset in advancing innovation and try to create new opportunities </a:t>
            </a:r>
            <a:r>
              <a:rPr lang="en-US" sz="2800" b="0" i="0" dirty="0">
                <a:effectLst/>
              </a:rPr>
              <a:t>to enable them to contribute to your efforts.</a:t>
            </a:r>
            <a:endParaRPr lang="en-US" sz="2800" dirty="0">
              <a:cs typeface="Calibri"/>
            </a:endParaRPr>
          </a:p>
        </p:txBody>
      </p:sp>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567560" y="509185"/>
            <a:ext cx="10979962" cy="1182981"/>
          </a:xfrm>
        </p:spPr>
        <p:txBody>
          <a:bodyPr>
            <a:normAutofit/>
          </a:bodyPr>
          <a:lstStyle/>
          <a:p>
            <a:r>
              <a:rPr lang="en-US"/>
              <a:t>Sustainability Principles to Guide your Vision, Mission and Purpose</a:t>
            </a:r>
          </a:p>
        </p:txBody>
      </p:sp>
    </p:spTree>
    <p:extLst>
      <p:ext uri="{BB962C8B-B14F-4D97-AF65-F5344CB8AC3E}">
        <p14:creationId xmlns:p14="http://schemas.microsoft.com/office/powerpoint/2010/main" val="481149735"/>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CF3EBDD8-ADAA-9847-8A16-A76C961076B7}"/>
              </a:ext>
            </a:extLst>
          </p:cNvPr>
          <p:cNvSpPr>
            <a:spLocks noGrp="1"/>
          </p:cNvSpPr>
          <p:nvPr>
            <p:ph type="body" sz="quarter" idx="18"/>
          </p:nvPr>
        </p:nvSpPr>
        <p:spPr>
          <a:xfrm>
            <a:off x="353340" y="2060466"/>
            <a:ext cx="7655116" cy="4190037"/>
          </a:xfrm>
        </p:spPr>
        <p:txBody>
          <a:bodyPr vert="horz" lIns="91440" tIns="45720" rIns="91440" bIns="45720" rtlCol="0" anchor="t">
            <a:normAutofit/>
          </a:bodyPr>
          <a:lstStyle/>
          <a:p>
            <a:pPr marL="685800" indent="-685800">
              <a:buFont typeface="Arial" panose="020B0604020202020204" pitchFamily="34" charset="0"/>
              <a:buChar char="•"/>
            </a:pPr>
            <a:r>
              <a:rPr lang="en-US" dirty="0">
                <a:ea typeface="+mn-lt"/>
                <a:cs typeface="+mn-lt"/>
              </a:rPr>
              <a:t>Goals related to the SDGS that matter most to you – we see Phoenix Design Aid, Denmark  very clearly taking this approach</a:t>
            </a:r>
          </a:p>
          <a:p>
            <a:pPr marL="685800" indent="-685800">
              <a:buFont typeface="Arial" panose="020B0604020202020204" pitchFamily="34" charset="0"/>
              <a:buChar char="•"/>
            </a:pPr>
            <a:r>
              <a:rPr lang="en-US" dirty="0"/>
              <a:t>The leadership role your company will play in sustainability </a:t>
            </a:r>
            <a:endParaRPr lang="en-US" dirty="0">
              <a:cs typeface="Calibri"/>
            </a:endParaRPr>
          </a:p>
          <a:p>
            <a:pPr marL="685800" indent="-685800">
              <a:buFont typeface="Arial" panose="020B0604020202020204" pitchFamily="34" charset="0"/>
              <a:buChar char="•"/>
            </a:pPr>
            <a:r>
              <a:rPr lang="en-US" dirty="0"/>
              <a:t>Continuous environmental improvement and targets for same </a:t>
            </a:r>
            <a:endParaRPr lang="en-US" dirty="0">
              <a:cs typeface="Calibri"/>
            </a:endParaRPr>
          </a:p>
          <a:p>
            <a:pPr marL="685800" indent="-685800">
              <a:buFont typeface="Arial" panose="020B0604020202020204" pitchFamily="34" charset="0"/>
              <a:buChar char="•"/>
            </a:pPr>
            <a:r>
              <a:rPr lang="en-US" dirty="0"/>
              <a:t>Strong partnerships with your stakeholders and community</a:t>
            </a:r>
            <a:endParaRPr lang="en-US" dirty="0">
              <a:cs typeface="Calibri"/>
            </a:endParaRPr>
          </a:p>
          <a:p>
            <a:pPr marL="685800" lvl="0" indent="-685800">
              <a:buFont typeface="Arial" panose="020B0604020202020204" pitchFamily="34" charset="0"/>
              <a:buChar char="•"/>
            </a:pPr>
            <a:endParaRPr lang="en-US" dirty="0">
              <a:cs typeface="Calibri"/>
            </a:endParaRPr>
          </a:p>
          <a:p>
            <a:pPr marL="685800" lvl="0" indent="-685800">
              <a:buFont typeface="Arial" panose="020B0604020202020204" pitchFamily="34" charset="0"/>
              <a:buChar char="•"/>
            </a:pPr>
            <a:endParaRPr lang="en-US" dirty="0">
              <a:cs typeface="Calibri"/>
            </a:endParaRPr>
          </a:p>
          <a:p>
            <a:endParaRPr lang="en-US" dirty="0">
              <a:latin typeface="Arial" panose="020B0604020202020204" pitchFamily="34" charset="0"/>
              <a:cs typeface="Arial"/>
            </a:endParaRPr>
          </a:p>
        </p:txBody>
      </p:sp>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567560" y="509185"/>
            <a:ext cx="10979962" cy="1182981"/>
          </a:xfrm>
        </p:spPr>
        <p:txBody>
          <a:bodyPr vert="horz" lIns="91440" tIns="45720" rIns="91440" bIns="45720" rtlCol="0" anchor="t">
            <a:normAutofit/>
          </a:bodyPr>
          <a:lstStyle/>
          <a:p>
            <a:r>
              <a:rPr lang="en-IE" dirty="0"/>
              <a:t>Also consider the following goals…</a:t>
            </a:r>
            <a:endParaRPr lang="en-US" dirty="0"/>
          </a:p>
        </p:txBody>
      </p:sp>
      <p:pic>
        <p:nvPicPr>
          <p:cNvPr id="2" name="Picture 2">
            <a:extLst>
              <a:ext uri="{FF2B5EF4-FFF2-40B4-BE49-F238E27FC236}">
                <a16:creationId xmlns:a16="http://schemas.microsoft.com/office/drawing/2014/main" id="{83F1E65C-70B7-57A8-7707-021C53C49292}"/>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007928" y="2720478"/>
            <a:ext cx="3782289" cy="2262170"/>
          </a:xfrm>
          <a:prstGeom prst="rect">
            <a:avLst/>
          </a:prstGeom>
        </p:spPr>
      </p:pic>
    </p:spTree>
    <p:extLst>
      <p:ext uri="{BB962C8B-B14F-4D97-AF65-F5344CB8AC3E}">
        <p14:creationId xmlns:p14="http://schemas.microsoft.com/office/powerpoint/2010/main" val="173209679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9" y="2693799"/>
            <a:ext cx="4481103" cy="845970"/>
          </a:xfrm>
        </p:spPr>
        <p:txBody>
          <a:bodyPr>
            <a:noAutofit/>
          </a:bodyPr>
          <a:lstStyle/>
          <a:p>
            <a:pPr>
              <a:tabLst>
                <a:tab pos="2420938" algn="l"/>
              </a:tabLst>
            </a:pPr>
            <a:r>
              <a:rPr lang="en-US" sz="4000"/>
              <a:t>Why Create a Sustainable Strategy? </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1966111"/>
            <a:ext cx="3791493" cy="845970"/>
          </a:xfrm>
        </p:spPr>
        <p:txBody>
          <a:bodyPr/>
          <a:lstStyle/>
          <a:p>
            <a:r>
              <a:rPr lang="en-US"/>
              <a:t>Section 01</a:t>
            </a:r>
          </a:p>
        </p:txBody>
      </p:sp>
    </p:spTree>
    <p:extLst>
      <p:ext uri="{BB962C8B-B14F-4D97-AF65-F5344CB8AC3E}">
        <p14:creationId xmlns:p14="http://schemas.microsoft.com/office/powerpoint/2010/main" val="261449319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9" y="2693799"/>
            <a:ext cx="4481103" cy="845970"/>
          </a:xfrm>
        </p:spPr>
        <p:txBody>
          <a:bodyPr>
            <a:noAutofit/>
          </a:bodyPr>
          <a:lstStyle/>
          <a:p>
            <a:pPr>
              <a:tabLst>
                <a:tab pos="2420938" algn="l"/>
              </a:tabLst>
            </a:pPr>
            <a:r>
              <a:rPr lang="en-US" sz="4000" dirty="0">
                <a:cs typeface="Calibri"/>
              </a:rPr>
              <a:t>What Matters to You?  Defining your Purpose and Identifying Key Issues</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1966111"/>
            <a:ext cx="3791493" cy="845970"/>
          </a:xfrm>
        </p:spPr>
        <p:txBody>
          <a:bodyPr/>
          <a:lstStyle/>
          <a:p>
            <a:r>
              <a:rPr lang="en-US" dirty="0"/>
              <a:t>Section 03</a:t>
            </a:r>
          </a:p>
        </p:txBody>
      </p:sp>
    </p:spTree>
    <p:extLst>
      <p:ext uri="{BB962C8B-B14F-4D97-AF65-F5344CB8AC3E}">
        <p14:creationId xmlns:p14="http://schemas.microsoft.com/office/powerpoint/2010/main" val="1373345576"/>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91744" y="611725"/>
            <a:ext cx="6189056" cy="5775219"/>
          </a:xfrm>
        </p:spPr>
        <p:txBody>
          <a:bodyPr vert="horz" lIns="91440" tIns="45720" rIns="91440" bIns="45720" rtlCol="0" anchor="t">
            <a:normAutofit lnSpcReduction="10000"/>
          </a:bodyPr>
          <a:lstStyle/>
          <a:p>
            <a:pPr marL="342900" indent="-342900">
              <a:buFont typeface="Arial" panose="020B0604020202020204" pitchFamily="34" charset="0"/>
              <a:buChar char="•"/>
            </a:pPr>
            <a:r>
              <a:rPr lang="en-US" dirty="0">
                <a:ea typeface="+mn-lt"/>
                <a:cs typeface="+mn-lt"/>
              </a:rPr>
              <a:t>No business can address all the issues that all stakeholders are interested in. </a:t>
            </a:r>
            <a:r>
              <a:rPr lang="en-US" dirty="0"/>
              <a:t> But what issues are you most aligned to ?</a:t>
            </a:r>
            <a:endParaRPr lang="en-US" dirty="0">
              <a:cs typeface="Calibri"/>
            </a:endParaRPr>
          </a:p>
          <a:p>
            <a:pPr marL="342900" indent="-342900">
              <a:buFont typeface="Arial" panose="020B0604020202020204" pitchFamily="34" charset="0"/>
              <a:buChar char="•"/>
            </a:pPr>
            <a:r>
              <a:rPr lang="en-US" dirty="0"/>
              <a:t>Should your company tackle biodiversity or energy? Is protecting the local environment part of your responsibilities, or protecting the rights of people in the supply chain? </a:t>
            </a:r>
            <a:endParaRPr lang="en-US">
              <a:cs typeface="Calibri"/>
            </a:endParaRPr>
          </a:p>
          <a:p>
            <a:pPr marL="342900" indent="-342900">
              <a:buFont typeface="Arial" panose="020B0604020202020204" pitchFamily="34" charset="0"/>
              <a:buChar char="•"/>
            </a:pPr>
            <a:r>
              <a:rPr lang="en-US" dirty="0"/>
              <a:t>A rigorous process of identifying issues for inclusion in the strategy is therefore an essential starting point.  Perhaps reviewing the Top 8 Environmental Sustainability Issues We Need to Address will give you inspiration </a:t>
            </a:r>
            <a:endParaRPr lang="en-US" dirty="0">
              <a:cs typeface="Calibri"/>
            </a:endParaRPr>
          </a:p>
          <a:p>
            <a:pPr marL="342900" indent="0"/>
            <a:r>
              <a:rPr lang="en-US" b="1" dirty="0">
                <a:solidFill>
                  <a:srgbClr val="297239"/>
                </a:solidFill>
              </a:rPr>
              <a:t>#1: Climate Change</a:t>
            </a:r>
            <a:r>
              <a:rPr lang="en-US" dirty="0"/>
              <a:t> Largely considered the most urgent and impactful contemporary environmental crises by scientists and other experts, climate change is the most high-profile challenge facing the world today. </a:t>
            </a:r>
            <a:endParaRPr lang="en-US" dirty="0">
              <a:cs typeface="Calibri" panose="020F0502020204030204"/>
            </a:endParaRPr>
          </a:p>
          <a:p>
            <a:pPr marL="342900" indent="-342900">
              <a:buFont typeface="Arial" panose="020B0604020202020204" pitchFamily="34" charset="0"/>
              <a:buChar char="•"/>
            </a:pPr>
            <a:endParaRPr lang="en-US" dirty="0">
              <a:cs typeface="Calibri" panose="020F0502020204030204"/>
            </a:endParaRPr>
          </a:p>
          <a:p>
            <a:pPr marL="342900" indent="-342900">
              <a:buFont typeface="Arial" panose="020B0604020202020204" pitchFamily="34" charset="0"/>
              <a:buChar char="•"/>
            </a:pPr>
            <a:endParaRPr lang="en-US" dirty="0">
              <a:cs typeface="Calibri" panose="020F0502020204030204"/>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normAutofit fontScale="92500" lnSpcReduction="20000"/>
          </a:bodyPr>
          <a:lstStyle/>
          <a:p>
            <a:pPr algn="ctr"/>
            <a:r>
              <a:rPr lang="en-IE" dirty="0"/>
              <a:t>Identify the sustainability issues that matter to you </a:t>
            </a:r>
          </a:p>
        </p:txBody>
      </p:sp>
      <p:grpSp>
        <p:nvGrpSpPr>
          <p:cNvPr id="4" name="Group 3">
            <a:extLst>
              <a:ext uri="{FF2B5EF4-FFF2-40B4-BE49-F238E27FC236}">
                <a16:creationId xmlns:a16="http://schemas.microsoft.com/office/drawing/2014/main" id="{2ADD18C1-E29A-8C35-7BE3-DB3CC0E470A7}"/>
              </a:ext>
            </a:extLst>
          </p:cNvPr>
          <p:cNvGrpSpPr/>
          <p:nvPr/>
        </p:nvGrpSpPr>
        <p:grpSpPr>
          <a:xfrm>
            <a:off x="989504" y="2743334"/>
            <a:ext cx="2160000" cy="2160000"/>
            <a:chOff x="1245412" y="628618"/>
            <a:chExt cx="1512000" cy="1512000"/>
          </a:xfrm>
        </p:grpSpPr>
        <p:sp>
          <p:nvSpPr>
            <p:cNvPr id="5" name="Oval 4">
              <a:extLst>
                <a:ext uri="{FF2B5EF4-FFF2-40B4-BE49-F238E27FC236}">
                  <a16:creationId xmlns:a16="http://schemas.microsoft.com/office/drawing/2014/main" id="{DE380B23-7251-A22B-44F7-0F3436957B7D}"/>
                </a:ext>
              </a:extLst>
            </p:cNvPr>
            <p:cNvSpPr/>
            <p:nvPr/>
          </p:nvSpPr>
          <p:spPr>
            <a:xfrm>
              <a:off x="1245412" y="628618"/>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6" name="Graphic 5" descr="Search Inventory with solid fill">
              <a:extLst>
                <a:ext uri="{FF2B5EF4-FFF2-40B4-BE49-F238E27FC236}">
                  <a16:creationId xmlns:a16="http://schemas.microsoft.com/office/drawing/2014/main" id="{49F1A291-AF9F-AD6D-BEE6-4F6AC1C5C720}"/>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695412" y="1078618"/>
              <a:ext cx="612000" cy="612000"/>
            </a:xfrm>
            <a:prstGeom prst="rect">
              <a:avLst/>
            </a:prstGeom>
          </p:spPr>
        </p:pic>
      </p:grpSp>
      <p:sp>
        <p:nvSpPr>
          <p:cNvPr id="8" name="TextBox 7">
            <a:extLst>
              <a:ext uri="{FF2B5EF4-FFF2-40B4-BE49-F238E27FC236}">
                <a16:creationId xmlns:a16="http://schemas.microsoft.com/office/drawing/2014/main" id="{9CEBE563-505A-F213-B62C-9E7C4E8632D8}"/>
              </a:ext>
            </a:extLst>
          </p:cNvPr>
          <p:cNvSpPr txBox="1"/>
          <p:nvPr/>
        </p:nvSpPr>
        <p:spPr>
          <a:xfrm>
            <a:off x="79829" y="6260495"/>
            <a:ext cx="54162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297239"/>
                </a:solidFill>
              </a:rPr>
              <a:t>Source</a:t>
            </a:r>
            <a:r>
              <a:rPr lang="en-US">
                <a:solidFill>
                  <a:srgbClr val="297239"/>
                </a:solidFill>
              </a:rPr>
              <a:t> </a:t>
            </a:r>
            <a:r>
              <a:rPr lang="en-US">
                <a:solidFill>
                  <a:srgbClr val="87A66E"/>
                </a:solidFill>
                <a:cs typeface="Segoe UI"/>
                <a:hlinkClick r:id="rId4"/>
              </a:rPr>
              <a:t>Top 8 Environmental Sustainability Issues We Need to Address | NREP</a:t>
            </a:r>
            <a:r>
              <a:rPr lang="en-GB">
                <a:cs typeface="Calibri"/>
              </a:rPr>
              <a:t>​</a:t>
            </a:r>
            <a:endParaRPr lang="en-GB"/>
          </a:p>
        </p:txBody>
      </p:sp>
    </p:spTree>
    <p:extLst>
      <p:ext uri="{BB962C8B-B14F-4D97-AF65-F5344CB8AC3E}">
        <p14:creationId xmlns:p14="http://schemas.microsoft.com/office/powerpoint/2010/main" val="239243176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170792" y="236773"/>
            <a:ext cx="6334198" cy="6476742"/>
          </a:xfrm>
        </p:spPr>
        <p:txBody>
          <a:bodyPr vert="horz" lIns="91440" tIns="45720" rIns="91440" bIns="45720" rtlCol="0" anchor="t">
            <a:normAutofit fontScale="85000" lnSpcReduction="20000"/>
          </a:bodyPr>
          <a:lstStyle/>
          <a:p>
            <a:pPr marL="0" indent="0">
              <a:lnSpc>
                <a:spcPct val="110000"/>
              </a:lnSpc>
            </a:pPr>
            <a:r>
              <a:rPr lang="en-US" sz="2800" b="1" dirty="0">
                <a:solidFill>
                  <a:srgbClr val="297239"/>
                </a:solidFill>
                <a:ea typeface="+mn-lt"/>
                <a:cs typeface="+mn-lt"/>
              </a:rPr>
              <a:t>#2: Natural Resource Use</a:t>
            </a:r>
            <a:r>
              <a:rPr lang="en-US" sz="2800" dirty="0">
                <a:solidFill>
                  <a:srgbClr val="297239"/>
                </a:solidFill>
                <a:ea typeface="+mn-lt"/>
                <a:cs typeface="+mn-lt"/>
              </a:rPr>
              <a:t> </a:t>
            </a:r>
            <a:r>
              <a:rPr lang="en-US" sz="2800" dirty="0">
                <a:ea typeface="+mn-lt"/>
                <a:cs typeface="+mn-lt"/>
              </a:rPr>
              <a:t>One of the top environmental problems facing the world is the challenge of natural resource use. Virtually all economic activity ties into natural resource use.</a:t>
            </a:r>
            <a:endParaRPr lang="en-US" sz="2800" dirty="0">
              <a:solidFill>
                <a:srgbClr val="297239"/>
              </a:solidFill>
              <a:cs typeface="Calibri"/>
            </a:endParaRPr>
          </a:p>
          <a:p>
            <a:pPr marL="0" indent="0">
              <a:lnSpc>
                <a:spcPct val="110000"/>
              </a:lnSpc>
            </a:pPr>
            <a:r>
              <a:rPr lang="en-US" sz="2800" b="1" dirty="0">
                <a:solidFill>
                  <a:srgbClr val="297239"/>
                </a:solidFill>
                <a:ea typeface="+mn-lt"/>
                <a:cs typeface="+mn-lt"/>
              </a:rPr>
              <a:t>#3: Waste Production </a:t>
            </a:r>
            <a:r>
              <a:rPr lang="en-US" sz="2800" dirty="0">
                <a:solidFill>
                  <a:srgbClr val="297239"/>
                </a:solidFill>
                <a:ea typeface="+mn-lt"/>
                <a:cs typeface="+mn-lt"/>
              </a:rPr>
              <a:t> </a:t>
            </a:r>
            <a:r>
              <a:rPr lang="en-US" sz="2800" dirty="0">
                <a:ea typeface="+mn-lt"/>
                <a:cs typeface="+mn-lt"/>
              </a:rPr>
              <a:t>Of concern, not one only the rapid exploitation of various inputs, but also the growing gulf between the wealthy and the less advantaged.</a:t>
            </a:r>
            <a:r>
              <a:rPr lang="en-US" sz="2800" dirty="0">
                <a:solidFill>
                  <a:srgbClr val="297239"/>
                </a:solidFill>
                <a:ea typeface="+mn-lt"/>
                <a:cs typeface="+mn-lt"/>
              </a:rPr>
              <a:t>   </a:t>
            </a:r>
            <a:r>
              <a:rPr lang="en-US" sz="2800" dirty="0">
                <a:ea typeface="+mn-lt"/>
                <a:cs typeface="+mn-lt"/>
              </a:rPr>
              <a:t>As the </a:t>
            </a:r>
            <a:r>
              <a:rPr lang="en-US" sz="2800" dirty="0">
                <a:ea typeface="+mn-lt"/>
                <a:cs typeface="+mn-lt"/>
                <a:hlinkClick r:id="rId2"/>
              </a:rPr>
              <a:t>U.N. Environment Programme</a:t>
            </a:r>
            <a:r>
              <a:rPr lang="en-US" sz="2800" dirty="0">
                <a:ea typeface="+mn-lt"/>
                <a:cs typeface="+mn-lt"/>
              </a:rPr>
              <a:t> states, “We are facing a historic choice about how we use resources and the report scopes the potential of innovation, rethinking economic growth and the role of cities in building more resource efficient economies.</a:t>
            </a:r>
          </a:p>
          <a:p>
            <a:pPr marL="0" indent="0">
              <a:lnSpc>
                <a:spcPct val="110000"/>
              </a:lnSpc>
            </a:pPr>
            <a:r>
              <a:rPr lang="en-US" sz="2800" b="1" dirty="0">
                <a:solidFill>
                  <a:srgbClr val="297239"/>
                </a:solidFill>
                <a:ea typeface="+mn-lt"/>
                <a:cs typeface="+mn-lt"/>
              </a:rPr>
              <a:t>#4: Water Pollution  </a:t>
            </a:r>
            <a:r>
              <a:rPr lang="en-US" sz="2800" dirty="0">
                <a:ea typeface="+mn-lt"/>
                <a:cs typeface="+mn-lt"/>
              </a:rPr>
              <a:t>Just one aspect </a:t>
            </a:r>
            <a:r>
              <a:rPr lang="en-US" sz="2800" b="1" dirty="0">
                <a:solidFill>
                  <a:srgbClr val="297239"/>
                </a:solidFill>
                <a:ea typeface="+mn-lt"/>
                <a:cs typeface="+mn-lt"/>
              </a:rPr>
              <a:t>- </a:t>
            </a:r>
            <a:r>
              <a:rPr lang="en-US" sz="2800" dirty="0">
                <a:ea typeface="+mn-lt"/>
                <a:cs typeface="+mn-lt"/>
              </a:rPr>
              <a:t> </a:t>
            </a:r>
            <a:r>
              <a:rPr lang="en-US" sz="2800" dirty="0">
                <a:ea typeface="+mn-lt"/>
                <a:cs typeface="+mn-lt"/>
                <a:hlinkClick r:id="rId3"/>
              </a:rPr>
              <a:t>“The United Nations World Water Development Report 2017”</a:t>
            </a:r>
            <a:r>
              <a:rPr lang="en-US" sz="2800" dirty="0">
                <a:ea typeface="+mn-lt"/>
                <a:cs typeface="+mn-lt"/>
              </a:rPr>
              <a:t> found that “globally, it is likely that over 80% of wastewater is released to the environment without adequate treatment.</a:t>
            </a:r>
            <a:endParaRPr lang="en-US" b="1" dirty="0">
              <a:cs typeface="Calibri" panose="020F0502020204030204"/>
            </a:endParaRPr>
          </a:p>
          <a:p>
            <a:pPr marL="0" indent="0"/>
            <a:endParaRPr lang="en-US" sz="2800" dirty="0">
              <a:solidFill>
                <a:srgbClr val="297239"/>
              </a:solidFill>
              <a:ea typeface="+mn-lt"/>
              <a:cs typeface="+mn-lt"/>
            </a:endParaRPr>
          </a:p>
          <a:p>
            <a:pPr marL="0" indent="0"/>
            <a:endParaRPr lang="en-US" sz="1800" dirty="0">
              <a:solidFill>
                <a:srgbClr val="297239"/>
              </a:solidFill>
              <a:cs typeface="Calibri" panose="020F0502020204030204"/>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normAutofit fontScale="92500" lnSpcReduction="20000"/>
          </a:bodyPr>
          <a:lstStyle/>
          <a:p>
            <a:pPr algn="ctr"/>
            <a:r>
              <a:rPr lang="en-IE" dirty="0"/>
              <a:t>Identify the sustainability issues that matter to you </a:t>
            </a:r>
          </a:p>
        </p:txBody>
      </p:sp>
      <p:grpSp>
        <p:nvGrpSpPr>
          <p:cNvPr id="4" name="Group 3">
            <a:extLst>
              <a:ext uri="{FF2B5EF4-FFF2-40B4-BE49-F238E27FC236}">
                <a16:creationId xmlns:a16="http://schemas.microsoft.com/office/drawing/2014/main" id="{2ADD18C1-E29A-8C35-7BE3-DB3CC0E470A7}"/>
              </a:ext>
            </a:extLst>
          </p:cNvPr>
          <p:cNvGrpSpPr/>
          <p:nvPr/>
        </p:nvGrpSpPr>
        <p:grpSpPr>
          <a:xfrm>
            <a:off x="989504" y="2743334"/>
            <a:ext cx="2160000" cy="2160000"/>
            <a:chOff x="1245412" y="628618"/>
            <a:chExt cx="1512000" cy="1512000"/>
          </a:xfrm>
        </p:grpSpPr>
        <p:sp>
          <p:nvSpPr>
            <p:cNvPr id="5" name="Oval 4">
              <a:extLst>
                <a:ext uri="{FF2B5EF4-FFF2-40B4-BE49-F238E27FC236}">
                  <a16:creationId xmlns:a16="http://schemas.microsoft.com/office/drawing/2014/main" id="{DE380B23-7251-A22B-44F7-0F3436957B7D}"/>
                </a:ext>
              </a:extLst>
            </p:cNvPr>
            <p:cNvSpPr/>
            <p:nvPr/>
          </p:nvSpPr>
          <p:spPr>
            <a:xfrm>
              <a:off x="1245412" y="628618"/>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6" name="Graphic 5" descr="Search Inventory with solid fill">
              <a:extLst>
                <a:ext uri="{FF2B5EF4-FFF2-40B4-BE49-F238E27FC236}">
                  <a16:creationId xmlns:a16="http://schemas.microsoft.com/office/drawing/2014/main" id="{49F1A291-AF9F-AD6D-BEE6-4F6AC1C5C720}"/>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1695412" y="1078618"/>
              <a:ext cx="612000" cy="612000"/>
            </a:xfrm>
            <a:prstGeom prst="rect">
              <a:avLst/>
            </a:prstGeom>
          </p:spPr>
        </p:pic>
      </p:grpSp>
      <p:sp>
        <p:nvSpPr>
          <p:cNvPr id="7" name="TextBox 6">
            <a:extLst>
              <a:ext uri="{FF2B5EF4-FFF2-40B4-BE49-F238E27FC236}">
                <a16:creationId xmlns:a16="http://schemas.microsoft.com/office/drawing/2014/main" id="{9FE65862-635B-7903-C0DC-C6AA5254C90A}"/>
              </a:ext>
            </a:extLst>
          </p:cNvPr>
          <p:cNvSpPr txBox="1"/>
          <p:nvPr/>
        </p:nvSpPr>
        <p:spPr>
          <a:xfrm>
            <a:off x="79829" y="6260495"/>
            <a:ext cx="54162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297239"/>
                </a:solidFill>
              </a:rPr>
              <a:t>Source</a:t>
            </a:r>
            <a:r>
              <a:rPr lang="en-US">
                <a:solidFill>
                  <a:srgbClr val="297239"/>
                </a:solidFill>
              </a:rPr>
              <a:t> </a:t>
            </a:r>
            <a:r>
              <a:rPr lang="en-US">
                <a:solidFill>
                  <a:srgbClr val="87A66E"/>
                </a:solidFill>
                <a:cs typeface="Segoe UI"/>
                <a:hlinkClick r:id="rId6"/>
              </a:rPr>
              <a:t>Top 8 Environmental Sustainability Issues We Need to Address | NREP</a:t>
            </a:r>
            <a:r>
              <a:rPr lang="en-GB">
                <a:cs typeface="Calibri"/>
              </a:rPr>
              <a:t>​</a:t>
            </a:r>
            <a:endParaRPr lang="en-GB"/>
          </a:p>
        </p:txBody>
      </p:sp>
    </p:spTree>
    <p:extLst>
      <p:ext uri="{BB962C8B-B14F-4D97-AF65-F5344CB8AC3E}">
        <p14:creationId xmlns:p14="http://schemas.microsoft.com/office/powerpoint/2010/main" val="111508614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25990" y="115379"/>
            <a:ext cx="6334198" cy="6621005"/>
          </a:xfrm>
        </p:spPr>
        <p:txBody>
          <a:bodyPr vert="horz" lIns="91440" tIns="45720" rIns="91440" bIns="45720" rtlCol="0" anchor="t">
            <a:normAutofit fontScale="85000" lnSpcReduction="10000"/>
          </a:bodyPr>
          <a:lstStyle/>
          <a:p>
            <a:pPr marL="0" indent="0"/>
            <a:r>
              <a:rPr lang="en-US" sz="2800" b="1" dirty="0">
                <a:solidFill>
                  <a:srgbClr val="297239"/>
                </a:solidFill>
                <a:ea typeface="+mn-lt"/>
                <a:cs typeface="+mn-lt"/>
              </a:rPr>
              <a:t>#5: Deforestation </a:t>
            </a:r>
            <a:r>
              <a:rPr lang="en-US" sz="2800" dirty="0">
                <a:solidFill>
                  <a:srgbClr val="297239"/>
                </a:solidFill>
                <a:ea typeface="+mn-lt"/>
                <a:cs typeface="+mn-lt"/>
              </a:rPr>
              <a:t>  </a:t>
            </a:r>
            <a:r>
              <a:rPr lang="en-US" sz="2800" dirty="0">
                <a:ea typeface="+mn-lt"/>
                <a:cs typeface="+mn-lt"/>
              </a:rPr>
              <a:t>Data from </a:t>
            </a:r>
            <a:r>
              <a:rPr lang="en-US" sz="2800" dirty="0">
                <a:ea typeface="+mn-lt"/>
                <a:cs typeface="+mn-lt"/>
                <a:hlinkClick r:id="rId2"/>
              </a:rPr>
              <a:t>NASA</a:t>
            </a:r>
            <a:r>
              <a:rPr lang="en-US" sz="2800" dirty="0">
                <a:ea typeface="+mn-lt"/>
                <a:cs typeface="+mn-lt"/>
              </a:rPr>
              <a:t> shows that forests cover nearly a third of the world’s landmass, and they play an incredibly important role in the wider environment. Unfortunately, developing nations too often resort to practices such as slash-and-burn clearing and failing to care for the soil afterward, which perpetuates a vicious cycle requiring the clearing of more trees. </a:t>
            </a:r>
            <a:endParaRPr lang="en-US" dirty="0"/>
          </a:p>
          <a:p>
            <a:pPr marL="0" indent="0"/>
            <a:r>
              <a:rPr lang="en-US" sz="2800" b="1" dirty="0">
                <a:solidFill>
                  <a:srgbClr val="297239"/>
                </a:solidFill>
                <a:ea typeface="+mn-lt"/>
                <a:cs typeface="+mn-lt"/>
              </a:rPr>
              <a:t>#6: Overfishing</a:t>
            </a:r>
            <a:r>
              <a:rPr lang="en-US" sz="2800" dirty="0">
                <a:solidFill>
                  <a:srgbClr val="297239"/>
                </a:solidFill>
                <a:ea typeface="+mn-lt"/>
                <a:cs typeface="+mn-lt"/>
              </a:rPr>
              <a:t>   </a:t>
            </a:r>
            <a:r>
              <a:rPr lang="en-US" sz="2800" dirty="0">
                <a:ea typeface="+mn-lt"/>
                <a:cs typeface="+mn-lt"/>
              </a:rPr>
              <a:t>While fishing supports human populations across the globe and isn’t inherently harmful to the wider world, poor fishing practices can cause lasting harm. </a:t>
            </a:r>
          </a:p>
          <a:p>
            <a:pPr marL="0" indent="0"/>
            <a:r>
              <a:rPr lang="en-US" sz="2800" b="1" dirty="0">
                <a:solidFill>
                  <a:srgbClr val="297239"/>
                </a:solidFill>
                <a:ea typeface="+mn-lt"/>
                <a:cs typeface="+mn-lt"/>
              </a:rPr>
              <a:t>#7: Ocean Acidification  </a:t>
            </a:r>
            <a:r>
              <a:rPr lang="en-US" sz="2800" dirty="0">
                <a:solidFill>
                  <a:srgbClr val="297239"/>
                </a:solidFill>
                <a:ea typeface="+mn-lt"/>
                <a:cs typeface="+mn-lt"/>
              </a:rPr>
              <a:t> T</a:t>
            </a:r>
            <a:r>
              <a:rPr lang="en-US" sz="2800" dirty="0">
                <a:ea typeface="+mn-lt"/>
                <a:cs typeface="+mn-lt"/>
              </a:rPr>
              <a:t>he ocean absorbs almost a third of the carbon dioxide released into the world.  The past 200 years has seen approximately a 30 percent increase in [ocean] acidity  and ecosystem disturbance</a:t>
            </a:r>
          </a:p>
          <a:p>
            <a:pPr marL="0" indent="0"/>
            <a:r>
              <a:rPr lang="en-US" sz="2800" b="1" dirty="0">
                <a:solidFill>
                  <a:srgbClr val="297239"/>
                </a:solidFill>
                <a:ea typeface="+mn-lt"/>
                <a:cs typeface="+mn-lt"/>
              </a:rPr>
              <a:t>#8: Air Pollution</a:t>
            </a:r>
            <a:r>
              <a:rPr lang="en-US" sz="2800" dirty="0">
                <a:solidFill>
                  <a:srgbClr val="297239"/>
                </a:solidFill>
                <a:ea typeface="+mn-lt"/>
                <a:cs typeface="+mn-lt"/>
              </a:rPr>
              <a:t>  </a:t>
            </a:r>
            <a:r>
              <a:rPr lang="en-US" sz="2800" dirty="0">
                <a:ea typeface="+mn-lt"/>
                <a:cs typeface="+mn-lt"/>
              </a:rPr>
              <a:t>Like many environmental risks, air pollution doesn’t impact every corner of the world the same.  Underdeveloped countries are more at risk.</a:t>
            </a:r>
          </a:p>
          <a:p>
            <a:pPr marL="0" indent="0"/>
            <a:endParaRPr lang="en-US" sz="2800" dirty="0">
              <a:solidFill>
                <a:srgbClr val="297239"/>
              </a:solidFill>
              <a:cs typeface="Calibri" panose="020F0502020204030204"/>
            </a:endParaRPr>
          </a:p>
          <a:p>
            <a:pPr marL="0" indent="0"/>
            <a:endParaRPr lang="en-US" sz="1800" b="1" dirty="0">
              <a:solidFill>
                <a:srgbClr val="297239"/>
              </a:solidFill>
              <a:cs typeface="Calibri" panose="020F0502020204030204"/>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normAutofit fontScale="92500" lnSpcReduction="20000"/>
          </a:bodyPr>
          <a:lstStyle/>
          <a:p>
            <a:pPr algn="ctr"/>
            <a:r>
              <a:rPr lang="en-IE" dirty="0"/>
              <a:t>Identify the sustainability issues that matter to you </a:t>
            </a:r>
          </a:p>
        </p:txBody>
      </p:sp>
      <p:grpSp>
        <p:nvGrpSpPr>
          <p:cNvPr id="4" name="Group 3">
            <a:extLst>
              <a:ext uri="{FF2B5EF4-FFF2-40B4-BE49-F238E27FC236}">
                <a16:creationId xmlns:a16="http://schemas.microsoft.com/office/drawing/2014/main" id="{2ADD18C1-E29A-8C35-7BE3-DB3CC0E470A7}"/>
              </a:ext>
            </a:extLst>
          </p:cNvPr>
          <p:cNvGrpSpPr/>
          <p:nvPr/>
        </p:nvGrpSpPr>
        <p:grpSpPr>
          <a:xfrm>
            <a:off x="989504" y="2743334"/>
            <a:ext cx="2160000" cy="2160000"/>
            <a:chOff x="1245412" y="628618"/>
            <a:chExt cx="1512000" cy="1512000"/>
          </a:xfrm>
        </p:grpSpPr>
        <p:sp>
          <p:nvSpPr>
            <p:cNvPr id="5" name="Oval 4">
              <a:extLst>
                <a:ext uri="{FF2B5EF4-FFF2-40B4-BE49-F238E27FC236}">
                  <a16:creationId xmlns:a16="http://schemas.microsoft.com/office/drawing/2014/main" id="{DE380B23-7251-A22B-44F7-0F3436957B7D}"/>
                </a:ext>
              </a:extLst>
            </p:cNvPr>
            <p:cNvSpPr/>
            <p:nvPr/>
          </p:nvSpPr>
          <p:spPr>
            <a:xfrm>
              <a:off x="1245412" y="628618"/>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6" name="Graphic 5" descr="Search Inventory with solid fill">
              <a:extLst>
                <a:ext uri="{FF2B5EF4-FFF2-40B4-BE49-F238E27FC236}">
                  <a16:creationId xmlns:a16="http://schemas.microsoft.com/office/drawing/2014/main" id="{49F1A291-AF9F-AD6D-BEE6-4F6AC1C5C720}"/>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695412" y="1078618"/>
              <a:ext cx="612000" cy="612000"/>
            </a:xfrm>
            <a:prstGeom prst="rect">
              <a:avLst/>
            </a:prstGeom>
          </p:spPr>
        </p:pic>
      </p:grpSp>
      <p:sp>
        <p:nvSpPr>
          <p:cNvPr id="8" name="TextBox 7">
            <a:extLst>
              <a:ext uri="{FF2B5EF4-FFF2-40B4-BE49-F238E27FC236}">
                <a16:creationId xmlns:a16="http://schemas.microsoft.com/office/drawing/2014/main" id="{249D264A-E1F5-5D4D-6B1F-21F3E3372D41}"/>
              </a:ext>
            </a:extLst>
          </p:cNvPr>
          <p:cNvSpPr txBox="1"/>
          <p:nvPr/>
        </p:nvSpPr>
        <p:spPr>
          <a:xfrm>
            <a:off x="79829" y="6260495"/>
            <a:ext cx="5416247" cy="64633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b="1">
                <a:solidFill>
                  <a:srgbClr val="297239"/>
                </a:solidFill>
              </a:rPr>
              <a:t>Source</a:t>
            </a:r>
            <a:r>
              <a:rPr lang="en-US">
                <a:solidFill>
                  <a:srgbClr val="297239"/>
                </a:solidFill>
              </a:rPr>
              <a:t> </a:t>
            </a:r>
            <a:r>
              <a:rPr lang="en-US">
                <a:solidFill>
                  <a:srgbClr val="87A66E"/>
                </a:solidFill>
                <a:cs typeface="Segoe UI"/>
                <a:hlinkClick r:id="rId5"/>
              </a:rPr>
              <a:t>Top 8 Environmental Sustainability Issues We Need to Address | NREP</a:t>
            </a:r>
            <a:r>
              <a:rPr lang="en-GB">
                <a:cs typeface="Calibri"/>
              </a:rPr>
              <a:t>​</a:t>
            </a:r>
            <a:endParaRPr lang="en-GB"/>
          </a:p>
        </p:txBody>
      </p:sp>
    </p:spTree>
    <p:extLst>
      <p:ext uri="{BB962C8B-B14F-4D97-AF65-F5344CB8AC3E}">
        <p14:creationId xmlns:p14="http://schemas.microsoft.com/office/powerpoint/2010/main" val="284789515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93614E25-4C69-6049-85FD-AD1A0E84F837}"/>
              </a:ext>
            </a:extLst>
          </p:cNvPr>
          <p:cNvSpPr>
            <a:spLocks noGrp="1"/>
          </p:cNvSpPr>
          <p:nvPr>
            <p:ph type="body" sz="quarter" idx="16"/>
          </p:nvPr>
        </p:nvSpPr>
        <p:spPr>
          <a:xfrm>
            <a:off x="865869" y="312447"/>
            <a:ext cx="9948036" cy="933903"/>
          </a:xfrm>
        </p:spPr>
        <p:txBody>
          <a:bodyPr>
            <a:normAutofit fontScale="77500" lnSpcReduction="20000"/>
          </a:bodyPr>
          <a:lstStyle/>
          <a:p>
            <a:r>
              <a:rPr lang="en-US" sz="4800" b="1" dirty="0">
                <a:solidFill>
                  <a:srgbClr val="A2CC3A"/>
                </a:solidFill>
              </a:rPr>
              <a:t>Have you identified the sustainability issues that matter to you?  Now link them to the SDGs</a:t>
            </a:r>
          </a:p>
        </p:txBody>
      </p:sp>
      <p:pic>
        <p:nvPicPr>
          <p:cNvPr id="2050" name="Picture 2" descr="Sustainable Development Goals (SDGs) and Disability | United Nations Enable">
            <a:extLst>
              <a:ext uri="{FF2B5EF4-FFF2-40B4-BE49-F238E27FC236}">
                <a16:creationId xmlns:a16="http://schemas.microsoft.com/office/drawing/2014/main" id="{14C35968-C0F2-A032-FF27-A85AA9ED72E0}"/>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8078"/>
          <a:stretch/>
        </p:blipFill>
        <p:spPr bwMode="auto">
          <a:xfrm>
            <a:off x="682993" y="1358900"/>
            <a:ext cx="10240695" cy="49854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8671034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a:t>Follow these steps when choosing your most important topics</a:t>
            </a:r>
          </a:p>
        </p:txBody>
      </p:sp>
      <p:sp>
        <p:nvSpPr>
          <p:cNvPr id="2" name="Arrow: Pentagon 1">
            <a:extLst>
              <a:ext uri="{FF2B5EF4-FFF2-40B4-BE49-F238E27FC236}">
                <a16:creationId xmlns:a16="http://schemas.microsoft.com/office/drawing/2014/main" id="{A0858079-D413-A614-C27A-F097F38D47DF}"/>
              </a:ext>
            </a:extLst>
          </p:cNvPr>
          <p:cNvSpPr/>
          <p:nvPr/>
        </p:nvSpPr>
        <p:spPr>
          <a:xfrm>
            <a:off x="355600" y="4170248"/>
            <a:ext cx="2679700" cy="674084"/>
          </a:xfrm>
          <a:prstGeom prst="homePlate">
            <a:avLst/>
          </a:prstGeom>
          <a:solidFill>
            <a:srgbClr val="84BA41"/>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a:solidFill>
                  <a:schemeClr val="bg1"/>
                </a:solidFill>
              </a:rPr>
              <a:t>Prioritise</a:t>
            </a:r>
          </a:p>
        </p:txBody>
      </p:sp>
      <p:sp>
        <p:nvSpPr>
          <p:cNvPr id="3" name="Arrow: Pentagon 2">
            <a:extLst>
              <a:ext uri="{FF2B5EF4-FFF2-40B4-BE49-F238E27FC236}">
                <a16:creationId xmlns:a16="http://schemas.microsoft.com/office/drawing/2014/main" id="{E9E57921-A563-366C-7F70-B73304BADB83}"/>
              </a:ext>
            </a:extLst>
          </p:cNvPr>
          <p:cNvSpPr/>
          <p:nvPr/>
        </p:nvSpPr>
        <p:spPr>
          <a:xfrm>
            <a:off x="355600" y="5331904"/>
            <a:ext cx="2679700" cy="674084"/>
          </a:xfrm>
          <a:prstGeom prst="homePlate">
            <a:avLst/>
          </a:prstGeom>
          <a:solidFill>
            <a:srgbClr val="84BA41"/>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a:solidFill>
                  <a:schemeClr val="bg1"/>
                </a:solidFill>
              </a:rPr>
              <a:t>Validate</a:t>
            </a:r>
          </a:p>
        </p:txBody>
      </p:sp>
      <p:sp>
        <p:nvSpPr>
          <p:cNvPr id="6" name="Arrow: Pentagon 5">
            <a:extLst>
              <a:ext uri="{FF2B5EF4-FFF2-40B4-BE49-F238E27FC236}">
                <a16:creationId xmlns:a16="http://schemas.microsoft.com/office/drawing/2014/main" id="{A033F9AE-2C79-1D4B-E693-F3E759812957}"/>
              </a:ext>
            </a:extLst>
          </p:cNvPr>
          <p:cNvSpPr/>
          <p:nvPr/>
        </p:nvSpPr>
        <p:spPr>
          <a:xfrm>
            <a:off x="355600" y="3007407"/>
            <a:ext cx="2679700" cy="674084"/>
          </a:xfrm>
          <a:prstGeom prst="homePlate">
            <a:avLst/>
          </a:prstGeom>
          <a:solidFill>
            <a:srgbClr val="84BA41"/>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a:solidFill>
                  <a:schemeClr val="bg1"/>
                </a:solidFill>
              </a:rPr>
              <a:t>Engage</a:t>
            </a:r>
          </a:p>
        </p:txBody>
      </p:sp>
      <p:sp>
        <p:nvSpPr>
          <p:cNvPr id="7" name="Arrow: Pentagon 6">
            <a:extLst>
              <a:ext uri="{FF2B5EF4-FFF2-40B4-BE49-F238E27FC236}">
                <a16:creationId xmlns:a16="http://schemas.microsoft.com/office/drawing/2014/main" id="{46C9E1C5-B4B5-9445-2A30-79D5CA00DC6B}"/>
              </a:ext>
            </a:extLst>
          </p:cNvPr>
          <p:cNvSpPr/>
          <p:nvPr/>
        </p:nvSpPr>
        <p:spPr>
          <a:xfrm>
            <a:off x="355600" y="1844566"/>
            <a:ext cx="2679700" cy="674084"/>
          </a:xfrm>
          <a:prstGeom prst="homePlate">
            <a:avLst/>
          </a:prstGeom>
          <a:solidFill>
            <a:srgbClr val="84BA41"/>
          </a:solidFill>
          <a:ln>
            <a:solidFill>
              <a:srgbClr val="84BA4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IE" sz="3600" b="1">
                <a:solidFill>
                  <a:schemeClr val="bg1"/>
                </a:solidFill>
              </a:rPr>
              <a:t>Identify</a:t>
            </a:r>
          </a:p>
        </p:txBody>
      </p:sp>
      <p:sp>
        <p:nvSpPr>
          <p:cNvPr id="9" name="TextBox 8">
            <a:extLst>
              <a:ext uri="{FF2B5EF4-FFF2-40B4-BE49-F238E27FC236}">
                <a16:creationId xmlns:a16="http://schemas.microsoft.com/office/drawing/2014/main" id="{4DFEC98D-AEB7-5EF8-43A2-1ABA93E4E8D7}"/>
              </a:ext>
            </a:extLst>
          </p:cNvPr>
          <p:cNvSpPr txBox="1"/>
          <p:nvPr/>
        </p:nvSpPr>
        <p:spPr>
          <a:xfrm>
            <a:off x="3987800" y="1848129"/>
            <a:ext cx="7257142" cy="707886"/>
          </a:xfrm>
          <a:prstGeom prst="rect">
            <a:avLst/>
          </a:prstGeom>
          <a:noFill/>
        </p:spPr>
        <p:txBody>
          <a:bodyPr wrap="square" lIns="91440" tIns="45720" rIns="91440" bIns="45720" anchor="t">
            <a:spAutoFit/>
          </a:bodyPr>
          <a:lstStyle/>
          <a:p>
            <a:r>
              <a:rPr lang="en-US" b="1" i="0" dirty="0">
                <a:solidFill>
                  <a:srgbClr val="0B582E"/>
                </a:solidFill>
                <a:effectLst/>
                <a:latin typeface="Arial"/>
                <a:cs typeface="Arial"/>
              </a:rPr>
              <a:t>I</a:t>
            </a:r>
            <a:r>
              <a:rPr lang="en-US" sz="2000" b="1" i="0" dirty="0">
                <a:solidFill>
                  <a:srgbClr val="0B582E"/>
                </a:solidFill>
                <a:effectLst/>
                <a:latin typeface="Arial"/>
                <a:cs typeface="Arial"/>
              </a:rPr>
              <a:t>dentify a long list of potential topics, and group them into </a:t>
            </a:r>
            <a:r>
              <a:rPr lang="en-US" sz="2000" b="1" dirty="0">
                <a:solidFill>
                  <a:srgbClr val="0B582E"/>
                </a:solidFill>
                <a:latin typeface="Arial"/>
                <a:cs typeface="Arial"/>
              </a:rPr>
              <a:t>5- 10</a:t>
            </a:r>
            <a:r>
              <a:rPr lang="en-US" sz="2000" b="1" i="0" dirty="0">
                <a:solidFill>
                  <a:srgbClr val="0B582E"/>
                </a:solidFill>
                <a:effectLst/>
                <a:latin typeface="Arial"/>
                <a:cs typeface="Arial"/>
              </a:rPr>
              <a:t> key topics.</a:t>
            </a:r>
            <a:endParaRPr lang="en-IE" sz="2000" b="1">
              <a:solidFill>
                <a:srgbClr val="0B582E"/>
              </a:solidFill>
              <a:latin typeface="Arial"/>
              <a:cs typeface="Arial"/>
            </a:endParaRPr>
          </a:p>
        </p:txBody>
      </p:sp>
      <p:sp>
        <p:nvSpPr>
          <p:cNvPr id="11" name="TextBox 10">
            <a:extLst>
              <a:ext uri="{FF2B5EF4-FFF2-40B4-BE49-F238E27FC236}">
                <a16:creationId xmlns:a16="http://schemas.microsoft.com/office/drawing/2014/main" id="{7163A4B8-D6DE-E62B-8107-C43A11CC5C40}"/>
              </a:ext>
            </a:extLst>
          </p:cNvPr>
          <p:cNvSpPr txBox="1"/>
          <p:nvPr/>
        </p:nvSpPr>
        <p:spPr>
          <a:xfrm>
            <a:off x="3987800" y="3009188"/>
            <a:ext cx="7390190" cy="707886"/>
          </a:xfrm>
          <a:prstGeom prst="rect">
            <a:avLst/>
          </a:prstGeom>
          <a:noFill/>
        </p:spPr>
        <p:txBody>
          <a:bodyPr wrap="square" lIns="91440" tIns="45720" rIns="91440" bIns="45720" anchor="t">
            <a:spAutoFit/>
          </a:bodyPr>
          <a:lstStyle/>
          <a:p>
            <a:r>
              <a:rPr lang="en-US" sz="2000" b="1" i="0" dirty="0">
                <a:solidFill>
                  <a:srgbClr val="0B582E"/>
                </a:solidFill>
                <a:effectLst/>
                <a:latin typeface="Arial"/>
                <a:cs typeface="Arial"/>
              </a:rPr>
              <a:t>Engage internal and external stakeholders in discussing and ranking the topics</a:t>
            </a:r>
            <a:endParaRPr lang="en-IE" sz="2000" b="1" dirty="0">
              <a:solidFill>
                <a:srgbClr val="0B582E"/>
              </a:solidFill>
              <a:latin typeface="Arial"/>
              <a:cs typeface="Arial"/>
            </a:endParaRPr>
          </a:p>
        </p:txBody>
      </p:sp>
      <p:sp>
        <p:nvSpPr>
          <p:cNvPr id="13" name="TextBox 12">
            <a:extLst>
              <a:ext uri="{FF2B5EF4-FFF2-40B4-BE49-F238E27FC236}">
                <a16:creationId xmlns:a16="http://schemas.microsoft.com/office/drawing/2014/main" id="{CE5A9C4E-C39A-6287-5B68-B89A6E5F0E13}"/>
              </a:ext>
            </a:extLst>
          </p:cNvPr>
          <p:cNvSpPr txBox="1"/>
          <p:nvPr/>
        </p:nvSpPr>
        <p:spPr>
          <a:xfrm>
            <a:off x="3987800" y="4322624"/>
            <a:ext cx="7462761" cy="400110"/>
          </a:xfrm>
          <a:prstGeom prst="rect">
            <a:avLst/>
          </a:prstGeom>
          <a:noFill/>
        </p:spPr>
        <p:txBody>
          <a:bodyPr wrap="square" lIns="91440" tIns="45720" rIns="91440" bIns="45720" anchor="t">
            <a:spAutoFit/>
          </a:bodyPr>
          <a:lstStyle/>
          <a:p>
            <a:r>
              <a:rPr lang="en-US" sz="2000" b="1" i="0" dirty="0" err="1">
                <a:solidFill>
                  <a:srgbClr val="0B582E"/>
                </a:solidFill>
                <a:effectLst/>
                <a:latin typeface="Arial"/>
                <a:cs typeface="Arial"/>
              </a:rPr>
              <a:t>Prioritise</a:t>
            </a:r>
            <a:r>
              <a:rPr lang="en-US" sz="2000" b="1" i="0" dirty="0">
                <a:solidFill>
                  <a:srgbClr val="0B582E"/>
                </a:solidFill>
                <a:effectLst/>
                <a:latin typeface="Arial"/>
                <a:cs typeface="Arial"/>
              </a:rPr>
              <a:t> topics for </a:t>
            </a:r>
            <a:r>
              <a:rPr lang="en-US" sz="2000" b="1" dirty="0">
                <a:solidFill>
                  <a:srgbClr val="0B582E"/>
                </a:solidFill>
                <a:latin typeface="Arial"/>
                <a:cs typeface="Arial"/>
              </a:rPr>
              <a:t>your </a:t>
            </a:r>
            <a:r>
              <a:rPr lang="en-US" sz="2000" b="1" i="0" dirty="0">
                <a:solidFill>
                  <a:srgbClr val="0B582E"/>
                </a:solidFill>
                <a:effectLst/>
                <a:latin typeface="Arial"/>
                <a:cs typeface="Arial"/>
              </a:rPr>
              <a:t>company and its stakeholders.</a:t>
            </a:r>
            <a:endParaRPr lang="en-IE" sz="2000" b="1">
              <a:solidFill>
                <a:srgbClr val="0B582E"/>
              </a:solidFill>
              <a:latin typeface="Calibri" panose="020F0502020204030204"/>
              <a:cs typeface="Calibri" panose="020F0502020204030204"/>
            </a:endParaRPr>
          </a:p>
        </p:txBody>
      </p:sp>
      <p:sp>
        <p:nvSpPr>
          <p:cNvPr id="15" name="TextBox 14">
            <a:extLst>
              <a:ext uri="{FF2B5EF4-FFF2-40B4-BE49-F238E27FC236}">
                <a16:creationId xmlns:a16="http://schemas.microsoft.com/office/drawing/2014/main" id="{04BF1108-63AB-EF7B-1CC8-E1AEDAE8E38E}"/>
              </a:ext>
            </a:extLst>
          </p:cNvPr>
          <p:cNvSpPr txBox="1"/>
          <p:nvPr/>
        </p:nvSpPr>
        <p:spPr>
          <a:xfrm>
            <a:off x="3987800" y="5484280"/>
            <a:ext cx="6096000" cy="400110"/>
          </a:xfrm>
          <a:prstGeom prst="rect">
            <a:avLst/>
          </a:prstGeom>
          <a:noFill/>
        </p:spPr>
        <p:txBody>
          <a:bodyPr wrap="square" lIns="91440" tIns="45720" rIns="91440" bIns="45720" anchor="t">
            <a:spAutoFit/>
          </a:bodyPr>
          <a:lstStyle/>
          <a:p>
            <a:r>
              <a:rPr lang="en-US" b="1" i="0" dirty="0">
                <a:solidFill>
                  <a:srgbClr val="0B582E"/>
                </a:solidFill>
                <a:effectLst/>
                <a:latin typeface="Arial"/>
                <a:cs typeface="Arial"/>
              </a:rPr>
              <a:t>V</a:t>
            </a:r>
            <a:r>
              <a:rPr lang="en-US" sz="2000" b="1" i="0" dirty="0">
                <a:solidFill>
                  <a:srgbClr val="0B582E"/>
                </a:solidFill>
                <a:effectLst/>
                <a:latin typeface="Arial"/>
                <a:cs typeface="Arial"/>
              </a:rPr>
              <a:t>alidate the choices with senior management.</a:t>
            </a:r>
            <a:endParaRPr lang="en-IE" sz="2000" b="1" dirty="0">
              <a:solidFill>
                <a:srgbClr val="0B582E"/>
              </a:solidFill>
              <a:latin typeface="Arial"/>
              <a:cs typeface="Arial"/>
            </a:endParaRPr>
          </a:p>
        </p:txBody>
      </p:sp>
    </p:spTree>
    <p:extLst>
      <p:ext uri="{BB962C8B-B14F-4D97-AF65-F5344CB8AC3E}">
        <p14:creationId xmlns:p14="http://schemas.microsoft.com/office/powerpoint/2010/main" val="1856694472"/>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a:t>Prioritisation Matrix</a:t>
            </a:r>
          </a:p>
        </p:txBody>
      </p:sp>
      <p:sp>
        <p:nvSpPr>
          <p:cNvPr id="12" name="TextBox 11">
            <a:extLst>
              <a:ext uri="{FF2B5EF4-FFF2-40B4-BE49-F238E27FC236}">
                <a16:creationId xmlns:a16="http://schemas.microsoft.com/office/drawing/2014/main" id="{E50C7146-AA63-E4A2-ECA9-EAECED8B558C}"/>
              </a:ext>
            </a:extLst>
          </p:cNvPr>
          <p:cNvSpPr txBox="1"/>
          <p:nvPr/>
        </p:nvSpPr>
        <p:spPr>
          <a:xfrm>
            <a:off x="380952" y="1891695"/>
            <a:ext cx="4303532" cy="4893647"/>
          </a:xfrm>
          <a:prstGeom prst="rect">
            <a:avLst/>
          </a:prstGeom>
          <a:noFill/>
        </p:spPr>
        <p:txBody>
          <a:bodyPr wrap="square" lIns="91440" tIns="45720" rIns="91440" bIns="45720" rtlCol="0" anchor="t">
            <a:spAutoFit/>
          </a:bodyPr>
          <a:lstStyle/>
          <a:p>
            <a:r>
              <a:rPr lang="en-IE" sz="2400" dirty="0">
                <a:solidFill>
                  <a:srgbClr val="0B582E"/>
                </a:solidFill>
              </a:rPr>
              <a:t>The areas of focus depend on many factors and motivations within your business. To guide your decision-making, use this matrix to plot where each action makes or could make an impact. </a:t>
            </a:r>
            <a:endParaRPr lang="en-IE" sz="2400" dirty="0">
              <a:solidFill>
                <a:srgbClr val="0B582E"/>
              </a:solidFill>
              <a:cs typeface="Calibri"/>
            </a:endParaRPr>
          </a:p>
          <a:p>
            <a:endParaRPr lang="en-IE" sz="2400" dirty="0">
              <a:solidFill>
                <a:srgbClr val="0B582E"/>
              </a:solidFill>
              <a:cs typeface="Calibri"/>
            </a:endParaRPr>
          </a:p>
          <a:p>
            <a:r>
              <a:rPr lang="en-IE" sz="2400" dirty="0">
                <a:solidFill>
                  <a:srgbClr val="0B582E"/>
                </a:solidFill>
              </a:rPr>
              <a:t>It is important to generate stakeholder interest in your actions, but this must be managed by ensuring these actions have an impact on your business. </a:t>
            </a:r>
            <a:endParaRPr lang="en-IE" sz="2400" dirty="0">
              <a:solidFill>
                <a:srgbClr val="0B582E"/>
              </a:solidFill>
              <a:cs typeface="Calibri"/>
            </a:endParaRPr>
          </a:p>
        </p:txBody>
      </p:sp>
      <p:pic>
        <p:nvPicPr>
          <p:cNvPr id="2" name="Picture 2" descr="Graphical user interface, diagram&#10;&#10;Description automatically generated">
            <a:extLst>
              <a:ext uri="{FF2B5EF4-FFF2-40B4-BE49-F238E27FC236}">
                <a16:creationId xmlns:a16="http://schemas.microsoft.com/office/drawing/2014/main" id="{69AB0220-35FF-9122-2A02-FBD3B790168F}"/>
              </a:ext>
            </a:extLst>
          </p:cNvPr>
          <p:cNvPicPr>
            <a:picLocks noChangeAspect="1"/>
          </p:cNvPicPr>
          <p:nvPr/>
        </p:nvPicPr>
        <p:blipFill>
          <a:blip r:embed="rId2"/>
          <a:stretch>
            <a:fillRect/>
          </a:stretch>
        </p:blipFill>
        <p:spPr>
          <a:xfrm>
            <a:off x="4682837" y="1833045"/>
            <a:ext cx="6788727" cy="4535799"/>
          </a:xfrm>
          <a:prstGeom prst="rect">
            <a:avLst/>
          </a:prstGeom>
        </p:spPr>
      </p:pic>
    </p:spTree>
    <p:extLst>
      <p:ext uri="{BB962C8B-B14F-4D97-AF65-F5344CB8AC3E}">
        <p14:creationId xmlns:p14="http://schemas.microsoft.com/office/powerpoint/2010/main" val="4181541036"/>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9" y="2693799"/>
            <a:ext cx="4481103" cy="845970"/>
          </a:xfrm>
        </p:spPr>
        <p:txBody>
          <a:bodyPr>
            <a:noAutofit/>
          </a:bodyPr>
          <a:lstStyle/>
          <a:p>
            <a:pPr>
              <a:tabLst>
                <a:tab pos="2420938" algn="l"/>
              </a:tabLst>
            </a:pPr>
            <a:r>
              <a:rPr lang="en-US" sz="4000"/>
              <a:t>Setting Targets and Implementing Changes </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1966111"/>
            <a:ext cx="3791493" cy="845970"/>
          </a:xfrm>
        </p:spPr>
        <p:txBody>
          <a:bodyPr/>
          <a:lstStyle/>
          <a:p>
            <a:r>
              <a:rPr lang="en-US"/>
              <a:t>Section 04</a:t>
            </a:r>
          </a:p>
        </p:txBody>
      </p:sp>
    </p:spTree>
    <p:extLst>
      <p:ext uri="{BB962C8B-B14F-4D97-AF65-F5344CB8AC3E}">
        <p14:creationId xmlns:p14="http://schemas.microsoft.com/office/powerpoint/2010/main" val="3533513817"/>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87954" y="1229489"/>
            <a:ext cx="5910752" cy="4059514"/>
          </a:xfrm>
        </p:spPr>
        <p:txBody>
          <a:bodyPr vert="horz" lIns="91440" tIns="45720" rIns="91440" bIns="45720" rtlCol="0" anchor="t">
            <a:normAutofit/>
          </a:bodyPr>
          <a:lstStyle/>
          <a:p>
            <a:pPr marL="0" indent="0" algn="ctr"/>
            <a:r>
              <a:rPr lang="en-US" sz="4000" b="1" i="1" dirty="0">
                <a:solidFill>
                  <a:srgbClr val="4B4F58"/>
                </a:solidFill>
                <a:effectLst/>
              </a:rPr>
              <a:t>“Setting goals is the first step in turning the invisible into the visible.</a:t>
            </a:r>
            <a:r>
              <a:rPr lang="en-US" sz="4000" b="0" i="1" dirty="0">
                <a:solidFill>
                  <a:srgbClr val="4B4F58"/>
                </a:solidFill>
                <a:effectLst/>
              </a:rPr>
              <a:t>”</a:t>
            </a:r>
            <a:endParaRPr lang="en-US"/>
          </a:p>
          <a:p>
            <a:pPr marL="0" indent="0"/>
            <a:endParaRPr lang="en-US" sz="2600" i="1">
              <a:solidFill>
                <a:srgbClr val="4B4F58"/>
              </a:solidFill>
            </a:endParaRPr>
          </a:p>
          <a:p>
            <a:pPr marL="0" indent="0" algn="ctr"/>
            <a:r>
              <a:rPr lang="en-US" sz="2600" i="1" dirty="0">
                <a:solidFill>
                  <a:srgbClr val="4B4F58"/>
                </a:solidFill>
                <a:hlinkClick r:id="rId2"/>
              </a:rPr>
              <a:t>Anthony Robbins</a:t>
            </a:r>
            <a:r>
              <a:rPr lang="en-US" sz="2600" i="1" dirty="0">
                <a:solidFill>
                  <a:srgbClr val="4B4F58"/>
                </a:solidFill>
              </a:rPr>
              <a:t>, renowned speaker and coach</a:t>
            </a:r>
            <a:endParaRPr lang="en-IE" sz="2600" i="1" dirty="0">
              <a:cs typeface="Calibri" panose="020F0502020204030204"/>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lstStyle/>
          <a:p>
            <a:pPr algn="ctr"/>
            <a:r>
              <a:rPr lang="en-IE"/>
              <a:t>Set </a:t>
            </a:r>
            <a:br>
              <a:rPr lang="en-IE"/>
            </a:br>
            <a:r>
              <a:rPr lang="en-IE"/>
              <a:t>Targets </a:t>
            </a:r>
          </a:p>
        </p:txBody>
      </p:sp>
      <p:grpSp>
        <p:nvGrpSpPr>
          <p:cNvPr id="7" name="Group 6">
            <a:extLst>
              <a:ext uri="{FF2B5EF4-FFF2-40B4-BE49-F238E27FC236}">
                <a16:creationId xmlns:a16="http://schemas.microsoft.com/office/drawing/2014/main" id="{4A4A2B3E-458E-3791-DFF3-5CC6E4B59F11}"/>
              </a:ext>
            </a:extLst>
          </p:cNvPr>
          <p:cNvGrpSpPr/>
          <p:nvPr/>
        </p:nvGrpSpPr>
        <p:grpSpPr>
          <a:xfrm>
            <a:off x="989504" y="2511239"/>
            <a:ext cx="2160000" cy="2160000"/>
            <a:chOff x="3398713" y="636719"/>
            <a:chExt cx="1512000" cy="1512000"/>
          </a:xfrm>
        </p:grpSpPr>
        <p:sp>
          <p:nvSpPr>
            <p:cNvPr id="8" name="Oval 7">
              <a:extLst>
                <a:ext uri="{FF2B5EF4-FFF2-40B4-BE49-F238E27FC236}">
                  <a16:creationId xmlns:a16="http://schemas.microsoft.com/office/drawing/2014/main" id="{C4A31838-1BD9-D929-3AD0-9C3D0D220572}"/>
                </a:ext>
              </a:extLst>
            </p:cNvPr>
            <p:cNvSpPr/>
            <p:nvPr/>
          </p:nvSpPr>
          <p:spPr>
            <a:xfrm>
              <a:off x="3398713" y="636719"/>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9" name="Graphic 8" descr="Bullseye with solid fill">
              <a:extLst>
                <a:ext uri="{FF2B5EF4-FFF2-40B4-BE49-F238E27FC236}">
                  <a16:creationId xmlns:a16="http://schemas.microsoft.com/office/drawing/2014/main" id="{2AFB2E4C-7804-5934-7B6E-9D01E3E30BE9}"/>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3848713" y="1086719"/>
              <a:ext cx="612000" cy="612000"/>
            </a:xfrm>
            <a:prstGeom prst="rect">
              <a:avLst/>
            </a:prstGeom>
          </p:spPr>
        </p:pic>
      </p:grpSp>
    </p:spTree>
    <p:extLst>
      <p:ext uri="{BB962C8B-B14F-4D97-AF65-F5344CB8AC3E}">
        <p14:creationId xmlns:p14="http://schemas.microsoft.com/office/powerpoint/2010/main" val="138589056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DD71F70-3EBF-F24E-83D1-31D583765A5C}"/>
              </a:ext>
            </a:extLst>
          </p:cNvPr>
          <p:cNvSpPr>
            <a:spLocks noGrp="1"/>
          </p:cNvSpPr>
          <p:nvPr>
            <p:ph type="body" sz="quarter" idx="20"/>
          </p:nvPr>
        </p:nvSpPr>
        <p:spPr>
          <a:xfrm>
            <a:off x="202786" y="1560875"/>
            <a:ext cx="4896426" cy="4306547"/>
          </a:xfrm>
        </p:spPr>
        <p:txBody>
          <a:bodyPr vert="horz" lIns="91440" tIns="45720" rIns="91440" bIns="45720" rtlCol="0" anchor="t">
            <a:noAutofit/>
          </a:bodyPr>
          <a:lstStyle/>
          <a:p>
            <a:r>
              <a:rPr lang="en-US" b="0" i="0" dirty="0">
                <a:solidFill>
                  <a:srgbClr val="0B582E"/>
                </a:solidFill>
                <a:effectLst/>
                <a:latin typeface="Calibri"/>
                <a:cs typeface="Arial"/>
              </a:rPr>
              <a:t>Targets are the backbone of an effective </a:t>
            </a:r>
            <a:r>
              <a:rPr lang="en-US" dirty="0">
                <a:solidFill>
                  <a:srgbClr val="0B582E"/>
                </a:solidFill>
                <a:latin typeface="Calibri"/>
                <a:cs typeface="Arial"/>
              </a:rPr>
              <a:t>Sustainability</a:t>
            </a:r>
            <a:r>
              <a:rPr lang="en-US" b="0" i="0" dirty="0">
                <a:solidFill>
                  <a:srgbClr val="0B582E"/>
                </a:solidFill>
                <a:effectLst/>
                <a:latin typeface="Calibri"/>
                <a:cs typeface="Arial"/>
              </a:rPr>
              <a:t> </a:t>
            </a:r>
            <a:r>
              <a:rPr lang="en-US" dirty="0">
                <a:solidFill>
                  <a:srgbClr val="0B582E"/>
                </a:solidFill>
                <a:latin typeface="Calibri"/>
                <a:cs typeface="Arial"/>
              </a:rPr>
              <a:t>Strategy</a:t>
            </a:r>
            <a:endParaRPr lang="en-US" b="0" i="0" dirty="0">
              <a:solidFill>
                <a:srgbClr val="0B582E"/>
              </a:solidFill>
              <a:effectLst/>
              <a:latin typeface="Calibri"/>
              <a:cs typeface="Arial"/>
            </a:endParaRPr>
          </a:p>
          <a:p>
            <a:endParaRPr lang="en-US" b="0" i="0" dirty="0">
              <a:solidFill>
                <a:srgbClr val="0B582E"/>
              </a:solidFill>
              <a:effectLst/>
              <a:latin typeface="Calibri"/>
              <a:cs typeface="Calibri"/>
            </a:endParaRPr>
          </a:p>
          <a:p>
            <a:r>
              <a:rPr lang="en-US" b="0" i="0" dirty="0">
                <a:solidFill>
                  <a:srgbClr val="0B582E"/>
                </a:solidFill>
                <a:effectLst/>
                <a:latin typeface="Calibri"/>
                <a:cs typeface="Arial"/>
              </a:rPr>
              <a:t>Provide a focal point for those inside and outside of the business</a:t>
            </a:r>
          </a:p>
          <a:p>
            <a:endParaRPr lang="en-US" b="0" i="0" dirty="0">
              <a:solidFill>
                <a:srgbClr val="0B582E"/>
              </a:solidFill>
              <a:effectLst/>
              <a:latin typeface="Calibri"/>
              <a:cs typeface="Calibri"/>
            </a:endParaRPr>
          </a:p>
          <a:p>
            <a:r>
              <a:rPr lang="en-US" b="0" i="0" dirty="0">
                <a:solidFill>
                  <a:srgbClr val="0B582E"/>
                </a:solidFill>
                <a:effectLst/>
                <a:latin typeface="Calibri"/>
                <a:cs typeface="Arial"/>
              </a:rPr>
              <a:t>Provide a clear set of objectives for management</a:t>
            </a:r>
          </a:p>
          <a:p>
            <a:endParaRPr lang="en-US" b="0" i="0" dirty="0">
              <a:solidFill>
                <a:srgbClr val="0B582E"/>
              </a:solidFill>
              <a:effectLst/>
              <a:latin typeface="Calibri"/>
              <a:cs typeface="Calibri"/>
            </a:endParaRPr>
          </a:p>
          <a:p>
            <a:r>
              <a:rPr lang="en-US" b="0" i="0" dirty="0">
                <a:solidFill>
                  <a:srgbClr val="0B582E"/>
                </a:solidFill>
                <a:effectLst/>
                <a:latin typeface="Calibri"/>
                <a:cs typeface="Arial"/>
              </a:rPr>
              <a:t>Provide a yardstick by which external audiences can judge progress</a:t>
            </a:r>
            <a:endParaRPr lang="en-US" dirty="0">
              <a:solidFill>
                <a:srgbClr val="0B582E"/>
              </a:solidFill>
              <a:latin typeface="Calibri"/>
              <a:cs typeface="Arial"/>
            </a:endParaRPr>
          </a:p>
        </p:txBody>
      </p:sp>
      <p:sp>
        <p:nvSpPr>
          <p:cNvPr id="5" name="Text Placeholder 4">
            <a:extLst>
              <a:ext uri="{FF2B5EF4-FFF2-40B4-BE49-F238E27FC236}">
                <a16:creationId xmlns:a16="http://schemas.microsoft.com/office/drawing/2014/main" id="{3E0D8B55-7E10-8940-9079-865F2121B19F}"/>
              </a:ext>
            </a:extLst>
          </p:cNvPr>
          <p:cNvSpPr>
            <a:spLocks noGrp="1"/>
          </p:cNvSpPr>
          <p:nvPr>
            <p:ph type="body" sz="quarter" idx="22"/>
          </p:nvPr>
        </p:nvSpPr>
        <p:spPr/>
        <p:txBody>
          <a:bodyPr/>
          <a:lstStyle/>
          <a:p>
            <a:r>
              <a:rPr lang="en-US" b="1"/>
              <a:t>Targets should outline…</a:t>
            </a:r>
          </a:p>
        </p:txBody>
      </p:sp>
      <p:sp>
        <p:nvSpPr>
          <p:cNvPr id="6" name="Text Placeholder 5">
            <a:extLst>
              <a:ext uri="{FF2B5EF4-FFF2-40B4-BE49-F238E27FC236}">
                <a16:creationId xmlns:a16="http://schemas.microsoft.com/office/drawing/2014/main" id="{3A9994AF-6799-0541-992F-FFF81CEFC21E}"/>
              </a:ext>
            </a:extLst>
          </p:cNvPr>
          <p:cNvSpPr>
            <a:spLocks noGrp="1"/>
          </p:cNvSpPr>
          <p:nvPr>
            <p:ph type="body" sz="quarter" idx="23"/>
          </p:nvPr>
        </p:nvSpPr>
        <p:spPr>
          <a:xfrm>
            <a:off x="663003" y="843418"/>
            <a:ext cx="3975991" cy="857157"/>
          </a:xfrm>
        </p:spPr>
        <p:txBody>
          <a:bodyPr/>
          <a:lstStyle/>
          <a:p>
            <a:r>
              <a:rPr lang="en-US" b="1"/>
              <a:t>Setting Targets </a:t>
            </a:r>
          </a:p>
        </p:txBody>
      </p:sp>
      <p:sp>
        <p:nvSpPr>
          <p:cNvPr id="8" name="Text Placeholder 3">
            <a:extLst>
              <a:ext uri="{FF2B5EF4-FFF2-40B4-BE49-F238E27FC236}">
                <a16:creationId xmlns:a16="http://schemas.microsoft.com/office/drawing/2014/main" id="{FA6851B0-A31A-9BD4-D0EF-12DA9B171D53}"/>
              </a:ext>
            </a:extLst>
          </p:cNvPr>
          <p:cNvSpPr txBox="1">
            <a:spLocks/>
          </p:cNvSpPr>
          <p:nvPr/>
        </p:nvSpPr>
        <p:spPr>
          <a:xfrm>
            <a:off x="5828886" y="1921627"/>
            <a:ext cx="4896426" cy="4306547"/>
          </a:xfrm>
          <a:prstGeom prst="rect">
            <a:avLst/>
          </a:prstGeom>
        </p:spPr>
        <p:txBody>
          <a:bodyPr vert="horz" lIns="91440" tIns="45720" rIns="91440" bIns="45720" rtlCol="0" anchor="t">
            <a:noAutofit/>
          </a:bodyPr>
          <a:lstStyle>
            <a:lvl1pPr marL="0" indent="0" algn="l" defTabSz="914400" rtl="0" eaLnBrk="1" latinLnBrk="0" hangingPunct="1">
              <a:lnSpc>
                <a:spcPct val="90000"/>
              </a:lnSpc>
              <a:spcBef>
                <a:spcPts val="1000"/>
              </a:spcBef>
              <a:buClr>
                <a:srgbClr val="EA1D76"/>
              </a:buClr>
              <a:buFont typeface="Arial" charset="0"/>
              <a:buNone/>
              <a:defRPr sz="2400" kern="1200">
                <a:solidFill>
                  <a:schemeClr val="bg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2600" b="0" i="0" dirty="0">
                <a:effectLst/>
                <a:latin typeface="Calibri"/>
                <a:cs typeface="Calibri"/>
              </a:rPr>
              <a:t>How they will be measured</a:t>
            </a:r>
          </a:p>
          <a:p>
            <a:endParaRPr lang="en-US" sz="2600" b="0" i="0" dirty="0">
              <a:effectLst/>
              <a:latin typeface="Calibri"/>
              <a:cs typeface="Calibri"/>
            </a:endParaRPr>
          </a:p>
          <a:p>
            <a:r>
              <a:rPr lang="en-US" sz="2600" b="0" i="0" dirty="0">
                <a:effectLst/>
                <a:latin typeface="Calibri"/>
                <a:cs typeface="Calibri"/>
              </a:rPr>
              <a:t>The people responsible for delivery</a:t>
            </a:r>
            <a:r>
              <a:rPr lang="en-US" sz="2600" dirty="0">
                <a:latin typeface="Calibri"/>
                <a:cs typeface="Calibri"/>
              </a:rPr>
              <a:t> </a:t>
            </a:r>
            <a:endParaRPr lang="en-US" sz="2600" b="0" i="0" dirty="0">
              <a:effectLst/>
              <a:latin typeface="Calibri"/>
              <a:cs typeface="Calibri"/>
            </a:endParaRPr>
          </a:p>
          <a:p>
            <a:endParaRPr lang="en-US" sz="2600" b="0" i="0" dirty="0">
              <a:effectLst/>
              <a:latin typeface="Calibri"/>
              <a:cs typeface="Calibri"/>
            </a:endParaRPr>
          </a:p>
          <a:p>
            <a:r>
              <a:rPr lang="en-US" sz="2600" b="0" i="0" dirty="0">
                <a:effectLst/>
                <a:latin typeface="Calibri"/>
                <a:cs typeface="Calibri"/>
              </a:rPr>
              <a:t>The timescale for achievement</a:t>
            </a:r>
          </a:p>
          <a:p>
            <a:endParaRPr lang="en-US" sz="2600" b="0" i="0" dirty="0">
              <a:effectLst/>
              <a:latin typeface="Calibri"/>
              <a:cs typeface="Calibri"/>
            </a:endParaRPr>
          </a:p>
          <a:p>
            <a:r>
              <a:rPr lang="en-US" sz="2600" b="0" i="0" dirty="0">
                <a:effectLst/>
                <a:latin typeface="Calibri"/>
                <a:cs typeface="Calibri"/>
              </a:rPr>
              <a:t>Alignment with the SDGs</a:t>
            </a:r>
            <a:endParaRPr lang="en-US" sz="2600">
              <a:solidFill>
                <a:srgbClr val="0B582E"/>
              </a:solidFill>
              <a:latin typeface="Calibri"/>
              <a:cs typeface="Calibri"/>
            </a:endParaRPr>
          </a:p>
        </p:txBody>
      </p:sp>
      <p:grpSp>
        <p:nvGrpSpPr>
          <p:cNvPr id="9" name="Google Shape;543;p39">
            <a:extLst>
              <a:ext uri="{FF2B5EF4-FFF2-40B4-BE49-F238E27FC236}">
                <a16:creationId xmlns:a16="http://schemas.microsoft.com/office/drawing/2014/main" id="{201E26C3-74D2-D319-B7DE-639EE09DF560}"/>
              </a:ext>
            </a:extLst>
          </p:cNvPr>
          <p:cNvGrpSpPr/>
          <p:nvPr/>
        </p:nvGrpSpPr>
        <p:grpSpPr>
          <a:xfrm>
            <a:off x="4841989" y="796635"/>
            <a:ext cx="742682" cy="715441"/>
            <a:chOff x="5961125" y="1623900"/>
            <a:chExt cx="427450" cy="448175"/>
          </a:xfrm>
        </p:grpSpPr>
        <p:sp>
          <p:nvSpPr>
            <p:cNvPr id="10" name="Google Shape;544;p39">
              <a:extLst>
                <a:ext uri="{FF2B5EF4-FFF2-40B4-BE49-F238E27FC236}">
                  <a16:creationId xmlns:a16="http://schemas.microsoft.com/office/drawing/2014/main" id="{54354AB6-A228-8342-5B81-085D7EEE8E10}"/>
                </a:ext>
              </a:extLst>
            </p:cNvPr>
            <p:cNvSpPr/>
            <p:nvPr/>
          </p:nvSpPr>
          <p:spPr>
            <a:xfrm>
              <a:off x="5961125" y="1678700"/>
              <a:ext cx="376925" cy="376925"/>
            </a:xfrm>
            <a:custGeom>
              <a:avLst/>
              <a:gdLst/>
              <a:ahLst/>
              <a:cxnLst/>
              <a:rect l="l" t="t" r="r" b="b"/>
              <a:pathLst>
                <a:path w="15077" h="15077" fill="none" extrusionOk="0">
                  <a:moveTo>
                    <a:pt x="11813" y="1340"/>
                  </a:moveTo>
                  <a:lnTo>
                    <a:pt x="11813" y="1340"/>
                  </a:lnTo>
                  <a:lnTo>
                    <a:pt x="11350" y="1024"/>
                  </a:lnTo>
                  <a:lnTo>
                    <a:pt x="10863" y="780"/>
                  </a:lnTo>
                  <a:lnTo>
                    <a:pt x="10351" y="537"/>
                  </a:lnTo>
                  <a:lnTo>
                    <a:pt x="9816" y="342"/>
                  </a:lnTo>
                  <a:lnTo>
                    <a:pt x="9280" y="196"/>
                  </a:lnTo>
                  <a:lnTo>
                    <a:pt x="8720" y="98"/>
                  </a:lnTo>
                  <a:lnTo>
                    <a:pt x="8135" y="25"/>
                  </a:lnTo>
                  <a:lnTo>
                    <a:pt x="7551" y="1"/>
                  </a:lnTo>
                  <a:lnTo>
                    <a:pt x="7551" y="1"/>
                  </a:lnTo>
                  <a:lnTo>
                    <a:pt x="7161" y="1"/>
                  </a:lnTo>
                  <a:lnTo>
                    <a:pt x="6771" y="50"/>
                  </a:lnTo>
                  <a:lnTo>
                    <a:pt x="6406" y="98"/>
                  </a:lnTo>
                  <a:lnTo>
                    <a:pt x="6041" y="147"/>
                  </a:lnTo>
                  <a:lnTo>
                    <a:pt x="5675" y="244"/>
                  </a:lnTo>
                  <a:lnTo>
                    <a:pt x="5310" y="342"/>
                  </a:lnTo>
                  <a:lnTo>
                    <a:pt x="4969" y="464"/>
                  </a:lnTo>
                  <a:lnTo>
                    <a:pt x="4628" y="585"/>
                  </a:lnTo>
                  <a:lnTo>
                    <a:pt x="4287" y="731"/>
                  </a:lnTo>
                  <a:lnTo>
                    <a:pt x="3970" y="902"/>
                  </a:lnTo>
                  <a:lnTo>
                    <a:pt x="3654" y="1097"/>
                  </a:lnTo>
                  <a:lnTo>
                    <a:pt x="3337" y="1292"/>
                  </a:lnTo>
                  <a:lnTo>
                    <a:pt x="3045" y="1486"/>
                  </a:lnTo>
                  <a:lnTo>
                    <a:pt x="2753" y="1730"/>
                  </a:lnTo>
                  <a:lnTo>
                    <a:pt x="2485" y="1949"/>
                  </a:lnTo>
                  <a:lnTo>
                    <a:pt x="2217" y="2217"/>
                  </a:lnTo>
                  <a:lnTo>
                    <a:pt x="1973" y="2461"/>
                  </a:lnTo>
                  <a:lnTo>
                    <a:pt x="1730" y="2753"/>
                  </a:lnTo>
                  <a:lnTo>
                    <a:pt x="1510" y="3021"/>
                  </a:lnTo>
                  <a:lnTo>
                    <a:pt x="1291" y="3313"/>
                  </a:lnTo>
                  <a:lnTo>
                    <a:pt x="1096" y="3630"/>
                  </a:lnTo>
                  <a:lnTo>
                    <a:pt x="926" y="3946"/>
                  </a:lnTo>
                  <a:lnTo>
                    <a:pt x="755" y="4263"/>
                  </a:lnTo>
                  <a:lnTo>
                    <a:pt x="609" y="4604"/>
                  </a:lnTo>
                  <a:lnTo>
                    <a:pt x="463" y="4945"/>
                  </a:lnTo>
                  <a:lnTo>
                    <a:pt x="341" y="5286"/>
                  </a:lnTo>
                  <a:lnTo>
                    <a:pt x="244" y="5651"/>
                  </a:lnTo>
                  <a:lnTo>
                    <a:pt x="171" y="6016"/>
                  </a:lnTo>
                  <a:lnTo>
                    <a:pt x="98" y="6382"/>
                  </a:lnTo>
                  <a:lnTo>
                    <a:pt x="49" y="6771"/>
                  </a:lnTo>
                  <a:lnTo>
                    <a:pt x="25" y="7137"/>
                  </a:lnTo>
                  <a:lnTo>
                    <a:pt x="0" y="7526"/>
                  </a:lnTo>
                  <a:lnTo>
                    <a:pt x="0" y="7526"/>
                  </a:lnTo>
                  <a:lnTo>
                    <a:pt x="25" y="7916"/>
                  </a:lnTo>
                  <a:lnTo>
                    <a:pt x="49" y="8306"/>
                  </a:lnTo>
                  <a:lnTo>
                    <a:pt x="98" y="8671"/>
                  </a:lnTo>
                  <a:lnTo>
                    <a:pt x="171" y="9061"/>
                  </a:lnTo>
                  <a:lnTo>
                    <a:pt x="244" y="9426"/>
                  </a:lnTo>
                  <a:lnTo>
                    <a:pt x="341" y="9767"/>
                  </a:lnTo>
                  <a:lnTo>
                    <a:pt x="463" y="10132"/>
                  </a:lnTo>
                  <a:lnTo>
                    <a:pt x="609" y="10473"/>
                  </a:lnTo>
                  <a:lnTo>
                    <a:pt x="755" y="10790"/>
                  </a:lnTo>
                  <a:lnTo>
                    <a:pt x="926" y="11131"/>
                  </a:lnTo>
                  <a:lnTo>
                    <a:pt x="1096" y="11448"/>
                  </a:lnTo>
                  <a:lnTo>
                    <a:pt x="1291" y="11740"/>
                  </a:lnTo>
                  <a:lnTo>
                    <a:pt x="1510" y="12032"/>
                  </a:lnTo>
                  <a:lnTo>
                    <a:pt x="1730" y="12324"/>
                  </a:lnTo>
                  <a:lnTo>
                    <a:pt x="1973" y="12592"/>
                  </a:lnTo>
                  <a:lnTo>
                    <a:pt x="2217" y="12860"/>
                  </a:lnTo>
                  <a:lnTo>
                    <a:pt x="2485" y="13104"/>
                  </a:lnTo>
                  <a:lnTo>
                    <a:pt x="2753" y="13347"/>
                  </a:lnTo>
                  <a:lnTo>
                    <a:pt x="3045" y="13567"/>
                  </a:lnTo>
                  <a:lnTo>
                    <a:pt x="3337" y="13786"/>
                  </a:lnTo>
                  <a:lnTo>
                    <a:pt x="3654" y="13981"/>
                  </a:lnTo>
                  <a:lnTo>
                    <a:pt x="3970" y="14151"/>
                  </a:lnTo>
                  <a:lnTo>
                    <a:pt x="4287" y="14322"/>
                  </a:lnTo>
                  <a:lnTo>
                    <a:pt x="4628" y="14468"/>
                  </a:lnTo>
                  <a:lnTo>
                    <a:pt x="4969" y="14614"/>
                  </a:lnTo>
                  <a:lnTo>
                    <a:pt x="5310" y="14736"/>
                  </a:lnTo>
                  <a:lnTo>
                    <a:pt x="5675" y="14833"/>
                  </a:lnTo>
                  <a:lnTo>
                    <a:pt x="6041" y="14906"/>
                  </a:lnTo>
                  <a:lnTo>
                    <a:pt x="6406" y="14979"/>
                  </a:lnTo>
                  <a:lnTo>
                    <a:pt x="6771" y="15028"/>
                  </a:lnTo>
                  <a:lnTo>
                    <a:pt x="7161" y="15052"/>
                  </a:lnTo>
                  <a:lnTo>
                    <a:pt x="7551" y="15077"/>
                  </a:lnTo>
                  <a:lnTo>
                    <a:pt x="7551" y="15077"/>
                  </a:lnTo>
                  <a:lnTo>
                    <a:pt x="7940" y="15052"/>
                  </a:lnTo>
                  <a:lnTo>
                    <a:pt x="8306" y="15028"/>
                  </a:lnTo>
                  <a:lnTo>
                    <a:pt x="8695" y="14979"/>
                  </a:lnTo>
                  <a:lnTo>
                    <a:pt x="9061" y="14906"/>
                  </a:lnTo>
                  <a:lnTo>
                    <a:pt x="9426" y="14833"/>
                  </a:lnTo>
                  <a:lnTo>
                    <a:pt x="9791" y="14736"/>
                  </a:lnTo>
                  <a:lnTo>
                    <a:pt x="10132" y="14614"/>
                  </a:lnTo>
                  <a:lnTo>
                    <a:pt x="10473" y="14468"/>
                  </a:lnTo>
                  <a:lnTo>
                    <a:pt x="10814" y="14322"/>
                  </a:lnTo>
                  <a:lnTo>
                    <a:pt x="11131" y="14151"/>
                  </a:lnTo>
                  <a:lnTo>
                    <a:pt x="11447" y="13981"/>
                  </a:lnTo>
                  <a:lnTo>
                    <a:pt x="11764" y="13786"/>
                  </a:lnTo>
                  <a:lnTo>
                    <a:pt x="12056" y="13567"/>
                  </a:lnTo>
                  <a:lnTo>
                    <a:pt x="12348" y="13347"/>
                  </a:lnTo>
                  <a:lnTo>
                    <a:pt x="12616" y="13104"/>
                  </a:lnTo>
                  <a:lnTo>
                    <a:pt x="12884" y="12860"/>
                  </a:lnTo>
                  <a:lnTo>
                    <a:pt x="13128" y="12592"/>
                  </a:lnTo>
                  <a:lnTo>
                    <a:pt x="13371" y="12324"/>
                  </a:lnTo>
                  <a:lnTo>
                    <a:pt x="13591" y="12032"/>
                  </a:lnTo>
                  <a:lnTo>
                    <a:pt x="13785" y="11740"/>
                  </a:lnTo>
                  <a:lnTo>
                    <a:pt x="13980" y="11448"/>
                  </a:lnTo>
                  <a:lnTo>
                    <a:pt x="14175" y="11131"/>
                  </a:lnTo>
                  <a:lnTo>
                    <a:pt x="14346" y="10790"/>
                  </a:lnTo>
                  <a:lnTo>
                    <a:pt x="14492" y="10473"/>
                  </a:lnTo>
                  <a:lnTo>
                    <a:pt x="14613" y="10132"/>
                  </a:lnTo>
                  <a:lnTo>
                    <a:pt x="14735" y="9767"/>
                  </a:lnTo>
                  <a:lnTo>
                    <a:pt x="14857" y="9426"/>
                  </a:lnTo>
                  <a:lnTo>
                    <a:pt x="14930" y="9061"/>
                  </a:lnTo>
                  <a:lnTo>
                    <a:pt x="15003" y="8671"/>
                  </a:lnTo>
                  <a:lnTo>
                    <a:pt x="15052" y="8306"/>
                  </a:lnTo>
                  <a:lnTo>
                    <a:pt x="15076" y="7916"/>
                  </a:lnTo>
                  <a:lnTo>
                    <a:pt x="15076" y="7526"/>
                  </a:lnTo>
                  <a:lnTo>
                    <a:pt x="15076" y="7526"/>
                  </a:lnTo>
                  <a:lnTo>
                    <a:pt x="15052" y="6918"/>
                  </a:lnTo>
                  <a:lnTo>
                    <a:pt x="14979" y="6309"/>
                  </a:lnTo>
                  <a:lnTo>
                    <a:pt x="14857" y="5724"/>
                  </a:lnTo>
                  <a:lnTo>
                    <a:pt x="14687" y="5164"/>
                  </a:lnTo>
                  <a:lnTo>
                    <a:pt x="14492" y="4604"/>
                  </a:lnTo>
                  <a:lnTo>
                    <a:pt x="14248" y="4068"/>
                  </a:lnTo>
                  <a:lnTo>
                    <a:pt x="13956" y="3581"/>
                  </a:lnTo>
                  <a:lnTo>
                    <a:pt x="13615" y="30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545;p39">
              <a:extLst>
                <a:ext uri="{FF2B5EF4-FFF2-40B4-BE49-F238E27FC236}">
                  <a16:creationId xmlns:a16="http://schemas.microsoft.com/office/drawing/2014/main" id="{518EF76A-6DBA-EB06-A94F-33B9A858F361}"/>
                </a:ext>
              </a:extLst>
            </p:cNvPr>
            <p:cNvSpPr/>
            <p:nvPr/>
          </p:nvSpPr>
          <p:spPr>
            <a:xfrm>
              <a:off x="6009825" y="1727425"/>
              <a:ext cx="279500" cy="279500"/>
            </a:xfrm>
            <a:custGeom>
              <a:avLst/>
              <a:gdLst/>
              <a:ahLst/>
              <a:cxnLst/>
              <a:rect l="l" t="t" r="r" b="b"/>
              <a:pathLst>
                <a:path w="11180" h="11180" fill="none" extrusionOk="0">
                  <a:moveTo>
                    <a:pt x="10181" y="2387"/>
                  </a:moveTo>
                  <a:lnTo>
                    <a:pt x="10181" y="2387"/>
                  </a:lnTo>
                  <a:lnTo>
                    <a:pt x="10400" y="2728"/>
                  </a:lnTo>
                  <a:lnTo>
                    <a:pt x="10595" y="3093"/>
                  </a:lnTo>
                  <a:lnTo>
                    <a:pt x="10766" y="3483"/>
                  </a:lnTo>
                  <a:lnTo>
                    <a:pt x="10912" y="3873"/>
                  </a:lnTo>
                  <a:lnTo>
                    <a:pt x="11034" y="4287"/>
                  </a:lnTo>
                  <a:lnTo>
                    <a:pt x="11107" y="4701"/>
                  </a:lnTo>
                  <a:lnTo>
                    <a:pt x="11180" y="5139"/>
                  </a:lnTo>
                  <a:lnTo>
                    <a:pt x="11180" y="5577"/>
                  </a:lnTo>
                  <a:lnTo>
                    <a:pt x="11180" y="5577"/>
                  </a:lnTo>
                  <a:lnTo>
                    <a:pt x="11155" y="6162"/>
                  </a:lnTo>
                  <a:lnTo>
                    <a:pt x="11082" y="6722"/>
                  </a:lnTo>
                  <a:lnTo>
                    <a:pt x="10936" y="7234"/>
                  </a:lnTo>
                  <a:lnTo>
                    <a:pt x="10741" y="7769"/>
                  </a:lnTo>
                  <a:lnTo>
                    <a:pt x="10522" y="8257"/>
                  </a:lnTo>
                  <a:lnTo>
                    <a:pt x="10230" y="8695"/>
                  </a:lnTo>
                  <a:lnTo>
                    <a:pt x="9913" y="9133"/>
                  </a:lnTo>
                  <a:lnTo>
                    <a:pt x="9548" y="9523"/>
                  </a:lnTo>
                  <a:lnTo>
                    <a:pt x="9158" y="9888"/>
                  </a:lnTo>
                  <a:lnTo>
                    <a:pt x="8720" y="10205"/>
                  </a:lnTo>
                  <a:lnTo>
                    <a:pt x="8257" y="10497"/>
                  </a:lnTo>
                  <a:lnTo>
                    <a:pt x="7770" y="10741"/>
                  </a:lnTo>
                  <a:lnTo>
                    <a:pt x="7259" y="10911"/>
                  </a:lnTo>
                  <a:lnTo>
                    <a:pt x="6723" y="11057"/>
                  </a:lnTo>
                  <a:lnTo>
                    <a:pt x="6163" y="11155"/>
                  </a:lnTo>
                  <a:lnTo>
                    <a:pt x="5603" y="11179"/>
                  </a:lnTo>
                  <a:lnTo>
                    <a:pt x="5603" y="11179"/>
                  </a:lnTo>
                  <a:lnTo>
                    <a:pt x="5018" y="11155"/>
                  </a:lnTo>
                  <a:lnTo>
                    <a:pt x="4482" y="11057"/>
                  </a:lnTo>
                  <a:lnTo>
                    <a:pt x="3946" y="10911"/>
                  </a:lnTo>
                  <a:lnTo>
                    <a:pt x="3435" y="10741"/>
                  </a:lnTo>
                  <a:lnTo>
                    <a:pt x="2948" y="10497"/>
                  </a:lnTo>
                  <a:lnTo>
                    <a:pt x="2485" y="10205"/>
                  </a:lnTo>
                  <a:lnTo>
                    <a:pt x="2047" y="9888"/>
                  </a:lnTo>
                  <a:lnTo>
                    <a:pt x="1657" y="9523"/>
                  </a:lnTo>
                  <a:lnTo>
                    <a:pt x="1292" y="9133"/>
                  </a:lnTo>
                  <a:lnTo>
                    <a:pt x="975" y="8695"/>
                  </a:lnTo>
                  <a:lnTo>
                    <a:pt x="683" y="8257"/>
                  </a:lnTo>
                  <a:lnTo>
                    <a:pt x="464" y="7769"/>
                  </a:lnTo>
                  <a:lnTo>
                    <a:pt x="269" y="7234"/>
                  </a:lnTo>
                  <a:lnTo>
                    <a:pt x="123" y="6722"/>
                  </a:lnTo>
                  <a:lnTo>
                    <a:pt x="50" y="6162"/>
                  </a:lnTo>
                  <a:lnTo>
                    <a:pt x="1" y="5577"/>
                  </a:lnTo>
                  <a:lnTo>
                    <a:pt x="1" y="5577"/>
                  </a:lnTo>
                  <a:lnTo>
                    <a:pt x="50" y="5017"/>
                  </a:lnTo>
                  <a:lnTo>
                    <a:pt x="123" y="4457"/>
                  </a:lnTo>
                  <a:lnTo>
                    <a:pt x="269" y="3921"/>
                  </a:lnTo>
                  <a:lnTo>
                    <a:pt x="464" y="3410"/>
                  </a:lnTo>
                  <a:lnTo>
                    <a:pt x="683" y="2923"/>
                  </a:lnTo>
                  <a:lnTo>
                    <a:pt x="975" y="2460"/>
                  </a:lnTo>
                  <a:lnTo>
                    <a:pt x="1292" y="2046"/>
                  </a:lnTo>
                  <a:lnTo>
                    <a:pt x="1657" y="1632"/>
                  </a:lnTo>
                  <a:lnTo>
                    <a:pt x="2047" y="1267"/>
                  </a:lnTo>
                  <a:lnTo>
                    <a:pt x="2485" y="950"/>
                  </a:lnTo>
                  <a:lnTo>
                    <a:pt x="2948" y="682"/>
                  </a:lnTo>
                  <a:lnTo>
                    <a:pt x="3435" y="439"/>
                  </a:lnTo>
                  <a:lnTo>
                    <a:pt x="3946" y="244"/>
                  </a:lnTo>
                  <a:lnTo>
                    <a:pt x="4482" y="122"/>
                  </a:lnTo>
                  <a:lnTo>
                    <a:pt x="5018" y="25"/>
                  </a:lnTo>
                  <a:lnTo>
                    <a:pt x="5603" y="0"/>
                  </a:lnTo>
                  <a:lnTo>
                    <a:pt x="5603" y="0"/>
                  </a:lnTo>
                  <a:lnTo>
                    <a:pt x="6041" y="25"/>
                  </a:lnTo>
                  <a:lnTo>
                    <a:pt x="6479" y="73"/>
                  </a:lnTo>
                  <a:lnTo>
                    <a:pt x="6893" y="146"/>
                  </a:lnTo>
                  <a:lnTo>
                    <a:pt x="7307" y="268"/>
                  </a:lnTo>
                  <a:lnTo>
                    <a:pt x="7697" y="414"/>
                  </a:lnTo>
                  <a:lnTo>
                    <a:pt x="8087" y="585"/>
                  </a:lnTo>
                  <a:lnTo>
                    <a:pt x="8452" y="780"/>
                  </a:lnTo>
                  <a:lnTo>
                    <a:pt x="8793" y="999"/>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546;p39">
              <a:extLst>
                <a:ext uri="{FF2B5EF4-FFF2-40B4-BE49-F238E27FC236}">
                  <a16:creationId xmlns:a16="http://schemas.microsoft.com/office/drawing/2014/main" id="{EFC8942D-394D-8ECE-FB19-C72598619214}"/>
                </a:ext>
              </a:extLst>
            </p:cNvPr>
            <p:cNvSpPr/>
            <p:nvPr/>
          </p:nvSpPr>
          <p:spPr>
            <a:xfrm>
              <a:off x="6107250" y="1824850"/>
              <a:ext cx="84650" cy="84650"/>
            </a:xfrm>
            <a:custGeom>
              <a:avLst/>
              <a:gdLst/>
              <a:ahLst/>
              <a:cxnLst/>
              <a:rect l="l" t="t" r="r" b="b"/>
              <a:pathLst>
                <a:path w="3386" h="3386" fill="none" extrusionOk="0">
                  <a:moveTo>
                    <a:pt x="3362" y="1388"/>
                  </a:moveTo>
                  <a:lnTo>
                    <a:pt x="3362" y="1388"/>
                  </a:lnTo>
                  <a:lnTo>
                    <a:pt x="3386" y="1680"/>
                  </a:lnTo>
                  <a:lnTo>
                    <a:pt x="3386" y="1680"/>
                  </a:lnTo>
                  <a:lnTo>
                    <a:pt x="3386" y="1851"/>
                  </a:lnTo>
                  <a:lnTo>
                    <a:pt x="3362" y="2021"/>
                  </a:lnTo>
                  <a:lnTo>
                    <a:pt x="3313" y="2192"/>
                  </a:lnTo>
                  <a:lnTo>
                    <a:pt x="3264" y="2338"/>
                  </a:lnTo>
                  <a:lnTo>
                    <a:pt x="3191" y="2484"/>
                  </a:lnTo>
                  <a:lnTo>
                    <a:pt x="3118" y="2630"/>
                  </a:lnTo>
                  <a:lnTo>
                    <a:pt x="3021" y="2776"/>
                  </a:lnTo>
                  <a:lnTo>
                    <a:pt x="2899" y="2898"/>
                  </a:lnTo>
                  <a:lnTo>
                    <a:pt x="2777" y="2996"/>
                  </a:lnTo>
                  <a:lnTo>
                    <a:pt x="2655" y="3093"/>
                  </a:lnTo>
                  <a:lnTo>
                    <a:pt x="2509" y="3191"/>
                  </a:lnTo>
                  <a:lnTo>
                    <a:pt x="2363" y="3239"/>
                  </a:lnTo>
                  <a:lnTo>
                    <a:pt x="2217" y="3312"/>
                  </a:lnTo>
                  <a:lnTo>
                    <a:pt x="2046" y="3337"/>
                  </a:lnTo>
                  <a:lnTo>
                    <a:pt x="1876" y="3385"/>
                  </a:lnTo>
                  <a:lnTo>
                    <a:pt x="1706" y="3385"/>
                  </a:lnTo>
                  <a:lnTo>
                    <a:pt x="1706" y="3385"/>
                  </a:lnTo>
                  <a:lnTo>
                    <a:pt x="1535" y="3385"/>
                  </a:lnTo>
                  <a:lnTo>
                    <a:pt x="1365" y="3337"/>
                  </a:lnTo>
                  <a:lnTo>
                    <a:pt x="1194" y="3312"/>
                  </a:lnTo>
                  <a:lnTo>
                    <a:pt x="1048" y="3239"/>
                  </a:lnTo>
                  <a:lnTo>
                    <a:pt x="902" y="3191"/>
                  </a:lnTo>
                  <a:lnTo>
                    <a:pt x="756" y="3093"/>
                  </a:lnTo>
                  <a:lnTo>
                    <a:pt x="634" y="2996"/>
                  </a:lnTo>
                  <a:lnTo>
                    <a:pt x="512" y="2898"/>
                  </a:lnTo>
                  <a:lnTo>
                    <a:pt x="390" y="2776"/>
                  </a:lnTo>
                  <a:lnTo>
                    <a:pt x="293" y="2630"/>
                  </a:lnTo>
                  <a:lnTo>
                    <a:pt x="220" y="2484"/>
                  </a:lnTo>
                  <a:lnTo>
                    <a:pt x="147" y="2338"/>
                  </a:lnTo>
                  <a:lnTo>
                    <a:pt x="74" y="2192"/>
                  </a:lnTo>
                  <a:lnTo>
                    <a:pt x="49" y="2021"/>
                  </a:lnTo>
                  <a:lnTo>
                    <a:pt x="25" y="1851"/>
                  </a:lnTo>
                  <a:lnTo>
                    <a:pt x="1" y="1680"/>
                  </a:lnTo>
                  <a:lnTo>
                    <a:pt x="1" y="1680"/>
                  </a:lnTo>
                  <a:lnTo>
                    <a:pt x="25" y="1510"/>
                  </a:lnTo>
                  <a:lnTo>
                    <a:pt x="49" y="1340"/>
                  </a:lnTo>
                  <a:lnTo>
                    <a:pt x="74" y="1193"/>
                  </a:lnTo>
                  <a:lnTo>
                    <a:pt x="147" y="1023"/>
                  </a:lnTo>
                  <a:lnTo>
                    <a:pt x="220" y="877"/>
                  </a:lnTo>
                  <a:lnTo>
                    <a:pt x="293" y="731"/>
                  </a:lnTo>
                  <a:lnTo>
                    <a:pt x="390" y="609"/>
                  </a:lnTo>
                  <a:lnTo>
                    <a:pt x="512" y="487"/>
                  </a:lnTo>
                  <a:lnTo>
                    <a:pt x="634" y="390"/>
                  </a:lnTo>
                  <a:lnTo>
                    <a:pt x="756" y="292"/>
                  </a:lnTo>
                  <a:lnTo>
                    <a:pt x="902" y="195"/>
                  </a:lnTo>
                  <a:lnTo>
                    <a:pt x="1048" y="122"/>
                  </a:lnTo>
                  <a:lnTo>
                    <a:pt x="1194" y="73"/>
                  </a:lnTo>
                  <a:lnTo>
                    <a:pt x="1365" y="24"/>
                  </a:lnTo>
                  <a:lnTo>
                    <a:pt x="1535" y="0"/>
                  </a:lnTo>
                  <a:lnTo>
                    <a:pt x="1706" y="0"/>
                  </a:lnTo>
                  <a:lnTo>
                    <a:pt x="1706" y="0"/>
                  </a:lnTo>
                  <a:lnTo>
                    <a:pt x="1998" y="2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547;p39">
              <a:extLst>
                <a:ext uri="{FF2B5EF4-FFF2-40B4-BE49-F238E27FC236}">
                  <a16:creationId xmlns:a16="http://schemas.microsoft.com/office/drawing/2014/main" id="{DAAFC60E-2E54-95DC-10A3-059E926C3BA0}"/>
                </a:ext>
              </a:extLst>
            </p:cNvPr>
            <p:cNvSpPr/>
            <p:nvPr/>
          </p:nvSpPr>
          <p:spPr>
            <a:xfrm>
              <a:off x="6058550" y="1776125"/>
              <a:ext cx="182075" cy="182075"/>
            </a:xfrm>
            <a:custGeom>
              <a:avLst/>
              <a:gdLst/>
              <a:ahLst/>
              <a:cxnLst/>
              <a:rect l="l" t="t" r="r" b="b"/>
              <a:pathLst>
                <a:path w="7283" h="7283" fill="none" extrusionOk="0">
                  <a:moveTo>
                    <a:pt x="5431" y="463"/>
                  </a:moveTo>
                  <a:lnTo>
                    <a:pt x="5431" y="463"/>
                  </a:lnTo>
                  <a:lnTo>
                    <a:pt x="5042" y="269"/>
                  </a:lnTo>
                  <a:lnTo>
                    <a:pt x="4823" y="195"/>
                  </a:lnTo>
                  <a:lnTo>
                    <a:pt x="4603" y="122"/>
                  </a:lnTo>
                  <a:lnTo>
                    <a:pt x="4360" y="74"/>
                  </a:lnTo>
                  <a:lnTo>
                    <a:pt x="4141" y="25"/>
                  </a:lnTo>
                  <a:lnTo>
                    <a:pt x="3897" y="1"/>
                  </a:lnTo>
                  <a:lnTo>
                    <a:pt x="3654" y="1"/>
                  </a:lnTo>
                  <a:lnTo>
                    <a:pt x="3654" y="1"/>
                  </a:lnTo>
                  <a:lnTo>
                    <a:pt x="3288" y="25"/>
                  </a:lnTo>
                  <a:lnTo>
                    <a:pt x="2923" y="74"/>
                  </a:lnTo>
                  <a:lnTo>
                    <a:pt x="2558" y="147"/>
                  </a:lnTo>
                  <a:lnTo>
                    <a:pt x="2241" y="293"/>
                  </a:lnTo>
                  <a:lnTo>
                    <a:pt x="1924" y="439"/>
                  </a:lnTo>
                  <a:lnTo>
                    <a:pt x="1608" y="609"/>
                  </a:lnTo>
                  <a:lnTo>
                    <a:pt x="1340" y="829"/>
                  </a:lnTo>
                  <a:lnTo>
                    <a:pt x="1072" y="1072"/>
                  </a:lnTo>
                  <a:lnTo>
                    <a:pt x="828" y="1316"/>
                  </a:lnTo>
                  <a:lnTo>
                    <a:pt x="633" y="1608"/>
                  </a:lnTo>
                  <a:lnTo>
                    <a:pt x="439" y="1900"/>
                  </a:lnTo>
                  <a:lnTo>
                    <a:pt x="293" y="2217"/>
                  </a:lnTo>
                  <a:lnTo>
                    <a:pt x="171" y="2558"/>
                  </a:lnTo>
                  <a:lnTo>
                    <a:pt x="73" y="2899"/>
                  </a:lnTo>
                  <a:lnTo>
                    <a:pt x="25" y="3264"/>
                  </a:lnTo>
                  <a:lnTo>
                    <a:pt x="0" y="3629"/>
                  </a:lnTo>
                  <a:lnTo>
                    <a:pt x="0" y="3629"/>
                  </a:lnTo>
                  <a:lnTo>
                    <a:pt x="25" y="4019"/>
                  </a:lnTo>
                  <a:lnTo>
                    <a:pt x="73" y="4360"/>
                  </a:lnTo>
                  <a:lnTo>
                    <a:pt x="171" y="4725"/>
                  </a:lnTo>
                  <a:lnTo>
                    <a:pt x="293" y="5066"/>
                  </a:lnTo>
                  <a:lnTo>
                    <a:pt x="439" y="5383"/>
                  </a:lnTo>
                  <a:lnTo>
                    <a:pt x="633" y="5675"/>
                  </a:lnTo>
                  <a:lnTo>
                    <a:pt x="828" y="5943"/>
                  </a:lnTo>
                  <a:lnTo>
                    <a:pt x="1072" y="6211"/>
                  </a:lnTo>
                  <a:lnTo>
                    <a:pt x="1340" y="6455"/>
                  </a:lnTo>
                  <a:lnTo>
                    <a:pt x="1608" y="6650"/>
                  </a:lnTo>
                  <a:lnTo>
                    <a:pt x="1924" y="6844"/>
                  </a:lnTo>
                  <a:lnTo>
                    <a:pt x="2241" y="6990"/>
                  </a:lnTo>
                  <a:lnTo>
                    <a:pt x="2558" y="7112"/>
                  </a:lnTo>
                  <a:lnTo>
                    <a:pt x="2923" y="7210"/>
                  </a:lnTo>
                  <a:lnTo>
                    <a:pt x="3288" y="7258"/>
                  </a:lnTo>
                  <a:lnTo>
                    <a:pt x="3654" y="7283"/>
                  </a:lnTo>
                  <a:lnTo>
                    <a:pt x="3654" y="7283"/>
                  </a:lnTo>
                  <a:lnTo>
                    <a:pt x="4019" y="7258"/>
                  </a:lnTo>
                  <a:lnTo>
                    <a:pt x="4384" y="7210"/>
                  </a:lnTo>
                  <a:lnTo>
                    <a:pt x="4725" y="7112"/>
                  </a:lnTo>
                  <a:lnTo>
                    <a:pt x="5066" y="6990"/>
                  </a:lnTo>
                  <a:lnTo>
                    <a:pt x="5383" y="6844"/>
                  </a:lnTo>
                  <a:lnTo>
                    <a:pt x="5675" y="6650"/>
                  </a:lnTo>
                  <a:lnTo>
                    <a:pt x="5967" y="6455"/>
                  </a:lnTo>
                  <a:lnTo>
                    <a:pt x="6235" y="6211"/>
                  </a:lnTo>
                  <a:lnTo>
                    <a:pt x="6454" y="5943"/>
                  </a:lnTo>
                  <a:lnTo>
                    <a:pt x="6674" y="5675"/>
                  </a:lnTo>
                  <a:lnTo>
                    <a:pt x="6844" y="5383"/>
                  </a:lnTo>
                  <a:lnTo>
                    <a:pt x="7014" y="5066"/>
                  </a:lnTo>
                  <a:lnTo>
                    <a:pt x="7136" y="4725"/>
                  </a:lnTo>
                  <a:lnTo>
                    <a:pt x="7209" y="4360"/>
                  </a:lnTo>
                  <a:lnTo>
                    <a:pt x="7282" y="4019"/>
                  </a:lnTo>
                  <a:lnTo>
                    <a:pt x="7282" y="3629"/>
                  </a:lnTo>
                  <a:lnTo>
                    <a:pt x="7282" y="3629"/>
                  </a:lnTo>
                  <a:lnTo>
                    <a:pt x="7282" y="3386"/>
                  </a:lnTo>
                  <a:lnTo>
                    <a:pt x="7258" y="3167"/>
                  </a:lnTo>
                  <a:lnTo>
                    <a:pt x="7234" y="2923"/>
                  </a:lnTo>
                  <a:lnTo>
                    <a:pt x="7161" y="2704"/>
                  </a:lnTo>
                  <a:lnTo>
                    <a:pt x="7112" y="2485"/>
                  </a:lnTo>
                  <a:lnTo>
                    <a:pt x="7014" y="2266"/>
                  </a:lnTo>
                  <a:lnTo>
                    <a:pt x="6820" y="1852"/>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548;p39">
              <a:extLst>
                <a:ext uri="{FF2B5EF4-FFF2-40B4-BE49-F238E27FC236}">
                  <a16:creationId xmlns:a16="http://schemas.microsoft.com/office/drawing/2014/main" id="{E9FD7DBF-1ECF-0976-BF4B-EEEE0C1FFD88}"/>
                </a:ext>
              </a:extLst>
            </p:cNvPr>
            <p:cNvSpPr/>
            <p:nvPr/>
          </p:nvSpPr>
          <p:spPr>
            <a:xfrm>
              <a:off x="5971475" y="2001400"/>
              <a:ext cx="74925" cy="70675"/>
            </a:xfrm>
            <a:custGeom>
              <a:avLst/>
              <a:gdLst/>
              <a:ahLst/>
              <a:cxnLst/>
              <a:rect l="l" t="t" r="r" b="b"/>
              <a:pathLst>
                <a:path w="2997" h="2827" fill="none" extrusionOk="0">
                  <a:moveTo>
                    <a:pt x="1462" y="1"/>
                  </a:moveTo>
                  <a:lnTo>
                    <a:pt x="293" y="1170"/>
                  </a:lnTo>
                  <a:lnTo>
                    <a:pt x="293" y="1170"/>
                  </a:lnTo>
                  <a:lnTo>
                    <a:pt x="171" y="1316"/>
                  </a:lnTo>
                  <a:lnTo>
                    <a:pt x="74" y="1487"/>
                  </a:lnTo>
                  <a:lnTo>
                    <a:pt x="25" y="1657"/>
                  </a:lnTo>
                  <a:lnTo>
                    <a:pt x="1" y="1852"/>
                  </a:lnTo>
                  <a:lnTo>
                    <a:pt x="25" y="2047"/>
                  </a:lnTo>
                  <a:lnTo>
                    <a:pt x="74" y="2217"/>
                  </a:lnTo>
                  <a:lnTo>
                    <a:pt x="171" y="2388"/>
                  </a:lnTo>
                  <a:lnTo>
                    <a:pt x="293" y="2534"/>
                  </a:lnTo>
                  <a:lnTo>
                    <a:pt x="293" y="2534"/>
                  </a:lnTo>
                  <a:lnTo>
                    <a:pt x="439" y="2656"/>
                  </a:lnTo>
                  <a:lnTo>
                    <a:pt x="609" y="2753"/>
                  </a:lnTo>
                  <a:lnTo>
                    <a:pt x="804" y="2802"/>
                  </a:lnTo>
                  <a:lnTo>
                    <a:pt x="975" y="2826"/>
                  </a:lnTo>
                  <a:lnTo>
                    <a:pt x="975" y="2826"/>
                  </a:lnTo>
                  <a:lnTo>
                    <a:pt x="1170" y="2802"/>
                  </a:lnTo>
                  <a:lnTo>
                    <a:pt x="1340" y="2753"/>
                  </a:lnTo>
                  <a:lnTo>
                    <a:pt x="1511" y="2656"/>
                  </a:lnTo>
                  <a:lnTo>
                    <a:pt x="1681" y="2534"/>
                  </a:lnTo>
                  <a:lnTo>
                    <a:pt x="2850" y="1365"/>
                  </a:lnTo>
                  <a:lnTo>
                    <a:pt x="2850" y="1365"/>
                  </a:lnTo>
                  <a:lnTo>
                    <a:pt x="2996" y="1194"/>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 name="Google Shape;549;p39">
              <a:extLst>
                <a:ext uri="{FF2B5EF4-FFF2-40B4-BE49-F238E27FC236}">
                  <a16:creationId xmlns:a16="http://schemas.microsoft.com/office/drawing/2014/main" id="{ECFF6CBD-7F0F-C9ED-E4C8-B0422E6D066F}"/>
                </a:ext>
              </a:extLst>
            </p:cNvPr>
            <p:cNvSpPr/>
            <p:nvPr/>
          </p:nvSpPr>
          <p:spPr>
            <a:xfrm>
              <a:off x="6253375" y="2001400"/>
              <a:ext cx="74325" cy="70675"/>
            </a:xfrm>
            <a:custGeom>
              <a:avLst/>
              <a:gdLst/>
              <a:ahLst/>
              <a:cxnLst/>
              <a:rect l="l" t="t" r="r" b="b"/>
              <a:pathLst>
                <a:path w="2973" h="2827" fill="none" extrusionOk="0">
                  <a:moveTo>
                    <a:pt x="1" y="1194"/>
                  </a:moveTo>
                  <a:lnTo>
                    <a:pt x="1" y="1194"/>
                  </a:lnTo>
                  <a:lnTo>
                    <a:pt x="123" y="1365"/>
                  </a:lnTo>
                  <a:lnTo>
                    <a:pt x="1316" y="2534"/>
                  </a:lnTo>
                  <a:lnTo>
                    <a:pt x="1316" y="2534"/>
                  </a:lnTo>
                  <a:lnTo>
                    <a:pt x="1462" y="2656"/>
                  </a:lnTo>
                  <a:lnTo>
                    <a:pt x="1633" y="2753"/>
                  </a:lnTo>
                  <a:lnTo>
                    <a:pt x="1827" y="2802"/>
                  </a:lnTo>
                  <a:lnTo>
                    <a:pt x="1998" y="2826"/>
                  </a:lnTo>
                  <a:lnTo>
                    <a:pt x="1998" y="2826"/>
                  </a:lnTo>
                  <a:lnTo>
                    <a:pt x="2193" y="2802"/>
                  </a:lnTo>
                  <a:lnTo>
                    <a:pt x="2363" y="2753"/>
                  </a:lnTo>
                  <a:lnTo>
                    <a:pt x="2534" y="2656"/>
                  </a:lnTo>
                  <a:lnTo>
                    <a:pt x="2704" y="2534"/>
                  </a:lnTo>
                  <a:lnTo>
                    <a:pt x="2704" y="2534"/>
                  </a:lnTo>
                  <a:lnTo>
                    <a:pt x="2826" y="2388"/>
                  </a:lnTo>
                  <a:lnTo>
                    <a:pt x="2923" y="2217"/>
                  </a:lnTo>
                  <a:lnTo>
                    <a:pt x="2972" y="2047"/>
                  </a:lnTo>
                  <a:lnTo>
                    <a:pt x="2972" y="1852"/>
                  </a:lnTo>
                  <a:lnTo>
                    <a:pt x="2972" y="1657"/>
                  </a:lnTo>
                  <a:lnTo>
                    <a:pt x="2923" y="1487"/>
                  </a:lnTo>
                  <a:lnTo>
                    <a:pt x="2826" y="1316"/>
                  </a:lnTo>
                  <a:lnTo>
                    <a:pt x="2704" y="1170"/>
                  </a:lnTo>
                  <a:lnTo>
                    <a:pt x="1535" y="1"/>
                  </a:lnTo>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550;p39">
              <a:extLst>
                <a:ext uri="{FF2B5EF4-FFF2-40B4-BE49-F238E27FC236}">
                  <a16:creationId xmlns:a16="http://schemas.microsoft.com/office/drawing/2014/main" id="{33F7B59A-19D8-AE47-9403-3A4145CE2105}"/>
                </a:ext>
              </a:extLst>
            </p:cNvPr>
            <p:cNvSpPr/>
            <p:nvPr/>
          </p:nvSpPr>
          <p:spPr>
            <a:xfrm>
              <a:off x="6137700" y="1623900"/>
              <a:ext cx="250875" cy="255150"/>
            </a:xfrm>
            <a:custGeom>
              <a:avLst/>
              <a:gdLst/>
              <a:ahLst/>
              <a:cxnLst/>
              <a:rect l="l" t="t" r="r" b="b"/>
              <a:pathLst>
                <a:path w="10035" h="10206" fill="none" extrusionOk="0">
                  <a:moveTo>
                    <a:pt x="9718" y="2412"/>
                  </a:moveTo>
                  <a:lnTo>
                    <a:pt x="8671" y="2217"/>
                  </a:lnTo>
                  <a:lnTo>
                    <a:pt x="9694" y="1194"/>
                  </a:lnTo>
                  <a:lnTo>
                    <a:pt x="9694" y="1194"/>
                  </a:lnTo>
                  <a:lnTo>
                    <a:pt x="9767" y="1121"/>
                  </a:lnTo>
                  <a:lnTo>
                    <a:pt x="9815" y="1024"/>
                  </a:lnTo>
                  <a:lnTo>
                    <a:pt x="9840" y="951"/>
                  </a:lnTo>
                  <a:lnTo>
                    <a:pt x="9840" y="853"/>
                  </a:lnTo>
                  <a:lnTo>
                    <a:pt x="9840" y="756"/>
                  </a:lnTo>
                  <a:lnTo>
                    <a:pt x="9815" y="658"/>
                  </a:lnTo>
                  <a:lnTo>
                    <a:pt x="9767" y="585"/>
                  </a:lnTo>
                  <a:lnTo>
                    <a:pt x="9694" y="512"/>
                  </a:lnTo>
                  <a:lnTo>
                    <a:pt x="9694" y="512"/>
                  </a:lnTo>
                  <a:lnTo>
                    <a:pt x="9621" y="439"/>
                  </a:lnTo>
                  <a:lnTo>
                    <a:pt x="9548" y="391"/>
                  </a:lnTo>
                  <a:lnTo>
                    <a:pt x="9450" y="366"/>
                  </a:lnTo>
                  <a:lnTo>
                    <a:pt x="9353" y="366"/>
                  </a:lnTo>
                  <a:lnTo>
                    <a:pt x="9255" y="366"/>
                  </a:lnTo>
                  <a:lnTo>
                    <a:pt x="9182" y="391"/>
                  </a:lnTo>
                  <a:lnTo>
                    <a:pt x="9085" y="439"/>
                  </a:lnTo>
                  <a:lnTo>
                    <a:pt x="9012" y="512"/>
                  </a:lnTo>
                  <a:lnTo>
                    <a:pt x="7867" y="1657"/>
                  </a:lnTo>
                  <a:lnTo>
                    <a:pt x="7867" y="1657"/>
                  </a:lnTo>
                  <a:lnTo>
                    <a:pt x="7818" y="1487"/>
                  </a:lnTo>
                  <a:lnTo>
                    <a:pt x="7599" y="317"/>
                  </a:lnTo>
                  <a:lnTo>
                    <a:pt x="7599" y="317"/>
                  </a:lnTo>
                  <a:lnTo>
                    <a:pt x="7575" y="196"/>
                  </a:lnTo>
                  <a:lnTo>
                    <a:pt x="7526" y="98"/>
                  </a:lnTo>
                  <a:lnTo>
                    <a:pt x="7477" y="50"/>
                  </a:lnTo>
                  <a:lnTo>
                    <a:pt x="7404" y="1"/>
                  </a:lnTo>
                  <a:lnTo>
                    <a:pt x="7331" y="1"/>
                  </a:lnTo>
                  <a:lnTo>
                    <a:pt x="7234" y="25"/>
                  </a:lnTo>
                  <a:lnTo>
                    <a:pt x="7161" y="74"/>
                  </a:lnTo>
                  <a:lnTo>
                    <a:pt x="7063" y="147"/>
                  </a:lnTo>
                  <a:lnTo>
                    <a:pt x="5432" y="1754"/>
                  </a:lnTo>
                  <a:lnTo>
                    <a:pt x="5432" y="1754"/>
                  </a:lnTo>
                  <a:lnTo>
                    <a:pt x="5358" y="1852"/>
                  </a:lnTo>
                  <a:lnTo>
                    <a:pt x="5285" y="1974"/>
                  </a:lnTo>
                  <a:lnTo>
                    <a:pt x="5212" y="2120"/>
                  </a:lnTo>
                  <a:lnTo>
                    <a:pt x="5164" y="2242"/>
                  </a:lnTo>
                  <a:lnTo>
                    <a:pt x="5139" y="2388"/>
                  </a:lnTo>
                  <a:lnTo>
                    <a:pt x="5115" y="2534"/>
                  </a:lnTo>
                  <a:lnTo>
                    <a:pt x="5115" y="2680"/>
                  </a:lnTo>
                  <a:lnTo>
                    <a:pt x="5115" y="2802"/>
                  </a:lnTo>
                  <a:lnTo>
                    <a:pt x="5334" y="3971"/>
                  </a:lnTo>
                  <a:lnTo>
                    <a:pt x="5334" y="3971"/>
                  </a:lnTo>
                  <a:lnTo>
                    <a:pt x="5383" y="4141"/>
                  </a:lnTo>
                  <a:lnTo>
                    <a:pt x="147" y="9378"/>
                  </a:lnTo>
                  <a:lnTo>
                    <a:pt x="147" y="9378"/>
                  </a:lnTo>
                  <a:lnTo>
                    <a:pt x="73" y="9451"/>
                  </a:lnTo>
                  <a:lnTo>
                    <a:pt x="25" y="9548"/>
                  </a:lnTo>
                  <a:lnTo>
                    <a:pt x="0" y="9645"/>
                  </a:lnTo>
                  <a:lnTo>
                    <a:pt x="0" y="9718"/>
                  </a:lnTo>
                  <a:lnTo>
                    <a:pt x="0" y="9816"/>
                  </a:lnTo>
                  <a:lnTo>
                    <a:pt x="25" y="9913"/>
                  </a:lnTo>
                  <a:lnTo>
                    <a:pt x="73" y="9986"/>
                  </a:lnTo>
                  <a:lnTo>
                    <a:pt x="147" y="10059"/>
                  </a:lnTo>
                  <a:lnTo>
                    <a:pt x="147" y="10059"/>
                  </a:lnTo>
                  <a:lnTo>
                    <a:pt x="220" y="10133"/>
                  </a:lnTo>
                  <a:lnTo>
                    <a:pt x="293" y="10181"/>
                  </a:lnTo>
                  <a:lnTo>
                    <a:pt x="390" y="10206"/>
                  </a:lnTo>
                  <a:lnTo>
                    <a:pt x="488" y="10206"/>
                  </a:lnTo>
                  <a:lnTo>
                    <a:pt x="488" y="10206"/>
                  </a:lnTo>
                  <a:lnTo>
                    <a:pt x="585" y="10206"/>
                  </a:lnTo>
                  <a:lnTo>
                    <a:pt x="658" y="10181"/>
                  </a:lnTo>
                  <a:lnTo>
                    <a:pt x="755" y="10133"/>
                  </a:lnTo>
                  <a:lnTo>
                    <a:pt x="828" y="10059"/>
                  </a:lnTo>
                  <a:lnTo>
                    <a:pt x="6187" y="4726"/>
                  </a:lnTo>
                  <a:lnTo>
                    <a:pt x="7234" y="4896"/>
                  </a:lnTo>
                  <a:lnTo>
                    <a:pt x="7234" y="4896"/>
                  </a:lnTo>
                  <a:lnTo>
                    <a:pt x="7356" y="4921"/>
                  </a:lnTo>
                  <a:lnTo>
                    <a:pt x="7502" y="4921"/>
                  </a:lnTo>
                  <a:lnTo>
                    <a:pt x="7624" y="4896"/>
                  </a:lnTo>
                  <a:lnTo>
                    <a:pt x="7770" y="4848"/>
                  </a:lnTo>
                  <a:lnTo>
                    <a:pt x="7916" y="4799"/>
                  </a:lnTo>
                  <a:lnTo>
                    <a:pt x="8038" y="4750"/>
                  </a:lnTo>
                  <a:lnTo>
                    <a:pt x="8159" y="4677"/>
                  </a:lnTo>
                  <a:lnTo>
                    <a:pt x="8257" y="4580"/>
                  </a:lnTo>
                  <a:lnTo>
                    <a:pt x="9889" y="2948"/>
                  </a:lnTo>
                  <a:lnTo>
                    <a:pt x="9889" y="2948"/>
                  </a:lnTo>
                  <a:lnTo>
                    <a:pt x="9962" y="2875"/>
                  </a:lnTo>
                  <a:lnTo>
                    <a:pt x="10010" y="2777"/>
                  </a:lnTo>
                  <a:lnTo>
                    <a:pt x="10035" y="2704"/>
                  </a:lnTo>
                  <a:lnTo>
                    <a:pt x="10010" y="2607"/>
                  </a:lnTo>
                  <a:lnTo>
                    <a:pt x="9986" y="2558"/>
                  </a:lnTo>
                  <a:lnTo>
                    <a:pt x="9913" y="2485"/>
                  </a:lnTo>
                  <a:lnTo>
                    <a:pt x="9815" y="2436"/>
                  </a:lnTo>
                  <a:lnTo>
                    <a:pt x="9718" y="2412"/>
                  </a:lnTo>
                  <a:lnTo>
                    <a:pt x="9718" y="2412"/>
                  </a:lnTo>
                  <a:close/>
                </a:path>
              </a:pathLst>
            </a:custGeom>
            <a:noFill/>
            <a:ln w="9525" cap="rnd" cmpd="sng">
              <a:solidFill>
                <a:schemeClr val="bg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545961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6125432-3B18-046A-9044-17C553CD93C1}"/>
              </a:ext>
            </a:extLst>
          </p:cNvPr>
          <p:cNvSpPr>
            <a:spLocks noGrp="1"/>
          </p:cNvSpPr>
          <p:nvPr>
            <p:ph type="body" sz="quarter" idx="18"/>
          </p:nvPr>
        </p:nvSpPr>
        <p:spPr>
          <a:xfrm>
            <a:off x="4638601" y="1231647"/>
            <a:ext cx="7091283" cy="5506132"/>
          </a:xfrm>
        </p:spPr>
        <p:txBody>
          <a:bodyPr vert="horz" lIns="91440" tIns="45720" rIns="91440" bIns="45720" rtlCol="0" anchor="t">
            <a:normAutofit/>
          </a:bodyPr>
          <a:lstStyle/>
          <a:p>
            <a:pPr marL="0" indent="0"/>
            <a:r>
              <a:rPr lang="en-US" dirty="0"/>
              <a:t>Developing a Strategy  (not another Strategy we hear you ask!) can take time and effort, so for many SME’s with tight resources, sustainability can often be viewed as a nice to have rather than an essential business activity. </a:t>
            </a:r>
            <a:endParaRPr lang="en-US"/>
          </a:p>
          <a:p>
            <a:pPr marL="0" indent="0"/>
            <a:r>
              <a:rPr lang="en-US" dirty="0"/>
              <a:t>An effective strategy is important for businesses to align all stakeholders  (staff, customers, supporters) with a forward-focused vision. </a:t>
            </a:r>
            <a:endParaRPr lang="en-US" dirty="0">
              <a:cs typeface="Calibri"/>
            </a:endParaRPr>
          </a:p>
          <a:p>
            <a:pPr marL="0" indent="0"/>
            <a:r>
              <a:rPr lang="en-US" dirty="0"/>
              <a:t>However, SME’s that successfully introduce sustainability issues into their everyday activities and business development stand to gain in a number of key ways.</a:t>
            </a:r>
            <a:endParaRPr lang="en-US" dirty="0">
              <a:cs typeface="Calibri"/>
            </a:endParaRPr>
          </a:p>
        </p:txBody>
      </p:sp>
      <p:sp>
        <p:nvSpPr>
          <p:cNvPr id="3" name="Text Placeholder 2">
            <a:extLst>
              <a:ext uri="{FF2B5EF4-FFF2-40B4-BE49-F238E27FC236}">
                <a16:creationId xmlns:a16="http://schemas.microsoft.com/office/drawing/2014/main" id="{B8E63FD7-80F3-9703-3A7E-FC7CDA658CA2}"/>
              </a:ext>
            </a:extLst>
          </p:cNvPr>
          <p:cNvSpPr>
            <a:spLocks noGrp="1"/>
          </p:cNvSpPr>
          <p:nvPr>
            <p:ph type="body" sz="quarter" idx="16"/>
          </p:nvPr>
        </p:nvSpPr>
        <p:spPr>
          <a:xfrm>
            <a:off x="544286" y="1367827"/>
            <a:ext cx="3089893" cy="2445682"/>
          </a:xfrm>
        </p:spPr>
        <p:txBody>
          <a:bodyPr>
            <a:normAutofit/>
          </a:bodyPr>
          <a:lstStyle/>
          <a:p>
            <a:pPr algn="ctr"/>
            <a:r>
              <a:rPr lang="en-IE"/>
              <a:t>Why Create a Sustainability Strategy? </a:t>
            </a:r>
          </a:p>
        </p:txBody>
      </p:sp>
      <p:pic>
        <p:nvPicPr>
          <p:cNvPr id="5" name="Picture 5" descr="Question Mark with solid fill">
            <a:extLst>
              <a:ext uri="{FF2B5EF4-FFF2-40B4-BE49-F238E27FC236}">
                <a16:creationId xmlns:a16="http://schemas.microsoft.com/office/drawing/2014/main" id="{C4841096-88F5-8915-5C34-E40F319BFC9C}"/>
              </a:ext>
            </a:extLst>
          </p:cNvPr>
          <p:cNvPicPr>
            <a:picLocks noChangeAspect="1"/>
          </p:cNvPicPr>
          <p:nvPr/>
        </p:nvPicPr>
        <p:blipFill>
          <a:blip r:embed="rId3">
            <a:extLst>
              <a:ext uri="{96DAC541-7B7A-43D3-8B79-37D633B846F1}">
                <asvg:svgBlip xmlns:asvg="http://schemas.microsoft.com/office/drawing/2016/SVG/main" r:embed="rId4"/>
              </a:ext>
            </a:extLst>
          </a:blip>
          <a:srcRect/>
          <a:stretch/>
        </p:blipFill>
        <p:spPr>
          <a:xfrm>
            <a:off x="1475219" y="3426461"/>
            <a:ext cx="1228026" cy="1228026"/>
          </a:xfrm>
          <a:prstGeom prst="rect">
            <a:avLst/>
          </a:prstGeom>
        </p:spPr>
      </p:pic>
    </p:spTree>
    <p:extLst>
      <p:ext uri="{BB962C8B-B14F-4D97-AF65-F5344CB8AC3E}">
        <p14:creationId xmlns:p14="http://schemas.microsoft.com/office/powerpoint/2010/main" val="4051989328"/>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a:t>Setting Targets - </a:t>
            </a:r>
            <a:r>
              <a:rPr lang="en-IE" sz="3600">
                <a:latin typeface="Calibri"/>
                <a:cs typeface="Calibri"/>
              </a:rPr>
              <a:t>Make sure to set a deadline for your aims. Use the SMART process. </a:t>
            </a:r>
            <a:endParaRPr lang="en-US" sz="3600"/>
          </a:p>
          <a:p>
            <a:endParaRPr lang="en-US"/>
          </a:p>
        </p:txBody>
      </p:sp>
      <p:sp>
        <p:nvSpPr>
          <p:cNvPr id="3" name="TextBox 2">
            <a:extLst>
              <a:ext uri="{FF2B5EF4-FFF2-40B4-BE49-F238E27FC236}">
                <a16:creationId xmlns:a16="http://schemas.microsoft.com/office/drawing/2014/main" id="{063DCFA0-7067-22A2-B531-EA18661CA524}"/>
              </a:ext>
            </a:extLst>
          </p:cNvPr>
          <p:cNvSpPr txBox="1"/>
          <p:nvPr/>
        </p:nvSpPr>
        <p:spPr>
          <a:xfrm>
            <a:off x="393700" y="1903460"/>
            <a:ext cx="11607800" cy="5616281"/>
          </a:xfrm>
          <a:prstGeom prst="rect">
            <a:avLst/>
          </a:prstGeom>
          <a:noFill/>
        </p:spPr>
        <p:txBody>
          <a:bodyPr wrap="square" lIns="91440" tIns="45720" rIns="91440" bIns="45720" anchor="t">
            <a:spAutoFit/>
          </a:bodyPr>
          <a:lstStyle/>
          <a:p>
            <a:pPr>
              <a:lnSpc>
                <a:spcPts val="2440"/>
              </a:lnSpc>
            </a:pPr>
            <a:r>
              <a:rPr lang="en-IE" sz="2400" b="1" dirty="0">
                <a:solidFill>
                  <a:srgbClr val="0B582E"/>
                </a:solidFill>
                <a:latin typeface="Calibri"/>
                <a:cs typeface="Calibri"/>
              </a:rPr>
              <a:t>Specific: </a:t>
            </a:r>
            <a:endParaRPr lang="en-IE" sz="2400" dirty="0">
              <a:solidFill>
                <a:srgbClr val="0B582E"/>
              </a:solidFill>
            </a:endParaRPr>
          </a:p>
          <a:p>
            <a:pPr>
              <a:lnSpc>
                <a:spcPts val="2440"/>
              </a:lnSpc>
            </a:pPr>
            <a:r>
              <a:rPr lang="en-IE" sz="2400" dirty="0">
                <a:solidFill>
                  <a:srgbClr val="000000"/>
                </a:solidFill>
              </a:rPr>
              <a:t>Your goals for sustainability should be clearly outlined and be specific to the action to be taken to achieve these goals, e.g., measures to address climate resiliency, greenhouse gas emissions, resource conservation. Defining specific targets is the crucial first step towards SMART sustainability actions and should be in line with targets and climate commitments being made e.g., reduce our carbon footprint by 5% per annum.  Be practical, well-researched goals, and their implementation delivery, must also be based on economic sustainability.</a:t>
            </a:r>
            <a:endParaRPr lang="en-IE" sz="2400">
              <a:solidFill>
                <a:srgbClr val="000000"/>
              </a:solidFill>
              <a:cs typeface="Calibri"/>
            </a:endParaRPr>
          </a:p>
          <a:p>
            <a:pPr>
              <a:lnSpc>
                <a:spcPts val="2440"/>
              </a:lnSpc>
            </a:pPr>
            <a:endParaRPr lang="en-IE" sz="2400" dirty="0">
              <a:solidFill>
                <a:srgbClr val="0B582E"/>
              </a:solidFill>
              <a:cs typeface="Calibri"/>
            </a:endParaRPr>
          </a:p>
          <a:p>
            <a:pPr>
              <a:lnSpc>
                <a:spcPts val="2440"/>
              </a:lnSpc>
            </a:pPr>
            <a:r>
              <a:rPr lang="en-IE" sz="2400" b="1" dirty="0">
                <a:solidFill>
                  <a:srgbClr val="0B582E"/>
                </a:solidFill>
                <a:latin typeface="Calibri"/>
                <a:cs typeface="Calibri"/>
              </a:rPr>
              <a:t>Measurable: </a:t>
            </a:r>
            <a:endParaRPr lang="en-RU" sz="2400">
              <a:solidFill>
                <a:srgbClr val="0B582E"/>
              </a:solidFill>
              <a:latin typeface="Calibri"/>
              <a:cs typeface="Calibri"/>
            </a:endParaRPr>
          </a:p>
          <a:p>
            <a:pPr>
              <a:lnSpc>
                <a:spcPts val="2440"/>
              </a:lnSpc>
            </a:pPr>
            <a:r>
              <a:rPr lang="en-IE" sz="2400" dirty="0">
                <a:solidFill>
                  <a:srgbClr val="000000"/>
                </a:solidFill>
                <a:latin typeface="Calibri"/>
                <a:cs typeface="Calibri"/>
              </a:rPr>
              <a:t>After specific sustainability actions are defined, you must measure progress made towards these goals. But what metrics will measure success? How precisely can they be measured? How will data be collected and reported? Will the measurement methods be accepted by other stakeholders and regulators?</a:t>
            </a:r>
            <a:endParaRPr lang="en-RU" sz="2400">
              <a:solidFill>
                <a:srgbClr val="000000"/>
              </a:solidFill>
              <a:latin typeface="Calibri"/>
              <a:cs typeface="Calibri"/>
            </a:endParaRPr>
          </a:p>
          <a:p>
            <a:pPr>
              <a:lnSpc>
                <a:spcPts val="2440"/>
              </a:lnSpc>
            </a:pPr>
            <a:endParaRPr lang="en-US" sz="2200" b="1" dirty="0">
              <a:solidFill>
                <a:srgbClr val="0B582E"/>
              </a:solidFill>
              <a:latin typeface="Calibri" panose="020F0502020204030204" pitchFamily="34" charset="0"/>
              <a:cs typeface="Calibri" panose="020F0502020204030204" pitchFamily="34" charset="0"/>
            </a:endParaRPr>
          </a:p>
          <a:p>
            <a:pPr>
              <a:lnSpc>
                <a:spcPts val="2440"/>
              </a:lnSpc>
            </a:pPr>
            <a:endParaRPr lang="en-IE" sz="2200" b="1" dirty="0">
              <a:solidFill>
                <a:srgbClr val="0B582E"/>
              </a:solidFill>
              <a:latin typeface="Calibri" panose="020F0502020204030204" pitchFamily="34" charset="0"/>
              <a:cs typeface="Calibri" panose="020F0502020204030204" pitchFamily="34" charset="0"/>
            </a:endParaRPr>
          </a:p>
          <a:p>
            <a:pPr>
              <a:lnSpc>
                <a:spcPts val="2440"/>
              </a:lnSpc>
            </a:pPr>
            <a:endParaRPr lang="en-US" b="1">
              <a:solidFill>
                <a:srgbClr val="0B582E"/>
              </a:solidFill>
              <a:latin typeface="Calibri" panose="020F0502020204030204" pitchFamily="34" charset="0"/>
              <a:cs typeface="Calibri" panose="020F0502020204030204" pitchFamily="34" charset="0"/>
            </a:endParaRPr>
          </a:p>
          <a:p>
            <a:pPr>
              <a:lnSpc>
                <a:spcPts val="2440"/>
              </a:lnSpc>
            </a:pPr>
            <a:endParaRPr lang="en-IE" sz="1800" b="1">
              <a:solidFill>
                <a:srgbClr val="004256"/>
              </a:solidFill>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4001217085"/>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a:t>Setting Targets - </a:t>
            </a:r>
            <a:r>
              <a:rPr lang="en-IE" sz="3600">
                <a:latin typeface="Calibri"/>
                <a:cs typeface="Calibri"/>
              </a:rPr>
              <a:t>Make sure to set a deadline for your aims. Use the SMART process. </a:t>
            </a:r>
            <a:endParaRPr lang="en-US" sz="3600"/>
          </a:p>
          <a:p>
            <a:endParaRPr lang="en-US"/>
          </a:p>
        </p:txBody>
      </p:sp>
      <p:sp>
        <p:nvSpPr>
          <p:cNvPr id="3" name="TextBox 2">
            <a:extLst>
              <a:ext uri="{FF2B5EF4-FFF2-40B4-BE49-F238E27FC236}">
                <a16:creationId xmlns:a16="http://schemas.microsoft.com/office/drawing/2014/main" id="{063DCFA0-7067-22A2-B531-EA18661CA524}"/>
              </a:ext>
            </a:extLst>
          </p:cNvPr>
          <p:cNvSpPr txBox="1"/>
          <p:nvPr/>
        </p:nvSpPr>
        <p:spPr>
          <a:xfrm>
            <a:off x="393700" y="1903460"/>
            <a:ext cx="7725229" cy="5144165"/>
          </a:xfrm>
          <a:prstGeom prst="rect">
            <a:avLst/>
          </a:prstGeom>
          <a:noFill/>
        </p:spPr>
        <p:txBody>
          <a:bodyPr wrap="square" lIns="91440" tIns="45720" rIns="91440" bIns="45720" anchor="t">
            <a:spAutoFit/>
          </a:bodyPr>
          <a:lstStyle/>
          <a:p>
            <a:r>
              <a:rPr lang="en-IE" sz="2400" b="1" dirty="0">
                <a:solidFill>
                  <a:srgbClr val="0B582E"/>
                </a:solidFill>
                <a:latin typeface="Calibri"/>
                <a:cs typeface="Calibri"/>
              </a:rPr>
              <a:t>Attainable:</a:t>
            </a:r>
            <a:endParaRPr lang="en-IE" sz="2400" dirty="0">
              <a:solidFill>
                <a:srgbClr val="086D6E"/>
              </a:solidFill>
              <a:latin typeface="Calibri"/>
              <a:cs typeface="Calibri"/>
            </a:endParaRPr>
          </a:p>
          <a:p>
            <a:r>
              <a:rPr lang="en-IE" sz="2400" dirty="0">
                <a:solidFill>
                  <a:srgbClr val="000000"/>
                </a:solidFill>
                <a:latin typeface="Calibri"/>
                <a:cs typeface="Calibri"/>
              </a:rPr>
              <a:t>Delivering transformative sustainability goals can be challenging over any timeframe. But you will benefit from understanding the science behind achieving ambitious goals and the gains from quick adoption.  Planning for financial, human and technological resources and expertise will be key to delivering attainable goals.</a:t>
            </a:r>
            <a:endParaRPr lang="en-IE" sz="2400">
              <a:solidFill>
                <a:srgbClr val="000000"/>
              </a:solidFill>
              <a:ea typeface="+mn-lt"/>
              <a:cs typeface="+mn-lt"/>
            </a:endParaRPr>
          </a:p>
          <a:p>
            <a:pPr>
              <a:lnSpc>
                <a:spcPts val="2440"/>
              </a:lnSpc>
            </a:pPr>
            <a:endParaRPr lang="en-IE" sz="2400" b="1" dirty="0">
              <a:solidFill>
                <a:srgbClr val="0B582E"/>
              </a:solidFill>
              <a:latin typeface="Calibri"/>
              <a:cs typeface="Calibri"/>
            </a:endParaRPr>
          </a:p>
          <a:p>
            <a:pPr>
              <a:lnSpc>
                <a:spcPts val="2440"/>
              </a:lnSpc>
            </a:pPr>
            <a:r>
              <a:rPr lang="en-IE" sz="2400" b="1" dirty="0">
                <a:solidFill>
                  <a:srgbClr val="0B582E"/>
                </a:solidFill>
                <a:latin typeface="Calibri"/>
                <a:cs typeface="Calibri"/>
              </a:rPr>
              <a:t>Relevant : </a:t>
            </a:r>
            <a:endParaRPr lang="en-IE" sz="2400">
              <a:solidFill>
                <a:srgbClr val="086D6E"/>
              </a:solidFill>
              <a:latin typeface="Calibri"/>
              <a:cs typeface="Calibri"/>
            </a:endParaRPr>
          </a:p>
          <a:p>
            <a:pPr>
              <a:lnSpc>
                <a:spcPts val="2440"/>
              </a:lnSpc>
            </a:pPr>
            <a:r>
              <a:rPr lang="en-IE" sz="2400" dirty="0">
                <a:solidFill>
                  <a:srgbClr val="0B582E"/>
                </a:solidFill>
              </a:rPr>
              <a:t>S</a:t>
            </a:r>
            <a:r>
              <a:rPr lang="en-IE" sz="2400" dirty="0">
                <a:solidFill>
                  <a:srgbClr val="000000"/>
                </a:solidFill>
              </a:rPr>
              <a:t>ustainability goals will be most successful if they are wholly relevant to you and your stakeholders, to local environmental conditions, and to the needs of your consumers.  </a:t>
            </a:r>
            <a:endParaRPr lang="en-IE" sz="2400" dirty="0">
              <a:solidFill>
                <a:srgbClr val="000000"/>
              </a:solidFill>
              <a:cs typeface="Calibri"/>
            </a:endParaRPr>
          </a:p>
          <a:p>
            <a:pPr>
              <a:lnSpc>
                <a:spcPts val="2440"/>
              </a:lnSpc>
            </a:pPr>
            <a:endParaRPr lang="en-IE" sz="2400" dirty="0">
              <a:solidFill>
                <a:srgbClr val="0B582E"/>
              </a:solidFill>
              <a:cs typeface="Calibri"/>
            </a:endParaRPr>
          </a:p>
          <a:p>
            <a:pPr>
              <a:lnSpc>
                <a:spcPts val="2440"/>
              </a:lnSpc>
            </a:pPr>
            <a:endParaRPr lang="en-IE" sz="2400" b="1" dirty="0">
              <a:solidFill>
                <a:srgbClr val="0B582E"/>
              </a:solidFill>
              <a:latin typeface="Calibri" panose="020F0502020204030204" pitchFamily="34" charset="0"/>
              <a:cs typeface="Calibri" panose="020F0502020204030204" pitchFamily="34" charset="0"/>
            </a:endParaRPr>
          </a:p>
        </p:txBody>
      </p:sp>
      <p:pic>
        <p:nvPicPr>
          <p:cNvPr id="7" name="Picture 7">
            <a:extLst>
              <a:ext uri="{FF2B5EF4-FFF2-40B4-BE49-F238E27FC236}">
                <a16:creationId xmlns:a16="http://schemas.microsoft.com/office/drawing/2014/main" id="{18145C2B-4FBF-6906-82ED-89B2D192AE4D}"/>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8860971" y="2408162"/>
            <a:ext cx="2743200" cy="2743200"/>
          </a:xfrm>
          <a:prstGeom prst="rect">
            <a:avLst/>
          </a:prstGeom>
        </p:spPr>
      </p:pic>
    </p:spTree>
    <p:extLst>
      <p:ext uri="{BB962C8B-B14F-4D97-AF65-F5344CB8AC3E}">
        <p14:creationId xmlns:p14="http://schemas.microsoft.com/office/powerpoint/2010/main" val="1411684264"/>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a:t>Setting Targets - </a:t>
            </a:r>
            <a:r>
              <a:rPr lang="en-IE" sz="3600">
                <a:latin typeface="Calibri"/>
                <a:cs typeface="Calibri"/>
              </a:rPr>
              <a:t>Make sure to set a deadline for your aims. Use the SMART process. </a:t>
            </a:r>
            <a:endParaRPr lang="en-US" sz="3600"/>
          </a:p>
          <a:p>
            <a:endParaRPr lang="en-US"/>
          </a:p>
        </p:txBody>
      </p:sp>
      <p:sp>
        <p:nvSpPr>
          <p:cNvPr id="3" name="TextBox 2">
            <a:extLst>
              <a:ext uri="{FF2B5EF4-FFF2-40B4-BE49-F238E27FC236}">
                <a16:creationId xmlns:a16="http://schemas.microsoft.com/office/drawing/2014/main" id="{063DCFA0-7067-22A2-B531-EA18661CA524}"/>
              </a:ext>
            </a:extLst>
          </p:cNvPr>
          <p:cNvSpPr txBox="1"/>
          <p:nvPr/>
        </p:nvSpPr>
        <p:spPr>
          <a:xfrm>
            <a:off x="5086652" y="2036508"/>
            <a:ext cx="6515705" cy="4692951"/>
          </a:xfrm>
          <a:prstGeom prst="rect">
            <a:avLst/>
          </a:prstGeom>
          <a:noFill/>
        </p:spPr>
        <p:txBody>
          <a:bodyPr wrap="square" lIns="91440" tIns="45720" rIns="91440" bIns="45720" anchor="t">
            <a:spAutoFit/>
          </a:bodyPr>
          <a:lstStyle/>
          <a:p>
            <a:pPr>
              <a:lnSpc>
                <a:spcPts val="2440"/>
              </a:lnSpc>
            </a:pPr>
            <a:r>
              <a:rPr lang="en-IE" sz="2400" b="1" dirty="0">
                <a:solidFill>
                  <a:srgbClr val="0B582E"/>
                </a:solidFill>
              </a:rPr>
              <a:t>Time-based</a:t>
            </a:r>
            <a:r>
              <a:rPr lang="en-IE" sz="2400" dirty="0">
                <a:solidFill>
                  <a:srgbClr val="0B582E"/>
                </a:solidFill>
              </a:rPr>
              <a:t>: </a:t>
            </a:r>
            <a:endParaRPr lang="en-RU" sz="2400" dirty="0">
              <a:solidFill>
                <a:srgbClr val="0B582E"/>
              </a:solidFill>
              <a:cs typeface="Calibri"/>
            </a:endParaRPr>
          </a:p>
          <a:p>
            <a:pPr marL="342900" indent="-342900">
              <a:lnSpc>
                <a:spcPts val="2440"/>
              </a:lnSpc>
              <a:buFont typeface="Arial"/>
              <a:buChar char="•"/>
            </a:pPr>
            <a:r>
              <a:rPr lang="en-IE" sz="2400" dirty="0">
                <a:solidFill>
                  <a:srgbClr val="000000"/>
                </a:solidFill>
              </a:rPr>
              <a:t>Sustainability goals should define the period over which benefits will be realized. Goals should be evaluated for short-term and long-term durability to avoid any reputational risk. </a:t>
            </a:r>
            <a:endParaRPr lang="en-RU" sz="2400" dirty="0">
              <a:solidFill>
                <a:srgbClr val="000000"/>
              </a:solidFill>
              <a:cs typeface="Calibri"/>
            </a:endParaRPr>
          </a:p>
          <a:p>
            <a:pPr marL="342900" indent="-342900">
              <a:lnSpc>
                <a:spcPts val="2440"/>
              </a:lnSpc>
              <a:buFont typeface="Arial"/>
              <a:buChar char="•"/>
            </a:pPr>
            <a:r>
              <a:rPr lang="en-IE" sz="2400" dirty="0">
                <a:solidFill>
                  <a:srgbClr val="000000"/>
                </a:solidFill>
              </a:rPr>
              <a:t>Revisit your Sustainability Plan every 2-3 years in order to ensure you stay on track and your goals are still relevant for your business.</a:t>
            </a:r>
            <a:endParaRPr lang="en-RU" sz="2400">
              <a:solidFill>
                <a:srgbClr val="000000"/>
              </a:solidFill>
              <a:cs typeface="Calibri"/>
            </a:endParaRPr>
          </a:p>
          <a:p>
            <a:pPr marL="342900" indent="-342900">
              <a:lnSpc>
                <a:spcPts val="2440"/>
              </a:lnSpc>
              <a:buFont typeface="Arial"/>
              <a:buChar char="•"/>
            </a:pPr>
            <a:r>
              <a:rPr lang="en-IE" sz="2400" dirty="0">
                <a:solidFill>
                  <a:srgbClr val="000000"/>
                </a:solidFill>
              </a:rPr>
              <a:t> Ensure to set a deadline for your overarching goal, and utilise actions and waypoints with their own deadlines to ensure action is being taken. </a:t>
            </a:r>
            <a:endParaRPr lang="en-RU" sz="2400">
              <a:solidFill>
                <a:srgbClr val="000000"/>
              </a:solidFill>
              <a:cs typeface="Calibri"/>
            </a:endParaRPr>
          </a:p>
          <a:p>
            <a:pPr marL="285750" indent="-285750">
              <a:lnSpc>
                <a:spcPts val="2440"/>
              </a:lnSpc>
              <a:buFont typeface="Arial"/>
              <a:buChar char="•"/>
            </a:pPr>
            <a:endParaRPr lang="en-RU" dirty="0">
              <a:solidFill>
                <a:srgbClr val="000000"/>
              </a:solidFill>
              <a:cs typeface="Calibri"/>
            </a:endParaRPr>
          </a:p>
          <a:p>
            <a:pPr>
              <a:lnSpc>
                <a:spcPts val="2440"/>
              </a:lnSpc>
            </a:pPr>
            <a:endParaRPr lang="en-IE">
              <a:solidFill>
                <a:srgbClr val="0B582E"/>
              </a:solidFill>
            </a:endParaRPr>
          </a:p>
          <a:p>
            <a:pPr>
              <a:lnSpc>
                <a:spcPts val="2440"/>
              </a:lnSpc>
            </a:pPr>
            <a:endParaRPr lang="en-IE" sz="1800" b="1">
              <a:solidFill>
                <a:srgbClr val="004256"/>
              </a:solidFill>
              <a:latin typeface="Calibri" panose="020F0502020204030204" pitchFamily="34" charset="0"/>
              <a:cs typeface="Calibri" panose="020F0502020204030204" pitchFamily="34" charset="0"/>
            </a:endParaRPr>
          </a:p>
        </p:txBody>
      </p:sp>
      <p:pic>
        <p:nvPicPr>
          <p:cNvPr id="2" name="Picture 4" descr="A picture containing text, person, outdoor, device&#10;&#10;Description automatically generated">
            <a:extLst>
              <a:ext uri="{FF2B5EF4-FFF2-40B4-BE49-F238E27FC236}">
                <a16:creationId xmlns:a16="http://schemas.microsoft.com/office/drawing/2014/main" id="{72D5D227-AC52-C4A8-5C29-DF56F4D06349}"/>
              </a:ext>
            </a:extLst>
          </p:cNvPr>
          <p:cNvPicPr>
            <a:picLocks noChangeAspect="1"/>
          </p:cNvPicPr>
          <p:nvPr/>
        </p:nvPicPr>
        <p:blipFill>
          <a:blip r:embed="rId2">
            <a:extLst>
              <a:ext uri="{837473B0-CC2E-450A-ABE3-18F120FF3D39}">
                <a1611:picAttrSrcUrl xmlns:a1611="http://schemas.microsoft.com/office/drawing/2016/11/main" r:id="rId3"/>
              </a:ext>
            </a:extLst>
          </a:blip>
          <a:stretch>
            <a:fillRect/>
          </a:stretch>
        </p:blipFill>
        <p:spPr>
          <a:xfrm>
            <a:off x="497005" y="2100926"/>
            <a:ext cx="4239490" cy="3666649"/>
          </a:xfrm>
          <a:prstGeom prst="rect">
            <a:avLst/>
          </a:prstGeom>
        </p:spPr>
      </p:pic>
    </p:spTree>
    <p:extLst>
      <p:ext uri="{BB962C8B-B14F-4D97-AF65-F5344CB8AC3E}">
        <p14:creationId xmlns:p14="http://schemas.microsoft.com/office/powerpoint/2010/main" val="67185391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19059" y="1821249"/>
            <a:ext cx="6189056" cy="1845725"/>
          </a:xfrm>
        </p:spPr>
        <p:txBody>
          <a:bodyPr vert="horz" lIns="91440" tIns="45720" rIns="91440" bIns="45720" rtlCol="0" anchor="t">
            <a:normAutofit lnSpcReduction="10000"/>
          </a:bodyPr>
          <a:lstStyle/>
          <a:p>
            <a:pPr marL="0" indent="0" algn="ctr"/>
            <a:r>
              <a:rPr lang="en-US" sz="3200" b="0" i="1" dirty="0">
                <a:solidFill>
                  <a:srgbClr val="297239"/>
                </a:solidFill>
                <a:effectLst/>
              </a:rPr>
              <a:t>“You don't have to be great to start, but you have to start to be great.”</a:t>
            </a:r>
            <a:endParaRPr lang="en-US" sz="3200">
              <a:solidFill>
                <a:srgbClr val="297239"/>
              </a:solidFill>
              <a:cs typeface="Calibri" panose="020F0502020204030204"/>
            </a:endParaRPr>
          </a:p>
          <a:p>
            <a:pPr marL="0" indent="0"/>
            <a:endParaRPr lang="en-US" sz="2600" i="1">
              <a:solidFill>
                <a:srgbClr val="111827"/>
              </a:solidFill>
            </a:endParaRPr>
          </a:p>
          <a:p>
            <a:pPr marL="0" indent="0" algn="ctr"/>
            <a:r>
              <a:rPr lang="en-US" sz="2600" b="0" i="1" dirty="0">
                <a:solidFill>
                  <a:srgbClr val="111827"/>
                </a:solidFill>
                <a:effectLst/>
                <a:hlinkClick r:id="rId2"/>
              </a:rPr>
              <a:t>Zig Ziglar</a:t>
            </a:r>
            <a:r>
              <a:rPr lang="en-US" sz="2600" b="0" i="1" dirty="0">
                <a:solidFill>
                  <a:srgbClr val="111827"/>
                </a:solidFill>
                <a:effectLst/>
              </a:rPr>
              <a:t>, author and salesman</a:t>
            </a:r>
            <a:r>
              <a:rPr lang="en-US" sz="2600" i="1" dirty="0">
                <a:solidFill>
                  <a:srgbClr val="111827"/>
                </a:solidFill>
              </a:rPr>
              <a:t> </a:t>
            </a:r>
            <a:endParaRPr lang="en-IE" sz="2600" dirty="0">
              <a:solidFill>
                <a:srgbClr val="297239"/>
              </a:solidFill>
              <a:cs typeface="Calibri" panose="020F0502020204030204"/>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lstStyle/>
          <a:p>
            <a:pPr algn="ctr"/>
            <a:r>
              <a:rPr lang="en-IE"/>
              <a:t>Apply </a:t>
            </a:r>
            <a:br>
              <a:rPr lang="en-IE"/>
            </a:br>
            <a:r>
              <a:rPr lang="en-IE"/>
              <a:t>Changes</a:t>
            </a:r>
          </a:p>
        </p:txBody>
      </p:sp>
      <p:grpSp>
        <p:nvGrpSpPr>
          <p:cNvPr id="4" name="Group 3">
            <a:extLst>
              <a:ext uri="{FF2B5EF4-FFF2-40B4-BE49-F238E27FC236}">
                <a16:creationId xmlns:a16="http://schemas.microsoft.com/office/drawing/2014/main" id="{C06669B0-898F-0C26-8A3D-9997B4F8B38B}"/>
              </a:ext>
            </a:extLst>
          </p:cNvPr>
          <p:cNvGrpSpPr/>
          <p:nvPr/>
        </p:nvGrpSpPr>
        <p:grpSpPr>
          <a:xfrm>
            <a:off x="989504" y="2645041"/>
            <a:ext cx="2160000" cy="2160000"/>
            <a:chOff x="5184956" y="610501"/>
            <a:chExt cx="1512000" cy="1512000"/>
          </a:xfrm>
        </p:grpSpPr>
        <p:sp>
          <p:nvSpPr>
            <p:cNvPr id="5" name="Oval 4">
              <a:extLst>
                <a:ext uri="{FF2B5EF4-FFF2-40B4-BE49-F238E27FC236}">
                  <a16:creationId xmlns:a16="http://schemas.microsoft.com/office/drawing/2014/main" id="{436E52BE-C37A-43F2-37F2-661CDB7DB5A3}"/>
                </a:ext>
              </a:extLst>
            </p:cNvPr>
            <p:cNvSpPr/>
            <p:nvPr/>
          </p:nvSpPr>
          <p:spPr>
            <a:xfrm>
              <a:off x="5184956" y="610501"/>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6" name="Graphic 5" descr="Hockey Stick Curve Graph with solid fill">
              <a:extLst>
                <a:ext uri="{FF2B5EF4-FFF2-40B4-BE49-F238E27FC236}">
                  <a16:creationId xmlns:a16="http://schemas.microsoft.com/office/drawing/2014/main" id="{7870099E-FD47-F135-8062-ED99516E3C45}"/>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5634956" y="1060501"/>
              <a:ext cx="612000" cy="612000"/>
            </a:xfrm>
            <a:prstGeom prst="rect">
              <a:avLst/>
            </a:prstGeom>
          </p:spPr>
        </p:pic>
      </p:grpSp>
    </p:spTree>
    <p:extLst>
      <p:ext uri="{BB962C8B-B14F-4D97-AF65-F5344CB8AC3E}">
        <p14:creationId xmlns:p14="http://schemas.microsoft.com/office/powerpoint/2010/main" val="231714539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F9476DDD-2EFD-22B0-CC7D-C28257666402}"/>
              </a:ext>
            </a:extLst>
          </p:cNvPr>
          <p:cNvSpPr txBox="1"/>
          <p:nvPr/>
        </p:nvSpPr>
        <p:spPr>
          <a:xfrm>
            <a:off x="1253067" y="430591"/>
            <a:ext cx="3142342" cy="550920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b="1" dirty="0">
                <a:solidFill>
                  <a:srgbClr val="FFFFFF"/>
                </a:solidFill>
              </a:rPr>
              <a:t>Indicative Targets and Change Example</a:t>
            </a:r>
            <a:r>
              <a:rPr lang="en-US" sz="3200" dirty="0">
                <a:solidFill>
                  <a:srgbClr val="FFFFFF"/>
                </a:solidFill>
              </a:rPr>
              <a:t> </a:t>
            </a:r>
            <a:endParaRPr lang="en-GB" sz="2800" dirty="0">
              <a:solidFill>
                <a:srgbClr val="086D6E"/>
              </a:solidFill>
            </a:endParaRPr>
          </a:p>
          <a:p>
            <a:endParaRPr lang="en-US" sz="3200" dirty="0">
              <a:solidFill>
                <a:srgbClr val="FFFFFF"/>
              </a:solidFill>
            </a:endParaRPr>
          </a:p>
          <a:p>
            <a:r>
              <a:rPr lang="en-US" sz="3200" dirty="0">
                <a:solidFill>
                  <a:srgbClr val="FFFFFF"/>
                </a:solidFill>
              </a:rPr>
              <a:t>A good place to start could be the carbon  footprint of your SME. Start with the basics</a:t>
            </a:r>
            <a:endParaRPr lang="en-GB" sz="2800">
              <a:cs typeface="Calibri" panose="020F0502020204030204"/>
            </a:endParaRPr>
          </a:p>
        </p:txBody>
      </p:sp>
      <p:sp>
        <p:nvSpPr>
          <p:cNvPr id="9" name="TextBox 1">
            <a:extLst>
              <a:ext uri="{FF2B5EF4-FFF2-40B4-BE49-F238E27FC236}">
                <a16:creationId xmlns:a16="http://schemas.microsoft.com/office/drawing/2014/main" id="{C945EFDD-81BA-79AA-E369-8CFBD0AD5423}"/>
              </a:ext>
            </a:extLst>
          </p:cNvPr>
          <p:cNvSpPr txBox="1"/>
          <p:nvPr/>
        </p:nvSpPr>
        <p:spPr>
          <a:xfrm>
            <a:off x="5016803" y="556133"/>
            <a:ext cx="7054547" cy="6109365"/>
          </a:xfrm>
          <a:prstGeom prst="rect">
            <a:avLst/>
          </a:prstGeom>
          <a:noFill/>
        </p:spPr>
        <p:txBody>
          <a:bodyPr wrap="square" lIns="91440" tIns="45720" rIns="91440" bIns="45720" anchor="t">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en-US" sz="2300" b="0" i="0" dirty="0">
                <a:solidFill>
                  <a:srgbClr val="000000"/>
                </a:solidFill>
                <a:effectLst/>
              </a:rPr>
              <a:t>Carbon footprinting is </a:t>
            </a:r>
            <a:r>
              <a:rPr lang="en-US" sz="2300" dirty="0">
                <a:solidFill>
                  <a:srgbClr val="000000"/>
                </a:solidFill>
              </a:rPr>
              <a:t>a good starting</a:t>
            </a:r>
            <a:r>
              <a:rPr lang="en-US" sz="2300" b="0" i="0" dirty="0">
                <a:solidFill>
                  <a:srgbClr val="000000"/>
                </a:solidFill>
                <a:effectLst/>
              </a:rPr>
              <a:t> point of any company’s journey to reducing its impact on global warming</a:t>
            </a:r>
            <a:r>
              <a:rPr lang="en-US" sz="2300" dirty="0">
                <a:solidFill>
                  <a:srgbClr val="000000"/>
                </a:solidFill>
              </a:rPr>
              <a:t>.  It is known as </a:t>
            </a:r>
            <a:r>
              <a:rPr lang="en-US" sz="2300" b="0" i="0" dirty="0">
                <a:solidFill>
                  <a:srgbClr val="000000"/>
                </a:solidFill>
                <a:effectLst/>
              </a:rPr>
              <a:t>‘the environmental currency’</a:t>
            </a:r>
            <a:endParaRPr lang="en-US" sz="2300" b="0" i="0" dirty="0">
              <a:solidFill>
                <a:srgbClr val="000000"/>
              </a:solidFill>
              <a:effectLst/>
              <a:cs typeface="Calibri"/>
            </a:endParaRPr>
          </a:p>
          <a:p>
            <a:endParaRPr lang="en-US" sz="2300" dirty="0">
              <a:solidFill>
                <a:srgbClr val="000000"/>
              </a:solidFill>
              <a:cs typeface="Calibri"/>
            </a:endParaRPr>
          </a:p>
          <a:p>
            <a:r>
              <a:rPr lang="en-US" sz="2300" dirty="0">
                <a:solidFill>
                  <a:srgbClr val="000000"/>
                </a:solidFill>
              </a:rPr>
              <a:t>Carbon footprinting enables</a:t>
            </a:r>
            <a:r>
              <a:rPr lang="en-US" sz="2300" b="0" i="0" dirty="0">
                <a:solidFill>
                  <a:srgbClr val="000000"/>
                </a:solidFill>
                <a:effectLst/>
              </a:rPr>
              <a:t> companies to benchmark and understand the global warming impacts of their operations, identify environmental hotspots and to take action to reduce these impacts.</a:t>
            </a:r>
            <a:r>
              <a:rPr lang="en-US" sz="2300" dirty="0">
                <a:solidFill>
                  <a:srgbClr val="000000"/>
                </a:solidFill>
              </a:rPr>
              <a:t>  </a:t>
            </a:r>
            <a:endParaRPr lang="en-US" sz="2300" dirty="0">
              <a:solidFill>
                <a:srgbClr val="000000"/>
              </a:solidFill>
              <a:cs typeface="Calibri"/>
            </a:endParaRPr>
          </a:p>
          <a:p>
            <a:endParaRPr lang="en-US" sz="2300" dirty="0">
              <a:solidFill>
                <a:srgbClr val="000000"/>
              </a:solidFill>
              <a:cs typeface="Calibri"/>
            </a:endParaRPr>
          </a:p>
          <a:p>
            <a:r>
              <a:rPr lang="en-US" sz="2300" b="0" i="0" dirty="0">
                <a:solidFill>
                  <a:srgbClr val="000000"/>
                </a:solidFill>
                <a:effectLst/>
              </a:rPr>
              <a:t>A carbon footprint provides detailed CO2 impacts from all the energy, resources and materials used in the business.</a:t>
            </a:r>
            <a:r>
              <a:rPr lang="en-US" sz="2300" dirty="0">
                <a:solidFill>
                  <a:srgbClr val="000000"/>
                </a:solidFill>
              </a:rPr>
              <a:t>  </a:t>
            </a:r>
            <a:r>
              <a:rPr lang="en-US" sz="2300" b="0" i="0" dirty="0">
                <a:solidFill>
                  <a:srgbClr val="000000"/>
                </a:solidFill>
                <a:effectLst/>
              </a:rPr>
              <a:t>Carbon frameworks such as the</a:t>
            </a:r>
            <a:r>
              <a:rPr lang="en-US" sz="2300" b="0" i="0" dirty="0">
                <a:solidFill>
                  <a:srgbClr val="0B582E"/>
                </a:solidFill>
                <a:effectLst/>
              </a:rPr>
              <a:t> </a:t>
            </a:r>
            <a:r>
              <a:rPr lang="en-US" sz="2300" b="0" i="0" dirty="0">
                <a:solidFill>
                  <a:srgbClr val="0B582E"/>
                </a:solidFill>
                <a:effectLst/>
                <a:hlinkClick r:id="rId2"/>
              </a:rPr>
              <a:t>GHG protocol</a:t>
            </a:r>
            <a:r>
              <a:rPr lang="en-US" sz="2300" b="0" i="0" dirty="0">
                <a:solidFill>
                  <a:srgbClr val="0B582E"/>
                </a:solidFill>
                <a:effectLst/>
              </a:rPr>
              <a:t> </a:t>
            </a:r>
            <a:r>
              <a:rPr lang="en-US" sz="2300" b="0" i="0" dirty="0">
                <a:solidFill>
                  <a:srgbClr val="000000"/>
                </a:solidFill>
                <a:effectLst/>
              </a:rPr>
              <a:t>help us to better understand the data to compare the CO2 impacts associated with our activities and to set targets.</a:t>
            </a:r>
            <a:endParaRPr lang="en-US" sz="2300" b="0" i="0" dirty="0">
              <a:solidFill>
                <a:srgbClr val="000000"/>
              </a:solidFill>
              <a:effectLst/>
              <a:cs typeface="Calibri"/>
            </a:endParaRPr>
          </a:p>
          <a:p>
            <a:endParaRPr lang="en-US" sz="2300" dirty="0">
              <a:solidFill>
                <a:srgbClr val="000000"/>
              </a:solidFill>
              <a:cs typeface="Calibri"/>
            </a:endParaRPr>
          </a:p>
          <a:p>
            <a:r>
              <a:rPr lang="en-US" sz="2300" b="0" i="0" dirty="0">
                <a:solidFill>
                  <a:srgbClr val="000000"/>
                </a:solidFill>
                <a:effectLst/>
              </a:rPr>
              <a:t>We can footprint Businesses, Value Chains and Products</a:t>
            </a:r>
            <a:endParaRPr lang="en-IE" sz="2300">
              <a:solidFill>
                <a:srgbClr val="000000"/>
              </a:solidFill>
              <a:cs typeface="Calibri"/>
            </a:endParaRPr>
          </a:p>
        </p:txBody>
      </p:sp>
    </p:spTree>
    <p:extLst>
      <p:ext uri="{BB962C8B-B14F-4D97-AF65-F5344CB8AC3E}">
        <p14:creationId xmlns:p14="http://schemas.microsoft.com/office/powerpoint/2010/main" val="706630244"/>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0E18B32-4575-AE0E-BF1E-F0775916C2C1}"/>
              </a:ext>
            </a:extLst>
          </p:cNvPr>
          <p:cNvSpPr>
            <a:spLocks noGrp="1"/>
          </p:cNvSpPr>
          <p:nvPr>
            <p:ph type="body" sz="quarter" idx="16"/>
          </p:nvPr>
        </p:nvSpPr>
        <p:spPr>
          <a:xfrm>
            <a:off x="606019" y="528235"/>
            <a:ext cx="10979962" cy="1182981"/>
          </a:xfrm>
        </p:spPr>
        <p:txBody>
          <a:bodyPr/>
          <a:lstStyle/>
          <a:p>
            <a:r>
              <a:rPr lang="en-IE" dirty="0"/>
              <a:t>Calculating your carbon emissions – check out this TED Talk </a:t>
            </a:r>
          </a:p>
        </p:txBody>
      </p:sp>
      <p:pic>
        <p:nvPicPr>
          <p:cNvPr id="4" name="Online Media 3" title="Calculating carbon footprints | Inki Brown | TEDxBærekraftigeliv">
            <a:hlinkClick r:id="" action="ppaction://media"/>
            <a:extLst>
              <a:ext uri="{FF2B5EF4-FFF2-40B4-BE49-F238E27FC236}">
                <a16:creationId xmlns:a16="http://schemas.microsoft.com/office/drawing/2014/main" id="{E5C2A797-BA95-D368-31C0-BB41F849D8A2}"/>
              </a:ext>
            </a:extLst>
          </p:cNvPr>
          <p:cNvPicPr>
            <a:picLocks noRot="1" noChangeAspect="1"/>
          </p:cNvPicPr>
          <p:nvPr>
            <a:videoFile r:link="rId1"/>
          </p:nvPr>
        </p:nvPicPr>
        <p:blipFill>
          <a:blip r:embed="rId3"/>
          <a:stretch>
            <a:fillRect/>
          </a:stretch>
        </p:blipFill>
        <p:spPr>
          <a:xfrm>
            <a:off x="2076450" y="1711216"/>
            <a:ext cx="7763990" cy="4386653"/>
          </a:xfrm>
          <a:prstGeom prst="rect">
            <a:avLst/>
          </a:prstGeom>
        </p:spPr>
      </p:pic>
    </p:spTree>
    <p:extLst>
      <p:ext uri="{BB962C8B-B14F-4D97-AF65-F5344CB8AC3E}">
        <p14:creationId xmlns:p14="http://schemas.microsoft.com/office/powerpoint/2010/main" val="36191010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F3F983A3-FEF2-8647-B182-06BCC33D949F}"/>
              </a:ext>
            </a:extLst>
          </p:cNvPr>
          <p:cNvSpPr>
            <a:spLocks noGrp="1"/>
          </p:cNvSpPr>
          <p:nvPr>
            <p:ph type="body" sz="quarter" idx="19"/>
          </p:nvPr>
        </p:nvSpPr>
        <p:spPr>
          <a:xfrm>
            <a:off x="1223921" y="3857054"/>
            <a:ext cx="3430941" cy="2372522"/>
          </a:xfrm>
        </p:spPr>
        <p:txBody>
          <a:bodyPr vert="horz" lIns="91440" tIns="45720" rIns="91440" bIns="45720" rtlCol="0" anchor="t">
            <a:normAutofit fontScale="92500"/>
          </a:bodyPr>
          <a:lstStyle/>
          <a:p>
            <a:pPr marL="342900" indent="-342900" algn="l">
              <a:buFont typeface="Arial" panose="020B0604020202020204" pitchFamily="34" charset="0"/>
              <a:buChar char="•"/>
            </a:pPr>
            <a:r>
              <a:rPr lang="en-US" b="0" i="0" dirty="0">
                <a:effectLst/>
                <a:latin typeface="Arial"/>
                <a:cs typeface="Arial"/>
              </a:rPr>
              <a:t>Set the</a:t>
            </a:r>
            <a:r>
              <a:rPr lang="en-US" dirty="0">
                <a:latin typeface="Arial"/>
                <a:cs typeface="Arial"/>
              </a:rPr>
              <a:t> </a:t>
            </a:r>
            <a:r>
              <a:rPr lang="en-US" b="0" i="0" dirty="0">
                <a:effectLst/>
                <a:latin typeface="Arial"/>
                <a:cs typeface="Arial"/>
              </a:rPr>
              <a:t>boundary and scope of your</a:t>
            </a:r>
            <a:r>
              <a:rPr lang="en-US" dirty="0">
                <a:latin typeface="Arial"/>
                <a:cs typeface="Arial"/>
              </a:rPr>
              <a:t> SME</a:t>
            </a:r>
            <a:endParaRPr lang="en-US" b="0" i="0" dirty="0">
              <a:effectLst/>
              <a:latin typeface="Arial"/>
              <a:cs typeface="Arial"/>
            </a:endParaRPr>
          </a:p>
          <a:p>
            <a:pPr marL="342900" indent="-342900" algn="l">
              <a:buFont typeface="Arial" panose="020B0604020202020204" pitchFamily="34" charset="0"/>
              <a:buChar char="•"/>
            </a:pPr>
            <a:r>
              <a:rPr lang="en-US" b="0" i="0" dirty="0">
                <a:effectLst/>
                <a:latin typeface="Arial" panose="020B0604020202020204" pitchFamily="34" charset="0"/>
              </a:rPr>
              <a:t>Identify emission sources</a:t>
            </a:r>
          </a:p>
          <a:p>
            <a:pPr marL="342900" indent="-342900" algn="l">
              <a:buFont typeface="Arial" panose="020B0604020202020204" pitchFamily="34" charset="0"/>
              <a:buChar char="•"/>
            </a:pPr>
            <a:r>
              <a:rPr lang="en-US" b="0" i="0" dirty="0">
                <a:effectLst/>
                <a:latin typeface="Arial" panose="020B0604020202020204" pitchFamily="34" charset="0"/>
              </a:rPr>
              <a:t>Agree baseline &amp; timelines</a:t>
            </a:r>
            <a:endParaRPr lang="en-US" dirty="0"/>
          </a:p>
        </p:txBody>
      </p:sp>
      <p:sp>
        <p:nvSpPr>
          <p:cNvPr id="3" name="Text Placeholder 2">
            <a:extLst>
              <a:ext uri="{FF2B5EF4-FFF2-40B4-BE49-F238E27FC236}">
                <a16:creationId xmlns:a16="http://schemas.microsoft.com/office/drawing/2014/main" id="{656A66CB-FC4F-414F-8158-CDAC84A56455}"/>
              </a:ext>
            </a:extLst>
          </p:cNvPr>
          <p:cNvSpPr>
            <a:spLocks noGrp="1"/>
          </p:cNvSpPr>
          <p:nvPr>
            <p:ph type="body" sz="quarter" idx="20"/>
          </p:nvPr>
        </p:nvSpPr>
        <p:spPr>
          <a:xfrm>
            <a:off x="5061575" y="1914259"/>
            <a:ext cx="2506226" cy="1237497"/>
          </a:xfrm>
        </p:spPr>
        <p:txBody>
          <a:bodyPr>
            <a:normAutofit fontScale="92500"/>
          </a:bodyPr>
          <a:lstStyle/>
          <a:p>
            <a:pPr marL="342900" indent="-342900" algn="l">
              <a:buFont typeface="Arial" panose="020B0604020202020204" pitchFamily="34" charset="0"/>
              <a:buChar char="•"/>
            </a:pPr>
            <a:r>
              <a:rPr lang="en-IE" dirty="0">
                <a:latin typeface="Arial" panose="020B0604020202020204" pitchFamily="34" charset="0"/>
              </a:rPr>
              <a:t>D</a:t>
            </a:r>
            <a:r>
              <a:rPr lang="en-IE" b="0" i="0" dirty="0">
                <a:effectLst/>
                <a:latin typeface="Arial" panose="020B0604020202020204" pitchFamily="34" charset="0"/>
              </a:rPr>
              <a:t>ata collection</a:t>
            </a:r>
          </a:p>
          <a:p>
            <a:pPr marL="342900" indent="-342900" algn="l">
              <a:buFont typeface="Arial" panose="020B0604020202020204" pitchFamily="34" charset="0"/>
              <a:buChar char="•"/>
            </a:pPr>
            <a:r>
              <a:rPr lang="en-IE" b="0" i="0" dirty="0">
                <a:effectLst/>
                <a:latin typeface="Arial" panose="020B0604020202020204" pitchFamily="34" charset="0"/>
              </a:rPr>
              <a:t>Quantify emissions</a:t>
            </a:r>
            <a:endParaRPr lang="en-US" dirty="0"/>
          </a:p>
        </p:txBody>
      </p:sp>
      <p:sp>
        <p:nvSpPr>
          <p:cNvPr id="4" name="Text Placeholder 3">
            <a:extLst>
              <a:ext uri="{FF2B5EF4-FFF2-40B4-BE49-F238E27FC236}">
                <a16:creationId xmlns:a16="http://schemas.microsoft.com/office/drawing/2014/main" id="{F402A50C-9704-D243-9792-0AB18A19C3BD}"/>
              </a:ext>
            </a:extLst>
          </p:cNvPr>
          <p:cNvSpPr>
            <a:spLocks noGrp="1"/>
          </p:cNvSpPr>
          <p:nvPr>
            <p:ph type="body" sz="quarter" idx="21"/>
          </p:nvPr>
        </p:nvSpPr>
        <p:spPr>
          <a:xfrm>
            <a:off x="8042891" y="3824187"/>
            <a:ext cx="3430941" cy="1764410"/>
          </a:xfrm>
        </p:spPr>
        <p:txBody>
          <a:bodyPr>
            <a:normAutofit/>
          </a:bodyPr>
          <a:lstStyle/>
          <a:p>
            <a:pPr marL="342900" indent="-342900" algn="l">
              <a:buFont typeface="Arial" panose="020B0604020202020204" pitchFamily="34" charset="0"/>
              <a:buChar char="•"/>
            </a:pPr>
            <a:r>
              <a:rPr lang="en-IE" sz="2200" dirty="0">
                <a:solidFill>
                  <a:srgbClr val="000000"/>
                </a:solidFill>
                <a:latin typeface="Arial" panose="020B0604020202020204" pitchFamily="34" charset="0"/>
              </a:rPr>
              <a:t>Report </a:t>
            </a:r>
          </a:p>
          <a:p>
            <a:pPr marL="342900" indent="-342900" algn="l">
              <a:buFont typeface="Arial" panose="020B0604020202020204" pitchFamily="34" charset="0"/>
              <a:buChar char="•"/>
            </a:pPr>
            <a:r>
              <a:rPr lang="en-IE" sz="2200" dirty="0">
                <a:solidFill>
                  <a:srgbClr val="000000"/>
                </a:solidFill>
                <a:latin typeface="Arial" panose="020B0604020202020204" pitchFamily="34" charset="0"/>
              </a:rPr>
              <a:t>Re-check Targets </a:t>
            </a:r>
          </a:p>
          <a:p>
            <a:pPr marL="342900" indent="-342900" algn="l">
              <a:buFont typeface="Arial" panose="020B0604020202020204" pitchFamily="34" charset="0"/>
              <a:buChar char="•"/>
            </a:pPr>
            <a:r>
              <a:rPr lang="en-IE" sz="2200" dirty="0">
                <a:solidFill>
                  <a:srgbClr val="000000"/>
                </a:solidFill>
                <a:latin typeface="Arial" panose="020B0604020202020204" pitchFamily="34" charset="0"/>
              </a:rPr>
              <a:t>External Assessment </a:t>
            </a:r>
            <a:endParaRPr lang="en-US" sz="2200" dirty="0">
              <a:solidFill>
                <a:srgbClr val="000000"/>
              </a:solidFill>
              <a:latin typeface="Arial" panose="020B0604020202020204" pitchFamily="34" charset="0"/>
            </a:endParaRPr>
          </a:p>
        </p:txBody>
      </p:sp>
      <p:sp>
        <p:nvSpPr>
          <p:cNvPr id="5" name="Text Placeholder 4">
            <a:extLst>
              <a:ext uri="{FF2B5EF4-FFF2-40B4-BE49-F238E27FC236}">
                <a16:creationId xmlns:a16="http://schemas.microsoft.com/office/drawing/2014/main" id="{CA9B0042-EB8C-8541-BB81-A90E7C32CAF0}"/>
              </a:ext>
            </a:extLst>
          </p:cNvPr>
          <p:cNvSpPr>
            <a:spLocks noGrp="1"/>
          </p:cNvSpPr>
          <p:nvPr>
            <p:ph type="body" sz="quarter" idx="22"/>
          </p:nvPr>
        </p:nvSpPr>
        <p:spPr>
          <a:xfrm>
            <a:off x="1459184" y="1934703"/>
            <a:ext cx="2506226" cy="1237497"/>
          </a:xfrm>
        </p:spPr>
        <p:txBody>
          <a:bodyPr vert="horz" lIns="91440" tIns="45720" rIns="91440" bIns="45720" rtlCol="0" anchor="t">
            <a:normAutofit fontScale="92500" lnSpcReduction="10000"/>
          </a:bodyPr>
          <a:lstStyle/>
          <a:p>
            <a:r>
              <a:rPr lang="en-IE" b="1" dirty="0">
                <a:latin typeface="Calibri"/>
                <a:cs typeface="Arial"/>
              </a:rPr>
              <a:t>1. Defining</a:t>
            </a:r>
            <a:r>
              <a:rPr lang="en-IE" b="1" i="0" dirty="0">
                <a:effectLst/>
                <a:latin typeface="Calibri"/>
                <a:cs typeface="Arial"/>
              </a:rPr>
              <a:t> a Carbon Management Strategy</a:t>
            </a:r>
            <a:endParaRPr lang="en-US" b="1" dirty="0">
              <a:latin typeface="Calibri"/>
              <a:cs typeface="Arial"/>
            </a:endParaRPr>
          </a:p>
        </p:txBody>
      </p:sp>
      <p:sp>
        <p:nvSpPr>
          <p:cNvPr id="6" name="Text Placeholder 5">
            <a:extLst>
              <a:ext uri="{FF2B5EF4-FFF2-40B4-BE49-F238E27FC236}">
                <a16:creationId xmlns:a16="http://schemas.microsoft.com/office/drawing/2014/main" id="{095C203C-13B1-4F46-9DB9-B8138F299622}"/>
              </a:ext>
            </a:extLst>
          </p:cNvPr>
          <p:cNvSpPr>
            <a:spLocks noGrp="1"/>
          </p:cNvSpPr>
          <p:nvPr>
            <p:ph type="body" sz="quarter" idx="23"/>
          </p:nvPr>
        </p:nvSpPr>
        <p:spPr>
          <a:xfrm>
            <a:off x="4890125" y="3857054"/>
            <a:ext cx="2506226" cy="1406194"/>
          </a:xfrm>
        </p:spPr>
        <p:txBody>
          <a:bodyPr vert="horz" lIns="91440" tIns="45720" rIns="91440" bIns="45720" rtlCol="0" anchor="t">
            <a:normAutofit/>
          </a:bodyPr>
          <a:lstStyle/>
          <a:p>
            <a:r>
              <a:rPr lang="en-IE" b="1" dirty="0">
                <a:latin typeface="Calibri"/>
                <a:cs typeface="Arial"/>
              </a:rPr>
              <a:t>2. </a:t>
            </a:r>
            <a:r>
              <a:rPr lang="en-IE" b="1" i="0" dirty="0">
                <a:effectLst/>
                <a:latin typeface="Calibri"/>
                <a:cs typeface="Arial"/>
              </a:rPr>
              <a:t>Conduct a full Carbon Footprint</a:t>
            </a:r>
            <a:endParaRPr lang="en-US" b="1" dirty="0">
              <a:latin typeface="Calibri"/>
              <a:cs typeface="Arial"/>
            </a:endParaRPr>
          </a:p>
        </p:txBody>
      </p:sp>
      <p:sp>
        <p:nvSpPr>
          <p:cNvPr id="7" name="Text Placeholder 6">
            <a:extLst>
              <a:ext uri="{FF2B5EF4-FFF2-40B4-BE49-F238E27FC236}">
                <a16:creationId xmlns:a16="http://schemas.microsoft.com/office/drawing/2014/main" id="{2ABA1AA5-87E2-B34A-BE81-8B0AD9A37276}"/>
              </a:ext>
            </a:extLst>
          </p:cNvPr>
          <p:cNvSpPr>
            <a:spLocks noGrp="1"/>
          </p:cNvSpPr>
          <p:nvPr>
            <p:ph type="body" sz="quarter" idx="24"/>
          </p:nvPr>
        </p:nvSpPr>
        <p:spPr>
          <a:xfrm>
            <a:off x="8223426" y="1721455"/>
            <a:ext cx="2832797" cy="1439255"/>
          </a:xfrm>
        </p:spPr>
        <p:txBody>
          <a:bodyPr vert="horz" lIns="91440" tIns="45720" rIns="91440" bIns="45720" rtlCol="0" anchor="t">
            <a:normAutofit/>
          </a:bodyPr>
          <a:lstStyle/>
          <a:p>
            <a:r>
              <a:rPr lang="en-IE" b="1" dirty="0">
                <a:solidFill>
                  <a:srgbClr val="0B582E"/>
                </a:solidFill>
                <a:latin typeface="Calibri"/>
                <a:cs typeface="Arial"/>
              </a:rPr>
              <a:t>3. </a:t>
            </a:r>
            <a:r>
              <a:rPr lang="en-IE" b="1" i="0" dirty="0">
                <a:solidFill>
                  <a:srgbClr val="0B582E"/>
                </a:solidFill>
                <a:effectLst/>
                <a:latin typeface="Calibri"/>
                <a:cs typeface="Arial"/>
              </a:rPr>
              <a:t>Carbon Footprint Verification</a:t>
            </a:r>
            <a:endParaRPr lang="en-US" b="1" dirty="0">
              <a:solidFill>
                <a:srgbClr val="0B582E"/>
              </a:solidFill>
              <a:latin typeface="Calibri"/>
              <a:cs typeface="Arial"/>
            </a:endParaRPr>
          </a:p>
        </p:txBody>
      </p:sp>
      <p:sp>
        <p:nvSpPr>
          <p:cNvPr id="9" name="TextBox 8">
            <a:extLst>
              <a:ext uri="{FF2B5EF4-FFF2-40B4-BE49-F238E27FC236}">
                <a16:creationId xmlns:a16="http://schemas.microsoft.com/office/drawing/2014/main" id="{784AD238-9BFA-D1D6-2535-44FA5908BFEC}"/>
              </a:ext>
            </a:extLst>
          </p:cNvPr>
          <p:cNvSpPr txBox="1"/>
          <p:nvPr/>
        </p:nvSpPr>
        <p:spPr>
          <a:xfrm>
            <a:off x="3652838" y="377576"/>
            <a:ext cx="6105524" cy="692497"/>
          </a:xfrm>
          <a:prstGeom prst="rect">
            <a:avLst/>
          </a:prstGeom>
          <a:noFill/>
        </p:spPr>
        <p:txBody>
          <a:bodyPr wrap="square">
            <a:spAutoFit/>
          </a:bodyPr>
          <a:lstStyle/>
          <a:p>
            <a:r>
              <a:rPr lang="en-IE" sz="3900" b="1" dirty="0">
                <a:solidFill>
                  <a:srgbClr val="297239"/>
                </a:solidFill>
              </a:rPr>
              <a:t>Carbon Footprint Steps</a:t>
            </a:r>
          </a:p>
        </p:txBody>
      </p:sp>
    </p:spTree>
    <p:extLst>
      <p:ext uri="{BB962C8B-B14F-4D97-AF65-F5344CB8AC3E}">
        <p14:creationId xmlns:p14="http://schemas.microsoft.com/office/powerpoint/2010/main" val="998373834"/>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AC8CE539-5F74-4843-9543-01E8F2B842C4}"/>
              </a:ext>
            </a:extLst>
          </p:cNvPr>
          <p:cNvSpPr>
            <a:spLocks noGrp="1"/>
          </p:cNvSpPr>
          <p:nvPr>
            <p:ph type="body" sz="quarter" idx="35"/>
          </p:nvPr>
        </p:nvSpPr>
        <p:spPr>
          <a:xfrm>
            <a:off x="1811249" y="3981899"/>
            <a:ext cx="2767317" cy="2694672"/>
          </a:xfrm>
        </p:spPr>
        <p:txBody>
          <a:bodyPr vert="horz" lIns="91440" tIns="45720" rIns="91440" bIns="45720" rtlCol="0" anchor="t">
            <a:normAutofit/>
          </a:bodyPr>
          <a:lstStyle/>
          <a:p>
            <a:r>
              <a:rPr lang="en-US" sz="2200" dirty="0">
                <a:solidFill>
                  <a:srgbClr val="002A16"/>
                </a:solidFill>
                <a:latin typeface="Calibri"/>
                <a:cs typeface="Calibri"/>
              </a:rPr>
              <a:t>D</a:t>
            </a:r>
            <a:r>
              <a:rPr lang="en-US" sz="2200" b="0" i="0" dirty="0">
                <a:solidFill>
                  <a:srgbClr val="002A16"/>
                </a:solidFill>
                <a:effectLst/>
                <a:latin typeface="Calibri"/>
                <a:cs typeface="Calibri"/>
              </a:rPr>
              <a:t>irect emissions from company-owned and controlled resources </a:t>
            </a:r>
            <a:r>
              <a:rPr lang="en-US" sz="2200" b="0" i="0" dirty="0" err="1">
                <a:solidFill>
                  <a:srgbClr val="002A16"/>
                </a:solidFill>
                <a:effectLst/>
                <a:latin typeface="Calibri"/>
                <a:cs typeface="Calibri"/>
              </a:rPr>
              <a:t>e.g</a:t>
            </a:r>
            <a:r>
              <a:rPr lang="en-US" sz="2200" b="0" i="0" dirty="0">
                <a:solidFill>
                  <a:srgbClr val="002A16"/>
                </a:solidFill>
                <a:effectLst/>
                <a:latin typeface="Calibri"/>
                <a:cs typeface="Calibri"/>
              </a:rPr>
              <a:t> Gas, Oil, Diesel</a:t>
            </a:r>
            <a:endParaRPr lang="en-US" sz="2200">
              <a:latin typeface="Calibri"/>
              <a:cs typeface="Calibri"/>
            </a:endParaRPr>
          </a:p>
        </p:txBody>
      </p:sp>
      <p:sp>
        <p:nvSpPr>
          <p:cNvPr id="4" name="Text Placeholder 3">
            <a:extLst>
              <a:ext uri="{FF2B5EF4-FFF2-40B4-BE49-F238E27FC236}">
                <a16:creationId xmlns:a16="http://schemas.microsoft.com/office/drawing/2014/main" id="{F7C02DA8-BC91-4F42-99A6-D40B565056D0}"/>
              </a:ext>
            </a:extLst>
          </p:cNvPr>
          <p:cNvSpPr>
            <a:spLocks noGrp="1"/>
          </p:cNvSpPr>
          <p:nvPr>
            <p:ph type="body" sz="quarter" idx="36"/>
          </p:nvPr>
        </p:nvSpPr>
        <p:spPr>
          <a:xfrm>
            <a:off x="4739629" y="3981899"/>
            <a:ext cx="2728664" cy="2349880"/>
          </a:xfrm>
        </p:spPr>
        <p:txBody>
          <a:bodyPr vert="horz" lIns="91440" tIns="45720" rIns="91440" bIns="45720" rtlCol="0" anchor="t">
            <a:noAutofit/>
          </a:bodyPr>
          <a:lstStyle/>
          <a:p>
            <a:pPr>
              <a:lnSpc>
                <a:spcPct val="120000"/>
              </a:lnSpc>
            </a:pPr>
            <a:r>
              <a:rPr lang="en-US" sz="2200" b="0" i="0" dirty="0">
                <a:solidFill>
                  <a:srgbClr val="002A16"/>
                </a:solidFill>
                <a:effectLst/>
                <a:latin typeface="Calibri"/>
                <a:cs typeface="Calibri"/>
              </a:rPr>
              <a:t>Indirect emissions from the generation of purchased energy, from a utility provider e.g</a:t>
            </a:r>
            <a:r>
              <a:rPr lang="en-US" sz="2200" dirty="0">
                <a:solidFill>
                  <a:srgbClr val="002A16"/>
                </a:solidFill>
                <a:latin typeface="Calibri"/>
                <a:cs typeface="Calibri"/>
              </a:rPr>
              <a:t>.  electricity</a:t>
            </a:r>
            <a:endParaRPr lang="en-US" sz="2200" dirty="0">
              <a:latin typeface="Calibri"/>
              <a:cs typeface="Calibri"/>
            </a:endParaRPr>
          </a:p>
        </p:txBody>
      </p:sp>
      <p:sp>
        <p:nvSpPr>
          <p:cNvPr id="5" name="Text Placeholder 4">
            <a:extLst>
              <a:ext uri="{FF2B5EF4-FFF2-40B4-BE49-F238E27FC236}">
                <a16:creationId xmlns:a16="http://schemas.microsoft.com/office/drawing/2014/main" id="{BD4890C7-AF96-8148-8BB6-F70711D0BBA1}"/>
              </a:ext>
            </a:extLst>
          </p:cNvPr>
          <p:cNvSpPr>
            <a:spLocks noGrp="1"/>
          </p:cNvSpPr>
          <p:nvPr>
            <p:ph type="body" sz="quarter" idx="37"/>
          </p:nvPr>
        </p:nvSpPr>
        <p:spPr>
          <a:xfrm>
            <a:off x="7722294" y="3986210"/>
            <a:ext cx="3067331" cy="2091569"/>
          </a:xfrm>
        </p:spPr>
        <p:txBody>
          <a:bodyPr vert="horz" lIns="91440" tIns="45720" rIns="91440" bIns="45720" rtlCol="0" anchor="t">
            <a:noAutofit/>
          </a:bodyPr>
          <a:lstStyle/>
          <a:p>
            <a:pPr>
              <a:lnSpc>
                <a:spcPct val="120000"/>
              </a:lnSpc>
            </a:pPr>
            <a:r>
              <a:rPr lang="en-US" sz="2200" b="0" i="0" dirty="0">
                <a:solidFill>
                  <a:srgbClr val="002A16"/>
                </a:solidFill>
                <a:effectLst/>
                <a:latin typeface="Calibri"/>
                <a:cs typeface="Calibri"/>
              </a:rPr>
              <a:t>All indirect emissions not included in scope 2 </a:t>
            </a:r>
            <a:r>
              <a:rPr lang="en-US" sz="2200" dirty="0">
                <a:solidFill>
                  <a:srgbClr val="002A16"/>
                </a:solidFill>
                <a:latin typeface="Calibri"/>
                <a:cs typeface="Calibri"/>
              </a:rPr>
              <a:t> </a:t>
            </a:r>
            <a:r>
              <a:rPr lang="en-US" sz="2200" b="0" i="0" dirty="0">
                <a:solidFill>
                  <a:srgbClr val="002A16"/>
                </a:solidFill>
                <a:effectLst/>
                <a:latin typeface="Calibri"/>
                <a:cs typeface="Calibri"/>
              </a:rPr>
              <a:t>that occur in the value chain e.g</a:t>
            </a:r>
            <a:r>
              <a:rPr lang="en-US" sz="2200" dirty="0">
                <a:solidFill>
                  <a:srgbClr val="002A16"/>
                </a:solidFill>
                <a:latin typeface="Calibri"/>
                <a:cs typeface="Calibri"/>
              </a:rPr>
              <a:t>.  commuting</a:t>
            </a:r>
            <a:r>
              <a:rPr lang="en-US" sz="2200" b="0" i="0" dirty="0">
                <a:solidFill>
                  <a:srgbClr val="002A16"/>
                </a:solidFill>
                <a:effectLst/>
                <a:latin typeface="Calibri"/>
                <a:cs typeface="Calibri"/>
              </a:rPr>
              <a:t>, waste, water</a:t>
            </a:r>
            <a:r>
              <a:rPr lang="en-US" sz="2200" dirty="0">
                <a:solidFill>
                  <a:srgbClr val="002A16"/>
                </a:solidFill>
                <a:latin typeface="Calibri"/>
                <a:cs typeface="Calibri"/>
              </a:rPr>
              <a:t> </a:t>
            </a:r>
            <a:endParaRPr lang="en-US" sz="2200">
              <a:cs typeface="Calibri"/>
            </a:endParaRPr>
          </a:p>
        </p:txBody>
      </p:sp>
      <p:sp>
        <p:nvSpPr>
          <p:cNvPr id="6" name="Text Placeholder 5">
            <a:extLst>
              <a:ext uri="{FF2B5EF4-FFF2-40B4-BE49-F238E27FC236}">
                <a16:creationId xmlns:a16="http://schemas.microsoft.com/office/drawing/2014/main" id="{7F068304-4396-C14E-943A-E7C5A1C1AB34}"/>
              </a:ext>
            </a:extLst>
          </p:cNvPr>
          <p:cNvSpPr>
            <a:spLocks noGrp="1"/>
          </p:cNvSpPr>
          <p:nvPr>
            <p:ph type="body" sz="quarter" idx="39"/>
          </p:nvPr>
        </p:nvSpPr>
        <p:spPr>
          <a:xfrm>
            <a:off x="2223068" y="2304927"/>
            <a:ext cx="2106525" cy="1237497"/>
          </a:xfrm>
        </p:spPr>
        <p:txBody>
          <a:bodyPr>
            <a:normAutofit/>
          </a:bodyPr>
          <a:lstStyle/>
          <a:p>
            <a:r>
              <a:rPr lang="en-US" dirty="0"/>
              <a:t>Scope 1</a:t>
            </a:r>
          </a:p>
        </p:txBody>
      </p:sp>
      <p:sp>
        <p:nvSpPr>
          <p:cNvPr id="7" name="Text Placeholder 6">
            <a:extLst>
              <a:ext uri="{FF2B5EF4-FFF2-40B4-BE49-F238E27FC236}">
                <a16:creationId xmlns:a16="http://schemas.microsoft.com/office/drawing/2014/main" id="{B53A0AED-D587-5E43-84DA-C6383BB82845}"/>
              </a:ext>
            </a:extLst>
          </p:cNvPr>
          <p:cNvSpPr>
            <a:spLocks noGrp="1"/>
          </p:cNvSpPr>
          <p:nvPr>
            <p:ph type="body" sz="quarter" idx="40"/>
          </p:nvPr>
        </p:nvSpPr>
        <p:spPr>
          <a:xfrm>
            <a:off x="5003106" y="2304927"/>
            <a:ext cx="2106525" cy="1237497"/>
          </a:xfrm>
        </p:spPr>
        <p:txBody>
          <a:bodyPr>
            <a:normAutofit/>
          </a:bodyPr>
          <a:lstStyle/>
          <a:p>
            <a:r>
              <a:rPr lang="en-US" dirty="0">
                <a:solidFill>
                  <a:srgbClr val="84BA41"/>
                </a:solidFill>
              </a:rPr>
              <a:t>Scope 2</a:t>
            </a:r>
          </a:p>
        </p:txBody>
      </p:sp>
      <p:sp>
        <p:nvSpPr>
          <p:cNvPr id="8" name="Text Placeholder 7">
            <a:extLst>
              <a:ext uri="{FF2B5EF4-FFF2-40B4-BE49-F238E27FC236}">
                <a16:creationId xmlns:a16="http://schemas.microsoft.com/office/drawing/2014/main" id="{ADC3EE74-C708-9746-9BA8-EA7FAE7B0ABE}"/>
              </a:ext>
            </a:extLst>
          </p:cNvPr>
          <p:cNvSpPr>
            <a:spLocks noGrp="1"/>
          </p:cNvSpPr>
          <p:nvPr>
            <p:ph type="body" sz="quarter" idx="41"/>
          </p:nvPr>
        </p:nvSpPr>
        <p:spPr>
          <a:xfrm>
            <a:off x="7796001" y="2304927"/>
            <a:ext cx="2106525" cy="1237497"/>
          </a:xfrm>
        </p:spPr>
        <p:txBody>
          <a:bodyPr>
            <a:normAutofit/>
          </a:bodyPr>
          <a:lstStyle/>
          <a:p>
            <a:pPr>
              <a:lnSpc>
                <a:spcPct val="110000"/>
              </a:lnSpc>
            </a:pPr>
            <a:r>
              <a:rPr lang="en-US" dirty="0">
                <a:solidFill>
                  <a:srgbClr val="84BA41"/>
                </a:solidFill>
              </a:rPr>
              <a:t>Scope 3</a:t>
            </a:r>
          </a:p>
        </p:txBody>
      </p:sp>
      <p:sp>
        <p:nvSpPr>
          <p:cNvPr id="2" name="Text Placeholder 1">
            <a:extLst>
              <a:ext uri="{FF2B5EF4-FFF2-40B4-BE49-F238E27FC236}">
                <a16:creationId xmlns:a16="http://schemas.microsoft.com/office/drawing/2014/main" id="{27C0B7CD-7BFB-6B45-A6E8-68968253F157}"/>
              </a:ext>
            </a:extLst>
          </p:cNvPr>
          <p:cNvSpPr>
            <a:spLocks noGrp="1"/>
          </p:cNvSpPr>
          <p:nvPr>
            <p:ph type="body" sz="quarter" idx="29"/>
          </p:nvPr>
        </p:nvSpPr>
        <p:spPr>
          <a:xfrm>
            <a:off x="2758645" y="355540"/>
            <a:ext cx="12181236" cy="582221"/>
          </a:xfrm>
        </p:spPr>
        <p:txBody>
          <a:bodyPr>
            <a:normAutofit fontScale="85000" lnSpcReduction="20000"/>
          </a:bodyPr>
          <a:lstStyle/>
          <a:p>
            <a:pPr algn="l">
              <a:lnSpc>
                <a:spcPct val="100000"/>
              </a:lnSpc>
              <a:tabLst>
                <a:tab pos="2420938" algn="l"/>
              </a:tabLst>
            </a:pPr>
            <a:r>
              <a:rPr lang="en-US" sz="4600" b="1" dirty="0">
                <a:solidFill>
                  <a:srgbClr val="297239"/>
                </a:solidFill>
              </a:rPr>
              <a:t>Identifying Emissions Scopes</a:t>
            </a:r>
          </a:p>
        </p:txBody>
      </p:sp>
      <p:sp>
        <p:nvSpPr>
          <p:cNvPr id="44" name="Shape 515">
            <a:extLst>
              <a:ext uri="{FF2B5EF4-FFF2-40B4-BE49-F238E27FC236}">
                <a16:creationId xmlns:a16="http://schemas.microsoft.com/office/drawing/2014/main" id="{7388F608-EC6C-D845-AF36-EC8AB0946679}"/>
              </a:ext>
            </a:extLst>
          </p:cNvPr>
          <p:cNvSpPr/>
          <p:nvPr/>
        </p:nvSpPr>
        <p:spPr>
          <a:xfrm>
            <a:off x="2289474" y="1806838"/>
            <a:ext cx="1956010" cy="1805615"/>
          </a:xfrm>
          <a:prstGeom prst="arc">
            <a:avLst>
              <a:gd name="adj1" fmla="val 16155834"/>
              <a:gd name="adj2" fmla="val 10916307"/>
            </a:avLst>
          </a:prstGeom>
          <a:noFill/>
          <a:ln w="190500" cap="flat" cmpd="sng">
            <a:solidFill>
              <a:srgbClr val="A2CC3A"/>
            </a:solidFill>
            <a:prstDash val="solid"/>
            <a:round/>
            <a:headEnd type="none" w="med" len="med"/>
            <a:tailEnd type="none" w="med" len="med"/>
          </a:ln>
        </p:spPr>
        <p:txBody>
          <a:bodyPr lIns="91389" tIns="45682" rIns="91389" bIns="45682" anchor="ctr" anchorCtr="0">
            <a:noAutofit/>
          </a:bodyPr>
          <a:lstStyle/>
          <a:p>
            <a:pPr algn="ctr"/>
            <a:endParaRPr sz="1349">
              <a:solidFill>
                <a:schemeClr val="dk1"/>
              </a:solidFill>
              <a:latin typeface="Montserrat Light" charset="0"/>
              <a:ea typeface="Montserrat Light" charset="0"/>
              <a:cs typeface="Montserrat Light" charset="0"/>
              <a:sym typeface="Calibri"/>
            </a:endParaRPr>
          </a:p>
        </p:txBody>
      </p:sp>
      <p:sp>
        <p:nvSpPr>
          <p:cNvPr id="45" name="Shape 515">
            <a:extLst>
              <a:ext uri="{FF2B5EF4-FFF2-40B4-BE49-F238E27FC236}">
                <a16:creationId xmlns:a16="http://schemas.microsoft.com/office/drawing/2014/main" id="{E94606FC-4F7A-DD45-ADA4-FC8864920004}"/>
              </a:ext>
            </a:extLst>
          </p:cNvPr>
          <p:cNvSpPr/>
          <p:nvPr/>
        </p:nvSpPr>
        <p:spPr>
          <a:xfrm>
            <a:off x="5056791" y="1806837"/>
            <a:ext cx="1956010" cy="1805615"/>
          </a:xfrm>
          <a:prstGeom prst="arc">
            <a:avLst>
              <a:gd name="adj1" fmla="val 16155834"/>
              <a:gd name="adj2" fmla="val 2910007"/>
            </a:avLst>
          </a:prstGeom>
          <a:noFill/>
          <a:ln w="190500" cap="flat" cmpd="sng">
            <a:solidFill>
              <a:srgbClr val="84BA41"/>
            </a:solidFill>
            <a:prstDash val="solid"/>
            <a:round/>
            <a:headEnd type="none" w="med" len="med"/>
            <a:tailEnd type="none" w="med" len="med"/>
          </a:ln>
        </p:spPr>
        <p:txBody>
          <a:bodyPr lIns="91389" tIns="45682" rIns="91389" bIns="45682" anchor="ctr" anchorCtr="0">
            <a:noAutofit/>
          </a:bodyPr>
          <a:lstStyle/>
          <a:p>
            <a:pPr algn="ctr"/>
            <a:endParaRPr sz="1349">
              <a:solidFill>
                <a:schemeClr val="dk1"/>
              </a:solidFill>
              <a:latin typeface="Montserrat Light" charset="0"/>
              <a:ea typeface="Montserrat Light" charset="0"/>
              <a:cs typeface="Montserrat Light" charset="0"/>
              <a:sym typeface="Calibri"/>
            </a:endParaRPr>
          </a:p>
        </p:txBody>
      </p:sp>
      <p:sp>
        <p:nvSpPr>
          <p:cNvPr id="46" name="Shape 515">
            <a:extLst>
              <a:ext uri="{FF2B5EF4-FFF2-40B4-BE49-F238E27FC236}">
                <a16:creationId xmlns:a16="http://schemas.microsoft.com/office/drawing/2014/main" id="{F9B8EC79-F90D-C04A-8FE7-CE450C10F97C}"/>
              </a:ext>
            </a:extLst>
          </p:cNvPr>
          <p:cNvSpPr/>
          <p:nvPr/>
        </p:nvSpPr>
        <p:spPr>
          <a:xfrm>
            <a:off x="7823221" y="1806837"/>
            <a:ext cx="1956010" cy="1805615"/>
          </a:xfrm>
          <a:prstGeom prst="arc">
            <a:avLst>
              <a:gd name="adj1" fmla="val 16155834"/>
              <a:gd name="adj2" fmla="val 7876662"/>
            </a:avLst>
          </a:prstGeom>
          <a:noFill/>
          <a:ln w="190500" cap="flat" cmpd="sng">
            <a:solidFill>
              <a:srgbClr val="468940"/>
            </a:solidFill>
            <a:prstDash val="solid"/>
            <a:round/>
            <a:headEnd type="none" w="med" len="med"/>
            <a:tailEnd type="none" w="med" len="med"/>
          </a:ln>
        </p:spPr>
        <p:txBody>
          <a:bodyPr lIns="91389" tIns="45682" rIns="91389" bIns="45682" anchor="ctr" anchorCtr="0">
            <a:noAutofit/>
          </a:bodyPr>
          <a:lstStyle/>
          <a:p>
            <a:pPr algn="ctr"/>
            <a:endParaRPr sz="1349">
              <a:solidFill>
                <a:schemeClr val="dk1"/>
              </a:solidFill>
              <a:latin typeface="Montserrat Light" charset="0"/>
              <a:ea typeface="Montserrat Light" charset="0"/>
              <a:cs typeface="Montserrat Light" charset="0"/>
              <a:sym typeface="Calibri"/>
            </a:endParaRPr>
          </a:p>
        </p:txBody>
      </p:sp>
    </p:spTree>
    <p:extLst>
      <p:ext uri="{BB962C8B-B14F-4D97-AF65-F5344CB8AC3E}">
        <p14:creationId xmlns:p14="http://schemas.microsoft.com/office/powerpoint/2010/main" val="265494081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Shape 2546">
            <a:extLst>
              <a:ext uri="{FF2B5EF4-FFF2-40B4-BE49-F238E27FC236}">
                <a16:creationId xmlns:a16="http://schemas.microsoft.com/office/drawing/2014/main" id="{2B50E009-0F56-5C4F-A27C-026B293FA1DF}"/>
              </a:ext>
            </a:extLst>
          </p:cNvPr>
          <p:cNvSpPr/>
          <p:nvPr/>
        </p:nvSpPr>
        <p:spPr>
          <a:xfrm>
            <a:off x="4845371" y="5307663"/>
            <a:ext cx="482220" cy="394544"/>
          </a:xfrm>
          <a:custGeom>
            <a:avLst/>
            <a:gdLst/>
            <a:ahLst/>
            <a:cxnLst>
              <a:cxn ang="0">
                <a:pos x="wd2" y="hd2"/>
              </a:cxn>
              <a:cxn ang="5400000">
                <a:pos x="wd2" y="hd2"/>
              </a:cxn>
              <a:cxn ang="10800000">
                <a:pos x="wd2" y="hd2"/>
              </a:cxn>
              <a:cxn ang="16200000">
                <a:pos x="wd2" y="hd2"/>
              </a:cxn>
            </a:cxnLst>
            <a:rect l="0" t="0" r="r" b="b"/>
            <a:pathLst>
              <a:path w="21600" h="21600" extrusionOk="0">
                <a:moveTo>
                  <a:pt x="20618" y="20400"/>
                </a:moveTo>
                <a:lnTo>
                  <a:pt x="18655" y="20400"/>
                </a:lnTo>
                <a:lnTo>
                  <a:pt x="18655" y="1200"/>
                </a:lnTo>
                <a:lnTo>
                  <a:pt x="20618" y="1200"/>
                </a:lnTo>
                <a:cubicBezTo>
                  <a:pt x="20618" y="1200"/>
                  <a:pt x="20618" y="20400"/>
                  <a:pt x="20618" y="20400"/>
                </a:cubicBezTo>
                <a:close/>
                <a:moveTo>
                  <a:pt x="21109" y="0"/>
                </a:moveTo>
                <a:lnTo>
                  <a:pt x="18164" y="0"/>
                </a:lnTo>
                <a:cubicBezTo>
                  <a:pt x="17893" y="0"/>
                  <a:pt x="17673" y="269"/>
                  <a:pt x="17673" y="600"/>
                </a:cubicBezTo>
                <a:lnTo>
                  <a:pt x="17673" y="21000"/>
                </a:lnTo>
                <a:cubicBezTo>
                  <a:pt x="17673" y="21332"/>
                  <a:pt x="17893" y="21600"/>
                  <a:pt x="18164" y="21600"/>
                </a:cubicBezTo>
                <a:lnTo>
                  <a:pt x="21109" y="21600"/>
                </a:lnTo>
                <a:cubicBezTo>
                  <a:pt x="21380" y="21600"/>
                  <a:pt x="21600" y="21332"/>
                  <a:pt x="21600" y="21000"/>
                </a:cubicBezTo>
                <a:lnTo>
                  <a:pt x="21600" y="600"/>
                </a:lnTo>
                <a:cubicBezTo>
                  <a:pt x="21600" y="269"/>
                  <a:pt x="21380" y="0"/>
                  <a:pt x="21109" y="0"/>
                </a:cubicBezTo>
                <a:moveTo>
                  <a:pt x="8836" y="20400"/>
                </a:moveTo>
                <a:lnTo>
                  <a:pt x="6873" y="20400"/>
                </a:lnTo>
                <a:lnTo>
                  <a:pt x="6873" y="3600"/>
                </a:lnTo>
                <a:lnTo>
                  <a:pt x="8836" y="3600"/>
                </a:lnTo>
                <a:cubicBezTo>
                  <a:pt x="8836" y="3600"/>
                  <a:pt x="8836" y="20400"/>
                  <a:pt x="8836" y="20400"/>
                </a:cubicBezTo>
                <a:close/>
                <a:moveTo>
                  <a:pt x="9327" y="2400"/>
                </a:moveTo>
                <a:lnTo>
                  <a:pt x="6382" y="2400"/>
                </a:lnTo>
                <a:cubicBezTo>
                  <a:pt x="6111" y="2400"/>
                  <a:pt x="5891" y="2669"/>
                  <a:pt x="5891" y="3000"/>
                </a:cubicBezTo>
                <a:lnTo>
                  <a:pt x="5891" y="21000"/>
                </a:lnTo>
                <a:cubicBezTo>
                  <a:pt x="5891" y="21332"/>
                  <a:pt x="6111" y="21600"/>
                  <a:pt x="6382" y="21600"/>
                </a:cubicBezTo>
                <a:lnTo>
                  <a:pt x="9327" y="21600"/>
                </a:lnTo>
                <a:cubicBezTo>
                  <a:pt x="9598" y="21600"/>
                  <a:pt x="9818" y="21332"/>
                  <a:pt x="9818" y="21000"/>
                </a:cubicBezTo>
                <a:lnTo>
                  <a:pt x="9818" y="3000"/>
                </a:lnTo>
                <a:cubicBezTo>
                  <a:pt x="9818" y="2669"/>
                  <a:pt x="9598" y="2400"/>
                  <a:pt x="9327" y="2400"/>
                </a:cubicBezTo>
                <a:moveTo>
                  <a:pt x="14727" y="20400"/>
                </a:moveTo>
                <a:lnTo>
                  <a:pt x="12764" y="20400"/>
                </a:lnTo>
                <a:lnTo>
                  <a:pt x="12764" y="10800"/>
                </a:lnTo>
                <a:lnTo>
                  <a:pt x="14727" y="10800"/>
                </a:lnTo>
                <a:cubicBezTo>
                  <a:pt x="14727" y="10800"/>
                  <a:pt x="14727" y="20400"/>
                  <a:pt x="14727" y="20400"/>
                </a:cubicBezTo>
                <a:close/>
                <a:moveTo>
                  <a:pt x="15218" y="9600"/>
                </a:moveTo>
                <a:lnTo>
                  <a:pt x="12273" y="9600"/>
                </a:lnTo>
                <a:cubicBezTo>
                  <a:pt x="12002" y="9600"/>
                  <a:pt x="11782" y="9869"/>
                  <a:pt x="11782" y="10200"/>
                </a:cubicBezTo>
                <a:lnTo>
                  <a:pt x="11782" y="21000"/>
                </a:lnTo>
                <a:cubicBezTo>
                  <a:pt x="11782" y="21332"/>
                  <a:pt x="12002" y="21600"/>
                  <a:pt x="12273" y="21600"/>
                </a:cubicBezTo>
                <a:lnTo>
                  <a:pt x="15218" y="21600"/>
                </a:lnTo>
                <a:cubicBezTo>
                  <a:pt x="15489" y="21600"/>
                  <a:pt x="15709" y="21332"/>
                  <a:pt x="15709" y="21000"/>
                </a:cubicBezTo>
                <a:lnTo>
                  <a:pt x="15709" y="10200"/>
                </a:lnTo>
                <a:cubicBezTo>
                  <a:pt x="15709" y="9869"/>
                  <a:pt x="15489" y="9600"/>
                  <a:pt x="15218" y="9600"/>
                </a:cubicBezTo>
                <a:moveTo>
                  <a:pt x="2945" y="20400"/>
                </a:moveTo>
                <a:lnTo>
                  <a:pt x="982" y="20400"/>
                </a:lnTo>
                <a:lnTo>
                  <a:pt x="982" y="14400"/>
                </a:lnTo>
                <a:lnTo>
                  <a:pt x="2945" y="14400"/>
                </a:lnTo>
                <a:cubicBezTo>
                  <a:pt x="2945" y="14400"/>
                  <a:pt x="2945" y="20400"/>
                  <a:pt x="2945" y="20400"/>
                </a:cubicBezTo>
                <a:close/>
                <a:moveTo>
                  <a:pt x="3436" y="13200"/>
                </a:moveTo>
                <a:lnTo>
                  <a:pt x="491" y="13200"/>
                </a:lnTo>
                <a:cubicBezTo>
                  <a:pt x="220" y="13200"/>
                  <a:pt x="0" y="13469"/>
                  <a:pt x="0" y="13800"/>
                </a:cubicBezTo>
                <a:lnTo>
                  <a:pt x="0" y="21000"/>
                </a:lnTo>
                <a:cubicBezTo>
                  <a:pt x="0" y="21332"/>
                  <a:pt x="220" y="21600"/>
                  <a:pt x="491" y="21600"/>
                </a:cubicBezTo>
                <a:lnTo>
                  <a:pt x="3436" y="21600"/>
                </a:lnTo>
                <a:cubicBezTo>
                  <a:pt x="3707" y="21600"/>
                  <a:pt x="3927" y="21332"/>
                  <a:pt x="3927" y="21000"/>
                </a:cubicBezTo>
                <a:lnTo>
                  <a:pt x="3927" y="13800"/>
                </a:lnTo>
                <a:cubicBezTo>
                  <a:pt x="3927" y="13469"/>
                  <a:pt x="3707" y="13200"/>
                  <a:pt x="3436" y="13200"/>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1" name="Shape 2617">
            <a:extLst>
              <a:ext uri="{FF2B5EF4-FFF2-40B4-BE49-F238E27FC236}">
                <a16:creationId xmlns:a16="http://schemas.microsoft.com/office/drawing/2014/main" id="{47303612-5876-1642-BCF0-D40D16243FC8}"/>
              </a:ext>
            </a:extLst>
          </p:cNvPr>
          <p:cNvSpPr/>
          <p:nvPr/>
        </p:nvSpPr>
        <p:spPr>
          <a:xfrm>
            <a:off x="9237692" y="5307620"/>
            <a:ext cx="482220" cy="394587"/>
          </a:xfrm>
          <a:custGeom>
            <a:avLst/>
            <a:gdLst/>
            <a:ahLst/>
            <a:cxnLst>
              <a:cxn ang="0">
                <a:pos x="wd2" y="hd2"/>
              </a:cxn>
              <a:cxn ang="5400000">
                <a:pos x="wd2" y="hd2"/>
              </a:cxn>
              <a:cxn ang="10800000">
                <a:pos x="wd2" y="hd2"/>
              </a:cxn>
              <a:cxn ang="16200000">
                <a:pos x="wd2" y="hd2"/>
              </a:cxn>
            </a:cxnLst>
            <a:rect l="0" t="0" r="r" b="b"/>
            <a:pathLst>
              <a:path w="21600" h="21600" extrusionOk="0">
                <a:moveTo>
                  <a:pt x="4457" y="20400"/>
                </a:moveTo>
                <a:cubicBezTo>
                  <a:pt x="4686" y="18711"/>
                  <a:pt x="5897" y="18036"/>
                  <a:pt x="7134" y="17493"/>
                </a:cubicBezTo>
                <a:lnTo>
                  <a:pt x="7173" y="17477"/>
                </a:lnTo>
                <a:cubicBezTo>
                  <a:pt x="8055" y="17190"/>
                  <a:pt x="9626" y="16039"/>
                  <a:pt x="9626" y="13569"/>
                </a:cubicBezTo>
                <a:cubicBezTo>
                  <a:pt x="9626" y="11474"/>
                  <a:pt x="8932" y="10452"/>
                  <a:pt x="8558" y="9902"/>
                </a:cubicBezTo>
                <a:cubicBezTo>
                  <a:pt x="8484" y="9791"/>
                  <a:pt x="8394" y="9649"/>
                  <a:pt x="8414" y="9680"/>
                </a:cubicBezTo>
                <a:cubicBezTo>
                  <a:pt x="8384" y="9599"/>
                  <a:pt x="8237" y="9129"/>
                  <a:pt x="8449" y="8035"/>
                </a:cubicBezTo>
                <a:cubicBezTo>
                  <a:pt x="8549" y="7522"/>
                  <a:pt x="8380" y="7241"/>
                  <a:pt x="8380" y="7241"/>
                </a:cubicBezTo>
                <a:cubicBezTo>
                  <a:pt x="8112" y="6505"/>
                  <a:pt x="7614" y="5133"/>
                  <a:pt x="7988" y="4025"/>
                </a:cubicBezTo>
                <a:cubicBezTo>
                  <a:pt x="8490" y="2492"/>
                  <a:pt x="8935" y="2190"/>
                  <a:pt x="9741" y="1747"/>
                </a:cubicBezTo>
                <a:cubicBezTo>
                  <a:pt x="9788" y="1721"/>
                  <a:pt x="9834" y="1691"/>
                  <a:pt x="9877" y="1657"/>
                </a:cubicBezTo>
                <a:cubicBezTo>
                  <a:pt x="10029" y="1535"/>
                  <a:pt x="10674" y="1200"/>
                  <a:pt x="11403" y="1200"/>
                </a:cubicBezTo>
                <a:cubicBezTo>
                  <a:pt x="11768" y="1200"/>
                  <a:pt x="12075" y="1285"/>
                  <a:pt x="12318" y="1454"/>
                </a:cubicBezTo>
                <a:cubicBezTo>
                  <a:pt x="12610" y="1655"/>
                  <a:pt x="12890" y="2039"/>
                  <a:pt x="13313" y="3271"/>
                </a:cubicBezTo>
                <a:cubicBezTo>
                  <a:pt x="14101" y="5469"/>
                  <a:pt x="13602" y="6698"/>
                  <a:pt x="13350" y="7124"/>
                </a:cubicBezTo>
                <a:cubicBezTo>
                  <a:pt x="13183" y="7407"/>
                  <a:pt x="13126" y="7764"/>
                  <a:pt x="13191" y="8102"/>
                </a:cubicBezTo>
                <a:cubicBezTo>
                  <a:pt x="13386" y="9109"/>
                  <a:pt x="13260" y="9534"/>
                  <a:pt x="13227" y="9619"/>
                </a:cubicBezTo>
                <a:cubicBezTo>
                  <a:pt x="13219" y="9631"/>
                  <a:pt x="13101" y="9814"/>
                  <a:pt x="13041" y="9902"/>
                </a:cubicBezTo>
                <a:cubicBezTo>
                  <a:pt x="12668" y="10452"/>
                  <a:pt x="11973" y="11474"/>
                  <a:pt x="11973" y="13569"/>
                </a:cubicBezTo>
                <a:cubicBezTo>
                  <a:pt x="11973" y="16039"/>
                  <a:pt x="13545" y="17190"/>
                  <a:pt x="14427" y="17477"/>
                </a:cubicBezTo>
                <a:lnTo>
                  <a:pt x="14466" y="17493"/>
                </a:lnTo>
                <a:cubicBezTo>
                  <a:pt x="15703" y="18036"/>
                  <a:pt x="16914" y="18711"/>
                  <a:pt x="17143" y="20400"/>
                </a:cubicBezTo>
                <a:cubicBezTo>
                  <a:pt x="17143" y="20400"/>
                  <a:pt x="4457" y="20400"/>
                  <a:pt x="4457" y="20400"/>
                </a:cubicBezTo>
                <a:close/>
                <a:moveTo>
                  <a:pt x="14715" y="16328"/>
                </a:moveTo>
                <a:cubicBezTo>
                  <a:pt x="14715" y="16328"/>
                  <a:pt x="12955" y="15815"/>
                  <a:pt x="12955" y="13569"/>
                </a:cubicBezTo>
                <a:cubicBezTo>
                  <a:pt x="12955" y="11596"/>
                  <a:pt x="13678" y="10901"/>
                  <a:pt x="13957" y="10421"/>
                </a:cubicBezTo>
                <a:cubicBezTo>
                  <a:pt x="13957" y="10421"/>
                  <a:pt x="14531" y="9807"/>
                  <a:pt x="14146" y="7826"/>
                </a:cubicBezTo>
                <a:cubicBezTo>
                  <a:pt x="14787" y="6740"/>
                  <a:pt x="14995" y="4972"/>
                  <a:pt x="14211" y="2789"/>
                </a:cubicBezTo>
                <a:cubicBezTo>
                  <a:pt x="13774" y="1514"/>
                  <a:pt x="13389" y="815"/>
                  <a:pt x="12801" y="409"/>
                </a:cubicBezTo>
                <a:cubicBezTo>
                  <a:pt x="12370" y="110"/>
                  <a:pt x="11880" y="0"/>
                  <a:pt x="11403" y="0"/>
                </a:cubicBezTo>
                <a:cubicBezTo>
                  <a:pt x="10516" y="0"/>
                  <a:pt x="9675" y="384"/>
                  <a:pt x="9339" y="653"/>
                </a:cubicBezTo>
                <a:cubicBezTo>
                  <a:pt x="8357" y="1192"/>
                  <a:pt x="7697" y="1688"/>
                  <a:pt x="7077" y="3579"/>
                </a:cubicBezTo>
                <a:cubicBezTo>
                  <a:pt x="6540" y="5168"/>
                  <a:pt x="7179" y="6892"/>
                  <a:pt x="7494" y="7758"/>
                </a:cubicBezTo>
                <a:cubicBezTo>
                  <a:pt x="7110" y="9740"/>
                  <a:pt x="7642" y="10421"/>
                  <a:pt x="7642" y="10421"/>
                </a:cubicBezTo>
                <a:cubicBezTo>
                  <a:pt x="7922" y="10901"/>
                  <a:pt x="8644" y="11596"/>
                  <a:pt x="8644" y="13569"/>
                </a:cubicBezTo>
                <a:cubicBezTo>
                  <a:pt x="8644" y="15815"/>
                  <a:pt x="6885" y="16328"/>
                  <a:pt x="6885" y="16328"/>
                </a:cubicBezTo>
                <a:cubicBezTo>
                  <a:pt x="5768" y="16819"/>
                  <a:pt x="3436" y="17760"/>
                  <a:pt x="3436" y="21000"/>
                </a:cubicBezTo>
                <a:cubicBezTo>
                  <a:pt x="3436" y="21000"/>
                  <a:pt x="3436" y="21600"/>
                  <a:pt x="3927" y="21600"/>
                </a:cubicBezTo>
                <a:lnTo>
                  <a:pt x="17673" y="21600"/>
                </a:lnTo>
                <a:cubicBezTo>
                  <a:pt x="18164" y="21600"/>
                  <a:pt x="18164" y="21000"/>
                  <a:pt x="18164" y="21000"/>
                </a:cubicBezTo>
                <a:cubicBezTo>
                  <a:pt x="18164" y="17760"/>
                  <a:pt x="15832" y="16819"/>
                  <a:pt x="14715" y="16328"/>
                </a:cubicBezTo>
                <a:moveTo>
                  <a:pt x="19516" y="15006"/>
                </a:moveTo>
                <a:cubicBezTo>
                  <a:pt x="19516" y="15006"/>
                  <a:pt x="18416" y="14701"/>
                  <a:pt x="18416" y="12954"/>
                </a:cubicBezTo>
                <a:cubicBezTo>
                  <a:pt x="18416" y="11419"/>
                  <a:pt x="18794" y="10879"/>
                  <a:pt x="19017" y="10506"/>
                </a:cubicBezTo>
                <a:cubicBezTo>
                  <a:pt x="19017" y="10506"/>
                  <a:pt x="19443" y="9975"/>
                  <a:pt x="19136" y="8435"/>
                </a:cubicBezTo>
                <a:cubicBezTo>
                  <a:pt x="19388" y="7760"/>
                  <a:pt x="19900" y="6419"/>
                  <a:pt x="19470" y="5184"/>
                </a:cubicBezTo>
                <a:cubicBezTo>
                  <a:pt x="18974" y="3714"/>
                  <a:pt x="18645" y="3327"/>
                  <a:pt x="17860" y="2908"/>
                </a:cubicBezTo>
                <a:cubicBezTo>
                  <a:pt x="17591" y="2699"/>
                  <a:pt x="16918" y="2400"/>
                  <a:pt x="16208" y="2400"/>
                </a:cubicBezTo>
                <a:cubicBezTo>
                  <a:pt x="15873" y="2400"/>
                  <a:pt x="15531" y="2473"/>
                  <a:pt x="15218" y="2647"/>
                </a:cubicBezTo>
                <a:cubicBezTo>
                  <a:pt x="15343" y="3035"/>
                  <a:pt x="15449" y="3420"/>
                  <a:pt x="15525" y="3799"/>
                </a:cubicBezTo>
                <a:cubicBezTo>
                  <a:pt x="15537" y="3790"/>
                  <a:pt x="15550" y="3779"/>
                  <a:pt x="15563" y="3770"/>
                </a:cubicBezTo>
                <a:cubicBezTo>
                  <a:pt x="15730" y="3657"/>
                  <a:pt x="15948" y="3600"/>
                  <a:pt x="16208" y="3600"/>
                </a:cubicBezTo>
                <a:cubicBezTo>
                  <a:pt x="16716" y="3600"/>
                  <a:pt x="17211" y="3825"/>
                  <a:pt x="17332" y="3919"/>
                </a:cubicBezTo>
                <a:cubicBezTo>
                  <a:pt x="17375" y="3953"/>
                  <a:pt x="17421" y="3983"/>
                  <a:pt x="17467" y="4008"/>
                </a:cubicBezTo>
                <a:cubicBezTo>
                  <a:pt x="17950" y="4265"/>
                  <a:pt x="18131" y="4362"/>
                  <a:pt x="18562" y="5641"/>
                </a:cubicBezTo>
                <a:cubicBezTo>
                  <a:pt x="18822" y="6387"/>
                  <a:pt x="18452" y="7378"/>
                  <a:pt x="18253" y="7911"/>
                </a:cubicBezTo>
                <a:cubicBezTo>
                  <a:pt x="18161" y="8156"/>
                  <a:pt x="18130" y="8457"/>
                  <a:pt x="18182" y="8718"/>
                </a:cubicBezTo>
                <a:cubicBezTo>
                  <a:pt x="18316" y="9392"/>
                  <a:pt x="18254" y="9706"/>
                  <a:pt x="18232" y="9784"/>
                </a:cubicBezTo>
                <a:cubicBezTo>
                  <a:pt x="18230" y="9788"/>
                  <a:pt x="18227" y="9793"/>
                  <a:pt x="18224" y="9798"/>
                </a:cubicBezTo>
                <a:lnTo>
                  <a:pt x="18191" y="9853"/>
                </a:lnTo>
                <a:cubicBezTo>
                  <a:pt x="17926" y="10290"/>
                  <a:pt x="17434" y="11106"/>
                  <a:pt x="17434" y="12954"/>
                </a:cubicBezTo>
                <a:cubicBezTo>
                  <a:pt x="17434" y="15019"/>
                  <a:pt x="18570" y="15933"/>
                  <a:pt x="19229" y="16155"/>
                </a:cubicBezTo>
                <a:cubicBezTo>
                  <a:pt x="19856" y="16429"/>
                  <a:pt x="20435" y="16859"/>
                  <a:pt x="20582" y="17999"/>
                </a:cubicBezTo>
                <a:lnTo>
                  <a:pt x="18459" y="18000"/>
                </a:lnTo>
                <a:cubicBezTo>
                  <a:pt x="18647" y="18353"/>
                  <a:pt x="18802" y="18755"/>
                  <a:pt x="18920" y="19200"/>
                </a:cubicBezTo>
                <a:lnTo>
                  <a:pt x="21109" y="19199"/>
                </a:lnTo>
                <a:cubicBezTo>
                  <a:pt x="21600" y="19199"/>
                  <a:pt x="21600" y="18599"/>
                  <a:pt x="21600" y="18599"/>
                </a:cubicBezTo>
                <a:cubicBezTo>
                  <a:pt x="21600" y="16199"/>
                  <a:pt x="20410" y="15388"/>
                  <a:pt x="19516" y="15006"/>
                </a:cubicBezTo>
                <a:moveTo>
                  <a:pt x="2371" y="16155"/>
                </a:moveTo>
                <a:cubicBezTo>
                  <a:pt x="3030" y="15933"/>
                  <a:pt x="4166" y="15019"/>
                  <a:pt x="4166" y="12954"/>
                </a:cubicBezTo>
                <a:cubicBezTo>
                  <a:pt x="4166" y="11106"/>
                  <a:pt x="3673" y="10290"/>
                  <a:pt x="3409" y="9853"/>
                </a:cubicBezTo>
                <a:lnTo>
                  <a:pt x="3376" y="9798"/>
                </a:lnTo>
                <a:cubicBezTo>
                  <a:pt x="3373" y="9793"/>
                  <a:pt x="3370" y="9788"/>
                  <a:pt x="3367" y="9784"/>
                </a:cubicBezTo>
                <a:cubicBezTo>
                  <a:pt x="3346" y="9706"/>
                  <a:pt x="3283" y="9392"/>
                  <a:pt x="3418" y="8718"/>
                </a:cubicBezTo>
                <a:cubicBezTo>
                  <a:pt x="3470" y="8457"/>
                  <a:pt x="3439" y="8156"/>
                  <a:pt x="3347" y="7911"/>
                </a:cubicBezTo>
                <a:cubicBezTo>
                  <a:pt x="3148" y="7378"/>
                  <a:pt x="2778" y="6387"/>
                  <a:pt x="3038" y="5641"/>
                </a:cubicBezTo>
                <a:cubicBezTo>
                  <a:pt x="3469" y="4362"/>
                  <a:pt x="3649" y="4265"/>
                  <a:pt x="4133" y="4008"/>
                </a:cubicBezTo>
                <a:cubicBezTo>
                  <a:pt x="4180" y="3983"/>
                  <a:pt x="4225" y="3953"/>
                  <a:pt x="4268" y="3919"/>
                </a:cubicBezTo>
                <a:cubicBezTo>
                  <a:pt x="4389" y="3825"/>
                  <a:pt x="4884" y="3600"/>
                  <a:pt x="5392" y="3600"/>
                </a:cubicBezTo>
                <a:cubicBezTo>
                  <a:pt x="5636" y="3600"/>
                  <a:pt x="5839" y="3655"/>
                  <a:pt x="6002" y="3755"/>
                </a:cubicBezTo>
                <a:cubicBezTo>
                  <a:pt x="6045" y="3548"/>
                  <a:pt x="6096" y="3341"/>
                  <a:pt x="6165" y="3134"/>
                </a:cubicBezTo>
                <a:cubicBezTo>
                  <a:pt x="6225" y="2950"/>
                  <a:pt x="6289" y="2793"/>
                  <a:pt x="6351" y="2630"/>
                </a:cubicBezTo>
                <a:cubicBezTo>
                  <a:pt x="6046" y="2468"/>
                  <a:pt x="5716" y="2400"/>
                  <a:pt x="5392" y="2400"/>
                </a:cubicBezTo>
                <a:cubicBezTo>
                  <a:pt x="4682" y="2400"/>
                  <a:pt x="4009" y="2699"/>
                  <a:pt x="3740" y="2908"/>
                </a:cubicBezTo>
                <a:cubicBezTo>
                  <a:pt x="2955" y="3327"/>
                  <a:pt x="2625" y="3714"/>
                  <a:pt x="2130" y="5184"/>
                </a:cubicBezTo>
                <a:cubicBezTo>
                  <a:pt x="1700" y="6419"/>
                  <a:pt x="2212" y="7760"/>
                  <a:pt x="2464" y="8435"/>
                </a:cubicBezTo>
                <a:cubicBezTo>
                  <a:pt x="2156" y="9975"/>
                  <a:pt x="2583" y="10506"/>
                  <a:pt x="2583" y="10506"/>
                </a:cubicBezTo>
                <a:cubicBezTo>
                  <a:pt x="2806" y="10879"/>
                  <a:pt x="3185" y="11419"/>
                  <a:pt x="3185" y="12954"/>
                </a:cubicBezTo>
                <a:cubicBezTo>
                  <a:pt x="3185" y="14701"/>
                  <a:pt x="2084" y="15006"/>
                  <a:pt x="2084" y="15006"/>
                </a:cubicBezTo>
                <a:cubicBezTo>
                  <a:pt x="1191" y="15388"/>
                  <a:pt x="0" y="16199"/>
                  <a:pt x="0" y="18599"/>
                </a:cubicBezTo>
                <a:cubicBezTo>
                  <a:pt x="0" y="18599"/>
                  <a:pt x="0" y="19199"/>
                  <a:pt x="491" y="19199"/>
                </a:cubicBezTo>
                <a:lnTo>
                  <a:pt x="2680" y="19200"/>
                </a:lnTo>
                <a:cubicBezTo>
                  <a:pt x="2798" y="18755"/>
                  <a:pt x="2952" y="18353"/>
                  <a:pt x="3141" y="18000"/>
                </a:cubicBezTo>
                <a:lnTo>
                  <a:pt x="1018" y="17999"/>
                </a:lnTo>
                <a:cubicBezTo>
                  <a:pt x="1165" y="16859"/>
                  <a:pt x="1744" y="16429"/>
                  <a:pt x="2371" y="16155"/>
                </a:cubicBezTo>
              </a:path>
            </a:pathLst>
          </a:custGeom>
          <a:solidFill>
            <a:schemeClr val="bg1"/>
          </a:solidFill>
          <a:ln w="12700">
            <a:miter lim="400000"/>
          </a:ln>
        </p:spPr>
        <p:txBody>
          <a:bodyPr lIns="38090" tIns="38090" rIns="38090" bIns="38090" anchor="ctr"/>
          <a:lstStyle/>
          <a:p>
            <a:pPr defTabSz="457063">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2" name="Shape 2808">
            <a:extLst>
              <a:ext uri="{FF2B5EF4-FFF2-40B4-BE49-F238E27FC236}">
                <a16:creationId xmlns:a16="http://schemas.microsoft.com/office/drawing/2014/main" id="{DDA331EF-8ED3-A042-B265-E2D76697D365}"/>
              </a:ext>
            </a:extLst>
          </p:cNvPr>
          <p:cNvSpPr/>
          <p:nvPr/>
        </p:nvSpPr>
        <p:spPr>
          <a:xfrm>
            <a:off x="2638134" y="3002362"/>
            <a:ext cx="482219" cy="482219"/>
          </a:xfrm>
          <a:custGeom>
            <a:avLst/>
            <a:gdLst/>
            <a:ahLst/>
            <a:cxnLst>
              <a:cxn ang="0">
                <a:pos x="wd2" y="hd2"/>
              </a:cxn>
              <a:cxn ang="5400000">
                <a:pos x="wd2" y="hd2"/>
              </a:cxn>
              <a:cxn ang="10800000">
                <a:pos x="wd2" y="hd2"/>
              </a:cxn>
              <a:cxn ang="16200000">
                <a:pos x="wd2" y="hd2"/>
              </a:cxn>
            </a:cxnLst>
            <a:rect l="0" t="0" r="r" b="b"/>
            <a:pathLst>
              <a:path w="21600" h="21600" extrusionOk="0">
                <a:moveTo>
                  <a:pt x="17075" y="14727"/>
                </a:moveTo>
                <a:lnTo>
                  <a:pt x="17294" y="12764"/>
                </a:lnTo>
                <a:lnTo>
                  <a:pt x="19843" y="12764"/>
                </a:lnTo>
                <a:lnTo>
                  <a:pt x="19406" y="14727"/>
                </a:lnTo>
                <a:cubicBezTo>
                  <a:pt x="19406" y="14727"/>
                  <a:pt x="17075" y="14727"/>
                  <a:pt x="17075" y="14727"/>
                </a:cubicBezTo>
                <a:close/>
                <a:moveTo>
                  <a:pt x="18752" y="17673"/>
                </a:moveTo>
                <a:lnTo>
                  <a:pt x="16748" y="17673"/>
                </a:lnTo>
                <a:lnTo>
                  <a:pt x="16967" y="15709"/>
                </a:lnTo>
                <a:lnTo>
                  <a:pt x="19188" y="15709"/>
                </a:lnTo>
                <a:cubicBezTo>
                  <a:pt x="19188" y="15709"/>
                  <a:pt x="18752" y="17673"/>
                  <a:pt x="18752" y="17673"/>
                </a:cubicBezTo>
                <a:close/>
                <a:moveTo>
                  <a:pt x="17673" y="20618"/>
                </a:moveTo>
                <a:cubicBezTo>
                  <a:pt x="17131" y="20618"/>
                  <a:pt x="16691" y="20179"/>
                  <a:pt x="16691" y="19636"/>
                </a:cubicBezTo>
                <a:cubicBezTo>
                  <a:pt x="16691" y="19095"/>
                  <a:pt x="17131" y="18655"/>
                  <a:pt x="17673" y="18655"/>
                </a:cubicBezTo>
                <a:cubicBezTo>
                  <a:pt x="18215" y="18655"/>
                  <a:pt x="18655" y="19095"/>
                  <a:pt x="18655" y="19636"/>
                </a:cubicBezTo>
                <a:cubicBezTo>
                  <a:pt x="18655" y="20179"/>
                  <a:pt x="18215" y="20618"/>
                  <a:pt x="17673" y="20618"/>
                </a:cubicBezTo>
                <a:moveTo>
                  <a:pt x="16415" y="11782"/>
                </a:moveTo>
                <a:lnTo>
                  <a:pt x="13745" y="11782"/>
                </a:lnTo>
                <a:lnTo>
                  <a:pt x="13745" y="9818"/>
                </a:lnTo>
                <a:lnTo>
                  <a:pt x="16633" y="9818"/>
                </a:lnTo>
                <a:cubicBezTo>
                  <a:pt x="16633" y="9818"/>
                  <a:pt x="16415" y="11782"/>
                  <a:pt x="16415" y="11782"/>
                </a:cubicBezTo>
                <a:close/>
                <a:moveTo>
                  <a:pt x="16088" y="14727"/>
                </a:moveTo>
                <a:lnTo>
                  <a:pt x="13745" y="14727"/>
                </a:lnTo>
                <a:lnTo>
                  <a:pt x="13745" y="12764"/>
                </a:lnTo>
                <a:lnTo>
                  <a:pt x="16306" y="12764"/>
                </a:lnTo>
                <a:cubicBezTo>
                  <a:pt x="16306" y="12764"/>
                  <a:pt x="16088" y="14727"/>
                  <a:pt x="16088" y="14727"/>
                </a:cubicBezTo>
                <a:close/>
                <a:moveTo>
                  <a:pt x="15761" y="17673"/>
                </a:moveTo>
                <a:lnTo>
                  <a:pt x="13745" y="17673"/>
                </a:lnTo>
                <a:lnTo>
                  <a:pt x="13745" y="15709"/>
                </a:lnTo>
                <a:lnTo>
                  <a:pt x="15979" y="15709"/>
                </a:lnTo>
                <a:cubicBezTo>
                  <a:pt x="15979" y="15709"/>
                  <a:pt x="15761" y="17673"/>
                  <a:pt x="15761" y="17673"/>
                </a:cubicBezTo>
                <a:close/>
                <a:moveTo>
                  <a:pt x="12764" y="11782"/>
                </a:moveTo>
                <a:lnTo>
                  <a:pt x="10094" y="11782"/>
                </a:lnTo>
                <a:lnTo>
                  <a:pt x="9876" y="9818"/>
                </a:lnTo>
                <a:lnTo>
                  <a:pt x="12764" y="9818"/>
                </a:lnTo>
                <a:cubicBezTo>
                  <a:pt x="12764" y="9818"/>
                  <a:pt x="12764" y="11782"/>
                  <a:pt x="12764" y="11782"/>
                </a:cubicBezTo>
                <a:close/>
                <a:moveTo>
                  <a:pt x="12764" y="14727"/>
                </a:moveTo>
                <a:lnTo>
                  <a:pt x="10421" y="14727"/>
                </a:lnTo>
                <a:lnTo>
                  <a:pt x="10203" y="12764"/>
                </a:lnTo>
                <a:lnTo>
                  <a:pt x="12764" y="12764"/>
                </a:lnTo>
                <a:cubicBezTo>
                  <a:pt x="12764" y="12764"/>
                  <a:pt x="12764" y="14727"/>
                  <a:pt x="12764" y="14727"/>
                </a:cubicBezTo>
                <a:close/>
                <a:moveTo>
                  <a:pt x="12764" y="17673"/>
                </a:moveTo>
                <a:lnTo>
                  <a:pt x="10748" y="17673"/>
                </a:lnTo>
                <a:lnTo>
                  <a:pt x="10531" y="15709"/>
                </a:lnTo>
                <a:lnTo>
                  <a:pt x="12764" y="15709"/>
                </a:lnTo>
                <a:cubicBezTo>
                  <a:pt x="12764" y="15709"/>
                  <a:pt x="12764" y="17673"/>
                  <a:pt x="12764" y="17673"/>
                </a:cubicBezTo>
                <a:close/>
                <a:moveTo>
                  <a:pt x="8836" y="20618"/>
                </a:moveTo>
                <a:cubicBezTo>
                  <a:pt x="8294" y="20618"/>
                  <a:pt x="7855" y="20179"/>
                  <a:pt x="7855" y="19636"/>
                </a:cubicBezTo>
                <a:cubicBezTo>
                  <a:pt x="7855" y="19095"/>
                  <a:pt x="8294" y="18655"/>
                  <a:pt x="8836" y="18655"/>
                </a:cubicBezTo>
                <a:cubicBezTo>
                  <a:pt x="9379" y="18655"/>
                  <a:pt x="9818" y="19095"/>
                  <a:pt x="9818" y="19636"/>
                </a:cubicBezTo>
                <a:cubicBezTo>
                  <a:pt x="9818" y="20179"/>
                  <a:pt x="9379" y="20618"/>
                  <a:pt x="8836" y="20618"/>
                </a:cubicBezTo>
                <a:moveTo>
                  <a:pt x="7213" y="15709"/>
                </a:moveTo>
                <a:lnTo>
                  <a:pt x="9543" y="15709"/>
                </a:lnTo>
                <a:lnTo>
                  <a:pt x="9761" y="17673"/>
                </a:lnTo>
                <a:lnTo>
                  <a:pt x="7740" y="17673"/>
                </a:lnTo>
                <a:cubicBezTo>
                  <a:pt x="7740" y="17673"/>
                  <a:pt x="7213" y="15709"/>
                  <a:pt x="7213" y="15709"/>
                </a:cubicBezTo>
                <a:close/>
                <a:moveTo>
                  <a:pt x="6950" y="14727"/>
                </a:moveTo>
                <a:lnTo>
                  <a:pt x="6423" y="12764"/>
                </a:lnTo>
                <a:lnTo>
                  <a:pt x="9215" y="12764"/>
                </a:lnTo>
                <a:lnTo>
                  <a:pt x="9434" y="14727"/>
                </a:lnTo>
                <a:cubicBezTo>
                  <a:pt x="9434" y="14727"/>
                  <a:pt x="6950" y="14727"/>
                  <a:pt x="6950" y="14727"/>
                </a:cubicBezTo>
                <a:close/>
                <a:moveTo>
                  <a:pt x="5633" y="9818"/>
                </a:moveTo>
                <a:lnTo>
                  <a:pt x="8888" y="9818"/>
                </a:lnTo>
                <a:lnTo>
                  <a:pt x="9106" y="11782"/>
                </a:lnTo>
                <a:lnTo>
                  <a:pt x="6160" y="11782"/>
                </a:lnTo>
                <a:cubicBezTo>
                  <a:pt x="6160" y="11782"/>
                  <a:pt x="5633" y="9818"/>
                  <a:pt x="5633" y="9818"/>
                </a:cubicBezTo>
                <a:close/>
                <a:moveTo>
                  <a:pt x="17621" y="9818"/>
                </a:moveTo>
                <a:lnTo>
                  <a:pt x="20497" y="9818"/>
                </a:lnTo>
                <a:lnTo>
                  <a:pt x="20061" y="11782"/>
                </a:lnTo>
                <a:lnTo>
                  <a:pt x="17403" y="11782"/>
                </a:lnTo>
                <a:cubicBezTo>
                  <a:pt x="17403" y="11782"/>
                  <a:pt x="17621" y="9818"/>
                  <a:pt x="17621" y="9818"/>
                </a:cubicBezTo>
                <a:close/>
                <a:moveTo>
                  <a:pt x="19619" y="18282"/>
                </a:moveTo>
                <a:lnTo>
                  <a:pt x="19622" y="18283"/>
                </a:lnTo>
                <a:lnTo>
                  <a:pt x="21586" y="9447"/>
                </a:lnTo>
                <a:lnTo>
                  <a:pt x="21577" y="9444"/>
                </a:lnTo>
                <a:cubicBezTo>
                  <a:pt x="21586" y="9406"/>
                  <a:pt x="21600" y="9369"/>
                  <a:pt x="21600" y="9327"/>
                </a:cubicBezTo>
                <a:cubicBezTo>
                  <a:pt x="21600" y="9056"/>
                  <a:pt x="21380" y="8836"/>
                  <a:pt x="21109" y="8836"/>
                </a:cubicBezTo>
                <a:lnTo>
                  <a:pt x="5370" y="8836"/>
                </a:lnTo>
                <a:lnTo>
                  <a:pt x="4674" y="6241"/>
                </a:lnTo>
                <a:lnTo>
                  <a:pt x="4667" y="6243"/>
                </a:lnTo>
                <a:cubicBezTo>
                  <a:pt x="4606" y="6041"/>
                  <a:pt x="4425" y="5891"/>
                  <a:pt x="4203" y="5891"/>
                </a:cubicBezTo>
                <a:lnTo>
                  <a:pt x="491" y="5891"/>
                </a:lnTo>
                <a:cubicBezTo>
                  <a:pt x="220" y="5891"/>
                  <a:pt x="0" y="6110"/>
                  <a:pt x="0" y="6382"/>
                </a:cubicBezTo>
                <a:cubicBezTo>
                  <a:pt x="0" y="6653"/>
                  <a:pt x="220" y="6873"/>
                  <a:pt x="491" y="6873"/>
                </a:cubicBezTo>
                <a:lnTo>
                  <a:pt x="3827" y="6873"/>
                </a:lnTo>
                <a:lnTo>
                  <a:pt x="6893" y="18305"/>
                </a:lnTo>
                <a:lnTo>
                  <a:pt x="6894" y="18305"/>
                </a:lnTo>
                <a:cubicBezTo>
                  <a:pt x="6936" y="18443"/>
                  <a:pt x="7037" y="18555"/>
                  <a:pt x="7168" y="18613"/>
                </a:cubicBezTo>
                <a:cubicBezTo>
                  <a:pt x="6984" y="18912"/>
                  <a:pt x="6873" y="19260"/>
                  <a:pt x="6873" y="19636"/>
                </a:cubicBezTo>
                <a:cubicBezTo>
                  <a:pt x="6873" y="20721"/>
                  <a:pt x="7752" y="21600"/>
                  <a:pt x="8836" y="21600"/>
                </a:cubicBezTo>
                <a:cubicBezTo>
                  <a:pt x="9921" y="21600"/>
                  <a:pt x="10800" y="20721"/>
                  <a:pt x="10800" y="19636"/>
                </a:cubicBezTo>
                <a:cubicBezTo>
                  <a:pt x="10800" y="19277"/>
                  <a:pt x="10696" y="18945"/>
                  <a:pt x="10528" y="18655"/>
                </a:cubicBezTo>
                <a:lnTo>
                  <a:pt x="15981" y="18655"/>
                </a:lnTo>
                <a:cubicBezTo>
                  <a:pt x="15813" y="18945"/>
                  <a:pt x="15709" y="19277"/>
                  <a:pt x="15709" y="19636"/>
                </a:cubicBezTo>
                <a:cubicBezTo>
                  <a:pt x="15709" y="20721"/>
                  <a:pt x="16588" y="21600"/>
                  <a:pt x="17673" y="21600"/>
                </a:cubicBezTo>
                <a:cubicBezTo>
                  <a:pt x="18757" y="21600"/>
                  <a:pt x="19636" y="20721"/>
                  <a:pt x="19636" y="19636"/>
                </a:cubicBezTo>
                <a:cubicBezTo>
                  <a:pt x="19636" y="19260"/>
                  <a:pt x="19525" y="18912"/>
                  <a:pt x="19341" y="18613"/>
                </a:cubicBezTo>
                <a:cubicBezTo>
                  <a:pt x="19479" y="18552"/>
                  <a:pt x="19581" y="18430"/>
                  <a:pt x="19619" y="18282"/>
                </a:cubicBezTo>
                <a:moveTo>
                  <a:pt x="12907" y="7711"/>
                </a:moveTo>
                <a:cubicBezTo>
                  <a:pt x="12996" y="7800"/>
                  <a:pt x="13119" y="7855"/>
                  <a:pt x="13255" y="7855"/>
                </a:cubicBezTo>
                <a:cubicBezTo>
                  <a:pt x="13390" y="7855"/>
                  <a:pt x="13513" y="7800"/>
                  <a:pt x="13602" y="7711"/>
                </a:cubicBezTo>
                <a:lnTo>
                  <a:pt x="15565" y="5747"/>
                </a:lnTo>
                <a:cubicBezTo>
                  <a:pt x="15654" y="5658"/>
                  <a:pt x="15709" y="5536"/>
                  <a:pt x="15709" y="5400"/>
                </a:cubicBezTo>
                <a:cubicBezTo>
                  <a:pt x="15709" y="5129"/>
                  <a:pt x="15490" y="4910"/>
                  <a:pt x="15218" y="4910"/>
                </a:cubicBezTo>
                <a:cubicBezTo>
                  <a:pt x="15083" y="4910"/>
                  <a:pt x="14960" y="4964"/>
                  <a:pt x="14871" y="5053"/>
                </a:cubicBezTo>
                <a:lnTo>
                  <a:pt x="13745" y="6179"/>
                </a:lnTo>
                <a:lnTo>
                  <a:pt x="13745" y="491"/>
                </a:lnTo>
                <a:lnTo>
                  <a:pt x="13745" y="491"/>
                </a:lnTo>
                <a:cubicBezTo>
                  <a:pt x="13745" y="220"/>
                  <a:pt x="13526" y="0"/>
                  <a:pt x="13255" y="0"/>
                </a:cubicBezTo>
                <a:cubicBezTo>
                  <a:pt x="12983" y="0"/>
                  <a:pt x="12764" y="220"/>
                  <a:pt x="12764" y="491"/>
                </a:cubicBezTo>
                <a:lnTo>
                  <a:pt x="12764" y="6179"/>
                </a:lnTo>
                <a:lnTo>
                  <a:pt x="11638" y="5053"/>
                </a:lnTo>
                <a:cubicBezTo>
                  <a:pt x="11549" y="4964"/>
                  <a:pt x="11427" y="4910"/>
                  <a:pt x="11291" y="4910"/>
                </a:cubicBezTo>
                <a:cubicBezTo>
                  <a:pt x="11020" y="4910"/>
                  <a:pt x="10800" y="5129"/>
                  <a:pt x="10800" y="5400"/>
                </a:cubicBezTo>
                <a:cubicBezTo>
                  <a:pt x="10800" y="5536"/>
                  <a:pt x="10855" y="5658"/>
                  <a:pt x="10944" y="5747"/>
                </a:cubicBezTo>
                <a:cubicBezTo>
                  <a:pt x="10944" y="5747"/>
                  <a:pt x="12907" y="7711"/>
                  <a:pt x="12907" y="7711"/>
                </a:cubicBezTo>
                <a:close/>
              </a:path>
            </a:pathLst>
          </a:custGeom>
          <a:solidFill>
            <a:schemeClr val="bg1"/>
          </a:solidFill>
          <a:ln w="12700">
            <a:miter lim="400000"/>
          </a:ln>
        </p:spPr>
        <p:txBody>
          <a:bodyPr lIns="38090" tIns="38090" rIns="38090" bIns="38090" anchor="ctr"/>
          <a:lstStyle/>
          <a:p>
            <a:pPr defTabSz="45707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23" name="Shape 2944">
            <a:extLst>
              <a:ext uri="{FF2B5EF4-FFF2-40B4-BE49-F238E27FC236}">
                <a16:creationId xmlns:a16="http://schemas.microsoft.com/office/drawing/2014/main" id="{69B5FCBB-9F36-CE4A-A11D-3641597DE4DD}"/>
              </a:ext>
            </a:extLst>
          </p:cNvPr>
          <p:cNvSpPr/>
          <p:nvPr/>
        </p:nvSpPr>
        <p:spPr>
          <a:xfrm>
            <a:off x="7040388" y="3002362"/>
            <a:ext cx="482219" cy="482219"/>
          </a:xfrm>
          <a:custGeom>
            <a:avLst/>
            <a:gdLst/>
            <a:ahLst/>
            <a:cxnLst>
              <a:cxn ang="0">
                <a:pos x="wd2" y="hd2"/>
              </a:cxn>
              <a:cxn ang="5400000">
                <a:pos x="wd2" y="hd2"/>
              </a:cxn>
              <a:cxn ang="10800000">
                <a:pos x="wd2" y="hd2"/>
              </a:cxn>
              <a:cxn ang="16200000">
                <a:pos x="wd2" y="hd2"/>
              </a:cxn>
            </a:cxnLst>
            <a:rect l="0" t="0" r="r" b="b"/>
            <a:pathLst>
              <a:path w="21600" h="21600" extrusionOk="0">
                <a:moveTo>
                  <a:pt x="17850" y="17620"/>
                </a:moveTo>
                <a:cubicBezTo>
                  <a:pt x="17270" y="17122"/>
                  <a:pt x="16604" y="16682"/>
                  <a:pt x="15855" y="16324"/>
                </a:cubicBezTo>
                <a:cubicBezTo>
                  <a:pt x="15868" y="16284"/>
                  <a:pt x="15882" y="16244"/>
                  <a:pt x="15896" y="16203"/>
                </a:cubicBezTo>
                <a:cubicBezTo>
                  <a:pt x="16131" y="15456"/>
                  <a:pt x="16320" y="14656"/>
                  <a:pt x="16454" y="13811"/>
                </a:cubicBezTo>
                <a:cubicBezTo>
                  <a:pt x="16471" y="13704"/>
                  <a:pt x="16484" y="13596"/>
                  <a:pt x="16499" y="13488"/>
                </a:cubicBezTo>
                <a:cubicBezTo>
                  <a:pt x="16544" y="13166"/>
                  <a:pt x="16581" y="12839"/>
                  <a:pt x="16610" y="12507"/>
                </a:cubicBezTo>
                <a:cubicBezTo>
                  <a:pt x="16621" y="12383"/>
                  <a:pt x="16632" y="12260"/>
                  <a:pt x="16641" y="12135"/>
                </a:cubicBezTo>
                <a:cubicBezTo>
                  <a:pt x="16660" y="11858"/>
                  <a:pt x="16664" y="11574"/>
                  <a:pt x="16673" y="11291"/>
                </a:cubicBezTo>
                <a:lnTo>
                  <a:pt x="20598" y="11291"/>
                </a:lnTo>
                <a:cubicBezTo>
                  <a:pt x="20476" y="13747"/>
                  <a:pt x="19450" y="15962"/>
                  <a:pt x="17850" y="17620"/>
                </a:cubicBezTo>
                <a:moveTo>
                  <a:pt x="13714" y="20178"/>
                </a:moveTo>
                <a:cubicBezTo>
                  <a:pt x="13925" y="19957"/>
                  <a:pt x="14127" y="19710"/>
                  <a:pt x="14321" y="19444"/>
                </a:cubicBezTo>
                <a:cubicBezTo>
                  <a:pt x="14339" y="19419"/>
                  <a:pt x="14357" y="19394"/>
                  <a:pt x="14375" y="19369"/>
                </a:cubicBezTo>
                <a:cubicBezTo>
                  <a:pt x="14764" y="18822"/>
                  <a:pt x="15116" y="18192"/>
                  <a:pt x="15420" y="17488"/>
                </a:cubicBezTo>
                <a:cubicBezTo>
                  <a:pt x="15436" y="17450"/>
                  <a:pt x="15451" y="17410"/>
                  <a:pt x="15467" y="17372"/>
                </a:cubicBezTo>
                <a:cubicBezTo>
                  <a:pt x="15485" y="17329"/>
                  <a:pt x="15499" y="17282"/>
                  <a:pt x="15517" y="17239"/>
                </a:cubicBezTo>
                <a:cubicBezTo>
                  <a:pt x="16123" y="17535"/>
                  <a:pt x="16665" y="17890"/>
                  <a:pt x="17142" y="18285"/>
                </a:cubicBezTo>
                <a:cubicBezTo>
                  <a:pt x="16149" y="19129"/>
                  <a:pt x="14989" y="19782"/>
                  <a:pt x="13714" y="20178"/>
                </a:cubicBezTo>
                <a:moveTo>
                  <a:pt x="11291" y="20569"/>
                </a:moveTo>
                <a:lnTo>
                  <a:pt x="11291" y="16221"/>
                </a:lnTo>
                <a:cubicBezTo>
                  <a:pt x="12498" y="16271"/>
                  <a:pt x="13638" y="16493"/>
                  <a:pt x="14652" y="16869"/>
                </a:cubicBezTo>
                <a:cubicBezTo>
                  <a:pt x="13850" y="18909"/>
                  <a:pt x="12654" y="20298"/>
                  <a:pt x="11291" y="20569"/>
                </a:cubicBezTo>
                <a:moveTo>
                  <a:pt x="11291" y="11291"/>
                </a:moveTo>
                <a:lnTo>
                  <a:pt x="15697" y="11291"/>
                </a:lnTo>
                <a:cubicBezTo>
                  <a:pt x="15655" y="12995"/>
                  <a:pt x="15392" y="14581"/>
                  <a:pt x="14971" y="15948"/>
                </a:cubicBezTo>
                <a:cubicBezTo>
                  <a:pt x="13855" y="15534"/>
                  <a:pt x="12608" y="15291"/>
                  <a:pt x="11291" y="15240"/>
                </a:cubicBezTo>
                <a:cubicBezTo>
                  <a:pt x="11291" y="15240"/>
                  <a:pt x="11291" y="11291"/>
                  <a:pt x="11291" y="11291"/>
                </a:cubicBezTo>
                <a:close/>
                <a:moveTo>
                  <a:pt x="11291" y="6360"/>
                </a:moveTo>
                <a:cubicBezTo>
                  <a:pt x="12608" y="6309"/>
                  <a:pt x="13855" y="6066"/>
                  <a:pt x="14971" y="5652"/>
                </a:cubicBezTo>
                <a:cubicBezTo>
                  <a:pt x="15392" y="7019"/>
                  <a:pt x="15655" y="8605"/>
                  <a:pt x="15697" y="10309"/>
                </a:cubicBezTo>
                <a:lnTo>
                  <a:pt x="11291" y="10309"/>
                </a:lnTo>
                <a:cubicBezTo>
                  <a:pt x="11291" y="10309"/>
                  <a:pt x="11291" y="6360"/>
                  <a:pt x="11291" y="6360"/>
                </a:cubicBezTo>
                <a:close/>
                <a:moveTo>
                  <a:pt x="11291" y="1031"/>
                </a:moveTo>
                <a:cubicBezTo>
                  <a:pt x="12654" y="1302"/>
                  <a:pt x="13850" y="2691"/>
                  <a:pt x="14652" y="4731"/>
                </a:cubicBezTo>
                <a:cubicBezTo>
                  <a:pt x="13638" y="5107"/>
                  <a:pt x="12498" y="5329"/>
                  <a:pt x="11291" y="5379"/>
                </a:cubicBezTo>
                <a:cubicBezTo>
                  <a:pt x="11291" y="5379"/>
                  <a:pt x="11291" y="1031"/>
                  <a:pt x="11291" y="1031"/>
                </a:cubicBezTo>
                <a:close/>
                <a:moveTo>
                  <a:pt x="17142" y="3315"/>
                </a:moveTo>
                <a:cubicBezTo>
                  <a:pt x="16665" y="3711"/>
                  <a:pt x="16123" y="4065"/>
                  <a:pt x="15517" y="4361"/>
                </a:cubicBezTo>
                <a:cubicBezTo>
                  <a:pt x="15499" y="4318"/>
                  <a:pt x="15485" y="4271"/>
                  <a:pt x="15467" y="4229"/>
                </a:cubicBezTo>
                <a:cubicBezTo>
                  <a:pt x="15451" y="4190"/>
                  <a:pt x="15436" y="4151"/>
                  <a:pt x="15420" y="4112"/>
                </a:cubicBezTo>
                <a:cubicBezTo>
                  <a:pt x="15116" y="3408"/>
                  <a:pt x="14764" y="2778"/>
                  <a:pt x="14375" y="2231"/>
                </a:cubicBezTo>
                <a:cubicBezTo>
                  <a:pt x="14357" y="2206"/>
                  <a:pt x="14339" y="2181"/>
                  <a:pt x="14321" y="2156"/>
                </a:cubicBezTo>
                <a:cubicBezTo>
                  <a:pt x="14127" y="1890"/>
                  <a:pt x="13925" y="1643"/>
                  <a:pt x="13714" y="1422"/>
                </a:cubicBezTo>
                <a:cubicBezTo>
                  <a:pt x="14989" y="1818"/>
                  <a:pt x="16149" y="2471"/>
                  <a:pt x="17142" y="3315"/>
                </a:cubicBezTo>
                <a:moveTo>
                  <a:pt x="20598" y="10309"/>
                </a:moveTo>
                <a:lnTo>
                  <a:pt x="16673" y="10309"/>
                </a:lnTo>
                <a:cubicBezTo>
                  <a:pt x="16664" y="10027"/>
                  <a:pt x="16660" y="9742"/>
                  <a:pt x="16641" y="9465"/>
                </a:cubicBezTo>
                <a:cubicBezTo>
                  <a:pt x="16632" y="9340"/>
                  <a:pt x="16621" y="9217"/>
                  <a:pt x="16610" y="9093"/>
                </a:cubicBezTo>
                <a:cubicBezTo>
                  <a:pt x="16581" y="8761"/>
                  <a:pt x="16544" y="8434"/>
                  <a:pt x="16499" y="8112"/>
                </a:cubicBezTo>
                <a:cubicBezTo>
                  <a:pt x="16484" y="8005"/>
                  <a:pt x="16471" y="7896"/>
                  <a:pt x="16454" y="7789"/>
                </a:cubicBezTo>
                <a:cubicBezTo>
                  <a:pt x="16320" y="6944"/>
                  <a:pt x="16131" y="6144"/>
                  <a:pt x="15896" y="5397"/>
                </a:cubicBezTo>
                <a:cubicBezTo>
                  <a:pt x="15882" y="5357"/>
                  <a:pt x="15868" y="5317"/>
                  <a:pt x="15855" y="5276"/>
                </a:cubicBezTo>
                <a:cubicBezTo>
                  <a:pt x="16604" y="4918"/>
                  <a:pt x="17270" y="4478"/>
                  <a:pt x="17850" y="3981"/>
                </a:cubicBezTo>
                <a:cubicBezTo>
                  <a:pt x="19450" y="5638"/>
                  <a:pt x="20476" y="7853"/>
                  <a:pt x="20598" y="10309"/>
                </a:cubicBezTo>
                <a:moveTo>
                  <a:pt x="10309" y="5379"/>
                </a:moveTo>
                <a:cubicBezTo>
                  <a:pt x="9101" y="5329"/>
                  <a:pt x="7961" y="5107"/>
                  <a:pt x="6947" y="4731"/>
                </a:cubicBezTo>
                <a:cubicBezTo>
                  <a:pt x="7749" y="2691"/>
                  <a:pt x="8945" y="1302"/>
                  <a:pt x="10309" y="1031"/>
                </a:cubicBezTo>
                <a:cubicBezTo>
                  <a:pt x="10309" y="1031"/>
                  <a:pt x="10309" y="5379"/>
                  <a:pt x="10309" y="5379"/>
                </a:cubicBezTo>
                <a:close/>
                <a:moveTo>
                  <a:pt x="10309" y="10309"/>
                </a:moveTo>
                <a:lnTo>
                  <a:pt x="5903" y="10309"/>
                </a:lnTo>
                <a:cubicBezTo>
                  <a:pt x="5945" y="8605"/>
                  <a:pt x="6207" y="7019"/>
                  <a:pt x="6629" y="5652"/>
                </a:cubicBezTo>
                <a:cubicBezTo>
                  <a:pt x="7745" y="6066"/>
                  <a:pt x="8991" y="6309"/>
                  <a:pt x="10309" y="6360"/>
                </a:cubicBezTo>
                <a:cubicBezTo>
                  <a:pt x="10309" y="6360"/>
                  <a:pt x="10309" y="10309"/>
                  <a:pt x="10309" y="10309"/>
                </a:cubicBezTo>
                <a:close/>
                <a:moveTo>
                  <a:pt x="10309" y="15240"/>
                </a:moveTo>
                <a:cubicBezTo>
                  <a:pt x="8991" y="15291"/>
                  <a:pt x="7745" y="15534"/>
                  <a:pt x="6629" y="15948"/>
                </a:cubicBezTo>
                <a:cubicBezTo>
                  <a:pt x="6207" y="14581"/>
                  <a:pt x="5945" y="12995"/>
                  <a:pt x="5903" y="11291"/>
                </a:cubicBezTo>
                <a:lnTo>
                  <a:pt x="10309" y="11291"/>
                </a:lnTo>
                <a:cubicBezTo>
                  <a:pt x="10309" y="11291"/>
                  <a:pt x="10309" y="15240"/>
                  <a:pt x="10309" y="15240"/>
                </a:cubicBezTo>
                <a:close/>
                <a:moveTo>
                  <a:pt x="10309" y="20569"/>
                </a:moveTo>
                <a:cubicBezTo>
                  <a:pt x="8945" y="20298"/>
                  <a:pt x="7749" y="18909"/>
                  <a:pt x="6947" y="16869"/>
                </a:cubicBezTo>
                <a:cubicBezTo>
                  <a:pt x="7961" y="16493"/>
                  <a:pt x="9101" y="16271"/>
                  <a:pt x="10309" y="16221"/>
                </a:cubicBezTo>
                <a:cubicBezTo>
                  <a:pt x="10309" y="16221"/>
                  <a:pt x="10309" y="20569"/>
                  <a:pt x="10309" y="20569"/>
                </a:cubicBezTo>
                <a:close/>
                <a:moveTo>
                  <a:pt x="4458" y="18285"/>
                </a:moveTo>
                <a:cubicBezTo>
                  <a:pt x="4934" y="17890"/>
                  <a:pt x="5476" y="17535"/>
                  <a:pt x="6083" y="17239"/>
                </a:cubicBezTo>
                <a:cubicBezTo>
                  <a:pt x="6100" y="17282"/>
                  <a:pt x="6115" y="17329"/>
                  <a:pt x="6132" y="17372"/>
                </a:cubicBezTo>
                <a:cubicBezTo>
                  <a:pt x="6149" y="17410"/>
                  <a:pt x="6163" y="17450"/>
                  <a:pt x="6180" y="17488"/>
                </a:cubicBezTo>
                <a:cubicBezTo>
                  <a:pt x="6484" y="18192"/>
                  <a:pt x="6835" y="18822"/>
                  <a:pt x="7224" y="19369"/>
                </a:cubicBezTo>
                <a:cubicBezTo>
                  <a:pt x="7242" y="19394"/>
                  <a:pt x="7261" y="19419"/>
                  <a:pt x="7279" y="19444"/>
                </a:cubicBezTo>
                <a:cubicBezTo>
                  <a:pt x="7472" y="19710"/>
                  <a:pt x="7674" y="19957"/>
                  <a:pt x="7886" y="20178"/>
                </a:cubicBezTo>
                <a:cubicBezTo>
                  <a:pt x="6610" y="19782"/>
                  <a:pt x="5451" y="19129"/>
                  <a:pt x="4458" y="18285"/>
                </a:cubicBezTo>
                <a:moveTo>
                  <a:pt x="1002" y="11291"/>
                </a:moveTo>
                <a:lnTo>
                  <a:pt x="4927" y="11291"/>
                </a:lnTo>
                <a:cubicBezTo>
                  <a:pt x="4935" y="11574"/>
                  <a:pt x="4940" y="11858"/>
                  <a:pt x="4958" y="12135"/>
                </a:cubicBezTo>
                <a:cubicBezTo>
                  <a:pt x="4967" y="12260"/>
                  <a:pt x="4979" y="12383"/>
                  <a:pt x="4989" y="12507"/>
                </a:cubicBezTo>
                <a:cubicBezTo>
                  <a:pt x="5018" y="12839"/>
                  <a:pt x="5055" y="13166"/>
                  <a:pt x="5100" y="13488"/>
                </a:cubicBezTo>
                <a:cubicBezTo>
                  <a:pt x="5116" y="13596"/>
                  <a:pt x="5129" y="13704"/>
                  <a:pt x="5146" y="13811"/>
                </a:cubicBezTo>
                <a:cubicBezTo>
                  <a:pt x="5280" y="14656"/>
                  <a:pt x="5468" y="15456"/>
                  <a:pt x="5704" y="16203"/>
                </a:cubicBezTo>
                <a:cubicBezTo>
                  <a:pt x="5718" y="16244"/>
                  <a:pt x="5731" y="16284"/>
                  <a:pt x="5744" y="16324"/>
                </a:cubicBezTo>
                <a:cubicBezTo>
                  <a:pt x="4996" y="16682"/>
                  <a:pt x="4330" y="17122"/>
                  <a:pt x="3749" y="17620"/>
                </a:cubicBezTo>
                <a:cubicBezTo>
                  <a:pt x="2150" y="15962"/>
                  <a:pt x="1123" y="13747"/>
                  <a:pt x="1002" y="11291"/>
                </a:cubicBezTo>
                <a:moveTo>
                  <a:pt x="3749" y="3981"/>
                </a:moveTo>
                <a:cubicBezTo>
                  <a:pt x="4330" y="4478"/>
                  <a:pt x="4996" y="4918"/>
                  <a:pt x="5744" y="5276"/>
                </a:cubicBezTo>
                <a:cubicBezTo>
                  <a:pt x="5731" y="5317"/>
                  <a:pt x="5718" y="5357"/>
                  <a:pt x="5704" y="5397"/>
                </a:cubicBezTo>
                <a:cubicBezTo>
                  <a:pt x="5469" y="6144"/>
                  <a:pt x="5280" y="6944"/>
                  <a:pt x="5146" y="7789"/>
                </a:cubicBezTo>
                <a:cubicBezTo>
                  <a:pt x="5129" y="7896"/>
                  <a:pt x="5116" y="8005"/>
                  <a:pt x="5100" y="8112"/>
                </a:cubicBezTo>
                <a:cubicBezTo>
                  <a:pt x="5055" y="8434"/>
                  <a:pt x="5018" y="8761"/>
                  <a:pt x="4989" y="9093"/>
                </a:cubicBezTo>
                <a:cubicBezTo>
                  <a:pt x="4979" y="9217"/>
                  <a:pt x="4967" y="9340"/>
                  <a:pt x="4958" y="9465"/>
                </a:cubicBezTo>
                <a:cubicBezTo>
                  <a:pt x="4940" y="9742"/>
                  <a:pt x="4935" y="10027"/>
                  <a:pt x="4927" y="10309"/>
                </a:cubicBezTo>
                <a:lnTo>
                  <a:pt x="1002" y="10309"/>
                </a:lnTo>
                <a:cubicBezTo>
                  <a:pt x="1123" y="7853"/>
                  <a:pt x="2150" y="5638"/>
                  <a:pt x="3749" y="3981"/>
                </a:cubicBezTo>
                <a:moveTo>
                  <a:pt x="7886" y="1422"/>
                </a:moveTo>
                <a:cubicBezTo>
                  <a:pt x="7674" y="1643"/>
                  <a:pt x="7472" y="1890"/>
                  <a:pt x="7279" y="2156"/>
                </a:cubicBezTo>
                <a:cubicBezTo>
                  <a:pt x="7261" y="2181"/>
                  <a:pt x="7242" y="2206"/>
                  <a:pt x="7224" y="2231"/>
                </a:cubicBezTo>
                <a:cubicBezTo>
                  <a:pt x="6835" y="2778"/>
                  <a:pt x="6484" y="3408"/>
                  <a:pt x="6180" y="4112"/>
                </a:cubicBezTo>
                <a:cubicBezTo>
                  <a:pt x="6163" y="4151"/>
                  <a:pt x="6149" y="4190"/>
                  <a:pt x="6132" y="4229"/>
                </a:cubicBezTo>
                <a:cubicBezTo>
                  <a:pt x="6115" y="4271"/>
                  <a:pt x="6100" y="4318"/>
                  <a:pt x="6083" y="4361"/>
                </a:cubicBezTo>
                <a:cubicBezTo>
                  <a:pt x="5476" y="4065"/>
                  <a:pt x="4934" y="3711"/>
                  <a:pt x="4458" y="3315"/>
                </a:cubicBezTo>
                <a:cubicBezTo>
                  <a:pt x="5451" y="2471"/>
                  <a:pt x="6610" y="1818"/>
                  <a:pt x="7886" y="1422"/>
                </a:cubicBezTo>
                <a:moveTo>
                  <a:pt x="10800" y="0"/>
                </a:moveTo>
                <a:cubicBezTo>
                  <a:pt x="4835" y="0"/>
                  <a:pt x="0" y="4835"/>
                  <a:pt x="0" y="10800"/>
                </a:cubicBezTo>
                <a:cubicBezTo>
                  <a:pt x="0" y="16765"/>
                  <a:pt x="4835" y="21600"/>
                  <a:pt x="10800" y="21600"/>
                </a:cubicBezTo>
                <a:cubicBezTo>
                  <a:pt x="16764" y="21600"/>
                  <a:pt x="21600" y="16765"/>
                  <a:pt x="21600" y="10800"/>
                </a:cubicBezTo>
                <a:cubicBezTo>
                  <a:pt x="21600" y="4835"/>
                  <a:pt x="16764" y="0"/>
                  <a:pt x="10800" y="0"/>
                </a:cubicBezTo>
              </a:path>
            </a:pathLst>
          </a:custGeom>
          <a:solidFill>
            <a:schemeClr val="bg1"/>
          </a:solidFill>
          <a:ln w="12700">
            <a:miter lim="400000"/>
          </a:ln>
        </p:spPr>
        <p:txBody>
          <a:bodyPr lIns="38090" tIns="38090" rIns="38090" bIns="38090" anchor="ctr"/>
          <a:lstStyle/>
          <a:p>
            <a:pPr defTabSz="457079">
              <a:defRPr sz="3000" cap="none">
                <a:solidFill>
                  <a:srgbClr val="FFFFFF"/>
                </a:solidFill>
                <a:effectLst>
                  <a:outerShdw blurRad="38100" dist="12700" dir="5400000" rotWithShape="0">
                    <a:srgbClr val="000000">
                      <a:alpha val="50000"/>
                    </a:srgbClr>
                  </a:outerShdw>
                </a:effectLst>
                <a:latin typeface="Gill Sans"/>
                <a:ea typeface="Gill Sans"/>
                <a:cs typeface="Gill Sans"/>
                <a:sym typeface="Gill Sans"/>
              </a:defRPr>
            </a:pPr>
            <a:endParaRPr sz="2999"/>
          </a:p>
        </p:txBody>
      </p:sp>
      <p:sp>
        <p:nvSpPr>
          <p:cNvPr id="3" name="Text Placeholder 2">
            <a:extLst>
              <a:ext uri="{FF2B5EF4-FFF2-40B4-BE49-F238E27FC236}">
                <a16:creationId xmlns:a16="http://schemas.microsoft.com/office/drawing/2014/main" id="{DB9820B1-590C-B243-A8EB-EBFE91735B2C}"/>
              </a:ext>
            </a:extLst>
          </p:cNvPr>
          <p:cNvSpPr>
            <a:spLocks noGrp="1"/>
          </p:cNvSpPr>
          <p:nvPr>
            <p:ph type="body" sz="quarter" idx="31"/>
          </p:nvPr>
        </p:nvSpPr>
        <p:spPr/>
        <p:txBody>
          <a:bodyPr vert="horz" lIns="91440" tIns="45720" rIns="91440" bIns="45720" rtlCol="0" anchor="t">
            <a:normAutofit/>
          </a:bodyPr>
          <a:lstStyle/>
          <a:p>
            <a:r>
              <a:rPr lang="en-IE" b="0" i="0" dirty="0">
                <a:effectLst/>
                <a:latin typeface="Calibri"/>
                <a:cs typeface="Calibri"/>
              </a:rPr>
              <a:t>Direct Monitoring</a:t>
            </a:r>
            <a:endParaRPr lang="en-US">
              <a:latin typeface="Calibri"/>
              <a:cs typeface="Calibri"/>
            </a:endParaRPr>
          </a:p>
        </p:txBody>
      </p:sp>
      <p:sp>
        <p:nvSpPr>
          <p:cNvPr id="4" name="Text Placeholder 3">
            <a:extLst>
              <a:ext uri="{FF2B5EF4-FFF2-40B4-BE49-F238E27FC236}">
                <a16:creationId xmlns:a16="http://schemas.microsoft.com/office/drawing/2014/main" id="{EAC8831E-9719-2E4C-92D1-0A77902424BD}"/>
              </a:ext>
            </a:extLst>
          </p:cNvPr>
          <p:cNvSpPr>
            <a:spLocks noGrp="1"/>
          </p:cNvSpPr>
          <p:nvPr>
            <p:ph type="body" sz="quarter" idx="32"/>
          </p:nvPr>
        </p:nvSpPr>
        <p:spPr/>
        <p:txBody>
          <a:bodyPr vert="horz" lIns="91440" tIns="45720" rIns="91440" bIns="45720" rtlCol="0" anchor="t">
            <a:normAutofit/>
          </a:bodyPr>
          <a:lstStyle/>
          <a:p>
            <a:r>
              <a:rPr lang="en-IE" b="0" i="0" dirty="0">
                <a:effectLst/>
                <a:latin typeface="Calibri"/>
                <a:cs typeface="Arial"/>
              </a:rPr>
              <a:t>Extrapolations (e.g. survey)</a:t>
            </a:r>
            <a:endParaRPr lang="en-US">
              <a:latin typeface="Calibri"/>
              <a:cs typeface="Arial"/>
            </a:endParaRPr>
          </a:p>
        </p:txBody>
      </p:sp>
      <p:sp>
        <p:nvSpPr>
          <p:cNvPr id="5" name="Text Placeholder 4">
            <a:extLst>
              <a:ext uri="{FF2B5EF4-FFF2-40B4-BE49-F238E27FC236}">
                <a16:creationId xmlns:a16="http://schemas.microsoft.com/office/drawing/2014/main" id="{FA052C09-A5E4-BF4C-9BE9-26C190235B94}"/>
              </a:ext>
            </a:extLst>
          </p:cNvPr>
          <p:cNvSpPr>
            <a:spLocks noGrp="1"/>
          </p:cNvSpPr>
          <p:nvPr>
            <p:ph type="body" sz="quarter" idx="33"/>
          </p:nvPr>
        </p:nvSpPr>
        <p:spPr/>
        <p:txBody>
          <a:bodyPr vert="horz" lIns="91440" tIns="45720" rIns="91440" bIns="45720" rtlCol="0" anchor="t">
            <a:normAutofit/>
          </a:bodyPr>
          <a:lstStyle/>
          <a:p>
            <a:r>
              <a:rPr lang="en-US" b="0" i="0" dirty="0">
                <a:effectLst/>
                <a:latin typeface="Calibri"/>
                <a:cs typeface="Calibri"/>
              </a:rPr>
              <a:t>Monitoring of activity but not direct data</a:t>
            </a:r>
            <a:endParaRPr lang="en-US">
              <a:latin typeface="Calibri"/>
              <a:cs typeface="Calibri"/>
            </a:endParaRPr>
          </a:p>
        </p:txBody>
      </p:sp>
      <p:sp>
        <p:nvSpPr>
          <p:cNvPr id="10" name="Text Placeholder 9">
            <a:extLst>
              <a:ext uri="{FF2B5EF4-FFF2-40B4-BE49-F238E27FC236}">
                <a16:creationId xmlns:a16="http://schemas.microsoft.com/office/drawing/2014/main" id="{7C34EC95-345A-CE4F-8374-7055738C5C05}"/>
              </a:ext>
            </a:extLst>
          </p:cNvPr>
          <p:cNvSpPr>
            <a:spLocks noGrp="1"/>
          </p:cNvSpPr>
          <p:nvPr>
            <p:ph type="body" sz="quarter" idx="34"/>
          </p:nvPr>
        </p:nvSpPr>
        <p:spPr/>
        <p:txBody>
          <a:bodyPr vert="horz" lIns="91440" tIns="45720" rIns="91440" bIns="45720" rtlCol="0" anchor="t">
            <a:normAutofit/>
          </a:bodyPr>
          <a:lstStyle/>
          <a:p>
            <a:r>
              <a:rPr lang="en-IE" b="0" i="0" dirty="0">
                <a:effectLst/>
                <a:latin typeface="Calibri"/>
                <a:cs typeface="Calibri"/>
              </a:rPr>
              <a:t>Top-Level Estimations</a:t>
            </a:r>
            <a:endParaRPr lang="en-US">
              <a:latin typeface="Calibri"/>
              <a:cs typeface="Calibri"/>
            </a:endParaRPr>
          </a:p>
        </p:txBody>
      </p:sp>
      <p:sp>
        <p:nvSpPr>
          <p:cNvPr id="6" name="Text Placeholder 16">
            <a:extLst>
              <a:ext uri="{FF2B5EF4-FFF2-40B4-BE49-F238E27FC236}">
                <a16:creationId xmlns:a16="http://schemas.microsoft.com/office/drawing/2014/main" id="{110ADFC5-A0AB-48DD-B324-8B2CE03714AD}"/>
              </a:ext>
            </a:extLst>
          </p:cNvPr>
          <p:cNvSpPr>
            <a:spLocks noGrp="1"/>
          </p:cNvSpPr>
          <p:nvPr>
            <p:ph type="body" sz="quarter" idx="16"/>
          </p:nvPr>
        </p:nvSpPr>
        <p:spPr>
          <a:xfrm>
            <a:off x="411163" y="430213"/>
            <a:ext cx="11133137" cy="1097967"/>
          </a:xfrm>
        </p:spPr>
        <p:txBody>
          <a:bodyPr>
            <a:normAutofit/>
          </a:bodyPr>
          <a:lstStyle/>
          <a:p>
            <a:r>
              <a:rPr lang="en-IE" b="1" i="0" dirty="0">
                <a:solidFill>
                  <a:srgbClr val="0B582E"/>
                </a:solidFill>
                <a:effectLst/>
                <a:latin typeface="Arial" panose="020B0604020202020204" pitchFamily="34" charset="0"/>
              </a:rPr>
              <a:t>Data Collection can be primary or secondary</a:t>
            </a:r>
            <a:endParaRPr lang="en-US" b="1" dirty="0">
              <a:solidFill>
                <a:srgbClr val="0B582E"/>
              </a:solidFill>
            </a:endParaRPr>
          </a:p>
        </p:txBody>
      </p:sp>
    </p:spTree>
    <p:extLst>
      <p:ext uri="{BB962C8B-B14F-4D97-AF65-F5344CB8AC3E}">
        <p14:creationId xmlns:p14="http://schemas.microsoft.com/office/powerpoint/2010/main" val="153416752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9D9C8E7-0DCB-5D4D-9F86-87DD54FCAF63}"/>
              </a:ext>
            </a:extLst>
          </p:cNvPr>
          <p:cNvSpPr>
            <a:spLocks noGrp="1"/>
          </p:cNvSpPr>
          <p:nvPr>
            <p:ph type="body" sz="quarter" idx="16"/>
          </p:nvPr>
        </p:nvSpPr>
        <p:spPr>
          <a:xfrm>
            <a:off x="759587" y="911155"/>
            <a:ext cx="3089893" cy="5502712"/>
          </a:xfrm>
        </p:spPr>
        <p:txBody>
          <a:bodyPr vert="horz" lIns="91440" tIns="45720" rIns="91440" bIns="45720" rtlCol="0" anchor="t">
            <a:normAutofit/>
          </a:bodyPr>
          <a:lstStyle/>
          <a:p>
            <a:r>
              <a:rPr lang="en-US" dirty="0"/>
              <a:t>Applying your strategy.  </a:t>
            </a:r>
            <a:r>
              <a:rPr lang="en-IE" b="1" dirty="0">
                <a:solidFill>
                  <a:srgbClr val="A2CC3A"/>
                </a:solidFill>
              </a:rPr>
              <a:t>Look to apply your sustainability actions to certain leverage points within and outside your </a:t>
            </a:r>
            <a:r>
              <a:rPr lang="en-IE" dirty="0"/>
              <a:t>company</a:t>
            </a:r>
            <a:endParaRPr lang="en-IE" b="1" dirty="0">
              <a:solidFill>
                <a:srgbClr val="A2CC3A"/>
              </a:solidFill>
            </a:endParaRPr>
          </a:p>
          <a:p>
            <a:endParaRPr lang="en-US"/>
          </a:p>
        </p:txBody>
      </p:sp>
      <p:sp>
        <p:nvSpPr>
          <p:cNvPr id="8" name="TextBox 7">
            <a:extLst>
              <a:ext uri="{FF2B5EF4-FFF2-40B4-BE49-F238E27FC236}">
                <a16:creationId xmlns:a16="http://schemas.microsoft.com/office/drawing/2014/main" id="{EBE023E0-C9BC-A0B3-B4FB-9750C4803565}"/>
              </a:ext>
            </a:extLst>
          </p:cNvPr>
          <p:cNvSpPr txBox="1"/>
          <p:nvPr/>
        </p:nvSpPr>
        <p:spPr>
          <a:xfrm>
            <a:off x="4518176" y="2822589"/>
            <a:ext cx="7536542" cy="3416320"/>
          </a:xfrm>
          <a:prstGeom prst="rect">
            <a:avLst/>
          </a:prstGeom>
          <a:noFill/>
        </p:spPr>
        <p:txBody>
          <a:bodyPr wrap="square" lIns="91440" tIns="45720" rIns="91440" bIns="45720" anchor="t">
            <a:spAutoFit/>
          </a:bodyPr>
          <a:lstStyle/>
          <a:p>
            <a:r>
              <a:rPr lang="en-US" sz="2400" b="1" i="0" dirty="0">
                <a:solidFill>
                  <a:srgbClr val="000000"/>
                </a:solidFill>
                <a:effectLst/>
                <a:latin typeface="arial"/>
                <a:cs typeface="arial"/>
              </a:rPr>
              <a:t>A leverage point is a place in a system or </a:t>
            </a:r>
            <a:r>
              <a:rPr lang="en-US" sz="2400" b="1" dirty="0">
                <a:solidFill>
                  <a:srgbClr val="000000"/>
                </a:solidFill>
                <a:latin typeface="arial"/>
                <a:cs typeface="arial"/>
              </a:rPr>
              <a:t>company</a:t>
            </a:r>
            <a:r>
              <a:rPr lang="en-US" sz="2400" b="1" i="0" dirty="0">
                <a:solidFill>
                  <a:srgbClr val="000000"/>
                </a:solidFill>
                <a:effectLst/>
                <a:latin typeface="arial"/>
                <a:cs typeface="arial"/>
              </a:rPr>
              <a:t> structure where a solution element can be applied.</a:t>
            </a:r>
            <a:r>
              <a:rPr lang="en-US" sz="2400" b="1" dirty="0">
                <a:solidFill>
                  <a:srgbClr val="000000"/>
                </a:solidFill>
                <a:latin typeface="arial"/>
                <a:cs typeface="arial"/>
              </a:rPr>
              <a:t> Of note:</a:t>
            </a:r>
            <a:endParaRPr lang="en-IE" sz="2400" b="1">
              <a:solidFill>
                <a:srgbClr val="000000"/>
              </a:solidFill>
              <a:latin typeface="arial"/>
              <a:cs typeface="arial"/>
            </a:endParaRPr>
          </a:p>
          <a:p>
            <a:pPr marL="342900" indent="-342900">
              <a:buFont typeface="Arial"/>
              <a:buChar char="•"/>
            </a:pPr>
            <a:r>
              <a:rPr lang="en-US" sz="2400" dirty="0">
                <a:solidFill>
                  <a:srgbClr val="000000"/>
                </a:solidFill>
                <a:latin typeface="arial"/>
                <a:cs typeface="arial"/>
              </a:rPr>
              <a:t> </a:t>
            </a:r>
            <a:r>
              <a:rPr lang="en-US" sz="2400" i="0" dirty="0">
                <a:solidFill>
                  <a:srgbClr val="000000"/>
                </a:solidFill>
                <a:effectLst/>
                <a:latin typeface="arial"/>
                <a:cs typeface="arial"/>
              </a:rPr>
              <a:t>It's a low leverage point if a small amount of change force causes a small change in system behavior.</a:t>
            </a:r>
            <a:r>
              <a:rPr lang="en-US" sz="2400" dirty="0">
                <a:solidFill>
                  <a:srgbClr val="000000"/>
                </a:solidFill>
                <a:latin typeface="arial"/>
                <a:cs typeface="arial"/>
              </a:rPr>
              <a:t> </a:t>
            </a:r>
            <a:endParaRPr lang="en-IE" sz="2400">
              <a:solidFill>
                <a:srgbClr val="000000"/>
              </a:solidFill>
              <a:latin typeface="arial"/>
              <a:cs typeface="arial"/>
            </a:endParaRPr>
          </a:p>
          <a:p>
            <a:pPr marL="342900" indent="-342900">
              <a:buFont typeface="Arial"/>
              <a:buChar char="•"/>
            </a:pPr>
            <a:r>
              <a:rPr lang="en-US" sz="2400" i="0" dirty="0">
                <a:solidFill>
                  <a:srgbClr val="000000"/>
                </a:solidFill>
                <a:effectLst/>
                <a:latin typeface="arial"/>
                <a:cs typeface="arial"/>
              </a:rPr>
              <a:t>It's a high leverage point if a small amount of change force causes a large change in system behavior.</a:t>
            </a:r>
            <a:endParaRPr lang="en-IE" sz="2400">
              <a:solidFill>
                <a:srgbClr val="000000"/>
              </a:solidFill>
              <a:latin typeface="arial"/>
              <a:cs typeface="arial"/>
            </a:endParaRPr>
          </a:p>
        </p:txBody>
      </p:sp>
      <p:pic>
        <p:nvPicPr>
          <p:cNvPr id="2" name="Picture 2" descr="A picture containing icon&#10;&#10;Description automatically generated">
            <a:extLst>
              <a:ext uri="{FF2B5EF4-FFF2-40B4-BE49-F238E27FC236}">
                <a16:creationId xmlns:a16="http://schemas.microsoft.com/office/drawing/2014/main" id="{4604A8BC-B152-DC30-C563-5C9681A3494C}"/>
              </a:ext>
            </a:extLst>
          </p:cNvPr>
          <p:cNvPicPr>
            <a:picLocks noChangeAspect="1"/>
          </p:cNvPicPr>
          <p:nvPr/>
        </p:nvPicPr>
        <p:blipFill>
          <a:blip r:embed="rId2"/>
          <a:stretch>
            <a:fillRect/>
          </a:stretch>
        </p:blipFill>
        <p:spPr>
          <a:xfrm>
            <a:off x="6774873" y="502692"/>
            <a:ext cx="2743200" cy="1945633"/>
          </a:xfrm>
          <a:prstGeom prst="rect">
            <a:avLst/>
          </a:prstGeom>
        </p:spPr>
      </p:pic>
      <p:sp>
        <p:nvSpPr>
          <p:cNvPr id="4" name="TextBox 3">
            <a:extLst>
              <a:ext uri="{FF2B5EF4-FFF2-40B4-BE49-F238E27FC236}">
                <a16:creationId xmlns:a16="http://schemas.microsoft.com/office/drawing/2014/main" id="{1DFB53F2-B107-4A2A-DA43-9FE0CC7ABD40}"/>
              </a:ext>
            </a:extLst>
          </p:cNvPr>
          <p:cNvSpPr txBox="1"/>
          <p:nvPr/>
        </p:nvSpPr>
        <p:spPr>
          <a:xfrm>
            <a:off x="5306291" y="2036618"/>
            <a:ext cx="2743200" cy="3385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dirty="0">
                <a:solidFill>
                  <a:srgbClr val="0B582E"/>
                </a:solidFill>
              </a:rPr>
              <a:t>Small problem-solving force</a:t>
            </a:r>
          </a:p>
        </p:txBody>
      </p:sp>
      <p:sp>
        <p:nvSpPr>
          <p:cNvPr id="6" name="TextBox 5">
            <a:extLst>
              <a:ext uri="{FF2B5EF4-FFF2-40B4-BE49-F238E27FC236}">
                <a16:creationId xmlns:a16="http://schemas.microsoft.com/office/drawing/2014/main" id="{46BC57D0-25B7-0FEB-66C2-FCCDC15A146D}"/>
              </a:ext>
            </a:extLst>
          </p:cNvPr>
          <p:cNvSpPr txBox="1"/>
          <p:nvPr/>
        </p:nvSpPr>
        <p:spPr>
          <a:xfrm>
            <a:off x="9310255" y="706582"/>
            <a:ext cx="274320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600">
                <a:solidFill>
                  <a:srgbClr val="0B582E"/>
                </a:solidFill>
              </a:rPr>
              <a:t>Large effect on system behavior</a:t>
            </a:r>
          </a:p>
        </p:txBody>
      </p:sp>
      <p:sp>
        <p:nvSpPr>
          <p:cNvPr id="7" name="TextBox 6">
            <a:extLst>
              <a:ext uri="{FF2B5EF4-FFF2-40B4-BE49-F238E27FC236}">
                <a16:creationId xmlns:a16="http://schemas.microsoft.com/office/drawing/2014/main" id="{5EB6A21A-9D60-D1FB-063B-0BA4DA580A9E}"/>
              </a:ext>
            </a:extLst>
          </p:cNvPr>
          <p:cNvSpPr txBox="1"/>
          <p:nvPr/>
        </p:nvSpPr>
        <p:spPr>
          <a:xfrm>
            <a:off x="8285018" y="1745673"/>
            <a:ext cx="831273" cy="70788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ctr"/>
            <a:r>
              <a:rPr lang="en-US" sz="1200" dirty="0">
                <a:solidFill>
                  <a:schemeClr val="bg1"/>
                </a:solidFill>
              </a:rPr>
              <a:t>High </a:t>
            </a:r>
            <a:endParaRPr lang="en-US" sz="1200" dirty="0">
              <a:solidFill>
                <a:schemeClr val="bg1"/>
              </a:solidFill>
              <a:cs typeface="Calibri"/>
            </a:endParaRPr>
          </a:p>
          <a:p>
            <a:pPr algn="ctr"/>
            <a:r>
              <a:rPr lang="en-US" sz="1200" dirty="0">
                <a:solidFill>
                  <a:schemeClr val="bg1"/>
                </a:solidFill>
              </a:rPr>
              <a:t>Leverage Poin</a:t>
            </a:r>
            <a:r>
              <a:rPr lang="en-US" sz="1600" dirty="0">
                <a:solidFill>
                  <a:schemeClr val="bg1"/>
                </a:solidFill>
              </a:rPr>
              <a:t>t</a:t>
            </a:r>
            <a:endParaRPr lang="en-US" sz="1600" dirty="0">
              <a:solidFill>
                <a:schemeClr val="bg1"/>
              </a:solidFill>
              <a:cs typeface="Calibri"/>
            </a:endParaRPr>
          </a:p>
        </p:txBody>
      </p:sp>
    </p:spTree>
    <p:extLst>
      <p:ext uri="{BB962C8B-B14F-4D97-AF65-F5344CB8AC3E}">
        <p14:creationId xmlns:p14="http://schemas.microsoft.com/office/powerpoint/2010/main" val="56940063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C925B694-90FF-A1BD-F1D7-482E0496CE85}"/>
              </a:ext>
            </a:extLst>
          </p:cNvPr>
          <p:cNvSpPr/>
          <p:nvPr/>
        </p:nvSpPr>
        <p:spPr>
          <a:xfrm>
            <a:off x="905378" y="2297720"/>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
        <p:nvSpPr>
          <p:cNvPr id="4" name="Text Placeholder 3">
            <a:extLst>
              <a:ext uri="{FF2B5EF4-FFF2-40B4-BE49-F238E27FC236}">
                <a16:creationId xmlns:a16="http://schemas.microsoft.com/office/drawing/2014/main" id="{160D34AD-E01F-F8BB-9D22-9EF3CFBC0687}"/>
              </a:ext>
            </a:extLst>
          </p:cNvPr>
          <p:cNvSpPr>
            <a:spLocks noGrp="1"/>
          </p:cNvSpPr>
          <p:nvPr>
            <p:ph type="body" sz="quarter" idx="16"/>
          </p:nvPr>
        </p:nvSpPr>
        <p:spPr>
          <a:xfrm>
            <a:off x="568718" y="502025"/>
            <a:ext cx="10979962" cy="1021976"/>
          </a:xfrm>
        </p:spPr>
        <p:txBody>
          <a:bodyPr/>
          <a:lstStyle/>
          <a:p>
            <a:r>
              <a:rPr lang="en-IE"/>
              <a:t>Why Create a Sustainability Strategy? </a:t>
            </a:r>
          </a:p>
        </p:txBody>
      </p:sp>
      <p:pic>
        <p:nvPicPr>
          <p:cNvPr id="7" name="Graphic 6" descr="Warning with solid fill">
            <a:extLst>
              <a:ext uri="{FF2B5EF4-FFF2-40B4-BE49-F238E27FC236}">
                <a16:creationId xmlns:a16="http://schemas.microsoft.com/office/drawing/2014/main" id="{BBB078DE-7065-C3C5-C1B9-430D295763F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204178" y="2596520"/>
            <a:ext cx="914400" cy="914400"/>
          </a:xfrm>
          <a:prstGeom prst="rect">
            <a:avLst/>
          </a:prstGeom>
        </p:spPr>
      </p:pic>
      <p:sp>
        <p:nvSpPr>
          <p:cNvPr id="28" name="Oval 27">
            <a:extLst>
              <a:ext uri="{FF2B5EF4-FFF2-40B4-BE49-F238E27FC236}">
                <a16:creationId xmlns:a16="http://schemas.microsoft.com/office/drawing/2014/main" id="{6F2BB121-C9EC-3E69-9CDF-C4F225AFD2CB}"/>
              </a:ext>
            </a:extLst>
          </p:cNvPr>
          <p:cNvSpPr/>
          <p:nvPr/>
        </p:nvSpPr>
        <p:spPr>
          <a:xfrm>
            <a:off x="931350" y="4330350"/>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
        <p:nvSpPr>
          <p:cNvPr id="31" name="Text Placeholder 3">
            <a:extLst>
              <a:ext uri="{FF2B5EF4-FFF2-40B4-BE49-F238E27FC236}">
                <a16:creationId xmlns:a16="http://schemas.microsoft.com/office/drawing/2014/main" id="{B05E8357-F49C-9C93-9D75-7ECF0D8FDB75}"/>
              </a:ext>
            </a:extLst>
          </p:cNvPr>
          <p:cNvSpPr txBox="1">
            <a:spLocks/>
          </p:cNvSpPr>
          <p:nvPr/>
        </p:nvSpPr>
        <p:spPr>
          <a:xfrm>
            <a:off x="3060846" y="2297720"/>
            <a:ext cx="8713166" cy="1512000"/>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400" b="1" dirty="0">
                <a:solidFill>
                  <a:srgbClr val="0B582E"/>
                </a:solidFill>
              </a:rPr>
              <a:t>New Challenges, Risks and Opportunities</a:t>
            </a:r>
            <a:br>
              <a:rPr lang="en-US" sz="2400" b="1" dirty="0"/>
            </a:br>
            <a:r>
              <a:rPr lang="en-US" sz="2400" dirty="0">
                <a:solidFill>
                  <a:srgbClr val="0B582E"/>
                </a:solidFill>
              </a:rPr>
              <a:t>By creating a sustainability strategy you are preparing your business for new risks and opportunities that are coming your way.  Climate change is creating new risks in the supply chain, while new </a:t>
            </a:r>
            <a:r>
              <a:rPr lang="en-US" sz="2400" dirty="0">
                <a:solidFill>
                  <a:srgbClr val="0B582E"/>
                </a:solidFill>
                <a:hlinkClick r:id="rId4"/>
              </a:rPr>
              <a:t>regulatory requirements </a:t>
            </a:r>
            <a:r>
              <a:rPr lang="en-US" sz="2400" dirty="0">
                <a:solidFill>
                  <a:srgbClr val="0B582E"/>
                </a:solidFill>
                <a:ea typeface="+mn-lt"/>
                <a:cs typeface="+mn-lt"/>
              </a:rPr>
              <a:t>bring new challenges, risks and opportunities. </a:t>
            </a:r>
            <a:endParaRPr lang="en-IE" sz="2400" b="1" dirty="0">
              <a:solidFill>
                <a:srgbClr val="0B582E"/>
              </a:solidFill>
            </a:endParaRPr>
          </a:p>
        </p:txBody>
      </p:sp>
      <p:sp>
        <p:nvSpPr>
          <p:cNvPr id="32" name="Text Placeholder 3">
            <a:extLst>
              <a:ext uri="{FF2B5EF4-FFF2-40B4-BE49-F238E27FC236}">
                <a16:creationId xmlns:a16="http://schemas.microsoft.com/office/drawing/2014/main" id="{69965509-09E5-D1EF-7018-24DBE5925CF4}"/>
              </a:ext>
            </a:extLst>
          </p:cNvPr>
          <p:cNvSpPr txBox="1">
            <a:spLocks/>
          </p:cNvSpPr>
          <p:nvPr/>
        </p:nvSpPr>
        <p:spPr>
          <a:xfrm>
            <a:off x="3072941" y="4464541"/>
            <a:ext cx="8568023" cy="137780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solidFill>
                  <a:srgbClr val="0B582E"/>
                </a:solidFill>
              </a:rPr>
              <a:t>Creating a Roadmap to success</a:t>
            </a:r>
            <a:br>
              <a:rPr lang="en-US" sz="2200" b="1" dirty="0"/>
            </a:br>
            <a:r>
              <a:rPr lang="en-US" sz="2200" dirty="0">
                <a:solidFill>
                  <a:srgbClr val="0B582E"/>
                </a:solidFill>
              </a:rPr>
              <a:t>An effective Sustainability Strategy will help your business </a:t>
            </a:r>
            <a:r>
              <a:rPr lang="en-US" sz="2200" dirty="0" err="1">
                <a:solidFill>
                  <a:srgbClr val="0B582E"/>
                </a:solidFill>
              </a:rPr>
              <a:t>prioritise</a:t>
            </a:r>
            <a:r>
              <a:rPr lang="en-US" sz="2200" dirty="0">
                <a:solidFill>
                  <a:srgbClr val="0B582E"/>
                </a:solidFill>
              </a:rPr>
              <a:t> and plan for the change coming your way.  You will be </a:t>
            </a:r>
            <a:r>
              <a:rPr lang="en-US" sz="2200" dirty="0" err="1">
                <a:solidFill>
                  <a:srgbClr val="0B582E"/>
                </a:solidFill>
              </a:rPr>
              <a:t>prioritising</a:t>
            </a:r>
            <a:r>
              <a:rPr lang="en-US" sz="2200" dirty="0">
                <a:solidFill>
                  <a:srgbClr val="0B582E"/>
                </a:solidFill>
              </a:rPr>
              <a:t> what is important to you and your business, and in doing so providing a focus for your resources and stakeholders </a:t>
            </a:r>
            <a:endParaRPr lang="en-IE" sz="2200" b="1">
              <a:solidFill>
                <a:srgbClr val="0B582E"/>
              </a:solidFill>
            </a:endParaRPr>
          </a:p>
        </p:txBody>
      </p:sp>
      <p:pic>
        <p:nvPicPr>
          <p:cNvPr id="33" name="Graphic 32" descr="Map with pin with solid fill">
            <a:extLst>
              <a:ext uri="{FF2B5EF4-FFF2-40B4-BE49-F238E27FC236}">
                <a16:creationId xmlns:a16="http://schemas.microsoft.com/office/drawing/2014/main" id="{6AAA3601-8E80-7B40-78A5-AD4C4FF84858}"/>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04178" y="4583439"/>
            <a:ext cx="914400" cy="914400"/>
          </a:xfrm>
          <a:prstGeom prst="rect">
            <a:avLst/>
          </a:prstGeom>
        </p:spPr>
      </p:pic>
    </p:spTree>
    <p:extLst>
      <p:ext uri="{BB962C8B-B14F-4D97-AF65-F5344CB8AC3E}">
        <p14:creationId xmlns:p14="http://schemas.microsoft.com/office/powerpoint/2010/main" val="51659950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 name="Text Placeholder 42">
            <a:extLst>
              <a:ext uri="{FF2B5EF4-FFF2-40B4-BE49-F238E27FC236}">
                <a16:creationId xmlns:a16="http://schemas.microsoft.com/office/drawing/2014/main" id="{24CD521C-9BCD-5F46-BC06-CE3D1FF37C05}"/>
              </a:ext>
            </a:extLst>
          </p:cNvPr>
          <p:cNvSpPr>
            <a:spLocks noGrp="1"/>
          </p:cNvSpPr>
          <p:nvPr>
            <p:ph type="body" sz="quarter" idx="16"/>
          </p:nvPr>
        </p:nvSpPr>
        <p:spPr>
          <a:xfrm>
            <a:off x="234051" y="122174"/>
            <a:ext cx="9980491" cy="594316"/>
          </a:xfrm>
        </p:spPr>
        <p:txBody>
          <a:bodyPr vert="horz" lIns="91440" tIns="45720" rIns="91440" bIns="45720" rtlCol="0" anchor="t">
            <a:noAutofit/>
          </a:bodyPr>
          <a:lstStyle/>
          <a:p>
            <a:r>
              <a:rPr lang="en-US" sz="4000" b="1" dirty="0">
                <a:solidFill>
                  <a:srgbClr val="0B582E"/>
                </a:solidFill>
              </a:rPr>
              <a:t>Example:  Apply</a:t>
            </a:r>
            <a:r>
              <a:rPr lang="en-US" sz="4000" b="1" dirty="0">
                <a:solidFill>
                  <a:srgbClr val="0B582E"/>
                </a:solidFill>
                <a:ea typeface="+mn-lt"/>
                <a:cs typeface="+mn-lt"/>
              </a:rPr>
              <a:t> your sustainability strategy to these Internal</a:t>
            </a:r>
            <a:r>
              <a:rPr lang="en-US" sz="4000" b="1" dirty="0">
                <a:solidFill>
                  <a:srgbClr val="0B582E"/>
                </a:solidFill>
              </a:rPr>
              <a:t> Leverage Points</a:t>
            </a:r>
            <a:endParaRPr lang="en-US" sz="4000" b="1" dirty="0">
              <a:solidFill>
                <a:srgbClr val="0B582E"/>
              </a:solidFill>
              <a:cs typeface="Calibri"/>
            </a:endParaRPr>
          </a:p>
        </p:txBody>
      </p:sp>
      <p:sp>
        <p:nvSpPr>
          <p:cNvPr id="45" name="Text Placeholder 44">
            <a:extLst>
              <a:ext uri="{FF2B5EF4-FFF2-40B4-BE49-F238E27FC236}">
                <a16:creationId xmlns:a16="http://schemas.microsoft.com/office/drawing/2014/main" id="{29E27B1F-BACD-E947-8093-C5A981961F6C}"/>
              </a:ext>
            </a:extLst>
          </p:cNvPr>
          <p:cNvSpPr>
            <a:spLocks noGrp="1"/>
          </p:cNvSpPr>
          <p:nvPr>
            <p:ph type="body" sz="quarter" idx="21"/>
          </p:nvPr>
        </p:nvSpPr>
        <p:spPr>
          <a:xfrm>
            <a:off x="230170" y="5696352"/>
            <a:ext cx="1931817" cy="697634"/>
          </a:xfrm>
        </p:spPr>
        <p:txBody>
          <a:bodyPr>
            <a:normAutofit/>
          </a:bodyPr>
          <a:lstStyle/>
          <a:p>
            <a:r>
              <a:rPr lang="en-US" b="1" dirty="0">
                <a:solidFill>
                  <a:srgbClr val="0B582E"/>
                </a:solidFill>
              </a:rPr>
              <a:t>Commitment</a:t>
            </a:r>
          </a:p>
        </p:txBody>
      </p:sp>
      <p:sp>
        <p:nvSpPr>
          <p:cNvPr id="46" name="Text Placeholder 45">
            <a:extLst>
              <a:ext uri="{FF2B5EF4-FFF2-40B4-BE49-F238E27FC236}">
                <a16:creationId xmlns:a16="http://schemas.microsoft.com/office/drawing/2014/main" id="{73374B43-1515-6048-BF62-D1F9CFE48689}"/>
              </a:ext>
            </a:extLst>
          </p:cNvPr>
          <p:cNvSpPr>
            <a:spLocks noGrp="1"/>
          </p:cNvSpPr>
          <p:nvPr>
            <p:ph type="body" sz="quarter" idx="26"/>
          </p:nvPr>
        </p:nvSpPr>
        <p:spPr>
          <a:xfrm>
            <a:off x="4166421" y="3535101"/>
            <a:ext cx="1931817" cy="2041246"/>
          </a:xfrm>
        </p:spPr>
        <p:txBody>
          <a:bodyPr vert="horz" lIns="91440" tIns="45720" rIns="91440" bIns="45720" rtlCol="0" anchor="t">
            <a:normAutofit fontScale="77500" lnSpcReduction="20000"/>
          </a:bodyPr>
          <a:lstStyle/>
          <a:p>
            <a:r>
              <a:rPr lang="en-US" dirty="0"/>
              <a:t>C</a:t>
            </a:r>
            <a:r>
              <a:rPr lang="en-US" b="1" dirty="0"/>
              <a:t>ommunications </a:t>
            </a:r>
            <a:endParaRPr lang="en-US" b="1" dirty="0">
              <a:cs typeface="Calibri"/>
            </a:endParaRPr>
          </a:p>
          <a:p>
            <a:r>
              <a:rPr lang="en-US" b="1" dirty="0"/>
              <a:t>Training</a:t>
            </a:r>
            <a:endParaRPr lang="en-US" b="1" dirty="0">
              <a:cs typeface="Calibri"/>
            </a:endParaRPr>
          </a:p>
          <a:p>
            <a:r>
              <a:rPr lang="en-US" b="1" dirty="0"/>
              <a:t>Orientation</a:t>
            </a:r>
            <a:endParaRPr lang="en-US" b="1" dirty="0">
              <a:cs typeface="Calibri"/>
            </a:endParaRPr>
          </a:p>
          <a:p>
            <a:r>
              <a:rPr lang="en-US" b="1" dirty="0"/>
              <a:t>Annual reviews</a:t>
            </a:r>
            <a:endParaRPr lang="en-US" b="1" dirty="0">
              <a:cs typeface="Calibri"/>
            </a:endParaRPr>
          </a:p>
          <a:p>
            <a:r>
              <a:rPr lang="en-US" b="1" dirty="0"/>
              <a:t>Leadership developmen</a:t>
            </a:r>
            <a:r>
              <a:rPr lang="en-US" dirty="0"/>
              <a:t>t</a:t>
            </a:r>
          </a:p>
        </p:txBody>
      </p:sp>
      <p:sp>
        <p:nvSpPr>
          <p:cNvPr id="47" name="Text Placeholder 46">
            <a:extLst>
              <a:ext uri="{FF2B5EF4-FFF2-40B4-BE49-F238E27FC236}">
                <a16:creationId xmlns:a16="http://schemas.microsoft.com/office/drawing/2014/main" id="{F7036F29-13A2-054B-80B0-02A9A02126CC}"/>
              </a:ext>
            </a:extLst>
          </p:cNvPr>
          <p:cNvSpPr>
            <a:spLocks noGrp="1"/>
          </p:cNvSpPr>
          <p:nvPr>
            <p:ph type="body" sz="quarter" idx="28"/>
          </p:nvPr>
        </p:nvSpPr>
        <p:spPr>
          <a:xfrm>
            <a:off x="8523477" y="2744835"/>
            <a:ext cx="2830788" cy="2041246"/>
          </a:xfrm>
        </p:spPr>
        <p:txBody>
          <a:bodyPr vert="horz" lIns="91440" tIns="45720" rIns="91440" bIns="45720" rtlCol="0" anchor="t">
            <a:normAutofit fontScale="92500" lnSpcReduction="20000"/>
          </a:bodyPr>
          <a:lstStyle/>
          <a:p>
            <a:r>
              <a:rPr lang="en-US" dirty="0"/>
              <a:t>Education</a:t>
            </a:r>
          </a:p>
          <a:p>
            <a:r>
              <a:rPr lang="en-US" dirty="0"/>
              <a:t>Governance</a:t>
            </a:r>
          </a:p>
          <a:p>
            <a:r>
              <a:rPr lang="en-US" dirty="0"/>
              <a:t>Performance monitoring</a:t>
            </a:r>
          </a:p>
          <a:p>
            <a:r>
              <a:rPr lang="en-US" dirty="0"/>
              <a:t>Succession planning</a:t>
            </a:r>
            <a:endParaRPr lang="en-US" dirty="0">
              <a:cs typeface="Calibri"/>
            </a:endParaRPr>
          </a:p>
          <a:p>
            <a:r>
              <a:rPr lang="en-US" dirty="0"/>
              <a:t>Risk management </a:t>
            </a:r>
            <a:endParaRPr lang="en-US" dirty="0">
              <a:cs typeface="Calibri" panose="020F0502020204030204"/>
            </a:endParaRPr>
          </a:p>
        </p:txBody>
      </p:sp>
      <p:sp>
        <p:nvSpPr>
          <p:cNvPr id="49" name="Text Placeholder 48">
            <a:extLst>
              <a:ext uri="{FF2B5EF4-FFF2-40B4-BE49-F238E27FC236}">
                <a16:creationId xmlns:a16="http://schemas.microsoft.com/office/drawing/2014/main" id="{1EECFCA6-B2ED-9C40-9F2A-6E927F92018A}"/>
              </a:ext>
            </a:extLst>
          </p:cNvPr>
          <p:cNvSpPr>
            <a:spLocks noGrp="1"/>
          </p:cNvSpPr>
          <p:nvPr>
            <p:ph type="body" sz="quarter" idx="32"/>
          </p:nvPr>
        </p:nvSpPr>
        <p:spPr>
          <a:xfrm>
            <a:off x="6428447" y="2367311"/>
            <a:ext cx="1931817" cy="1918565"/>
          </a:xfrm>
        </p:spPr>
        <p:txBody>
          <a:bodyPr>
            <a:normAutofit fontScale="70000" lnSpcReduction="20000"/>
          </a:bodyPr>
          <a:lstStyle/>
          <a:p>
            <a:r>
              <a:rPr lang="en-US" dirty="0"/>
              <a:t>HR, Finance, Risk</a:t>
            </a:r>
          </a:p>
          <a:p>
            <a:r>
              <a:rPr lang="en-US" dirty="0"/>
              <a:t>Marketing</a:t>
            </a:r>
          </a:p>
          <a:p>
            <a:r>
              <a:rPr lang="en-US" dirty="0"/>
              <a:t>Product development</a:t>
            </a:r>
          </a:p>
          <a:p>
            <a:r>
              <a:rPr lang="en-US" dirty="0"/>
              <a:t>Supply chain</a:t>
            </a:r>
          </a:p>
          <a:p>
            <a:r>
              <a:rPr lang="en-US" dirty="0"/>
              <a:t>Business Unit role</a:t>
            </a:r>
          </a:p>
        </p:txBody>
      </p:sp>
      <p:sp>
        <p:nvSpPr>
          <p:cNvPr id="50" name="Text Placeholder 49">
            <a:extLst>
              <a:ext uri="{FF2B5EF4-FFF2-40B4-BE49-F238E27FC236}">
                <a16:creationId xmlns:a16="http://schemas.microsoft.com/office/drawing/2014/main" id="{AB1B6FEE-9209-7B4C-9FD0-C7C891172377}"/>
              </a:ext>
            </a:extLst>
          </p:cNvPr>
          <p:cNvSpPr>
            <a:spLocks noGrp="1"/>
          </p:cNvSpPr>
          <p:nvPr>
            <p:ph type="body" sz="quarter" idx="34"/>
          </p:nvPr>
        </p:nvSpPr>
        <p:spPr>
          <a:xfrm>
            <a:off x="907247" y="4862587"/>
            <a:ext cx="695250" cy="734798"/>
          </a:xfrm>
        </p:spPr>
        <p:txBody>
          <a:bodyPr/>
          <a:lstStyle/>
          <a:p>
            <a:r>
              <a:rPr lang="en-US" dirty="0"/>
              <a:t>1</a:t>
            </a:r>
          </a:p>
        </p:txBody>
      </p:sp>
      <p:sp>
        <p:nvSpPr>
          <p:cNvPr id="51" name="Text Placeholder 50">
            <a:extLst>
              <a:ext uri="{FF2B5EF4-FFF2-40B4-BE49-F238E27FC236}">
                <a16:creationId xmlns:a16="http://schemas.microsoft.com/office/drawing/2014/main" id="{BC82CC89-DB83-F649-A30E-087252795A70}"/>
              </a:ext>
            </a:extLst>
          </p:cNvPr>
          <p:cNvSpPr>
            <a:spLocks noGrp="1"/>
          </p:cNvSpPr>
          <p:nvPr>
            <p:ph type="body" sz="quarter" idx="35"/>
          </p:nvPr>
        </p:nvSpPr>
        <p:spPr>
          <a:xfrm>
            <a:off x="5426154" y="5347535"/>
            <a:ext cx="786380" cy="800646"/>
          </a:xfrm>
        </p:spPr>
        <p:txBody>
          <a:bodyPr/>
          <a:lstStyle/>
          <a:p>
            <a:r>
              <a:rPr lang="en-US" dirty="0"/>
              <a:t>2</a:t>
            </a:r>
          </a:p>
          <a:p>
            <a:endParaRPr lang="en-US"/>
          </a:p>
        </p:txBody>
      </p:sp>
      <p:sp>
        <p:nvSpPr>
          <p:cNvPr id="52" name="Text Placeholder 51">
            <a:extLst>
              <a:ext uri="{FF2B5EF4-FFF2-40B4-BE49-F238E27FC236}">
                <a16:creationId xmlns:a16="http://schemas.microsoft.com/office/drawing/2014/main" id="{F2A3DF47-D9E6-D142-8143-8D3AE580331A}"/>
              </a:ext>
            </a:extLst>
          </p:cNvPr>
          <p:cNvSpPr>
            <a:spLocks noGrp="1"/>
          </p:cNvSpPr>
          <p:nvPr>
            <p:ph type="body" sz="quarter" idx="36"/>
          </p:nvPr>
        </p:nvSpPr>
        <p:spPr>
          <a:xfrm>
            <a:off x="6144553" y="1929815"/>
            <a:ext cx="695250" cy="734798"/>
          </a:xfrm>
        </p:spPr>
        <p:txBody>
          <a:bodyPr/>
          <a:lstStyle/>
          <a:p>
            <a:r>
              <a:rPr lang="en-US" dirty="0"/>
              <a:t>3</a:t>
            </a:r>
          </a:p>
          <a:p>
            <a:endParaRPr lang="en-US"/>
          </a:p>
        </p:txBody>
      </p:sp>
      <p:sp>
        <p:nvSpPr>
          <p:cNvPr id="54" name="Text Placeholder 53">
            <a:extLst>
              <a:ext uri="{FF2B5EF4-FFF2-40B4-BE49-F238E27FC236}">
                <a16:creationId xmlns:a16="http://schemas.microsoft.com/office/drawing/2014/main" id="{C738A284-D394-9641-A8AB-60DD87B3F69B}"/>
              </a:ext>
            </a:extLst>
          </p:cNvPr>
          <p:cNvSpPr>
            <a:spLocks noGrp="1"/>
          </p:cNvSpPr>
          <p:nvPr>
            <p:ph type="body" sz="quarter" idx="39"/>
          </p:nvPr>
        </p:nvSpPr>
        <p:spPr>
          <a:xfrm>
            <a:off x="10237426" y="2096709"/>
            <a:ext cx="695250" cy="734798"/>
          </a:xfrm>
        </p:spPr>
        <p:txBody>
          <a:bodyPr/>
          <a:lstStyle/>
          <a:p>
            <a:r>
              <a:rPr lang="en-US" dirty="0"/>
              <a:t>4</a:t>
            </a:r>
          </a:p>
          <a:p>
            <a:endParaRPr lang="en-US"/>
          </a:p>
        </p:txBody>
      </p:sp>
      <p:sp>
        <p:nvSpPr>
          <p:cNvPr id="2" name="Text Placeholder 44">
            <a:extLst>
              <a:ext uri="{FF2B5EF4-FFF2-40B4-BE49-F238E27FC236}">
                <a16:creationId xmlns:a16="http://schemas.microsoft.com/office/drawing/2014/main" id="{AE8B3D8B-F5B4-CE9C-7ECC-FB1EC1248B87}"/>
              </a:ext>
            </a:extLst>
          </p:cNvPr>
          <p:cNvSpPr txBox="1">
            <a:spLocks/>
          </p:cNvSpPr>
          <p:nvPr/>
        </p:nvSpPr>
        <p:spPr>
          <a:xfrm>
            <a:off x="1254271" y="3351993"/>
            <a:ext cx="2509369" cy="2693176"/>
          </a:xfrm>
          <a:prstGeom prst="rect">
            <a:avLst/>
          </a:prstGeom>
        </p:spPr>
        <p:txBody>
          <a:bodyPr vert="horz" lIns="91440" tIns="45720" rIns="91440" bIns="45720" rtlCol="0" anchor="t">
            <a:normAutofit/>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lnSpc>
                <a:spcPct val="70000"/>
              </a:lnSpc>
            </a:pPr>
            <a:r>
              <a:rPr lang="en-US" sz="2000" b="1" dirty="0"/>
              <a:t>Definition (policy)</a:t>
            </a:r>
            <a:endParaRPr lang="en-US" sz="2000" b="1" dirty="0">
              <a:cs typeface="Calibri"/>
            </a:endParaRPr>
          </a:p>
          <a:p>
            <a:pPr>
              <a:lnSpc>
                <a:spcPct val="70000"/>
              </a:lnSpc>
            </a:pPr>
            <a:r>
              <a:rPr lang="en-US" sz="2000" b="1" dirty="0"/>
              <a:t>Common terms </a:t>
            </a:r>
            <a:endParaRPr lang="en-US" sz="2000" b="1" dirty="0">
              <a:cs typeface="Calibri"/>
            </a:endParaRPr>
          </a:p>
          <a:p>
            <a:pPr>
              <a:lnSpc>
                <a:spcPct val="70000"/>
              </a:lnSpc>
            </a:pPr>
            <a:r>
              <a:rPr lang="en-US" sz="2000" b="1" dirty="0"/>
              <a:t>Business case</a:t>
            </a:r>
            <a:endParaRPr lang="en-US" sz="2000" b="1" dirty="0">
              <a:cs typeface="Calibri"/>
            </a:endParaRPr>
          </a:p>
          <a:p>
            <a:pPr>
              <a:lnSpc>
                <a:spcPct val="70000"/>
              </a:lnSpc>
            </a:pPr>
            <a:r>
              <a:rPr lang="en-US" sz="2000" b="1" dirty="0"/>
              <a:t>Vision</a:t>
            </a:r>
            <a:endParaRPr lang="en-US" sz="2000" b="1" dirty="0">
              <a:cs typeface="Calibri"/>
            </a:endParaRPr>
          </a:p>
          <a:p>
            <a:pPr>
              <a:lnSpc>
                <a:spcPct val="70000"/>
              </a:lnSpc>
            </a:pPr>
            <a:r>
              <a:rPr lang="en-US" sz="2000" b="1" dirty="0"/>
              <a:t>Strategy &amp; Targets</a:t>
            </a:r>
            <a:endParaRPr lang="en-US" sz="2000" b="1" dirty="0">
              <a:cs typeface="Calibri"/>
            </a:endParaRPr>
          </a:p>
        </p:txBody>
      </p:sp>
      <p:sp>
        <p:nvSpPr>
          <p:cNvPr id="3" name="Text Placeholder 44">
            <a:extLst>
              <a:ext uri="{FF2B5EF4-FFF2-40B4-BE49-F238E27FC236}">
                <a16:creationId xmlns:a16="http://schemas.microsoft.com/office/drawing/2014/main" id="{DF37D321-EA66-E342-3CE2-524F6FAED4D4}"/>
              </a:ext>
            </a:extLst>
          </p:cNvPr>
          <p:cNvSpPr txBox="1">
            <a:spLocks/>
          </p:cNvSpPr>
          <p:nvPr/>
        </p:nvSpPr>
        <p:spPr>
          <a:xfrm>
            <a:off x="5943231" y="5229986"/>
            <a:ext cx="1931817" cy="697634"/>
          </a:xfrm>
          <a:prstGeom prst="rect">
            <a:avLst/>
          </a:prstGeom>
        </p:spPr>
        <p:txBody>
          <a:bodyPr vert="horz" lIns="91440" tIns="45720" rIns="91440" bIns="45720" rtlCol="0">
            <a:normAutofit fontScale="925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B582E"/>
                </a:solidFill>
              </a:rPr>
              <a:t>Employee Engagement</a:t>
            </a:r>
          </a:p>
        </p:txBody>
      </p:sp>
      <p:sp>
        <p:nvSpPr>
          <p:cNvPr id="4" name="Text Placeholder 44">
            <a:extLst>
              <a:ext uri="{FF2B5EF4-FFF2-40B4-BE49-F238E27FC236}">
                <a16:creationId xmlns:a16="http://schemas.microsoft.com/office/drawing/2014/main" id="{B9EDB4A6-7AA2-E08F-095F-6149FC8F8098}"/>
              </a:ext>
            </a:extLst>
          </p:cNvPr>
          <p:cNvSpPr txBox="1">
            <a:spLocks/>
          </p:cNvSpPr>
          <p:nvPr/>
        </p:nvSpPr>
        <p:spPr>
          <a:xfrm>
            <a:off x="4212736" y="1842180"/>
            <a:ext cx="1931817" cy="697634"/>
          </a:xfrm>
          <a:prstGeom prst="rect">
            <a:avLst/>
          </a:prstGeom>
        </p:spPr>
        <p:txBody>
          <a:bodyPr vert="horz" lIns="91440" tIns="45720" rIns="91440" bIns="45720" rtlCol="0">
            <a:normAutofit fontScale="925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B582E"/>
                </a:solidFill>
              </a:rPr>
              <a:t>Function Engagement</a:t>
            </a:r>
          </a:p>
        </p:txBody>
      </p:sp>
      <p:sp>
        <p:nvSpPr>
          <p:cNvPr id="5" name="Text Placeholder 44">
            <a:extLst>
              <a:ext uri="{FF2B5EF4-FFF2-40B4-BE49-F238E27FC236}">
                <a16:creationId xmlns:a16="http://schemas.microsoft.com/office/drawing/2014/main" id="{E5750D9F-E371-2A89-CAD5-68FA442C2BBE}"/>
              </a:ext>
            </a:extLst>
          </p:cNvPr>
          <p:cNvSpPr txBox="1">
            <a:spLocks/>
          </p:cNvSpPr>
          <p:nvPr/>
        </p:nvSpPr>
        <p:spPr>
          <a:xfrm>
            <a:off x="9780612" y="1232181"/>
            <a:ext cx="1931817" cy="697634"/>
          </a:xfrm>
          <a:prstGeom prst="rect">
            <a:avLst/>
          </a:prstGeom>
        </p:spPr>
        <p:txBody>
          <a:bodyPr vert="horz" lIns="91440" tIns="45720" rIns="91440" bIns="45720" rtlCol="0">
            <a:normAutofit fontScale="92500"/>
          </a:bodyPr>
          <a:lstStyle>
            <a:lvl1pPr marL="228600" indent="-228600" algn="ctr" defTabSz="914400" rtl="0" eaLnBrk="1" latinLnBrk="0" hangingPunct="1">
              <a:lnSpc>
                <a:spcPct val="90000"/>
              </a:lnSpc>
              <a:spcBef>
                <a:spcPts val="1000"/>
              </a:spcBef>
              <a:buFont typeface="Arial" panose="020B0604020202020204" pitchFamily="34" charset="0"/>
              <a:buNone/>
              <a:defRPr sz="2400" b="0" i="0" kern="1200" spc="0">
                <a:solidFill>
                  <a:schemeClr val="bg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b="1" dirty="0">
                <a:solidFill>
                  <a:srgbClr val="0B582E"/>
                </a:solidFill>
              </a:rPr>
              <a:t>Board Engagement</a:t>
            </a:r>
          </a:p>
        </p:txBody>
      </p:sp>
    </p:spTree>
    <p:extLst>
      <p:ext uri="{BB962C8B-B14F-4D97-AF65-F5344CB8AC3E}">
        <p14:creationId xmlns:p14="http://schemas.microsoft.com/office/powerpoint/2010/main" val="3945102165"/>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dirty="0"/>
              <a:t>Partnerships and Progress – Explore the examples below as potential actions for your strategy</a:t>
            </a:r>
          </a:p>
        </p:txBody>
      </p:sp>
      <p:sp>
        <p:nvSpPr>
          <p:cNvPr id="3" name="TextBox 2">
            <a:extLst>
              <a:ext uri="{FF2B5EF4-FFF2-40B4-BE49-F238E27FC236}">
                <a16:creationId xmlns:a16="http://schemas.microsoft.com/office/drawing/2014/main" id="{063DCFA0-7067-22A2-B531-EA18661CA524}"/>
              </a:ext>
            </a:extLst>
          </p:cNvPr>
          <p:cNvSpPr txBox="1"/>
          <p:nvPr/>
        </p:nvSpPr>
        <p:spPr>
          <a:xfrm>
            <a:off x="306009" y="1615966"/>
            <a:ext cx="5729516" cy="5123839"/>
          </a:xfrm>
          <a:prstGeom prst="rect">
            <a:avLst/>
          </a:prstGeom>
          <a:noFill/>
        </p:spPr>
        <p:txBody>
          <a:bodyPr wrap="square" lIns="91440" tIns="45720" rIns="91440" bIns="45720" anchor="t">
            <a:spAutoFit/>
          </a:bodyPr>
          <a:lstStyle/>
          <a:p>
            <a:pPr>
              <a:lnSpc>
                <a:spcPts val="2440"/>
              </a:lnSpc>
            </a:pPr>
            <a:endParaRPr lang="en-IE">
              <a:solidFill>
                <a:srgbClr val="0B582E"/>
              </a:solidFill>
            </a:endParaRPr>
          </a:p>
          <a:p>
            <a:r>
              <a:rPr lang="en-US" sz="2400" b="1" i="0" u="sng" dirty="0">
                <a:solidFill>
                  <a:srgbClr val="0B582E"/>
                </a:solidFill>
                <a:effectLst/>
                <a:hlinkClick r:id="rId3"/>
              </a:rPr>
              <a:t>CERTIFICATION: THE SUSTAINABLE DEVELOPMENT GOALS</a:t>
            </a:r>
            <a:endParaRPr lang="en-US" sz="2400" b="1" i="0" u="sng" dirty="0">
              <a:solidFill>
                <a:srgbClr val="0B582E"/>
              </a:solidFill>
              <a:effectLst/>
            </a:endParaRPr>
          </a:p>
          <a:p>
            <a:pPr algn="just"/>
            <a:r>
              <a:rPr lang="en-US" sz="2400" dirty="0">
                <a:solidFill>
                  <a:srgbClr val="000000"/>
                </a:solidFill>
                <a:ea typeface="+mn-lt"/>
                <a:cs typeface="+mn-lt"/>
              </a:rPr>
              <a:t>AENOR has developed a certification model that encourages business contribution to the SDGs, applicable to all types of </a:t>
            </a:r>
            <a:r>
              <a:rPr lang="en-US" sz="2400" dirty="0" err="1">
                <a:solidFill>
                  <a:srgbClr val="000000"/>
                </a:solidFill>
                <a:ea typeface="+mn-lt"/>
                <a:cs typeface="+mn-lt"/>
              </a:rPr>
              <a:t>organisations</a:t>
            </a:r>
            <a:r>
              <a:rPr lang="en-US" sz="2400" dirty="0">
                <a:solidFill>
                  <a:srgbClr val="000000"/>
                </a:solidFill>
                <a:ea typeface="+mn-lt"/>
                <a:cs typeface="+mn-lt"/>
              </a:rPr>
              <a:t> and sectors, the purpose of which is to respond to the need of different stakeholders. </a:t>
            </a:r>
          </a:p>
          <a:p>
            <a:pPr algn="just"/>
            <a:endParaRPr lang="en-US" sz="2400" dirty="0">
              <a:cs typeface="Calibri"/>
            </a:endParaRPr>
          </a:p>
          <a:p>
            <a:pPr algn="just"/>
            <a:r>
              <a:rPr lang="en-US" sz="2400" b="1" dirty="0">
                <a:ea typeface="+mn-lt"/>
                <a:cs typeface="+mn-lt"/>
              </a:rPr>
              <a:t>DELVE DEEPER - </a:t>
            </a:r>
            <a:r>
              <a:rPr lang="en-US" sz="2400" u="sng" dirty="0">
                <a:ea typeface="+mn-lt"/>
                <a:cs typeface="+mn-lt"/>
              </a:rPr>
              <a:t>AENOR model Certification of business strategy contribution to the SDGs</a:t>
            </a:r>
            <a:endParaRPr lang="en-US">
              <a:ea typeface="+mn-lt"/>
              <a:cs typeface="+mn-lt"/>
            </a:endParaRPr>
          </a:p>
          <a:p>
            <a:pPr>
              <a:lnSpc>
                <a:spcPts val="2440"/>
              </a:lnSpc>
            </a:pPr>
            <a:endParaRPr lang="en-IE" b="1">
              <a:solidFill>
                <a:srgbClr val="004256"/>
              </a:solidFill>
              <a:latin typeface="Calibri" panose="020F0502020204030204" pitchFamily="34" charset="0"/>
              <a:cs typeface="Calibri" panose="020F0502020204030204" pitchFamily="34" charset="0"/>
            </a:endParaRPr>
          </a:p>
        </p:txBody>
      </p:sp>
      <p:pic>
        <p:nvPicPr>
          <p:cNvPr id="2" name="Online Media 1" title="Certfiicado AENOR de la contribución de la estrategia de sostenibilidad a los ODS">
            <a:hlinkClick r:id="" action="ppaction://media"/>
            <a:extLst>
              <a:ext uri="{FF2B5EF4-FFF2-40B4-BE49-F238E27FC236}">
                <a16:creationId xmlns:a16="http://schemas.microsoft.com/office/drawing/2014/main" id="{397BA6D2-EA88-B6D0-990D-1D39C7B5A391}"/>
              </a:ext>
            </a:extLst>
          </p:cNvPr>
          <p:cNvPicPr>
            <a:picLocks noRot="1" noChangeAspect="1"/>
          </p:cNvPicPr>
          <p:nvPr>
            <a:videoFile r:link="rId1"/>
          </p:nvPr>
        </p:nvPicPr>
        <p:blipFill>
          <a:blip r:embed="rId4"/>
          <a:stretch>
            <a:fillRect/>
          </a:stretch>
        </p:blipFill>
        <p:spPr>
          <a:xfrm>
            <a:off x="6918476" y="3158974"/>
            <a:ext cx="4559904" cy="3092147"/>
          </a:xfrm>
          <a:prstGeom prst="rect">
            <a:avLst/>
          </a:prstGeom>
        </p:spPr>
      </p:pic>
      <p:sp>
        <p:nvSpPr>
          <p:cNvPr id="5" name="TextBox 4">
            <a:extLst>
              <a:ext uri="{FF2B5EF4-FFF2-40B4-BE49-F238E27FC236}">
                <a16:creationId xmlns:a16="http://schemas.microsoft.com/office/drawing/2014/main" id="{5684542A-F9BD-0372-E2E3-A48E73514424}"/>
              </a:ext>
            </a:extLst>
          </p:cNvPr>
          <p:cNvSpPr txBox="1"/>
          <p:nvPr/>
        </p:nvSpPr>
        <p:spPr>
          <a:xfrm>
            <a:off x="6853162" y="2438400"/>
            <a:ext cx="2743200" cy="46166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400" b="1" dirty="0">
                <a:cs typeface="Calibri"/>
              </a:rPr>
              <a:t>WATCH</a:t>
            </a:r>
          </a:p>
        </p:txBody>
      </p:sp>
    </p:spTree>
    <p:extLst>
      <p:ext uri="{BB962C8B-B14F-4D97-AF65-F5344CB8AC3E}">
        <p14:creationId xmlns:p14="http://schemas.microsoft.com/office/powerpoint/2010/main" val="3717544398"/>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606019" y="432985"/>
            <a:ext cx="10979962" cy="1182981"/>
          </a:xfrm>
        </p:spPr>
        <p:txBody>
          <a:bodyPr>
            <a:normAutofit/>
          </a:bodyPr>
          <a:lstStyle/>
          <a:p>
            <a:r>
              <a:rPr lang="en-US" dirty="0"/>
              <a:t>Partnerships and Progress – Explore the examples below as potential actions for your strategy</a:t>
            </a:r>
          </a:p>
        </p:txBody>
      </p:sp>
      <p:sp>
        <p:nvSpPr>
          <p:cNvPr id="3" name="TextBox 2">
            <a:extLst>
              <a:ext uri="{FF2B5EF4-FFF2-40B4-BE49-F238E27FC236}">
                <a16:creationId xmlns:a16="http://schemas.microsoft.com/office/drawing/2014/main" id="{063DCFA0-7067-22A2-B531-EA18661CA524}"/>
              </a:ext>
            </a:extLst>
          </p:cNvPr>
          <p:cNvSpPr txBox="1"/>
          <p:nvPr/>
        </p:nvSpPr>
        <p:spPr>
          <a:xfrm>
            <a:off x="4406294" y="1495014"/>
            <a:ext cx="7447040" cy="6047168"/>
          </a:xfrm>
          <a:prstGeom prst="rect">
            <a:avLst/>
          </a:prstGeom>
          <a:noFill/>
        </p:spPr>
        <p:txBody>
          <a:bodyPr wrap="square" lIns="91440" tIns="45720" rIns="91440" bIns="45720" anchor="t">
            <a:spAutoFit/>
          </a:bodyPr>
          <a:lstStyle/>
          <a:p>
            <a:pPr>
              <a:lnSpc>
                <a:spcPts val="2440"/>
              </a:lnSpc>
            </a:pPr>
            <a:endParaRPr lang="en-IE">
              <a:solidFill>
                <a:srgbClr val="0B582E"/>
              </a:solidFill>
            </a:endParaRPr>
          </a:p>
          <a:p>
            <a:endParaRPr lang="en-US" sz="2400" b="1" dirty="0">
              <a:solidFill>
                <a:srgbClr val="0B582E"/>
              </a:solidFill>
            </a:endParaRPr>
          </a:p>
          <a:p>
            <a:r>
              <a:rPr lang="en-US" sz="2400" b="1" i="0" dirty="0">
                <a:solidFill>
                  <a:srgbClr val="0B582E"/>
                </a:solidFill>
                <a:effectLst/>
                <a:hlinkClick r:id="rId2">
                  <a:extLst>
                    <a:ext uri="{A12FA001-AC4F-418D-AE19-62706E023703}">
                      <ahyp:hlinkClr xmlns:ahyp="http://schemas.microsoft.com/office/drawing/2018/hyperlinkcolor" val="tx"/>
                    </a:ext>
                  </a:extLst>
                </a:hlinkClick>
              </a:rPr>
              <a:t>ISO 14001 CERTIFICATION</a:t>
            </a:r>
            <a:endParaRPr lang="en-US" sz="2400" b="1" i="0">
              <a:solidFill>
                <a:srgbClr val="0B582E"/>
              </a:solidFill>
              <a:effectLst/>
              <a:cs typeface="Calibri"/>
            </a:endParaRPr>
          </a:p>
          <a:p>
            <a:r>
              <a:rPr lang="en-US" sz="2400" dirty="0">
                <a:solidFill>
                  <a:srgbClr val="000000"/>
                </a:solidFill>
              </a:rPr>
              <a:t>ISO is an independent, non-governmental international organization with a membership of 167 national standards bodies. </a:t>
            </a:r>
            <a:endParaRPr lang="en-US" sz="2400" dirty="0">
              <a:solidFill>
                <a:srgbClr val="000000"/>
              </a:solidFill>
              <a:cs typeface="Calibri"/>
            </a:endParaRPr>
          </a:p>
          <a:p>
            <a:endParaRPr lang="en-US" sz="2400" b="0" i="0">
              <a:solidFill>
                <a:srgbClr val="0B582E"/>
              </a:solidFill>
              <a:effectLst/>
            </a:endParaRPr>
          </a:p>
          <a:p>
            <a:r>
              <a:rPr lang="en-US" sz="2400" b="1" dirty="0">
                <a:solidFill>
                  <a:srgbClr val="0B582E"/>
                </a:solidFill>
                <a:hlinkClick r:id="rId3"/>
              </a:rPr>
              <a:t>UNITED NATIONS GLOBAL COMPACT</a:t>
            </a:r>
            <a:endParaRPr lang="en-US" sz="2400" b="1" dirty="0">
              <a:solidFill>
                <a:srgbClr val="0B582E"/>
              </a:solidFill>
            </a:endParaRPr>
          </a:p>
          <a:p>
            <a:r>
              <a:rPr lang="en-US" sz="2400" dirty="0">
                <a:solidFill>
                  <a:srgbClr val="000000"/>
                </a:solidFill>
              </a:rPr>
              <a:t>Become a member of the United Nations global initiative for social and environmental sustainability, formally known as the United Nations Global Compact. The Global Compact embodies Ten Principles based on internationally recognized conventions.</a:t>
            </a:r>
            <a:endParaRPr lang="en-US" sz="2400" dirty="0">
              <a:solidFill>
                <a:srgbClr val="000000"/>
              </a:solidFill>
              <a:cs typeface="Calibri"/>
            </a:endParaRPr>
          </a:p>
          <a:p>
            <a:pPr>
              <a:lnSpc>
                <a:spcPts val="2440"/>
              </a:lnSpc>
            </a:pPr>
            <a:endParaRPr lang="en-RU" sz="2400">
              <a:solidFill>
                <a:srgbClr val="0B582E"/>
              </a:solidFill>
            </a:endParaRPr>
          </a:p>
          <a:p>
            <a:pPr>
              <a:lnSpc>
                <a:spcPts val="2440"/>
              </a:lnSpc>
            </a:pPr>
            <a:endParaRPr lang="en-RU">
              <a:solidFill>
                <a:srgbClr val="0B582E"/>
              </a:solidFill>
            </a:endParaRPr>
          </a:p>
          <a:p>
            <a:pPr>
              <a:lnSpc>
                <a:spcPts val="2440"/>
              </a:lnSpc>
            </a:pPr>
            <a:endParaRPr lang="en-IE">
              <a:solidFill>
                <a:srgbClr val="0B582E"/>
              </a:solidFill>
            </a:endParaRPr>
          </a:p>
          <a:p>
            <a:pPr>
              <a:lnSpc>
                <a:spcPts val="2440"/>
              </a:lnSpc>
            </a:pPr>
            <a:endParaRPr lang="en-IE" sz="1800" b="1">
              <a:solidFill>
                <a:srgbClr val="004256"/>
              </a:solidFill>
              <a:latin typeface="Calibri" panose="020F0502020204030204" pitchFamily="34" charset="0"/>
              <a:cs typeface="Calibri" panose="020F0502020204030204" pitchFamily="34" charset="0"/>
            </a:endParaRPr>
          </a:p>
        </p:txBody>
      </p:sp>
      <p:pic>
        <p:nvPicPr>
          <p:cNvPr id="2" name="Picture 4" descr="Shape&#10;&#10;Description automatically generated">
            <a:extLst>
              <a:ext uri="{FF2B5EF4-FFF2-40B4-BE49-F238E27FC236}">
                <a16:creationId xmlns:a16="http://schemas.microsoft.com/office/drawing/2014/main" id="{E987B511-92C0-8009-2529-FE6FEBA6AACF}"/>
              </a:ext>
            </a:extLst>
          </p:cNvPr>
          <p:cNvPicPr>
            <a:picLocks noChangeAspect="1"/>
          </p:cNvPicPr>
          <p:nvPr/>
        </p:nvPicPr>
        <p:blipFill>
          <a:blip r:embed="rId4">
            <a:extLst>
              <a:ext uri="{837473B0-CC2E-450A-ABE3-18F120FF3D39}">
                <a1611:picAttrSrcUrl xmlns:a1611="http://schemas.microsoft.com/office/drawing/2016/11/main" r:id="rId5"/>
              </a:ext>
            </a:extLst>
          </a:blip>
          <a:stretch>
            <a:fillRect/>
          </a:stretch>
        </p:blipFill>
        <p:spPr>
          <a:xfrm>
            <a:off x="769257" y="2799443"/>
            <a:ext cx="2743200" cy="2057400"/>
          </a:xfrm>
          <a:prstGeom prst="rect">
            <a:avLst/>
          </a:prstGeom>
        </p:spPr>
      </p:pic>
    </p:spTree>
    <p:extLst>
      <p:ext uri="{BB962C8B-B14F-4D97-AF65-F5344CB8AC3E}">
        <p14:creationId xmlns:p14="http://schemas.microsoft.com/office/powerpoint/2010/main" val="267176997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9" y="2693799"/>
            <a:ext cx="4481103" cy="845970"/>
          </a:xfrm>
        </p:spPr>
        <p:txBody>
          <a:bodyPr>
            <a:noAutofit/>
          </a:bodyPr>
          <a:lstStyle/>
          <a:p>
            <a:pPr>
              <a:tabLst>
                <a:tab pos="2420938" algn="l"/>
              </a:tabLst>
            </a:pPr>
            <a:r>
              <a:rPr lang="en-US" sz="4000" dirty="0"/>
              <a:t>Reviewing and Reporting on Progress</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1966111"/>
            <a:ext cx="3791493" cy="845970"/>
          </a:xfrm>
        </p:spPr>
        <p:txBody>
          <a:bodyPr/>
          <a:lstStyle/>
          <a:p>
            <a:r>
              <a:rPr lang="en-US" dirty="0"/>
              <a:t>Section 05</a:t>
            </a:r>
          </a:p>
        </p:txBody>
      </p:sp>
    </p:spTree>
    <p:extLst>
      <p:ext uri="{BB962C8B-B14F-4D97-AF65-F5344CB8AC3E}">
        <p14:creationId xmlns:p14="http://schemas.microsoft.com/office/powerpoint/2010/main" val="3081166432"/>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2DA37E9-726C-7D7B-7C2D-06470A310B36}"/>
              </a:ext>
            </a:extLst>
          </p:cNvPr>
          <p:cNvSpPr>
            <a:spLocks noGrp="1"/>
          </p:cNvSpPr>
          <p:nvPr>
            <p:ph type="body" sz="quarter" idx="18"/>
          </p:nvPr>
        </p:nvSpPr>
        <p:spPr>
          <a:xfrm>
            <a:off x="5245564" y="1950057"/>
            <a:ext cx="6189056" cy="2946190"/>
          </a:xfrm>
        </p:spPr>
        <p:txBody>
          <a:bodyPr vert="horz" lIns="91440" tIns="45720" rIns="91440" bIns="45720" rtlCol="0" anchor="t">
            <a:normAutofit/>
          </a:bodyPr>
          <a:lstStyle/>
          <a:p>
            <a:pPr marL="0" indent="0" algn="ctr"/>
            <a:r>
              <a:rPr lang="en-US" sz="3500" b="0" i="1" dirty="0">
                <a:solidFill>
                  <a:srgbClr val="222222"/>
                </a:solidFill>
                <a:effectLst/>
              </a:rPr>
              <a:t>“Mistakes should be examined, learned from, and discarded; not dwelled upon and stored.”</a:t>
            </a:r>
            <a:r>
              <a:rPr lang="en-US" sz="2600" i="1" dirty="0">
                <a:solidFill>
                  <a:srgbClr val="222222"/>
                </a:solidFill>
              </a:rPr>
              <a:t> </a:t>
            </a:r>
            <a:endParaRPr lang="en-US"/>
          </a:p>
          <a:p>
            <a:pPr marL="0" indent="0"/>
            <a:endParaRPr lang="en-US" sz="2600" i="1">
              <a:solidFill>
                <a:srgbClr val="222222"/>
              </a:solidFill>
            </a:endParaRPr>
          </a:p>
          <a:p>
            <a:pPr marL="0" indent="0" algn="ctr"/>
            <a:r>
              <a:rPr lang="en-US" sz="2600" i="1" dirty="0">
                <a:solidFill>
                  <a:srgbClr val="222222"/>
                </a:solidFill>
                <a:hlinkClick r:id="rId2"/>
              </a:rPr>
              <a:t>Tim Fargo,</a:t>
            </a:r>
            <a:r>
              <a:rPr lang="en-US" sz="2600" i="1" dirty="0">
                <a:solidFill>
                  <a:srgbClr val="222222"/>
                </a:solidFill>
              </a:rPr>
              <a:t> US author, keynote speaker, angel investor and entrepreneur</a:t>
            </a:r>
            <a:endParaRPr lang="en-IE" sz="2600" i="1" dirty="0">
              <a:solidFill>
                <a:srgbClr val="297239"/>
              </a:solidFill>
              <a:cs typeface="Calibri" panose="020F0502020204030204"/>
            </a:endParaRPr>
          </a:p>
        </p:txBody>
      </p:sp>
      <p:sp>
        <p:nvSpPr>
          <p:cNvPr id="3" name="Text Placeholder 2">
            <a:extLst>
              <a:ext uri="{FF2B5EF4-FFF2-40B4-BE49-F238E27FC236}">
                <a16:creationId xmlns:a16="http://schemas.microsoft.com/office/drawing/2014/main" id="{651786F5-663F-E25A-F75A-00958390C6F9}"/>
              </a:ext>
            </a:extLst>
          </p:cNvPr>
          <p:cNvSpPr>
            <a:spLocks noGrp="1"/>
          </p:cNvSpPr>
          <p:nvPr>
            <p:ph type="body" sz="quarter" idx="16"/>
          </p:nvPr>
        </p:nvSpPr>
        <p:spPr>
          <a:xfrm>
            <a:off x="287098" y="622317"/>
            <a:ext cx="3564812" cy="1652308"/>
          </a:xfrm>
        </p:spPr>
        <p:txBody>
          <a:bodyPr anchor="ctr"/>
          <a:lstStyle/>
          <a:p>
            <a:pPr algn="ctr"/>
            <a:r>
              <a:rPr lang="en-IE" dirty="0"/>
              <a:t>Review</a:t>
            </a:r>
          </a:p>
        </p:txBody>
      </p:sp>
      <p:grpSp>
        <p:nvGrpSpPr>
          <p:cNvPr id="7" name="Group 6">
            <a:extLst>
              <a:ext uri="{FF2B5EF4-FFF2-40B4-BE49-F238E27FC236}">
                <a16:creationId xmlns:a16="http://schemas.microsoft.com/office/drawing/2014/main" id="{32DD5924-C842-C640-9839-B6A83D9B8D10}"/>
              </a:ext>
            </a:extLst>
          </p:cNvPr>
          <p:cNvGrpSpPr/>
          <p:nvPr/>
        </p:nvGrpSpPr>
        <p:grpSpPr>
          <a:xfrm>
            <a:off x="989504" y="2621538"/>
            <a:ext cx="2160000" cy="2160000"/>
            <a:chOff x="7081765" y="655578"/>
            <a:chExt cx="1512000" cy="1512000"/>
          </a:xfrm>
        </p:grpSpPr>
        <p:sp>
          <p:nvSpPr>
            <p:cNvPr id="8" name="Oval 7">
              <a:extLst>
                <a:ext uri="{FF2B5EF4-FFF2-40B4-BE49-F238E27FC236}">
                  <a16:creationId xmlns:a16="http://schemas.microsoft.com/office/drawing/2014/main" id="{3619A61D-BD73-23AA-8611-C38FC45D7AE0}"/>
                </a:ext>
              </a:extLst>
            </p:cNvPr>
            <p:cNvSpPr/>
            <p:nvPr/>
          </p:nvSpPr>
          <p:spPr>
            <a:xfrm>
              <a:off x="7081765" y="655578"/>
              <a:ext cx="1512000" cy="1512000"/>
            </a:xfrm>
            <a:prstGeom prst="ellipse">
              <a:avLst/>
            </a:prstGeom>
            <a:solidFill>
              <a:srgbClr val="84BA4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9" name="Graphic 8" descr="Pencil with solid fill">
              <a:extLst>
                <a:ext uri="{FF2B5EF4-FFF2-40B4-BE49-F238E27FC236}">
                  <a16:creationId xmlns:a16="http://schemas.microsoft.com/office/drawing/2014/main" id="{9A713866-925F-5E1C-160F-628DA8D51C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7531765" y="1105578"/>
              <a:ext cx="612000" cy="612000"/>
            </a:xfrm>
            <a:prstGeom prst="rect">
              <a:avLst/>
            </a:prstGeom>
          </p:spPr>
        </p:pic>
      </p:grpSp>
    </p:spTree>
    <p:extLst>
      <p:ext uri="{BB962C8B-B14F-4D97-AF65-F5344CB8AC3E}">
        <p14:creationId xmlns:p14="http://schemas.microsoft.com/office/powerpoint/2010/main" val="230713671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425910" y="432985"/>
            <a:ext cx="7599453" cy="1182981"/>
          </a:xfrm>
        </p:spPr>
        <p:txBody>
          <a:bodyPr vert="horz" lIns="91440" tIns="45720" rIns="91440" bIns="45720" rtlCol="0" anchor="t">
            <a:normAutofit fontScale="85000" lnSpcReduction="20000"/>
          </a:bodyPr>
          <a:lstStyle/>
          <a:p>
            <a:r>
              <a:rPr lang="en-US" sz="3600" dirty="0">
                <a:latin typeface="Calibri"/>
                <a:cs typeface="Calibri"/>
              </a:rPr>
              <a:t>C</a:t>
            </a:r>
            <a:r>
              <a:rPr lang="en-US" sz="3600" i="0" dirty="0">
                <a:effectLst/>
                <a:latin typeface="Calibri"/>
                <a:cs typeface="Calibri"/>
              </a:rPr>
              <a:t>ontinue making improvements by regularly reviewing and updating</a:t>
            </a:r>
            <a:r>
              <a:rPr lang="en-US" dirty="0">
                <a:latin typeface="Calibri"/>
                <a:cs typeface="Calibri"/>
              </a:rPr>
              <a:t>               </a:t>
            </a:r>
            <a:r>
              <a:rPr lang="en-US" sz="3600" i="0" dirty="0">
                <a:effectLst/>
                <a:latin typeface="Calibri"/>
                <a:cs typeface="Calibri"/>
              </a:rPr>
              <a:t> </a:t>
            </a:r>
            <a:r>
              <a:rPr lang="en-US" dirty="0">
                <a:latin typeface="Calibri"/>
                <a:cs typeface="Calibri"/>
              </a:rPr>
              <a:t>  </a:t>
            </a:r>
            <a:r>
              <a:rPr lang="en-US" sz="3600" i="0" dirty="0">
                <a:effectLst/>
                <a:latin typeface="Calibri"/>
                <a:cs typeface="Calibri"/>
              </a:rPr>
              <a:t>your Sustainability Plan</a:t>
            </a:r>
            <a:endParaRPr lang="en-US" dirty="0">
              <a:latin typeface="Calibri"/>
              <a:cs typeface="Calibri"/>
            </a:endParaRPr>
          </a:p>
        </p:txBody>
      </p:sp>
      <p:sp>
        <p:nvSpPr>
          <p:cNvPr id="3" name="TextBox 2">
            <a:extLst>
              <a:ext uri="{FF2B5EF4-FFF2-40B4-BE49-F238E27FC236}">
                <a16:creationId xmlns:a16="http://schemas.microsoft.com/office/drawing/2014/main" id="{063DCFA0-7067-22A2-B531-EA18661CA524}"/>
              </a:ext>
            </a:extLst>
          </p:cNvPr>
          <p:cNvSpPr txBox="1"/>
          <p:nvPr/>
        </p:nvSpPr>
        <p:spPr>
          <a:xfrm>
            <a:off x="507834" y="2430372"/>
            <a:ext cx="11387228" cy="4539063"/>
          </a:xfrm>
          <a:prstGeom prst="rect">
            <a:avLst/>
          </a:prstGeom>
          <a:noFill/>
        </p:spPr>
        <p:txBody>
          <a:bodyPr wrap="square" lIns="91440" tIns="45720" rIns="91440" bIns="45720" anchor="t">
            <a:spAutoFit/>
          </a:bodyPr>
          <a:lstStyle/>
          <a:p>
            <a:pPr algn="just"/>
            <a:r>
              <a:rPr lang="en-US" sz="2300" dirty="0">
                <a:solidFill>
                  <a:srgbClr val="000000"/>
                </a:solidFill>
                <a:latin typeface="Calibri"/>
                <a:cs typeface="Calibri"/>
              </a:rPr>
              <a:t>There is no doubt that issues related to sustainability can change quite quickly. Your Sustainability Plan will need to be regularly reviewed and updated not only for reasons related to continuous improvement but also to ensure it is fit for the time we live and work in. </a:t>
            </a:r>
          </a:p>
          <a:p>
            <a:pPr marL="0" indent="0" algn="just">
              <a:buNone/>
            </a:pPr>
            <a:endParaRPr lang="en-US" sz="2300" dirty="0">
              <a:solidFill>
                <a:srgbClr val="000000"/>
              </a:solidFill>
              <a:latin typeface="Calibri"/>
              <a:cs typeface="Calibri"/>
            </a:endParaRPr>
          </a:p>
          <a:p>
            <a:pPr algn="just"/>
            <a:r>
              <a:rPr lang="en-US" sz="2300" dirty="0">
                <a:solidFill>
                  <a:srgbClr val="000000"/>
                </a:solidFill>
                <a:latin typeface="Calibri"/>
                <a:ea typeface="Calibri"/>
                <a:cs typeface="Calibri"/>
              </a:rPr>
              <a:t>You should adopt an </a:t>
            </a:r>
            <a:r>
              <a:rPr lang="en-US" sz="2300" b="1" dirty="0">
                <a:solidFill>
                  <a:srgbClr val="000000"/>
                </a:solidFill>
                <a:latin typeface="Calibri"/>
                <a:ea typeface="Calibri"/>
                <a:cs typeface="Calibri"/>
              </a:rPr>
              <a:t>agile approach</a:t>
            </a:r>
            <a:r>
              <a:rPr lang="en-US" sz="2300" dirty="0">
                <a:solidFill>
                  <a:srgbClr val="000000"/>
                </a:solidFill>
                <a:latin typeface="Calibri"/>
                <a:ea typeface="Calibri"/>
                <a:cs typeface="Calibri"/>
              </a:rPr>
              <a:t> to identify the most attractive opportunities for implementing sustainable practices and then planning to investigate these opportunities. On an ongoing basis, you should identify gaps in your plan and update what to keep, what to add, and what to change with regards to your business. This will further consider the plans strengths and weaknesses. Try to match key strengths with opportunities to create capabilities that can be developed into a competitive advantage </a:t>
            </a:r>
            <a:endParaRPr lang="en-US" sz="2300">
              <a:solidFill>
                <a:srgbClr val="000000"/>
              </a:solidFill>
              <a:ea typeface="Calibri" panose="020F0502020204030204" pitchFamily="34" charset="0"/>
              <a:cs typeface="Calibri"/>
            </a:endParaRPr>
          </a:p>
          <a:p>
            <a:pPr>
              <a:lnSpc>
                <a:spcPts val="2440"/>
              </a:lnSpc>
            </a:pPr>
            <a:endParaRPr lang="en-RU" dirty="0">
              <a:solidFill>
                <a:srgbClr val="000000"/>
              </a:solidFill>
              <a:cs typeface="Calibri"/>
            </a:endParaRPr>
          </a:p>
          <a:p>
            <a:pPr>
              <a:lnSpc>
                <a:spcPts val="2440"/>
              </a:lnSpc>
            </a:pPr>
            <a:endParaRPr lang="en-IE" dirty="0">
              <a:solidFill>
                <a:srgbClr val="000000"/>
              </a:solidFill>
              <a:cs typeface="Calibri"/>
            </a:endParaRPr>
          </a:p>
          <a:p>
            <a:pPr>
              <a:lnSpc>
                <a:spcPts val="2440"/>
              </a:lnSpc>
            </a:pPr>
            <a:endParaRPr lang="en-IE" sz="1800" b="1" dirty="0">
              <a:solidFill>
                <a:srgbClr val="000000"/>
              </a:solidFill>
              <a:latin typeface="Calibri" panose="020F0502020204030204" pitchFamily="34" charset="0"/>
              <a:cs typeface="Calibri" panose="020F0502020204030204" pitchFamily="34" charset="0"/>
            </a:endParaRPr>
          </a:p>
        </p:txBody>
      </p:sp>
      <p:pic>
        <p:nvPicPr>
          <p:cNvPr id="2" name="Picture 4">
            <a:extLst>
              <a:ext uri="{FF2B5EF4-FFF2-40B4-BE49-F238E27FC236}">
                <a16:creationId xmlns:a16="http://schemas.microsoft.com/office/drawing/2014/main" id="{5A376BC1-80CC-D80F-0056-4AA484D4CE74}"/>
              </a:ext>
            </a:extLst>
          </p:cNvPr>
          <p:cNvPicPr>
            <a:picLocks noChangeAspect="1"/>
          </p:cNvPicPr>
          <p:nvPr/>
        </p:nvPicPr>
        <p:blipFill>
          <a:blip r:embed="rId2"/>
          <a:stretch>
            <a:fillRect/>
          </a:stretch>
        </p:blipFill>
        <p:spPr>
          <a:xfrm>
            <a:off x="6830292" y="99547"/>
            <a:ext cx="5237017" cy="2086905"/>
          </a:xfrm>
          <a:prstGeom prst="rect">
            <a:avLst/>
          </a:prstGeom>
        </p:spPr>
      </p:pic>
    </p:spTree>
    <p:extLst>
      <p:ext uri="{BB962C8B-B14F-4D97-AF65-F5344CB8AC3E}">
        <p14:creationId xmlns:p14="http://schemas.microsoft.com/office/powerpoint/2010/main" val="421738071"/>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B7DB5F2D-A33A-7B40-ADE5-6E5FC6DF7682}"/>
              </a:ext>
            </a:extLst>
          </p:cNvPr>
          <p:cNvSpPr>
            <a:spLocks noGrp="1"/>
          </p:cNvSpPr>
          <p:nvPr>
            <p:ph type="body" sz="quarter" idx="18"/>
          </p:nvPr>
        </p:nvSpPr>
        <p:spPr>
          <a:xfrm>
            <a:off x="140471" y="2921000"/>
            <a:ext cx="6302751" cy="4452859"/>
          </a:xfrm>
        </p:spPr>
        <p:txBody>
          <a:bodyPr vert="horz" lIns="91440" tIns="45720" rIns="91440" bIns="45720" rtlCol="0" anchor="t">
            <a:normAutofit/>
          </a:bodyPr>
          <a:lstStyle/>
          <a:p>
            <a:r>
              <a:rPr lang="en-US" b="0" i="0" dirty="0">
                <a:solidFill>
                  <a:srgbClr val="0B582E"/>
                </a:solidFill>
                <a:effectLst/>
              </a:rPr>
              <a:t>	</a:t>
            </a:r>
            <a:r>
              <a:rPr lang="en-US" sz="2300" b="0" i="0" dirty="0">
                <a:effectLst/>
              </a:rPr>
              <a:t>Part of the role of effective </a:t>
            </a:r>
            <a:r>
              <a:rPr lang="en-US" sz="2300" dirty="0"/>
              <a:t>SME governance</a:t>
            </a:r>
            <a:r>
              <a:rPr lang="en-US" sz="2300" b="0" i="0" dirty="0">
                <a:effectLst/>
              </a:rPr>
              <a:t> and oversight is to review performance and make any changes that are needed –including periodically asking whether the strategy is addressing all of the right issues.</a:t>
            </a:r>
            <a:r>
              <a:rPr lang="en-US" sz="2300" dirty="0"/>
              <a:t> </a:t>
            </a:r>
            <a:endParaRPr lang="en-US" sz="2300" b="0" i="0">
              <a:effectLst/>
              <a:cs typeface="Calibri"/>
            </a:endParaRPr>
          </a:p>
          <a:p>
            <a:r>
              <a:rPr lang="en-US" sz="2300" dirty="0"/>
              <a:t>	</a:t>
            </a:r>
            <a:r>
              <a:rPr lang="en-US" sz="2300" b="0" i="0" dirty="0">
                <a:effectLst/>
              </a:rPr>
              <a:t>External experts should also be invited to review the strategy and identify new opportunities - listening to feedback, taking on suggestions and building trust.</a:t>
            </a:r>
            <a:r>
              <a:rPr lang="en-US" sz="2300" dirty="0"/>
              <a:t> 	</a:t>
            </a:r>
            <a:endParaRPr lang="en-US" sz="2300">
              <a:cs typeface="Calibri"/>
            </a:endParaRPr>
          </a:p>
          <a:p>
            <a:r>
              <a:rPr lang="en-US" sz="2300" dirty="0"/>
              <a:t>   </a:t>
            </a:r>
            <a:r>
              <a:rPr lang="en-US" sz="2300" b="0" i="0" dirty="0">
                <a:effectLst/>
              </a:rPr>
              <a:t>Continuous </a:t>
            </a:r>
            <a:r>
              <a:rPr lang="en-US" sz="2300" dirty="0"/>
              <a:t>engagement</a:t>
            </a:r>
            <a:r>
              <a:rPr lang="en-US" sz="2300" b="0" i="0" dirty="0">
                <a:effectLst/>
              </a:rPr>
              <a:t> should inform continual evolution and updating of the strategy.</a:t>
            </a:r>
            <a:endParaRPr lang="en-US" sz="2300" b="0" i="0">
              <a:effectLst/>
              <a:cs typeface="Calibri"/>
            </a:endParaRPr>
          </a:p>
          <a:p>
            <a:r>
              <a:rPr lang="en-US" dirty="0">
                <a:solidFill>
                  <a:srgbClr val="0B582E"/>
                </a:solidFill>
              </a:rPr>
              <a:t>	</a:t>
            </a:r>
            <a:endParaRPr lang="en-US" dirty="0">
              <a:solidFill>
                <a:srgbClr val="0B582E"/>
              </a:solidFill>
              <a:cs typeface="Calibri"/>
            </a:endParaRPr>
          </a:p>
        </p:txBody>
      </p:sp>
      <p:sp>
        <p:nvSpPr>
          <p:cNvPr id="4" name="Text Placeholder 3">
            <a:extLst>
              <a:ext uri="{FF2B5EF4-FFF2-40B4-BE49-F238E27FC236}">
                <a16:creationId xmlns:a16="http://schemas.microsoft.com/office/drawing/2014/main" id="{AFB37444-E040-D84D-8830-F1C44F99AF75}"/>
              </a:ext>
            </a:extLst>
          </p:cNvPr>
          <p:cNvSpPr>
            <a:spLocks noGrp="1"/>
          </p:cNvSpPr>
          <p:nvPr>
            <p:ph type="body" sz="quarter" idx="16"/>
          </p:nvPr>
        </p:nvSpPr>
        <p:spPr/>
        <p:txBody>
          <a:bodyPr/>
          <a:lstStyle/>
          <a:p>
            <a:r>
              <a:rPr lang="en-US" b="1" dirty="0"/>
              <a:t>Reviewing your strategy</a:t>
            </a:r>
          </a:p>
        </p:txBody>
      </p:sp>
      <p:pic>
        <p:nvPicPr>
          <p:cNvPr id="8" name="Picture Placeholder 7" descr="Text&#10;&#10;Description automatically generated">
            <a:extLst>
              <a:ext uri="{FF2B5EF4-FFF2-40B4-BE49-F238E27FC236}">
                <a16:creationId xmlns:a16="http://schemas.microsoft.com/office/drawing/2014/main" id="{67F3D809-5FD1-F5EA-7EC5-0AC613BDF1C6}"/>
              </a:ext>
            </a:extLst>
          </p:cNvPr>
          <p:cNvPicPr>
            <a:picLocks noGrp="1" noChangeAspect="1"/>
          </p:cNvPicPr>
          <p:nvPr>
            <p:ph type="pic" sz="quarter" idx="10"/>
          </p:nvPr>
        </p:nvPicPr>
        <p:blipFill>
          <a:blip r:embed="rId2"/>
          <a:srcRect l="1984" r="1984"/>
          <a:stretch>
            <a:fillRect/>
          </a:stretch>
        </p:blipFill>
        <p:spPr/>
      </p:pic>
    </p:spTree>
    <p:extLst>
      <p:ext uri="{BB962C8B-B14F-4D97-AF65-F5344CB8AC3E}">
        <p14:creationId xmlns:p14="http://schemas.microsoft.com/office/powerpoint/2010/main" val="1402567072"/>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9357FF53-6D62-E84A-9EE6-05B9D033DC39}"/>
              </a:ext>
            </a:extLst>
          </p:cNvPr>
          <p:cNvSpPr>
            <a:spLocks noGrp="1"/>
          </p:cNvSpPr>
          <p:nvPr>
            <p:ph type="body" sz="quarter" idx="16"/>
          </p:nvPr>
        </p:nvSpPr>
        <p:spPr>
          <a:xfrm>
            <a:off x="425910" y="432985"/>
            <a:ext cx="7599453" cy="1182981"/>
          </a:xfrm>
        </p:spPr>
        <p:txBody>
          <a:bodyPr vert="horz" lIns="91440" tIns="45720" rIns="91440" bIns="45720" rtlCol="0" anchor="t">
            <a:normAutofit/>
          </a:bodyPr>
          <a:lstStyle/>
          <a:p>
            <a:endParaRPr lang="en-US" dirty="0">
              <a:latin typeface="Calibri"/>
              <a:cs typeface="Calibri"/>
            </a:endParaRPr>
          </a:p>
        </p:txBody>
      </p:sp>
      <p:sp>
        <p:nvSpPr>
          <p:cNvPr id="3" name="TextBox 2">
            <a:extLst>
              <a:ext uri="{FF2B5EF4-FFF2-40B4-BE49-F238E27FC236}">
                <a16:creationId xmlns:a16="http://schemas.microsoft.com/office/drawing/2014/main" id="{063DCFA0-7067-22A2-B531-EA18661CA524}"/>
              </a:ext>
            </a:extLst>
          </p:cNvPr>
          <p:cNvSpPr txBox="1"/>
          <p:nvPr/>
        </p:nvSpPr>
        <p:spPr>
          <a:xfrm>
            <a:off x="263950" y="4502837"/>
            <a:ext cx="11387228" cy="1615827"/>
          </a:xfrm>
          <a:prstGeom prst="rect">
            <a:avLst/>
          </a:prstGeom>
          <a:noFill/>
        </p:spPr>
        <p:txBody>
          <a:bodyPr wrap="square" lIns="91440" tIns="45720" rIns="91440" bIns="45720" anchor="t">
            <a:spAutoFit/>
          </a:bodyPr>
          <a:lstStyle/>
          <a:p>
            <a:pPr algn="just"/>
            <a:endParaRPr lang="en-US" sz="2300" dirty="0">
              <a:solidFill>
                <a:srgbClr val="000000"/>
              </a:solidFill>
              <a:cs typeface="Calibri"/>
            </a:endParaRPr>
          </a:p>
          <a:p>
            <a:pPr algn="ctr">
              <a:lnSpc>
                <a:spcPts val="2440"/>
              </a:lnSpc>
            </a:pPr>
            <a:endParaRPr lang="en-IE" sz="1400" dirty="0">
              <a:solidFill>
                <a:srgbClr val="297239"/>
              </a:solidFill>
              <a:cs typeface="Calibri"/>
            </a:endParaRPr>
          </a:p>
          <a:p>
            <a:pPr algn="ctr"/>
            <a:r>
              <a:rPr lang="en-IE" sz="2000" b="1" dirty="0">
                <a:solidFill>
                  <a:srgbClr val="297239"/>
                </a:solidFill>
                <a:latin typeface="Calibri"/>
                <a:cs typeface="Calibri"/>
              </a:rPr>
              <a:t>                 </a:t>
            </a:r>
            <a:r>
              <a:rPr lang="en-IE" sz="2800" b="1" dirty="0">
                <a:solidFill>
                  <a:srgbClr val="297239"/>
                </a:solidFill>
                <a:latin typeface="Calibri"/>
                <a:cs typeface="Calibri"/>
              </a:rPr>
              <a:t>Now, let's finalise this Module with the 5 steps of conducting a review of your Sustainability Strategy</a:t>
            </a:r>
            <a:endParaRPr lang="en-IE" sz="2800" b="1">
              <a:solidFill>
                <a:srgbClr val="297239"/>
              </a:solidFill>
              <a:latin typeface="Calibri" panose="020F0502020204030204" pitchFamily="34" charset="0"/>
              <a:cs typeface="Calibri" panose="020F0502020204030204" pitchFamily="34" charset="0"/>
            </a:endParaRPr>
          </a:p>
        </p:txBody>
      </p:sp>
      <p:pic>
        <p:nvPicPr>
          <p:cNvPr id="2" name="Picture 4">
            <a:extLst>
              <a:ext uri="{FF2B5EF4-FFF2-40B4-BE49-F238E27FC236}">
                <a16:creationId xmlns:a16="http://schemas.microsoft.com/office/drawing/2014/main" id="{5A376BC1-80CC-D80F-0056-4AA484D4CE74}"/>
              </a:ext>
            </a:extLst>
          </p:cNvPr>
          <p:cNvPicPr>
            <a:picLocks noChangeAspect="1"/>
          </p:cNvPicPr>
          <p:nvPr/>
        </p:nvPicPr>
        <p:blipFill>
          <a:blip r:embed="rId2"/>
          <a:stretch>
            <a:fillRect/>
          </a:stretch>
        </p:blipFill>
        <p:spPr>
          <a:xfrm>
            <a:off x="206280" y="172118"/>
            <a:ext cx="11776362" cy="4705414"/>
          </a:xfrm>
          <a:prstGeom prst="rect">
            <a:avLst/>
          </a:prstGeom>
        </p:spPr>
      </p:pic>
    </p:spTree>
    <p:extLst>
      <p:ext uri="{BB962C8B-B14F-4D97-AF65-F5344CB8AC3E}">
        <p14:creationId xmlns:p14="http://schemas.microsoft.com/office/powerpoint/2010/main" val="2447270394"/>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6C6FC979-5F15-2745-ACC0-A3B4603BFA4B}"/>
              </a:ext>
            </a:extLst>
          </p:cNvPr>
          <p:cNvSpPr>
            <a:spLocks noGrp="1"/>
          </p:cNvSpPr>
          <p:nvPr>
            <p:ph type="body" sz="quarter" idx="31"/>
          </p:nvPr>
        </p:nvSpPr>
        <p:spPr>
          <a:xfrm>
            <a:off x="687765" y="2810251"/>
            <a:ext cx="1732731" cy="782688"/>
          </a:xfrm>
        </p:spPr>
        <p:txBody>
          <a:bodyPr>
            <a:normAutofit fontScale="92500" lnSpcReduction="10000"/>
          </a:bodyPr>
          <a:lstStyle/>
          <a:p>
            <a:r>
              <a:rPr lang="en-IE" sz="2600" b="1" dirty="0">
                <a:solidFill>
                  <a:srgbClr val="0B582E"/>
                </a:solidFill>
                <a:latin typeface="Arial" panose="020B0604020202020204" pitchFamily="34" charset="0"/>
              </a:rPr>
              <a:t>Timely</a:t>
            </a:r>
          </a:p>
          <a:p>
            <a:pPr algn="l"/>
            <a:r>
              <a:rPr lang="en-IE" b="1">
                <a:solidFill>
                  <a:srgbClr val="0B582E"/>
                </a:solidFill>
                <a:latin typeface="Arial" panose="020B0604020202020204" pitchFamily="34" charset="0"/>
              </a:rPr>
              <a:t>	</a:t>
            </a:r>
            <a:endParaRPr lang="en-US" b="1">
              <a:solidFill>
                <a:srgbClr val="0B582E"/>
              </a:solidFill>
              <a:latin typeface="Arial" panose="020B0604020202020204" pitchFamily="34" charset="0"/>
            </a:endParaRPr>
          </a:p>
        </p:txBody>
      </p:sp>
      <p:sp>
        <p:nvSpPr>
          <p:cNvPr id="5" name="Text Placeholder 4">
            <a:extLst>
              <a:ext uri="{FF2B5EF4-FFF2-40B4-BE49-F238E27FC236}">
                <a16:creationId xmlns:a16="http://schemas.microsoft.com/office/drawing/2014/main" id="{12763278-D861-B842-BBA7-BEB0B7534E87}"/>
              </a:ext>
            </a:extLst>
          </p:cNvPr>
          <p:cNvSpPr>
            <a:spLocks noGrp="1"/>
          </p:cNvSpPr>
          <p:nvPr>
            <p:ph type="body" sz="quarter" idx="30"/>
          </p:nvPr>
        </p:nvSpPr>
        <p:spPr>
          <a:xfrm>
            <a:off x="2874642" y="2810251"/>
            <a:ext cx="1935934" cy="1237497"/>
          </a:xfrm>
        </p:spPr>
        <p:txBody>
          <a:bodyPr/>
          <a:lstStyle/>
          <a:p>
            <a:r>
              <a:rPr lang="en-IE" b="1" i="0" dirty="0">
                <a:solidFill>
                  <a:srgbClr val="0B582E"/>
                </a:solidFill>
                <a:effectLst/>
                <a:latin typeface="Arial" panose="020B0604020202020204" pitchFamily="34" charset="0"/>
              </a:rPr>
              <a:t>Transparent</a:t>
            </a:r>
            <a:endParaRPr lang="en-US" b="1" dirty="0">
              <a:solidFill>
                <a:srgbClr val="0B582E"/>
              </a:solidFill>
            </a:endParaRPr>
          </a:p>
        </p:txBody>
      </p:sp>
      <p:sp>
        <p:nvSpPr>
          <p:cNvPr id="23" name="Text Placeholder 22">
            <a:extLst>
              <a:ext uri="{FF2B5EF4-FFF2-40B4-BE49-F238E27FC236}">
                <a16:creationId xmlns:a16="http://schemas.microsoft.com/office/drawing/2014/main" id="{954E5E01-07AA-F34E-A5F3-ED7BCDE58D6D}"/>
              </a:ext>
            </a:extLst>
          </p:cNvPr>
          <p:cNvSpPr>
            <a:spLocks noGrp="1"/>
          </p:cNvSpPr>
          <p:nvPr>
            <p:ph type="body" sz="quarter" idx="33"/>
          </p:nvPr>
        </p:nvSpPr>
        <p:spPr>
          <a:xfrm>
            <a:off x="5294769" y="2817562"/>
            <a:ext cx="1732731" cy="1237497"/>
          </a:xfrm>
        </p:spPr>
        <p:txBody>
          <a:bodyPr/>
          <a:lstStyle/>
          <a:p>
            <a:r>
              <a:rPr lang="en-US" b="1" dirty="0">
                <a:solidFill>
                  <a:srgbClr val="0B582E"/>
                </a:solidFill>
                <a:latin typeface="Arial" panose="020B0604020202020204" pitchFamily="34" charset="0"/>
              </a:rPr>
              <a:t>Aligned</a:t>
            </a:r>
          </a:p>
        </p:txBody>
      </p:sp>
      <p:sp>
        <p:nvSpPr>
          <p:cNvPr id="25" name="Text Placeholder 24">
            <a:extLst>
              <a:ext uri="{FF2B5EF4-FFF2-40B4-BE49-F238E27FC236}">
                <a16:creationId xmlns:a16="http://schemas.microsoft.com/office/drawing/2014/main" id="{60E45774-1BF3-224A-B1A0-EE4001CB61E1}"/>
              </a:ext>
            </a:extLst>
          </p:cNvPr>
          <p:cNvSpPr>
            <a:spLocks noGrp="1"/>
          </p:cNvSpPr>
          <p:nvPr>
            <p:ph type="body" sz="quarter" idx="32"/>
          </p:nvPr>
        </p:nvSpPr>
        <p:spPr>
          <a:xfrm>
            <a:off x="7381426" y="2837692"/>
            <a:ext cx="2268902" cy="1407619"/>
          </a:xfrm>
        </p:spPr>
        <p:txBody>
          <a:bodyPr>
            <a:normAutofit/>
          </a:bodyPr>
          <a:lstStyle/>
          <a:p>
            <a:r>
              <a:rPr lang="en-IE" sz="2300" b="1" i="0" dirty="0">
                <a:solidFill>
                  <a:srgbClr val="0B582E"/>
                </a:solidFill>
                <a:effectLst/>
                <a:latin typeface="Arial" panose="020B0604020202020204" pitchFamily="34" charset="0"/>
              </a:rPr>
              <a:t>Verified</a:t>
            </a:r>
            <a:endParaRPr lang="en-US" sz="2300" b="1" dirty="0">
              <a:solidFill>
                <a:srgbClr val="0B582E"/>
              </a:solidFill>
            </a:endParaRPr>
          </a:p>
        </p:txBody>
      </p:sp>
      <p:sp>
        <p:nvSpPr>
          <p:cNvPr id="27" name="Text Placeholder 26">
            <a:extLst>
              <a:ext uri="{FF2B5EF4-FFF2-40B4-BE49-F238E27FC236}">
                <a16:creationId xmlns:a16="http://schemas.microsoft.com/office/drawing/2014/main" id="{48DD194E-E11D-AD47-A022-89969DA51AF9}"/>
              </a:ext>
            </a:extLst>
          </p:cNvPr>
          <p:cNvSpPr>
            <a:spLocks noGrp="1"/>
          </p:cNvSpPr>
          <p:nvPr>
            <p:ph type="body" sz="quarter" idx="34"/>
          </p:nvPr>
        </p:nvSpPr>
        <p:spPr>
          <a:xfrm>
            <a:off x="9805980" y="2776840"/>
            <a:ext cx="1896697" cy="1237497"/>
          </a:xfrm>
        </p:spPr>
        <p:txBody>
          <a:bodyPr/>
          <a:lstStyle/>
          <a:p>
            <a:r>
              <a:rPr lang="en-IE" b="1" i="0" dirty="0">
                <a:solidFill>
                  <a:srgbClr val="0B582E"/>
                </a:solidFill>
                <a:effectLst/>
                <a:latin typeface="Arial" panose="020B0604020202020204" pitchFamily="34" charset="0"/>
              </a:rPr>
              <a:t>Accessible</a:t>
            </a:r>
            <a:endParaRPr lang="en-US" b="1" dirty="0">
              <a:solidFill>
                <a:srgbClr val="0B582E"/>
              </a:solidFill>
            </a:endParaRPr>
          </a:p>
        </p:txBody>
      </p:sp>
      <p:sp>
        <p:nvSpPr>
          <p:cNvPr id="10" name="TextBox 9">
            <a:extLst>
              <a:ext uri="{FF2B5EF4-FFF2-40B4-BE49-F238E27FC236}">
                <a16:creationId xmlns:a16="http://schemas.microsoft.com/office/drawing/2014/main" id="{46AE3BD8-1D8C-B474-3102-3266AB2B9D6B}"/>
              </a:ext>
            </a:extLst>
          </p:cNvPr>
          <p:cNvSpPr txBox="1"/>
          <p:nvPr/>
        </p:nvSpPr>
        <p:spPr>
          <a:xfrm>
            <a:off x="347630" y="310348"/>
            <a:ext cx="2413000" cy="2031325"/>
          </a:xfrm>
          <a:prstGeom prst="rect">
            <a:avLst/>
          </a:prstGeom>
          <a:noFill/>
        </p:spPr>
        <p:txBody>
          <a:bodyPr wrap="square">
            <a:spAutoFit/>
          </a:bodyPr>
          <a:lstStyle/>
          <a:p>
            <a:pPr algn="ctr"/>
            <a:r>
              <a:rPr lang="en-IE" dirty="0">
                <a:solidFill>
                  <a:srgbClr val="0B582E"/>
                </a:solidFill>
                <a:latin typeface="Arial" panose="020B0604020202020204" pitchFamily="34" charset="0"/>
              </a:rPr>
              <a:t>Report regularly and at key times of the business year </a:t>
            </a:r>
            <a:r>
              <a:rPr lang="en-IE" dirty="0" err="1">
                <a:solidFill>
                  <a:srgbClr val="0B582E"/>
                </a:solidFill>
                <a:latin typeface="Arial" panose="020B0604020202020204" pitchFamily="34" charset="0"/>
              </a:rPr>
              <a:t>e.g</a:t>
            </a:r>
            <a:r>
              <a:rPr lang="en-IE" dirty="0">
                <a:solidFill>
                  <a:srgbClr val="0B582E"/>
                </a:solidFill>
                <a:latin typeface="Arial" panose="020B0604020202020204" pitchFamily="34" charset="0"/>
              </a:rPr>
              <a:t> with accounting periods, end of year/start of year, annual reviews.</a:t>
            </a:r>
            <a:endParaRPr lang="en-IE" i="0" dirty="0">
              <a:solidFill>
                <a:srgbClr val="0B582E"/>
              </a:solidFill>
              <a:effectLst/>
              <a:latin typeface="Arial" panose="020B0604020202020204" pitchFamily="34" charset="0"/>
            </a:endParaRPr>
          </a:p>
        </p:txBody>
      </p:sp>
      <p:sp>
        <p:nvSpPr>
          <p:cNvPr id="11" name="TextBox 10">
            <a:extLst>
              <a:ext uri="{FF2B5EF4-FFF2-40B4-BE49-F238E27FC236}">
                <a16:creationId xmlns:a16="http://schemas.microsoft.com/office/drawing/2014/main" id="{9113AFF7-2568-27E0-2317-9866E7C81B9E}"/>
              </a:ext>
            </a:extLst>
          </p:cNvPr>
          <p:cNvSpPr txBox="1"/>
          <p:nvPr/>
        </p:nvSpPr>
        <p:spPr>
          <a:xfrm>
            <a:off x="2137176" y="4779517"/>
            <a:ext cx="3036454" cy="1754326"/>
          </a:xfrm>
          <a:prstGeom prst="rect">
            <a:avLst/>
          </a:prstGeom>
          <a:noFill/>
        </p:spPr>
        <p:txBody>
          <a:bodyPr wrap="square">
            <a:spAutoFit/>
          </a:bodyPr>
          <a:lstStyle/>
          <a:p>
            <a:pPr algn="ctr"/>
            <a:r>
              <a:rPr lang="en-IE" i="0" dirty="0">
                <a:solidFill>
                  <a:srgbClr val="0B582E"/>
                </a:solidFill>
                <a:effectLst/>
                <a:latin typeface="Arial" panose="020B0604020202020204" pitchFamily="34" charset="0"/>
              </a:rPr>
              <a:t>Be honest about your activities, show where you have struggled or failed to progress in your sustainability goals, it will help you discover why.</a:t>
            </a:r>
          </a:p>
        </p:txBody>
      </p:sp>
      <p:sp>
        <p:nvSpPr>
          <p:cNvPr id="12" name="TextBox 11">
            <a:extLst>
              <a:ext uri="{FF2B5EF4-FFF2-40B4-BE49-F238E27FC236}">
                <a16:creationId xmlns:a16="http://schemas.microsoft.com/office/drawing/2014/main" id="{EC4156B7-BDDE-7146-D1AE-D0EB57434099}"/>
              </a:ext>
            </a:extLst>
          </p:cNvPr>
          <p:cNvSpPr txBox="1"/>
          <p:nvPr/>
        </p:nvSpPr>
        <p:spPr>
          <a:xfrm>
            <a:off x="4941339" y="448848"/>
            <a:ext cx="2413000" cy="1754326"/>
          </a:xfrm>
          <a:prstGeom prst="rect">
            <a:avLst/>
          </a:prstGeom>
          <a:noFill/>
        </p:spPr>
        <p:txBody>
          <a:bodyPr wrap="square">
            <a:spAutoFit/>
          </a:bodyPr>
          <a:lstStyle/>
          <a:p>
            <a:pPr algn="ctr"/>
            <a:r>
              <a:rPr lang="en-IE" i="0" dirty="0">
                <a:solidFill>
                  <a:srgbClr val="0B582E"/>
                </a:solidFill>
                <a:effectLst/>
                <a:latin typeface="Arial" panose="020B0604020202020204" pitchFamily="34" charset="0"/>
              </a:rPr>
              <a:t>Make sure your report touches on the specific targets you set out. </a:t>
            </a:r>
            <a:r>
              <a:rPr lang="en-IE" dirty="0">
                <a:solidFill>
                  <a:srgbClr val="0B582E"/>
                </a:solidFill>
                <a:latin typeface="Arial" panose="020B0604020202020204" pitchFamily="34" charset="0"/>
              </a:rPr>
              <a:t>Align them to external frameworks such as the SDGs. </a:t>
            </a:r>
            <a:endParaRPr lang="en-IE" i="0" dirty="0">
              <a:solidFill>
                <a:srgbClr val="0B582E"/>
              </a:solidFill>
              <a:effectLst/>
              <a:latin typeface="Arial" panose="020B0604020202020204" pitchFamily="34" charset="0"/>
            </a:endParaRPr>
          </a:p>
        </p:txBody>
      </p:sp>
      <p:sp>
        <p:nvSpPr>
          <p:cNvPr id="15" name="TextBox 14">
            <a:extLst>
              <a:ext uri="{FF2B5EF4-FFF2-40B4-BE49-F238E27FC236}">
                <a16:creationId xmlns:a16="http://schemas.microsoft.com/office/drawing/2014/main" id="{5D64ADCA-A347-06A2-7740-995D4B2F0292}"/>
              </a:ext>
            </a:extLst>
          </p:cNvPr>
          <p:cNvSpPr txBox="1"/>
          <p:nvPr/>
        </p:nvSpPr>
        <p:spPr>
          <a:xfrm>
            <a:off x="9561809" y="448848"/>
            <a:ext cx="2413000" cy="1754326"/>
          </a:xfrm>
          <a:prstGeom prst="rect">
            <a:avLst/>
          </a:prstGeom>
          <a:noFill/>
        </p:spPr>
        <p:txBody>
          <a:bodyPr wrap="square">
            <a:spAutoFit/>
          </a:bodyPr>
          <a:lstStyle/>
          <a:p>
            <a:pPr algn="ctr"/>
            <a:r>
              <a:rPr lang="en-IE" i="0" dirty="0">
                <a:solidFill>
                  <a:srgbClr val="0B582E"/>
                </a:solidFill>
                <a:effectLst/>
                <a:latin typeface="Arial" panose="020B0604020202020204" pitchFamily="34" charset="0"/>
              </a:rPr>
              <a:t>Make your reports concise and easy to read. Make it clear visually how far you have come and what has been achieved. </a:t>
            </a:r>
          </a:p>
        </p:txBody>
      </p:sp>
      <p:sp>
        <p:nvSpPr>
          <p:cNvPr id="17" name="TextBox 16">
            <a:extLst>
              <a:ext uri="{FF2B5EF4-FFF2-40B4-BE49-F238E27FC236}">
                <a16:creationId xmlns:a16="http://schemas.microsoft.com/office/drawing/2014/main" id="{D6CA2E39-7177-F519-7F5E-455AAB4FFCF9}"/>
              </a:ext>
            </a:extLst>
          </p:cNvPr>
          <p:cNvSpPr txBox="1"/>
          <p:nvPr/>
        </p:nvSpPr>
        <p:spPr>
          <a:xfrm>
            <a:off x="7309998" y="4781392"/>
            <a:ext cx="2413000" cy="1754326"/>
          </a:xfrm>
          <a:prstGeom prst="rect">
            <a:avLst/>
          </a:prstGeom>
          <a:noFill/>
        </p:spPr>
        <p:txBody>
          <a:bodyPr wrap="square" lIns="91440" tIns="45720" rIns="91440" bIns="45720" anchor="t">
            <a:spAutoFit/>
          </a:bodyPr>
          <a:lstStyle/>
          <a:p>
            <a:pPr algn="ctr"/>
            <a:r>
              <a:rPr lang="en-IE" dirty="0">
                <a:solidFill>
                  <a:srgbClr val="0B582E"/>
                </a:solidFill>
                <a:latin typeface="Arial"/>
                <a:cs typeface="Arial"/>
              </a:rPr>
              <a:t>Use an external expert to assess your reports, this will validate your findings and get you valuable feedback. </a:t>
            </a:r>
            <a:endParaRPr lang="en-IE" i="0" dirty="0">
              <a:solidFill>
                <a:srgbClr val="0B582E"/>
              </a:solidFill>
              <a:effectLst/>
              <a:latin typeface="Arial" panose="020B0604020202020204" pitchFamily="34" charset="0"/>
            </a:endParaRPr>
          </a:p>
        </p:txBody>
      </p:sp>
      <p:sp>
        <p:nvSpPr>
          <p:cNvPr id="24" name="Google Shape;499;p39">
            <a:extLst>
              <a:ext uri="{FF2B5EF4-FFF2-40B4-BE49-F238E27FC236}">
                <a16:creationId xmlns:a16="http://schemas.microsoft.com/office/drawing/2014/main" id="{741DC56D-43BE-B4DA-F197-057473DCC9F8}"/>
              </a:ext>
            </a:extLst>
          </p:cNvPr>
          <p:cNvSpPr/>
          <p:nvPr/>
        </p:nvSpPr>
        <p:spPr>
          <a:xfrm>
            <a:off x="8102600" y="3198806"/>
            <a:ext cx="850899" cy="788265"/>
          </a:xfrm>
          <a:custGeom>
            <a:avLst/>
            <a:gdLst/>
            <a:ahLst/>
            <a:cxnLst/>
            <a:rect l="l" t="t" r="r" b="b"/>
            <a:pathLst>
              <a:path w="15101" h="14419" fill="none" extrusionOk="0">
                <a:moveTo>
                  <a:pt x="7234" y="293"/>
                </a:moveTo>
                <a:lnTo>
                  <a:pt x="7234" y="293"/>
                </a:lnTo>
                <a:lnTo>
                  <a:pt x="7307" y="171"/>
                </a:lnTo>
                <a:lnTo>
                  <a:pt x="7380" y="74"/>
                </a:lnTo>
                <a:lnTo>
                  <a:pt x="7477" y="25"/>
                </a:lnTo>
                <a:lnTo>
                  <a:pt x="7550" y="1"/>
                </a:lnTo>
                <a:lnTo>
                  <a:pt x="7623" y="25"/>
                </a:lnTo>
                <a:lnTo>
                  <a:pt x="7721" y="74"/>
                </a:lnTo>
                <a:lnTo>
                  <a:pt x="7794" y="171"/>
                </a:lnTo>
                <a:lnTo>
                  <a:pt x="7867" y="293"/>
                </a:lnTo>
                <a:lnTo>
                  <a:pt x="9523" y="4092"/>
                </a:lnTo>
                <a:lnTo>
                  <a:pt x="9523" y="4092"/>
                </a:lnTo>
                <a:lnTo>
                  <a:pt x="9596" y="4214"/>
                </a:lnTo>
                <a:lnTo>
                  <a:pt x="9718" y="4360"/>
                </a:lnTo>
                <a:lnTo>
                  <a:pt x="9840" y="4482"/>
                </a:lnTo>
                <a:lnTo>
                  <a:pt x="9986" y="4604"/>
                </a:lnTo>
                <a:lnTo>
                  <a:pt x="10132" y="4701"/>
                </a:lnTo>
                <a:lnTo>
                  <a:pt x="10302" y="4774"/>
                </a:lnTo>
                <a:lnTo>
                  <a:pt x="10449" y="4847"/>
                </a:lnTo>
                <a:lnTo>
                  <a:pt x="10619" y="4872"/>
                </a:lnTo>
                <a:lnTo>
                  <a:pt x="14711" y="5286"/>
                </a:lnTo>
                <a:lnTo>
                  <a:pt x="14711" y="5286"/>
                </a:lnTo>
                <a:lnTo>
                  <a:pt x="14857" y="5310"/>
                </a:lnTo>
                <a:lnTo>
                  <a:pt x="14979" y="5359"/>
                </a:lnTo>
                <a:lnTo>
                  <a:pt x="15052" y="5407"/>
                </a:lnTo>
                <a:lnTo>
                  <a:pt x="15100" y="5505"/>
                </a:lnTo>
                <a:lnTo>
                  <a:pt x="15100" y="5578"/>
                </a:lnTo>
                <a:lnTo>
                  <a:pt x="15076" y="5675"/>
                </a:lnTo>
                <a:lnTo>
                  <a:pt x="15027" y="5773"/>
                </a:lnTo>
                <a:lnTo>
                  <a:pt x="14906" y="5895"/>
                </a:lnTo>
                <a:lnTo>
                  <a:pt x="11837" y="8622"/>
                </a:lnTo>
                <a:lnTo>
                  <a:pt x="11837" y="8622"/>
                </a:lnTo>
                <a:lnTo>
                  <a:pt x="11715" y="8744"/>
                </a:lnTo>
                <a:lnTo>
                  <a:pt x="11618" y="8890"/>
                </a:lnTo>
                <a:lnTo>
                  <a:pt x="11545" y="9061"/>
                </a:lnTo>
                <a:lnTo>
                  <a:pt x="11472" y="9231"/>
                </a:lnTo>
                <a:lnTo>
                  <a:pt x="11423" y="9402"/>
                </a:lnTo>
                <a:lnTo>
                  <a:pt x="11398" y="9572"/>
                </a:lnTo>
                <a:lnTo>
                  <a:pt x="11398" y="9743"/>
                </a:lnTo>
                <a:lnTo>
                  <a:pt x="11423" y="9913"/>
                </a:lnTo>
                <a:lnTo>
                  <a:pt x="12300" y="13956"/>
                </a:lnTo>
                <a:lnTo>
                  <a:pt x="12300" y="13956"/>
                </a:lnTo>
                <a:lnTo>
                  <a:pt x="12324" y="14102"/>
                </a:lnTo>
                <a:lnTo>
                  <a:pt x="12300" y="14200"/>
                </a:lnTo>
                <a:lnTo>
                  <a:pt x="12275" y="14297"/>
                </a:lnTo>
                <a:lnTo>
                  <a:pt x="12227" y="14370"/>
                </a:lnTo>
                <a:lnTo>
                  <a:pt x="12129" y="14394"/>
                </a:lnTo>
                <a:lnTo>
                  <a:pt x="12032" y="14419"/>
                </a:lnTo>
                <a:lnTo>
                  <a:pt x="11910" y="14370"/>
                </a:lnTo>
                <a:lnTo>
                  <a:pt x="11788" y="14321"/>
                </a:lnTo>
                <a:lnTo>
                  <a:pt x="8232" y="12227"/>
                </a:lnTo>
                <a:lnTo>
                  <a:pt x="8232" y="12227"/>
                </a:lnTo>
                <a:lnTo>
                  <a:pt x="8086" y="12154"/>
                </a:lnTo>
                <a:lnTo>
                  <a:pt x="7916" y="12105"/>
                </a:lnTo>
                <a:lnTo>
                  <a:pt x="7721" y="12081"/>
                </a:lnTo>
                <a:lnTo>
                  <a:pt x="7550" y="12081"/>
                </a:lnTo>
                <a:lnTo>
                  <a:pt x="7380" y="12081"/>
                </a:lnTo>
                <a:lnTo>
                  <a:pt x="7185" y="12105"/>
                </a:lnTo>
                <a:lnTo>
                  <a:pt x="7015" y="12154"/>
                </a:lnTo>
                <a:lnTo>
                  <a:pt x="6868" y="12227"/>
                </a:lnTo>
                <a:lnTo>
                  <a:pt x="3313" y="14321"/>
                </a:lnTo>
                <a:lnTo>
                  <a:pt x="3313" y="14321"/>
                </a:lnTo>
                <a:lnTo>
                  <a:pt x="3191" y="14370"/>
                </a:lnTo>
                <a:lnTo>
                  <a:pt x="3069" y="14419"/>
                </a:lnTo>
                <a:lnTo>
                  <a:pt x="2972" y="14394"/>
                </a:lnTo>
                <a:lnTo>
                  <a:pt x="2874" y="14370"/>
                </a:lnTo>
                <a:lnTo>
                  <a:pt x="2826" y="14297"/>
                </a:lnTo>
                <a:lnTo>
                  <a:pt x="2801" y="14200"/>
                </a:lnTo>
                <a:lnTo>
                  <a:pt x="2777" y="14102"/>
                </a:lnTo>
                <a:lnTo>
                  <a:pt x="2801" y="13956"/>
                </a:lnTo>
                <a:lnTo>
                  <a:pt x="3678" y="9913"/>
                </a:lnTo>
                <a:lnTo>
                  <a:pt x="3678" y="9913"/>
                </a:lnTo>
                <a:lnTo>
                  <a:pt x="3702" y="9743"/>
                </a:lnTo>
                <a:lnTo>
                  <a:pt x="3702" y="9572"/>
                </a:lnTo>
                <a:lnTo>
                  <a:pt x="3678" y="9402"/>
                </a:lnTo>
                <a:lnTo>
                  <a:pt x="3629" y="9231"/>
                </a:lnTo>
                <a:lnTo>
                  <a:pt x="3556" y="9061"/>
                </a:lnTo>
                <a:lnTo>
                  <a:pt x="3483" y="8890"/>
                </a:lnTo>
                <a:lnTo>
                  <a:pt x="3386" y="8744"/>
                </a:lnTo>
                <a:lnTo>
                  <a:pt x="3264" y="8622"/>
                </a:lnTo>
                <a:lnTo>
                  <a:pt x="195" y="5895"/>
                </a:lnTo>
                <a:lnTo>
                  <a:pt x="195" y="5895"/>
                </a:lnTo>
                <a:lnTo>
                  <a:pt x="73" y="5773"/>
                </a:lnTo>
                <a:lnTo>
                  <a:pt x="25" y="5675"/>
                </a:lnTo>
                <a:lnTo>
                  <a:pt x="0" y="5578"/>
                </a:lnTo>
                <a:lnTo>
                  <a:pt x="0" y="5505"/>
                </a:lnTo>
                <a:lnTo>
                  <a:pt x="49" y="5407"/>
                </a:lnTo>
                <a:lnTo>
                  <a:pt x="122" y="5359"/>
                </a:lnTo>
                <a:lnTo>
                  <a:pt x="244" y="5310"/>
                </a:lnTo>
                <a:lnTo>
                  <a:pt x="390" y="5286"/>
                </a:lnTo>
                <a:lnTo>
                  <a:pt x="4482" y="4872"/>
                </a:lnTo>
                <a:lnTo>
                  <a:pt x="4482" y="4872"/>
                </a:lnTo>
                <a:lnTo>
                  <a:pt x="4652" y="4847"/>
                </a:lnTo>
                <a:lnTo>
                  <a:pt x="4798" y="4774"/>
                </a:lnTo>
                <a:lnTo>
                  <a:pt x="4969" y="4701"/>
                </a:lnTo>
                <a:lnTo>
                  <a:pt x="5115" y="4604"/>
                </a:lnTo>
                <a:lnTo>
                  <a:pt x="5261" y="4482"/>
                </a:lnTo>
                <a:lnTo>
                  <a:pt x="5383" y="4360"/>
                </a:lnTo>
                <a:lnTo>
                  <a:pt x="5505" y="4214"/>
                </a:lnTo>
                <a:lnTo>
                  <a:pt x="5578" y="4092"/>
                </a:lnTo>
                <a:lnTo>
                  <a:pt x="7234" y="293"/>
                </a:lnTo>
                <a:close/>
              </a:path>
            </a:pathLst>
          </a:custGeom>
          <a:solidFill>
            <a:srgbClr val="84BA41"/>
          </a:solid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 name="Google Shape;510;p39">
            <a:extLst>
              <a:ext uri="{FF2B5EF4-FFF2-40B4-BE49-F238E27FC236}">
                <a16:creationId xmlns:a16="http://schemas.microsoft.com/office/drawing/2014/main" id="{401ABB8C-6430-2A53-9865-ACAD48D43306}"/>
              </a:ext>
            </a:extLst>
          </p:cNvPr>
          <p:cNvGrpSpPr/>
          <p:nvPr/>
        </p:nvGrpSpPr>
        <p:grpSpPr>
          <a:xfrm>
            <a:off x="3330450" y="3177188"/>
            <a:ext cx="1002949" cy="936348"/>
            <a:chOff x="1236875" y="1623900"/>
            <a:chExt cx="465200" cy="455475"/>
          </a:xfrm>
          <a:solidFill>
            <a:srgbClr val="84BA41"/>
          </a:solidFill>
        </p:grpSpPr>
        <p:sp>
          <p:nvSpPr>
            <p:cNvPr id="28" name="Google Shape;511;p39">
              <a:extLst>
                <a:ext uri="{FF2B5EF4-FFF2-40B4-BE49-F238E27FC236}">
                  <a16:creationId xmlns:a16="http://schemas.microsoft.com/office/drawing/2014/main" id="{DFE7AA90-7830-6E7E-91E5-9AC993BF2467}"/>
                </a:ext>
              </a:extLst>
            </p:cNvPr>
            <p:cNvSpPr/>
            <p:nvPr/>
          </p:nvSpPr>
          <p:spPr>
            <a:xfrm>
              <a:off x="1236875" y="1623900"/>
              <a:ext cx="465200" cy="445125"/>
            </a:xfrm>
            <a:custGeom>
              <a:avLst/>
              <a:gdLst/>
              <a:ahLst/>
              <a:cxnLst/>
              <a:rect l="l" t="t" r="r" b="b"/>
              <a:pathLst>
                <a:path w="18608" h="17805" fill="none" extrusionOk="0">
                  <a:moveTo>
                    <a:pt x="13493" y="14127"/>
                  </a:moveTo>
                  <a:lnTo>
                    <a:pt x="18608" y="17804"/>
                  </a:lnTo>
                  <a:lnTo>
                    <a:pt x="18608" y="17804"/>
                  </a:lnTo>
                  <a:lnTo>
                    <a:pt x="18608" y="17731"/>
                  </a:lnTo>
                  <a:lnTo>
                    <a:pt x="18608" y="6723"/>
                  </a:lnTo>
                  <a:lnTo>
                    <a:pt x="9304" y="1"/>
                  </a:lnTo>
                  <a:lnTo>
                    <a:pt x="1" y="6723"/>
                  </a:lnTo>
                  <a:lnTo>
                    <a:pt x="1" y="17731"/>
                  </a:lnTo>
                  <a:lnTo>
                    <a:pt x="1" y="17731"/>
                  </a:lnTo>
                  <a:lnTo>
                    <a:pt x="1" y="17804"/>
                  </a:lnTo>
                  <a:lnTo>
                    <a:pt x="5115" y="14127"/>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512;p39">
              <a:extLst>
                <a:ext uri="{FF2B5EF4-FFF2-40B4-BE49-F238E27FC236}">
                  <a16:creationId xmlns:a16="http://schemas.microsoft.com/office/drawing/2014/main" id="{BCD2BF08-2EB5-5BEE-7B79-50BB7FD95DD1}"/>
                </a:ext>
              </a:extLst>
            </p:cNvPr>
            <p:cNvSpPr/>
            <p:nvPr/>
          </p:nvSpPr>
          <p:spPr>
            <a:xfrm>
              <a:off x="1244800" y="2078750"/>
              <a:ext cx="449375" cy="625"/>
            </a:xfrm>
            <a:custGeom>
              <a:avLst/>
              <a:gdLst/>
              <a:ahLst/>
              <a:cxnLst/>
              <a:rect l="l" t="t" r="r" b="b"/>
              <a:pathLst>
                <a:path w="17975" h="25" fill="none" extrusionOk="0">
                  <a:moveTo>
                    <a:pt x="0" y="0"/>
                  </a:moveTo>
                  <a:lnTo>
                    <a:pt x="0" y="0"/>
                  </a:lnTo>
                  <a:lnTo>
                    <a:pt x="98" y="0"/>
                  </a:lnTo>
                  <a:lnTo>
                    <a:pt x="171" y="24"/>
                  </a:lnTo>
                  <a:lnTo>
                    <a:pt x="17804" y="24"/>
                  </a:lnTo>
                  <a:lnTo>
                    <a:pt x="17804" y="24"/>
                  </a:lnTo>
                  <a:lnTo>
                    <a:pt x="17877" y="0"/>
                  </a:lnTo>
                  <a:lnTo>
                    <a:pt x="17974"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 name="Google Shape;513;p39">
              <a:extLst>
                <a:ext uri="{FF2B5EF4-FFF2-40B4-BE49-F238E27FC236}">
                  <a16:creationId xmlns:a16="http://schemas.microsoft.com/office/drawing/2014/main" id="{A2B9364F-6176-512F-B602-912B20B9847A}"/>
                </a:ext>
              </a:extLst>
            </p:cNvPr>
            <p:cNvSpPr/>
            <p:nvPr/>
          </p:nvSpPr>
          <p:spPr>
            <a:xfrm>
              <a:off x="1236875" y="1791950"/>
              <a:ext cx="465200" cy="171725"/>
            </a:xfrm>
            <a:custGeom>
              <a:avLst/>
              <a:gdLst/>
              <a:ahLst/>
              <a:cxnLst/>
              <a:rect l="l" t="t" r="r" b="b"/>
              <a:pathLst>
                <a:path w="18608" h="6869" fill="none" extrusionOk="0">
                  <a:moveTo>
                    <a:pt x="18608" y="1"/>
                  </a:moveTo>
                  <a:lnTo>
                    <a:pt x="9450" y="6820"/>
                  </a:lnTo>
                  <a:lnTo>
                    <a:pt x="9450" y="6820"/>
                  </a:lnTo>
                  <a:lnTo>
                    <a:pt x="9377" y="6845"/>
                  </a:lnTo>
                  <a:lnTo>
                    <a:pt x="9304" y="6869"/>
                  </a:lnTo>
                  <a:lnTo>
                    <a:pt x="9304" y="6869"/>
                  </a:lnTo>
                  <a:lnTo>
                    <a:pt x="9231" y="6845"/>
                  </a:lnTo>
                  <a:lnTo>
                    <a:pt x="9158" y="6820"/>
                  </a:lnTo>
                  <a:lnTo>
                    <a:pt x="1"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514;p39">
              <a:extLst>
                <a:ext uri="{FF2B5EF4-FFF2-40B4-BE49-F238E27FC236}">
                  <a16:creationId xmlns:a16="http://schemas.microsoft.com/office/drawing/2014/main" id="{E531ED45-2258-F084-D91D-654C005B4E52}"/>
                </a:ext>
              </a:extLst>
            </p:cNvPr>
            <p:cNvSpPr/>
            <p:nvPr/>
          </p:nvSpPr>
          <p:spPr>
            <a:xfrm>
              <a:off x="1330025" y="1750550"/>
              <a:ext cx="278900" cy="110850"/>
            </a:xfrm>
            <a:custGeom>
              <a:avLst/>
              <a:gdLst/>
              <a:ahLst/>
              <a:cxnLst/>
              <a:rect l="l" t="t" r="r" b="b"/>
              <a:pathLst>
                <a:path w="11156" h="4434" fill="none" extrusionOk="0">
                  <a:moveTo>
                    <a:pt x="1" y="4433"/>
                  </a:moveTo>
                  <a:lnTo>
                    <a:pt x="1" y="1"/>
                  </a:lnTo>
                  <a:lnTo>
                    <a:pt x="11155" y="1"/>
                  </a:lnTo>
                  <a:lnTo>
                    <a:pt x="11155" y="4433"/>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515;p39">
              <a:extLst>
                <a:ext uri="{FF2B5EF4-FFF2-40B4-BE49-F238E27FC236}">
                  <a16:creationId xmlns:a16="http://schemas.microsoft.com/office/drawing/2014/main" id="{8D8017AC-4132-FC2C-5136-434C905D1431}"/>
                </a:ext>
              </a:extLst>
            </p:cNvPr>
            <p:cNvSpPr/>
            <p:nvPr/>
          </p:nvSpPr>
          <p:spPr>
            <a:xfrm>
              <a:off x="1402500" y="1810225"/>
              <a:ext cx="133975" cy="25"/>
            </a:xfrm>
            <a:custGeom>
              <a:avLst/>
              <a:gdLst/>
              <a:ahLst/>
              <a:cxnLst/>
              <a:rect l="l" t="t" r="r" b="b"/>
              <a:pathLst>
                <a:path w="5359" h="1" fill="none" extrusionOk="0">
                  <a:moveTo>
                    <a:pt x="0" y="0"/>
                  </a:moveTo>
                  <a:lnTo>
                    <a:pt x="5358"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516;p39">
              <a:extLst>
                <a:ext uri="{FF2B5EF4-FFF2-40B4-BE49-F238E27FC236}">
                  <a16:creationId xmlns:a16="http://schemas.microsoft.com/office/drawing/2014/main" id="{98152E37-FEED-4898-9588-49F2385C109A}"/>
                </a:ext>
              </a:extLst>
            </p:cNvPr>
            <p:cNvSpPr/>
            <p:nvPr/>
          </p:nvSpPr>
          <p:spPr>
            <a:xfrm>
              <a:off x="1402500" y="1844325"/>
              <a:ext cx="133975" cy="25"/>
            </a:xfrm>
            <a:custGeom>
              <a:avLst/>
              <a:gdLst/>
              <a:ahLst/>
              <a:cxnLst/>
              <a:rect l="l" t="t" r="r" b="b"/>
              <a:pathLst>
                <a:path w="5359" h="1" fill="none" extrusionOk="0">
                  <a:moveTo>
                    <a:pt x="0" y="0"/>
                  </a:moveTo>
                  <a:lnTo>
                    <a:pt x="5358"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 name="Google Shape;517;p39">
              <a:extLst>
                <a:ext uri="{FF2B5EF4-FFF2-40B4-BE49-F238E27FC236}">
                  <a16:creationId xmlns:a16="http://schemas.microsoft.com/office/drawing/2014/main" id="{22C8F71D-AB8C-90FA-D871-8A9E69E95E01}"/>
                </a:ext>
              </a:extLst>
            </p:cNvPr>
            <p:cNvSpPr/>
            <p:nvPr/>
          </p:nvSpPr>
          <p:spPr>
            <a:xfrm>
              <a:off x="1402500" y="1878425"/>
              <a:ext cx="85250" cy="25"/>
            </a:xfrm>
            <a:custGeom>
              <a:avLst/>
              <a:gdLst/>
              <a:ahLst/>
              <a:cxnLst/>
              <a:rect l="l" t="t" r="r" b="b"/>
              <a:pathLst>
                <a:path w="3410" h="1" fill="none" extrusionOk="0">
                  <a:moveTo>
                    <a:pt x="0" y="0"/>
                  </a:moveTo>
                  <a:lnTo>
                    <a:pt x="3410"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5" name="Google Shape;763;p39">
            <a:extLst>
              <a:ext uri="{FF2B5EF4-FFF2-40B4-BE49-F238E27FC236}">
                <a16:creationId xmlns:a16="http://schemas.microsoft.com/office/drawing/2014/main" id="{A22D358D-8718-99A6-0713-7A9C7DE8BFB6}"/>
              </a:ext>
            </a:extLst>
          </p:cNvPr>
          <p:cNvGrpSpPr/>
          <p:nvPr/>
        </p:nvGrpSpPr>
        <p:grpSpPr>
          <a:xfrm>
            <a:off x="1043669" y="3204224"/>
            <a:ext cx="1002949" cy="972210"/>
            <a:chOff x="6649150" y="309350"/>
            <a:chExt cx="395800" cy="395800"/>
          </a:xfrm>
          <a:solidFill>
            <a:srgbClr val="84BA41"/>
          </a:solidFill>
        </p:grpSpPr>
        <p:sp>
          <p:nvSpPr>
            <p:cNvPr id="36" name="Google Shape;764;p39">
              <a:extLst>
                <a:ext uri="{FF2B5EF4-FFF2-40B4-BE49-F238E27FC236}">
                  <a16:creationId xmlns:a16="http://schemas.microsoft.com/office/drawing/2014/main" id="{A91A5C5F-CC37-C8EB-2934-884EADFA5537}"/>
                </a:ext>
              </a:extLst>
            </p:cNvPr>
            <p:cNvSpPr/>
            <p:nvPr/>
          </p:nvSpPr>
          <p:spPr>
            <a:xfrm>
              <a:off x="6649150" y="309350"/>
              <a:ext cx="395800" cy="395800"/>
            </a:xfrm>
            <a:custGeom>
              <a:avLst/>
              <a:gdLst/>
              <a:ahLst/>
              <a:cxnLst/>
              <a:rect l="l" t="t" r="r" b="b"/>
              <a:pathLst>
                <a:path w="15832" h="15832" fill="none" extrusionOk="0">
                  <a:moveTo>
                    <a:pt x="7916" y="1"/>
                  </a:moveTo>
                  <a:lnTo>
                    <a:pt x="7916" y="1"/>
                  </a:lnTo>
                  <a:lnTo>
                    <a:pt x="7502" y="25"/>
                  </a:lnTo>
                  <a:lnTo>
                    <a:pt x="7112" y="49"/>
                  </a:lnTo>
                  <a:lnTo>
                    <a:pt x="6723" y="98"/>
                  </a:lnTo>
                  <a:lnTo>
                    <a:pt x="6333" y="171"/>
                  </a:lnTo>
                  <a:lnTo>
                    <a:pt x="5943" y="244"/>
                  </a:lnTo>
                  <a:lnTo>
                    <a:pt x="5553" y="366"/>
                  </a:lnTo>
                  <a:lnTo>
                    <a:pt x="5188" y="488"/>
                  </a:lnTo>
                  <a:lnTo>
                    <a:pt x="4847" y="634"/>
                  </a:lnTo>
                  <a:lnTo>
                    <a:pt x="4482" y="780"/>
                  </a:lnTo>
                  <a:lnTo>
                    <a:pt x="4141" y="950"/>
                  </a:lnTo>
                  <a:lnTo>
                    <a:pt x="3824" y="1145"/>
                  </a:lnTo>
                  <a:lnTo>
                    <a:pt x="3483" y="1364"/>
                  </a:lnTo>
                  <a:lnTo>
                    <a:pt x="3191" y="1584"/>
                  </a:lnTo>
                  <a:lnTo>
                    <a:pt x="2874" y="1803"/>
                  </a:lnTo>
                  <a:lnTo>
                    <a:pt x="2607" y="2071"/>
                  </a:lnTo>
                  <a:lnTo>
                    <a:pt x="2314" y="2314"/>
                  </a:lnTo>
                  <a:lnTo>
                    <a:pt x="2071" y="2607"/>
                  </a:lnTo>
                  <a:lnTo>
                    <a:pt x="1803" y="2874"/>
                  </a:lnTo>
                  <a:lnTo>
                    <a:pt x="1584" y="3191"/>
                  </a:lnTo>
                  <a:lnTo>
                    <a:pt x="1364" y="3483"/>
                  </a:lnTo>
                  <a:lnTo>
                    <a:pt x="1145" y="3824"/>
                  </a:lnTo>
                  <a:lnTo>
                    <a:pt x="950" y="4141"/>
                  </a:lnTo>
                  <a:lnTo>
                    <a:pt x="780" y="4482"/>
                  </a:lnTo>
                  <a:lnTo>
                    <a:pt x="634" y="4847"/>
                  </a:lnTo>
                  <a:lnTo>
                    <a:pt x="488" y="5188"/>
                  </a:lnTo>
                  <a:lnTo>
                    <a:pt x="366" y="5553"/>
                  </a:lnTo>
                  <a:lnTo>
                    <a:pt x="244" y="5943"/>
                  </a:lnTo>
                  <a:lnTo>
                    <a:pt x="171" y="6333"/>
                  </a:lnTo>
                  <a:lnTo>
                    <a:pt x="98" y="6722"/>
                  </a:lnTo>
                  <a:lnTo>
                    <a:pt x="49" y="7112"/>
                  </a:lnTo>
                  <a:lnTo>
                    <a:pt x="25" y="7502"/>
                  </a:lnTo>
                  <a:lnTo>
                    <a:pt x="1" y="7916"/>
                  </a:lnTo>
                  <a:lnTo>
                    <a:pt x="1" y="7916"/>
                  </a:lnTo>
                  <a:lnTo>
                    <a:pt x="25" y="8330"/>
                  </a:lnTo>
                  <a:lnTo>
                    <a:pt x="49" y="8720"/>
                  </a:lnTo>
                  <a:lnTo>
                    <a:pt x="98" y="9109"/>
                  </a:lnTo>
                  <a:lnTo>
                    <a:pt x="171" y="9499"/>
                  </a:lnTo>
                  <a:lnTo>
                    <a:pt x="244" y="9889"/>
                  </a:lnTo>
                  <a:lnTo>
                    <a:pt x="366" y="10278"/>
                  </a:lnTo>
                  <a:lnTo>
                    <a:pt x="488" y="10644"/>
                  </a:lnTo>
                  <a:lnTo>
                    <a:pt x="634" y="10985"/>
                  </a:lnTo>
                  <a:lnTo>
                    <a:pt x="780" y="11350"/>
                  </a:lnTo>
                  <a:lnTo>
                    <a:pt x="950" y="11691"/>
                  </a:lnTo>
                  <a:lnTo>
                    <a:pt x="1145" y="12008"/>
                  </a:lnTo>
                  <a:lnTo>
                    <a:pt x="1364" y="12348"/>
                  </a:lnTo>
                  <a:lnTo>
                    <a:pt x="1584" y="12641"/>
                  </a:lnTo>
                  <a:lnTo>
                    <a:pt x="1803" y="12957"/>
                  </a:lnTo>
                  <a:lnTo>
                    <a:pt x="2071" y="13225"/>
                  </a:lnTo>
                  <a:lnTo>
                    <a:pt x="2314" y="13518"/>
                  </a:lnTo>
                  <a:lnTo>
                    <a:pt x="2607" y="13761"/>
                  </a:lnTo>
                  <a:lnTo>
                    <a:pt x="2874" y="14029"/>
                  </a:lnTo>
                  <a:lnTo>
                    <a:pt x="3191" y="14248"/>
                  </a:lnTo>
                  <a:lnTo>
                    <a:pt x="3483" y="14467"/>
                  </a:lnTo>
                  <a:lnTo>
                    <a:pt x="3824" y="14687"/>
                  </a:lnTo>
                  <a:lnTo>
                    <a:pt x="4141" y="14881"/>
                  </a:lnTo>
                  <a:lnTo>
                    <a:pt x="4482" y="15052"/>
                  </a:lnTo>
                  <a:lnTo>
                    <a:pt x="4847" y="15198"/>
                  </a:lnTo>
                  <a:lnTo>
                    <a:pt x="5188" y="15344"/>
                  </a:lnTo>
                  <a:lnTo>
                    <a:pt x="5553" y="15466"/>
                  </a:lnTo>
                  <a:lnTo>
                    <a:pt x="5943" y="15588"/>
                  </a:lnTo>
                  <a:lnTo>
                    <a:pt x="6333" y="15661"/>
                  </a:lnTo>
                  <a:lnTo>
                    <a:pt x="6723" y="15734"/>
                  </a:lnTo>
                  <a:lnTo>
                    <a:pt x="7112" y="15783"/>
                  </a:lnTo>
                  <a:lnTo>
                    <a:pt x="7502" y="15807"/>
                  </a:lnTo>
                  <a:lnTo>
                    <a:pt x="7916" y="15831"/>
                  </a:lnTo>
                  <a:lnTo>
                    <a:pt x="7916" y="15831"/>
                  </a:lnTo>
                  <a:lnTo>
                    <a:pt x="8330" y="15807"/>
                  </a:lnTo>
                  <a:lnTo>
                    <a:pt x="8720" y="15783"/>
                  </a:lnTo>
                  <a:lnTo>
                    <a:pt x="9109" y="15734"/>
                  </a:lnTo>
                  <a:lnTo>
                    <a:pt x="9499" y="15661"/>
                  </a:lnTo>
                  <a:lnTo>
                    <a:pt x="9889" y="15588"/>
                  </a:lnTo>
                  <a:lnTo>
                    <a:pt x="10278" y="15466"/>
                  </a:lnTo>
                  <a:lnTo>
                    <a:pt x="10644" y="15344"/>
                  </a:lnTo>
                  <a:lnTo>
                    <a:pt x="10985" y="15198"/>
                  </a:lnTo>
                  <a:lnTo>
                    <a:pt x="11350" y="15052"/>
                  </a:lnTo>
                  <a:lnTo>
                    <a:pt x="11691" y="14881"/>
                  </a:lnTo>
                  <a:lnTo>
                    <a:pt x="12008" y="14687"/>
                  </a:lnTo>
                  <a:lnTo>
                    <a:pt x="12349" y="14467"/>
                  </a:lnTo>
                  <a:lnTo>
                    <a:pt x="12641" y="14248"/>
                  </a:lnTo>
                  <a:lnTo>
                    <a:pt x="12957" y="14029"/>
                  </a:lnTo>
                  <a:lnTo>
                    <a:pt x="13225" y="13761"/>
                  </a:lnTo>
                  <a:lnTo>
                    <a:pt x="13518" y="13518"/>
                  </a:lnTo>
                  <a:lnTo>
                    <a:pt x="13761" y="13225"/>
                  </a:lnTo>
                  <a:lnTo>
                    <a:pt x="14029" y="12957"/>
                  </a:lnTo>
                  <a:lnTo>
                    <a:pt x="14248" y="12641"/>
                  </a:lnTo>
                  <a:lnTo>
                    <a:pt x="14467" y="12348"/>
                  </a:lnTo>
                  <a:lnTo>
                    <a:pt x="14687" y="12008"/>
                  </a:lnTo>
                  <a:lnTo>
                    <a:pt x="14881" y="11691"/>
                  </a:lnTo>
                  <a:lnTo>
                    <a:pt x="15052" y="11350"/>
                  </a:lnTo>
                  <a:lnTo>
                    <a:pt x="15198" y="10985"/>
                  </a:lnTo>
                  <a:lnTo>
                    <a:pt x="15344" y="10644"/>
                  </a:lnTo>
                  <a:lnTo>
                    <a:pt x="15466" y="10278"/>
                  </a:lnTo>
                  <a:lnTo>
                    <a:pt x="15588" y="9889"/>
                  </a:lnTo>
                  <a:lnTo>
                    <a:pt x="15661" y="9499"/>
                  </a:lnTo>
                  <a:lnTo>
                    <a:pt x="15734" y="9109"/>
                  </a:lnTo>
                  <a:lnTo>
                    <a:pt x="15783" y="8720"/>
                  </a:lnTo>
                  <a:lnTo>
                    <a:pt x="15807" y="8330"/>
                  </a:lnTo>
                  <a:lnTo>
                    <a:pt x="15831" y="7916"/>
                  </a:lnTo>
                  <a:lnTo>
                    <a:pt x="15831" y="7916"/>
                  </a:lnTo>
                  <a:lnTo>
                    <a:pt x="15807" y="7502"/>
                  </a:lnTo>
                  <a:lnTo>
                    <a:pt x="15783" y="7112"/>
                  </a:lnTo>
                  <a:lnTo>
                    <a:pt x="15734" y="6722"/>
                  </a:lnTo>
                  <a:lnTo>
                    <a:pt x="15661" y="6333"/>
                  </a:lnTo>
                  <a:lnTo>
                    <a:pt x="15588" y="5943"/>
                  </a:lnTo>
                  <a:lnTo>
                    <a:pt x="15466" y="5553"/>
                  </a:lnTo>
                  <a:lnTo>
                    <a:pt x="15344" y="5188"/>
                  </a:lnTo>
                  <a:lnTo>
                    <a:pt x="15198" y="4847"/>
                  </a:lnTo>
                  <a:lnTo>
                    <a:pt x="15052" y="4482"/>
                  </a:lnTo>
                  <a:lnTo>
                    <a:pt x="14881" y="4141"/>
                  </a:lnTo>
                  <a:lnTo>
                    <a:pt x="14687" y="3824"/>
                  </a:lnTo>
                  <a:lnTo>
                    <a:pt x="14467" y="3483"/>
                  </a:lnTo>
                  <a:lnTo>
                    <a:pt x="14248" y="3191"/>
                  </a:lnTo>
                  <a:lnTo>
                    <a:pt x="14029" y="2874"/>
                  </a:lnTo>
                  <a:lnTo>
                    <a:pt x="13761" y="2607"/>
                  </a:lnTo>
                  <a:lnTo>
                    <a:pt x="13518" y="2314"/>
                  </a:lnTo>
                  <a:lnTo>
                    <a:pt x="13225" y="2071"/>
                  </a:lnTo>
                  <a:lnTo>
                    <a:pt x="12957" y="1803"/>
                  </a:lnTo>
                  <a:lnTo>
                    <a:pt x="12641" y="1584"/>
                  </a:lnTo>
                  <a:lnTo>
                    <a:pt x="12349" y="1364"/>
                  </a:lnTo>
                  <a:lnTo>
                    <a:pt x="12008" y="1145"/>
                  </a:lnTo>
                  <a:lnTo>
                    <a:pt x="11691" y="950"/>
                  </a:lnTo>
                  <a:lnTo>
                    <a:pt x="11350" y="780"/>
                  </a:lnTo>
                  <a:lnTo>
                    <a:pt x="10985" y="634"/>
                  </a:lnTo>
                  <a:lnTo>
                    <a:pt x="10644" y="488"/>
                  </a:lnTo>
                  <a:lnTo>
                    <a:pt x="10278" y="366"/>
                  </a:lnTo>
                  <a:lnTo>
                    <a:pt x="9889" y="244"/>
                  </a:lnTo>
                  <a:lnTo>
                    <a:pt x="9499" y="171"/>
                  </a:lnTo>
                  <a:lnTo>
                    <a:pt x="9109" y="98"/>
                  </a:lnTo>
                  <a:lnTo>
                    <a:pt x="8720" y="49"/>
                  </a:lnTo>
                  <a:lnTo>
                    <a:pt x="8330" y="25"/>
                  </a:lnTo>
                  <a:lnTo>
                    <a:pt x="7916" y="1"/>
                  </a:lnTo>
                  <a:lnTo>
                    <a:pt x="7916" y="1"/>
                  </a:lnTo>
                  <a:close/>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765;p39">
              <a:extLst>
                <a:ext uri="{FF2B5EF4-FFF2-40B4-BE49-F238E27FC236}">
                  <a16:creationId xmlns:a16="http://schemas.microsoft.com/office/drawing/2014/main" id="{933D263C-3CC1-83FB-5426-C88A521B2D59}"/>
                </a:ext>
              </a:extLst>
            </p:cNvPr>
            <p:cNvSpPr/>
            <p:nvPr/>
          </p:nvSpPr>
          <p:spPr>
            <a:xfrm>
              <a:off x="6673500" y="333700"/>
              <a:ext cx="347100" cy="347100"/>
            </a:xfrm>
            <a:custGeom>
              <a:avLst/>
              <a:gdLst/>
              <a:ahLst/>
              <a:cxnLst/>
              <a:rect l="l" t="t" r="r" b="b"/>
              <a:pathLst>
                <a:path w="13884" h="13884" fill="none" extrusionOk="0">
                  <a:moveTo>
                    <a:pt x="6942" y="13883"/>
                  </a:moveTo>
                  <a:lnTo>
                    <a:pt x="6942" y="13883"/>
                  </a:lnTo>
                  <a:lnTo>
                    <a:pt x="6577" y="13883"/>
                  </a:lnTo>
                  <a:lnTo>
                    <a:pt x="6236" y="13834"/>
                  </a:lnTo>
                  <a:lnTo>
                    <a:pt x="5895" y="13810"/>
                  </a:lnTo>
                  <a:lnTo>
                    <a:pt x="5554" y="13737"/>
                  </a:lnTo>
                  <a:lnTo>
                    <a:pt x="5213" y="13664"/>
                  </a:lnTo>
                  <a:lnTo>
                    <a:pt x="4872" y="13566"/>
                  </a:lnTo>
                  <a:lnTo>
                    <a:pt x="4555" y="13469"/>
                  </a:lnTo>
                  <a:lnTo>
                    <a:pt x="4239" y="13323"/>
                  </a:lnTo>
                  <a:lnTo>
                    <a:pt x="3946" y="13201"/>
                  </a:lnTo>
                  <a:lnTo>
                    <a:pt x="3630" y="13031"/>
                  </a:lnTo>
                  <a:lnTo>
                    <a:pt x="3337" y="12884"/>
                  </a:lnTo>
                  <a:lnTo>
                    <a:pt x="3069" y="12690"/>
                  </a:lnTo>
                  <a:lnTo>
                    <a:pt x="2802" y="12495"/>
                  </a:lnTo>
                  <a:lnTo>
                    <a:pt x="2534" y="12300"/>
                  </a:lnTo>
                  <a:lnTo>
                    <a:pt x="2290" y="12081"/>
                  </a:lnTo>
                  <a:lnTo>
                    <a:pt x="2047" y="11837"/>
                  </a:lnTo>
                  <a:lnTo>
                    <a:pt x="1803" y="11594"/>
                  </a:lnTo>
                  <a:lnTo>
                    <a:pt x="1584" y="11350"/>
                  </a:lnTo>
                  <a:lnTo>
                    <a:pt x="1389" y="11082"/>
                  </a:lnTo>
                  <a:lnTo>
                    <a:pt x="1194" y="10814"/>
                  </a:lnTo>
                  <a:lnTo>
                    <a:pt x="999" y="10546"/>
                  </a:lnTo>
                  <a:lnTo>
                    <a:pt x="853" y="10254"/>
                  </a:lnTo>
                  <a:lnTo>
                    <a:pt x="683" y="9938"/>
                  </a:lnTo>
                  <a:lnTo>
                    <a:pt x="561" y="9645"/>
                  </a:lnTo>
                  <a:lnTo>
                    <a:pt x="415" y="9329"/>
                  </a:lnTo>
                  <a:lnTo>
                    <a:pt x="317" y="9012"/>
                  </a:lnTo>
                  <a:lnTo>
                    <a:pt x="220" y="8671"/>
                  </a:lnTo>
                  <a:lnTo>
                    <a:pt x="147" y="8330"/>
                  </a:lnTo>
                  <a:lnTo>
                    <a:pt x="74" y="7989"/>
                  </a:lnTo>
                  <a:lnTo>
                    <a:pt x="49" y="7648"/>
                  </a:lnTo>
                  <a:lnTo>
                    <a:pt x="1" y="7307"/>
                  </a:lnTo>
                  <a:lnTo>
                    <a:pt x="1" y="6942"/>
                  </a:lnTo>
                  <a:lnTo>
                    <a:pt x="1" y="6942"/>
                  </a:lnTo>
                  <a:lnTo>
                    <a:pt x="1" y="6577"/>
                  </a:lnTo>
                  <a:lnTo>
                    <a:pt x="49" y="6236"/>
                  </a:lnTo>
                  <a:lnTo>
                    <a:pt x="74" y="5895"/>
                  </a:lnTo>
                  <a:lnTo>
                    <a:pt x="147" y="5554"/>
                  </a:lnTo>
                  <a:lnTo>
                    <a:pt x="220" y="5213"/>
                  </a:lnTo>
                  <a:lnTo>
                    <a:pt x="317" y="4872"/>
                  </a:lnTo>
                  <a:lnTo>
                    <a:pt x="415" y="4555"/>
                  </a:lnTo>
                  <a:lnTo>
                    <a:pt x="561" y="4238"/>
                  </a:lnTo>
                  <a:lnTo>
                    <a:pt x="683" y="3946"/>
                  </a:lnTo>
                  <a:lnTo>
                    <a:pt x="853" y="3630"/>
                  </a:lnTo>
                  <a:lnTo>
                    <a:pt x="999" y="3337"/>
                  </a:lnTo>
                  <a:lnTo>
                    <a:pt x="1194" y="3069"/>
                  </a:lnTo>
                  <a:lnTo>
                    <a:pt x="1389" y="2802"/>
                  </a:lnTo>
                  <a:lnTo>
                    <a:pt x="1584" y="2534"/>
                  </a:lnTo>
                  <a:lnTo>
                    <a:pt x="1803" y="2290"/>
                  </a:lnTo>
                  <a:lnTo>
                    <a:pt x="2047" y="2047"/>
                  </a:lnTo>
                  <a:lnTo>
                    <a:pt x="2290" y="1803"/>
                  </a:lnTo>
                  <a:lnTo>
                    <a:pt x="2534" y="1584"/>
                  </a:lnTo>
                  <a:lnTo>
                    <a:pt x="2802" y="1389"/>
                  </a:lnTo>
                  <a:lnTo>
                    <a:pt x="3069" y="1194"/>
                  </a:lnTo>
                  <a:lnTo>
                    <a:pt x="3337" y="999"/>
                  </a:lnTo>
                  <a:lnTo>
                    <a:pt x="3630" y="853"/>
                  </a:lnTo>
                  <a:lnTo>
                    <a:pt x="3946" y="683"/>
                  </a:lnTo>
                  <a:lnTo>
                    <a:pt x="4239" y="561"/>
                  </a:lnTo>
                  <a:lnTo>
                    <a:pt x="4555" y="415"/>
                  </a:lnTo>
                  <a:lnTo>
                    <a:pt x="4872" y="317"/>
                  </a:lnTo>
                  <a:lnTo>
                    <a:pt x="5213" y="220"/>
                  </a:lnTo>
                  <a:lnTo>
                    <a:pt x="5554" y="147"/>
                  </a:lnTo>
                  <a:lnTo>
                    <a:pt x="5895" y="74"/>
                  </a:lnTo>
                  <a:lnTo>
                    <a:pt x="6236" y="49"/>
                  </a:lnTo>
                  <a:lnTo>
                    <a:pt x="6577" y="1"/>
                  </a:lnTo>
                  <a:lnTo>
                    <a:pt x="6942" y="1"/>
                  </a:lnTo>
                  <a:lnTo>
                    <a:pt x="6942" y="1"/>
                  </a:lnTo>
                  <a:lnTo>
                    <a:pt x="7307" y="1"/>
                  </a:lnTo>
                  <a:lnTo>
                    <a:pt x="7648" y="49"/>
                  </a:lnTo>
                  <a:lnTo>
                    <a:pt x="7989" y="74"/>
                  </a:lnTo>
                  <a:lnTo>
                    <a:pt x="8330" y="147"/>
                  </a:lnTo>
                  <a:lnTo>
                    <a:pt x="8671" y="220"/>
                  </a:lnTo>
                  <a:lnTo>
                    <a:pt x="9012" y="317"/>
                  </a:lnTo>
                  <a:lnTo>
                    <a:pt x="9329" y="415"/>
                  </a:lnTo>
                  <a:lnTo>
                    <a:pt x="9645" y="561"/>
                  </a:lnTo>
                  <a:lnTo>
                    <a:pt x="9938" y="683"/>
                  </a:lnTo>
                  <a:lnTo>
                    <a:pt x="10254" y="853"/>
                  </a:lnTo>
                  <a:lnTo>
                    <a:pt x="10546" y="999"/>
                  </a:lnTo>
                  <a:lnTo>
                    <a:pt x="10814" y="1194"/>
                  </a:lnTo>
                  <a:lnTo>
                    <a:pt x="11082" y="1389"/>
                  </a:lnTo>
                  <a:lnTo>
                    <a:pt x="11350" y="1584"/>
                  </a:lnTo>
                  <a:lnTo>
                    <a:pt x="11594" y="1803"/>
                  </a:lnTo>
                  <a:lnTo>
                    <a:pt x="11837" y="2047"/>
                  </a:lnTo>
                  <a:lnTo>
                    <a:pt x="12081" y="2290"/>
                  </a:lnTo>
                  <a:lnTo>
                    <a:pt x="12300" y="2534"/>
                  </a:lnTo>
                  <a:lnTo>
                    <a:pt x="12495" y="2802"/>
                  </a:lnTo>
                  <a:lnTo>
                    <a:pt x="12690" y="3069"/>
                  </a:lnTo>
                  <a:lnTo>
                    <a:pt x="12885" y="3337"/>
                  </a:lnTo>
                  <a:lnTo>
                    <a:pt x="13031" y="3630"/>
                  </a:lnTo>
                  <a:lnTo>
                    <a:pt x="13201" y="3946"/>
                  </a:lnTo>
                  <a:lnTo>
                    <a:pt x="13323" y="4238"/>
                  </a:lnTo>
                  <a:lnTo>
                    <a:pt x="13469" y="4555"/>
                  </a:lnTo>
                  <a:lnTo>
                    <a:pt x="13566" y="4872"/>
                  </a:lnTo>
                  <a:lnTo>
                    <a:pt x="13664" y="5213"/>
                  </a:lnTo>
                  <a:lnTo>
                    <a:pt x="13737" y="5554"/>
                  </a:lnTo>
                  <a:lnTo>
                    <a:pt x="13810" y="5895"/>
                  </a:lnTo>
                  <a:lnTo>
                    <a:pt x="13834" y="6236"/>
                  </a:lnTo>
                  <a:lnTo>
                    <a:pt x="13883" y="6577"/>
                  </a:lnTo>
                  <a:lnTo>
                    <a:pt x="13883" y="6942"/>
                  </a:lnTo>
                  <a:lnTo>
                    <a:pt x="13883" y="6942"/>
                  </a:lnTo>
                  <a:lnTo>
                    <a:pt x="13883" y="7307"/>
                  </a:lnTo>
                  <a:lnTo>
                    <a:pt x="13834" y="7648"/>
                  </a:lnTo>
                  <a:lnTo>
                    <a:pt x="13810" y="7989"/>
                  </a:lnTo>
                  <a:lnTo>
                    <a:pt x="13737" y="8330"/>
                  </a:lnTo>
                  <a:lnTo>
                    <a:pt x="13664" y="8671"/>
                  </a:lnTo>
                  <a:lnTo>
                    <a:pt x="13566" y="9012"/>
                  </a:lnTo>
                  <a:lnTo>
                    <a:pt x="13469" y="9329"/>
                  </a:lnTo>
                  <a:lnTo>
                    <a:pt x="13323" y="9645"/>
                  </a:lnTo>
                  <a:lnTo>
                    <a:pt x="13201" y="9938"/>
                  </a:lnTo>
                  <a:lnTo>
                    <a:pt x="13031" y="10254"/>
                  </a:lnTo>
                  <a:lnTo>
                    <a:pt x="12885" y="10546"/>
                  </a:lnTo>
                  <a:lnTo>
                    <a:pt x="12690" y="10814"/>
                  </a:lnTo>
                  <a:lnTo>
                    <a:pt x="12495" y="11082"/>
                  </a:lnTo>
                  <a:lnTo>
                    <a:pt x="12300" y="11350"/>
                  </a:lnTo>
                  <a:lnTo>
                    <a:pt x="12081" y="11594"/>
                  </a:lnTo>
                  <a:lnTo>
                    <a:pt x="11837" y="11837"/>
                  </a:lnTo>
                  <a:lnTo>
                    <a:pt x="11594" y="12081"/>
                  </a:lnTo>
                  <a:lnTo>
                    <a:pt x="11350" y="12300"/>
                  </a:lnTo>
                  <a:lnTo>
                    <a:pt x="11082" y="12495"/>
                  </a:lnTo>
                  <a:lnTo>
                    <a:pt x="10814" y="12690"/>
                  </a:lnTo>
                  <a:lnTo>
                    <a:pt x="10546" y="12884"/>
                  </a:lnTo>
                  <a:lnTo>
                    <a:pt x="10254" y="13031"/>
                  </a:lnTo>
                  <a:lnTo>
                    <a:pt x="9938" y="13201"/>
                  </a:lnTo>
                  <a:lnTo>
                    <a:pt x="9645" y="13323"/>
                  </a:lnTo>
                  <a:lnTo>
                    <a:pt x="9329" y="13469"/>
                  </a:lnTo>
                  <a:lnTo>
                    <a:pt x="9012" y="13566"/>
                  </a:lnTo>
                  <a:lnTo>
                    <a:pt x="8671" y="13664"/>
                  </a:lnTo>
                  <a:lnTo>
                    <a:pt x="8330" y="13737"/>
                  </a:lnTo>
                  <a:lnTo>
                    <a:pt x="7989" y="13810"/>
                  </a:lnTo>
                  <a:lnTo>
                    <a:pt x="7648" y="13834"/>
                  </a:lnTo>
                  <a:lnTo>
                    <a:pt x="7307" y="13883"/>
                  </a:lnTo>
                  <a:lnTo>
                    <a:pt x="6942" y="13883"/>
                  </a:lnTo>
                  <a:lnTo>
                    <a:pt x="6942" y="13883"/>
                  </a:lnTo>
                  <a:close/>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8" name="Google Shape;766;p39">
              <a:extLst>
                <a:ext uri="{FF2B5EF4-FFF2-40B4-BE49-F238E27FC236}">
                  <a16:creationId xmlns:a16="http://schemas.microsoft.com/office/drawing/2014/main" id="{32E29209-2607-AABB-599A-FD451A8F56FF}"/>
                </a:ext>
              </a:extLst>
            </p:cNvPr>
            <p:cNvSpPr/>
            <p:nvPr/>
          </p:nvSpPr>
          <p:spPr>
            <a:xfrm>
              <a:off x="6848850" y="397625"/>
              <a:ext cx="54825" cy="169300"/>
            </a:xfrm>
            <a:custGeom>
              <a:avLst/>
              <a:gdLst/>
              <a:ahLst/>
              <a:cxnLst/>
              <a:rect l="l" t="t" r="r" b="b"/>
              <a:pathLst>
                <a:path w="2193" h="6772" fill="none" extrusionOk="0">
                  <a:moveTo>
                    <a:pt x="1" y="1"/>
                  </a:moveTo>
                  <a:lnTo>
                    <a:pt x="1" y="4580"/>
                  </a:lnTo>
                  <a:lnTo>
                    <a:pt x="2193" y="6772"/>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9" name="Google Shape;767;p39">
              <a:extLst>
                <a:ext uri="{FF2B5EF4-FFF2-40B4-BE49-F238E27FC236}">
                  <a16:creationId xmlns:a16="http://schemas.microsoft.com/office/drawing/2014/main" id="{73BF6CB8-F6B3-32DD-4A66-E457EE64322A}"/>
                </a:ext>
              </a:extLst>
            </p:cNvPr>
            <p:cNvSpPr/>
            <p:nvPr/>
          </p:nvSpPr>
          <p:spPr>
            <a:xfrm>
              <a:off x="6847025" y="333700"/>
              <a:ext cx="25" cy="29250"/>
            </a:xfrm>
            <a:custGeom>
              <a:avLst/>
              <a:gdLst/>
              <a:ahLst/>
              <a:cxnLst/>
              <a:rect l="l" t="t" r="r" b="b"/>
              <a:pathLst>
                <a:path w="1" h="1170" fill="none" extrusionOk="0">
                  <a:moveTo>
                    <a:pt x="1" y="1170"/>
                  </a:moveTo>
                  <a:lnTo>
                    <a:pt x="1"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 name="Google Shape;768;p39">
              <a:extLst>
                <a:ext uri="{FF2B5EF4-FFF2-40B4-BE49-F238E27FC236}">
                  <a16:creationId xmlns:a16="http://schemas.microsoft.com/office/drawing/2014/main" id="{0AA50702-B77F-D2C0-81D8-C17935CD5106}"/>
                </a:ext>
              </a:extLst>
            </p:cNvPr>
            <p:cNvSpPr/>
            <p:nvPr/>
          </p:nvSpPr>
          <p:spPr>
            <a:xfrm>
              <a:off x="6760575" y="356850"/>
              <a:ext cx="25" cy="25"/>
            </a:xfrm>
            <a:custGeom>
              <a:avLst/>
              <a:gdLst/>
              <a:ahLst/>
              <a:cxnLst/>
              <a:rect l="l" t="t" r="r" b="b"/>
              <a:pathLst>
                <a:path w="1" h="1" fill="none" extrusionOk="0">
                  <a:moveTo>
                    <a:pt x="1" y="0"/>
                  </a:moveTo>
                  <a:lnTo>
                    <a:pt x="1"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769;p39">
              <a:extLst>
                <a:ext uri="{FF2B5EF4-FFF2-40B4-BE49-F238E27FC236}">
                  <a16:creationId xmlns:a16="http://schemas.microsoft.com/office/drawing/2014/main" id="{2AFDABD3-B72C-403C-69DD-F6D321590793}"/>
                </a:ext>
              </a:extLst>
            </p:cNvPr>
            <p:cNvSpPr/>
            <p:nvPr/>
          </p:nvSpPr>
          <p:spPr>
            <a:xfrm>
              <a:off x="6760575" y="356850"/>
              <a:ext cx="14025" cy="24975"/>
            </a:xfrm>
            <a:custGeom>
              <a:avLst/>
              <a:gdLst/>
              <a:ahLst/>
              <a:cxnLst/>
              <a:rect l="l" t="t" r="r" b="b"/>
              <a:pathLst>
                <a:path w="561" h="999" fill="none" extrusionOk="0">
                  <a:moveTo>
                    <a:pt x="1" y="0"/>
                  </a:moveTo>
                  <a:lnTo>
                    <a:pt x="561" y="999"/>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770;p39">
              <a:extLst>
                <a:ext uri="{FF2B5EF4-FFF2-40B4-BE49-F238E27FC236}">
                  <a16:creationId xmlns:a16="http://schemas.microsoft.com/office/drawing/2014/main" id="{4193BE7A-BDC7-99AB-234B-BDB9176D6B0B}"/>
                </a:ext>
              </a:extLst>
            </p:cNvPr>
            <p:cNvSpPr/>
            <p:nvPr/>
          </p:nvSpPr>
          <p:spPr>
            <a:xfrm>
              <a:off x="6696650" y="420775"/>
              <a:ext cx="25" cy="25"/>
            </a:xfrm>
            <a:custGeom>
              <a:avLst/>
              <a:gdLst/>
              <a:ahLst/>
              <a:cxnLst/>
              <a:rect l="l" t="t" r="r" b="b"/>
              <a:pathLst>
                <a:path w="1" h="1" fill="none" extrusionOk="0">
                  <a:moveTo>
                    <a:pt x="0" y="0"/>
                  </a:moveTo>
                  <a:lnTo>
                    <a:pt x="0"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771;p39">
              <a:extLst>
                <a:ext uri="{FF2B5EF4-FFF2-40B4-BE49-F238E27FC236}">
                  <a16:creationId xmlns:a16="http://schemas.microsoft.com/office/drawing/2014/main" id="{C0894A62-6F3F-1448-3304-B0F6460AECF6}"/>
                </a:ext>
              </a:extLst>
            </p:cNvPr>
            <p:cNvSpPr/>
            <p:nvPr/>
          </p:nvSpPr>
          <p:spPr>
            <a:xfrm>
              <a:off x="6696650" y="420775"/>
              <a:ext cx="24975" cy="14025"/>
            </a:xfrm>
            <a:custGeom>
              <a:avLst/>
              <a:gdLst/>
              <a:ahLst/>
              <a:cxnLst/>
              <a:rect l="l" t="t" r="r" b="b"/>
              <a:pathLst>
                <a:path w="999" h="561" fill="none" extrusionOk="0">
                  <a:moveTo>
                    <a:pt x="0" y="0"/>
                  </a:moveTo>
                  <a:lnTo>
                    <a:pt x="999" y="56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772;p39">
              <a:extLst>
                <a:ext uri="{FF2B5EF4-FFF2-40B4-BE49-F238E27FC236}">
                  <a16:creationId xmlns:a16="http://schemas.microsoft.com/office/drawing/2014/main" id="{F9329661-FCCC-AB6F-2825-FDAB96CF2E11}"/>
                </a:ext>
              </a:extLst>
            </p:cNvPr>
            <p:cNvSpPr/>
            <p:nvPr/>
          </p:nvSpPr>
          <p:spPr>
            <a:xfrm>
              <a:off x="6673500" y="507225"/>
              <a:ext cx="29250" cy="25"/>
            </a:xfrm>
            <a:custGeom>
              <a:avLst/>
              <a:gdLst/>
              <a:ahLst/>
              <a:cxnLst/>
              <a:rect l="l" t="t" r="r" b="b"/>
              <a:pathLst>
                <a:path w="1170" h="1" fill="none" extrusionOk="0">
                  <a:moveTo>
                    <a:pt x="1" y="1"/>
                  </a:moveTo>
                  <a:lnTo>
                    <a:pt x="1170"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773;p39">
              <a:extLst>
                <a:ext uri="{FF2B5EF4-FFF2-40B4-BE49-F238E27FC236}">
                  <a16:creationId xmlns:a16="http://schemas.microsoft.com/office/drawing/2014/main" id="{5327573C-77CD-1739-BB65-8D5DC6D14CE5}"/>
                </a:ext>
              </a:extLst>
            </p:cNvPr>
            <p:cNvSpPr/>
            <p:nvPr/>
          </p:nvSpPr>
          <p:spPr>
            <a:xfrm>
              <a:off x="6696650" y="593700"/>
              <a:ext cx="25" cy="25"/>
            </a:xfrm>
            <a:custGeom>
              <a:avLst/>
              <a:gdLst/>
              <a:ahLst/>
              <a:cxnLst/>
              <a:rect l="l" t="t" r="r" b="b"/>
              <a:pathLst>
                <a:path w="1" h="1" fill="none" extrusionOk="0">
                  <a:moveTo>
                    <a:pt x="0" y="0"/>
                  </a:moveTo>
                  <a:lnTo>
                    <a:pt x="0"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6" name="Google Shape;774;p39">
              <a:extLst>
                <a:ext uri="{FF2B5EF4-FFF2-40B4-BE49-F238E27FC236}">
                  <a16:creationId xmlns:a16="http://schemas.microsoft.com/office/drawing/2014/main" id="{1D35FAC5-465D-F1D3-1711-9BB4BFAE0252}"/>
                </a:ext>
              </a:extLst>
            </p:cNvPr>
            <p:cNvSpPr/>
            <p:nvPr/>
          </p:nvSpPr>
          <p:spPr>
            <a:xfrm>
              <a:off x="6696650" y="579700"/>
              <a:ext cx="24975" cy="14025"/>
            </a:xfrm>
            <a:custGeom>
              <a:avLst/>
              <a:gdLst/>
              <a:ahLst/>
              <a:cxnLst/>
              <a:rect l="l" t="t" r="r" b="b"/>
              <a:pathLst>
                <a:path w="999" h="561" fill="none" extrusionOk="0">
                  <a:moveTo>
                    <a:pt x="0" y="560"/>
                  </a:moveTo>
                  <a:lnTo>
                    <a:pt x="999"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 name="Google Shape;775;p39">
              <a:extLst>
                <a:ext uri="{FF2B5EF4-FFF2-40B4-BE49-F238E27FC236}">
                  <a16:creationId xmlns:a16="http://schemas.microsoft.com/office/drawing/2014/main" id="{E9393523-7CC0-5BD2-7D95-0A95726B7F97}"/>
                </a:ext>
              </a:extLst>
            </p:cNvPr>
            <p:cNvSpPr/>
            <p:nvPr/>
          </p:nvSpPr>
          <p:spPr>
            <a:xfrm>
              <a:off x="6760575" y="632675"/>
              <a:ext cx="14025" cy="24975"/>
            </a:xfrm>
            <a:custGeom>
              <a:avLst/>
              <a:gdLst/>
              <a:ahLst/>
              <a:cxnLst/>
              <a:rect l="l" t="t" r="r" b="b"/>
              <a:pathLst>
                <a:path w="561" h="999" fill="none" extrusionOk="0">
                  <a:moveTo>
                    <a:pt x="1" y="999"/>
                  </a:moveTo>
                  <a:lnTo>
                    <a:pt x="561"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 name="Google Shape;776;p39">
              <a:extLst>
                <a:ext uri="{FF2B5EF4-FFF2-40B4-BE49-F238E27FC236}">
                  <a16:creationId xmlns:a16="http://schemas.microsoft.com/office/drawing/2014/main" id="{F615585D-CCE3-D47F-A23D-9282DBB491DB}"/>
                </a:ext>
              </a:extLst>
            </p:cNvPr>
            <p:cNvSpPr/>
            <p:nvPr/>
          </p:nvSpPr>
          <p:spPr>
            <a:xfrm>
              <a:off x="6760575" y="657625"/>
              <a:ext cx="25" cy="25"/>
            </a:xfrm>
            <a:custGeom>
              <a:avLst/>
              <a:gdLst/>
              <a:ahLst/>
              <a:cxnLst/>
              <a:rect l="l" t="t" r="r" b="b"/>
              <a:pathLst>
                <a:path w="1" h="1" fill="none" extrusionOk="0">
                  <a:moveTo>
                    <a:pt x="1" y="1"/>
                  </a:moveTo>
                  <a:lnTo>
                    <a:pt x="1"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 name="Google Shape;777;p39">
              <a:extLst>
                <a:ext uri="{FF2B5EF4-FFF2-40B4-BE49-F238E27FC236}">
                  <a16:creationId xmlns:a16="http://schemas.microsoft.com/office/drawing/2014/main" id="{3348300F-4544-E38A-CF57-4546247604D8}"/>
                </a:ext>
              </a:extLst>
            </p:cNvPr>
            <p:cNvSpPr/>
            <p:nvPr/>
          </p:nvSpPr>
          <p:spPr>
            <a:xfrm>
              <a:off x="6847025" y="651550"/>
              <a:ext cx="25" cy="29250"/>
            </a:xfrm>
            <a:custGeom>
              <a:avLst/>
              <a:gdLst/>
              <a:ahLst/>
              <a:cxnLst/>
              <a:rect l="l" t="t" r="r" b="b"/>
              <a:pathLst>
                <a:path w="1" h="1170" fill="none" extrusionOk="0">
                  <a:moveTo>
                    <a:pt x="1" y="0"/>
                  </a:moveTo>
                  <a:lnTo>
                    <a:pt x="1" y="1169"/>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 name="Google Shape;778;p39">
              <a:extLst>
                <a:ext uri="{FF2B5EF4-FFF2-40B4-BE49-F238E27FC236}">
                  <a16:creationId xmlns:a16="http://schemas.microsoft.com/office/drawing/2014/main" id="{4C6FA0FB-E9A1-90A9-1F87-16E9090BD279}"/>
                </a:ext>
              </a:extLst>
            </p:cNvPr>
            <p:cNvSpPr/>
            <p:nvPr/>
          </p:nvSpPr>
          <p:spPr>
            <a:xfrm>
              <a:off x="6919500" y="632675"/>
              <a:ext cx="14025" cy="24975"/>
            </a:xfrm>
            <a:custGeom>
              <a:avLst/>
              <a:gdLst/>
              <a:ahLst/>
              <a:cxnLst/>
              <a:rect l="l" t="t" r="r" b="b"/>
              <a:pathLst>
                <a:path w="561" h="999" fill="none" extrusionOk="0">
                  <a:moveTo>
                    <a:pt x="560" y="999"/>
                  </a:moveTo>
                  <a:lnTo>
                    <a:pt x="0"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779;p39">
              <a:extLst>
                <a:ext uri="{FF2B5EF4-FFF2-40B4-BE49-F238E27FC236}">
                  <a16:creationId xmlns:a16="http://schemas.microsoft.com/office/drawing/2014/main" id="{408DE1F6-214E-7C6B-4FF9-FF5E775565CE}"/>
                </a:ext>
              </a:extLst>
            </p:cNvPr>
            <p:cNvSpPr/>
            <p:nvPr/>
          </p:nvSpPr>
          <p:spPr>
            <a:xfrm>
              <a:off x="6933500" y="657625"/>
              <a:ext cx="25" cy="25"/>
            </a:xfrm>
            <a:custGeom>
              <a:avLst/>
              <a:gdLst/>
              <a:ahLst/>
              <a:cxnLst/>
              <a:rect l="l" t="t" r="r" b="b"/>
              <a:pathLst>
                <a:path w="1" h="1" fill="none" extrusionOk="0">
                  <a:moveTo>
                    <a:pt x="0" y="1"/>
                  </a:moveTo>
                  <a:lnTo>
                    <a:pt x="0"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780;p39">
              <a:extLst>
                <a:ext uri="{FF2B5EF4-FFF2-40B4-BE49-F238E27FC236}">
                  <a16:creationId xmlns:a16="http://schemas.microsoft.com/office/drawing/2014/main" id="{35185138-0213-5755-549A-EB9DDF8BE7B5}"/>
                </a:ext>
              </a:extLst>
            </p:cNvPr>
            <p:cNvSpPr/>
            <p:nvPr/>
          </p:nvSpPr>
          <p:spPr>
            <a:xfrm>
              <a:off x="6972475" y="579700"/>
              <a:ext cx="24975" cy="14025"/>
            </a:xfrm>
            <a:custGeom>
              <a:avLst/>
              <a:gdLst/>
              <a:ahLst/>
              <a:cxnLst/>
              <a:rect l="l" t="t" r="r" b="b"/>
              <a:pathLst>
                <a:path w="999" h="561" fill="none" extrusionOk="0">
                  <a:moveTo>
                    <a:pt x="999" y="560"/>
                  </a:moveTo>
                  <a:lnTo>
                    <a:pt x="0"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Google Shape;781;p39">
              <a:extLst>
                <a:ext uri="{FF2B5EF4-FFF2-40B4-BE49-F238E27FC236}">
                  <a16:creationId xmlns:a16="http://schemas.microsoft.com/office/drawing/2014/main" id="{3DFA29A9-0E28-C38E-F870-78327CF82B09}"/>
                </a:ext>
              </a:extLst>
            </p:cNvPr>
            <p:cNvSpPr/>
            <p:nvPr/>
          </p:nvSpPr>
          <p:spPr>
            <a:xfrm>
              <a:off x="6997425" y="593700"/>
              <a:ext cx="25" cy="25"/>
            </a:xfrm>
            <a:custGeom>
              <a:avLst/>
              <a:gdLst/>
              <a:ahLst/>
              <a:cxnLst/>
              <a:rect l="l" t="t" r="r" b="b"/>
              <a:pathLst>
                <a:path w="1" h="1" fill="none" extrusionOk="0">
                  <a:moveTo>
                    <a:pt x="1" y="0"/>
                  </a:moveTo>
                  <a:lnTo>
                    <a:pt x="1"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4" name="Google Shape;782;p39">
              <a:extLst>
                <a:ext uri="{FF2B5EF4-FFF2-40B4-BE49-F238E27FC236}">
                  <a16:creationId xmlns:a16="http://schemas.microsoft.com/office/drawing/2014/main" id="{873DD747-67B3-59F8-2520-91B34F4DCC7B}"/>
                </a:ext>
              </a:extLst>
            </p:cNvPr>
            <p:cNvSpPr/>
            <p:nvPr/>
          </p:nvSpPr>
          <p:spPr>
            <a:xfrm>
              <a:off x="6991350" y="507225"/>
              <a:ext cx="29250" cy="25"/>
            </a:xfrm>
            <a:custGeom>
              <a:avLst/>
              <a:gdLst/>
              <a:ahLst/>
              <a:cxnLst/>
              <a:rect l="l" t="t" r="r" b="b"/>
              <a:pathLst>
                <a:path w="1170" h="1" fill="none" extrusionOk="0">
                  <a:moveTo>
                    <a:pt x="1169" y="1"/>
                  </a:moveTo>
                  <a:lnTo>
                    <a:pt x="0"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783;p39">
              <a:extLst>
                <a:ext uri="{FF2B5EF4-FFF2-40B4-BE49-F238E27FC236}">
                  <a16:creationId xmlns:a16="http://schemas.microsoft.com/office/drawing/2014/main" id="{3D2E4EF1-ABCC-1788-5808-5E10D61C2E63}"/>
                </a:ext>
              </a:extLst>
            </p:cNvPr>
            <p:cNvSpPr/>
            <p:nvPr/>
          </p:nvSpPr>
          <p:spPr>
            <a:xfrm>
              <a:off x="6972475" y="420775"/>
              <a:ext cx="24975" cy="14025"/>
            </a:xfrm>
            <a:custGeom>
              <a:avLst/>
              <a:gdLst/>
              <a:ahLst/>
              <a:cxnLst/>
              <a:rect l="l" t="t" r="r" b="b"/>
              <a:pathLst>
                <a:path w="999" h="561" fill="none" extrusionOk="0">
                  <a:moveTo>
                    <a:pt x="0" y="561"/>
                  </a:moveTo>
                  <a:lnTo>
                    <a:pt x="999"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784;p39">
              <a:extLst>
                <a:ext uri="{FF2B5EF4-FFF2-40B4-BE49-F238E27FC236}">
                  <a16:creationId xmlns:a16="http://schemas.microsoft.com/office/drawing/2014/main" id="{CE2EA512-1246-C8BD-34CD-0EE610EB7D22}"/>
                </a:ext>
              </a:extLst>
            </p:cNvPr>
            <p:cNvSpPr/>
            <p:nvPr/>
          </p:nvSpPr>
          <p:spPr>
            <a:xfrm>
              <a:off x="6997425" y="420775"/>
              <a:ext cx="25" cy="25"/>
            </a:xfrm>
            <a:custGeom>
              <a:avLst/>
              <a:gdLst/>
              <a:ahLst/>
              <a:cxnLst/>
              <a:rect l="l" t="t" r="r" b="b"/>
              <a:pathLst>
                <a:path w="1" h="1" fill="none" extrusionOk="0">
                  <a:moveTo>
                    <a:pt x="1" y="0"/>
                  </a:moveTo>
                  <a:lnTo>
                    <a:pt x="1"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7" name="Google Shape;785;p39">
              <a:extLst>
                <a:ext uri="{FF2B5EF4-FFF2-40B4-BE49-F238E27FC236}">
                  <a16:creationId xmlns:a16="http://schemas.microsoft.com/office/drawing/2014/main" id="{51177556-FBEE-33DF-D285-B7C6049C0B20}"/>
                </a:ext>
              </a:extLst>
            </p:cNvPr>
            <p:cNvSpPr/>
            <p:nvPr/>
          </p:nvSpPr>
          <p:spPr>
            <a:xfrm>
              <a:off x="6919500" y="356850"/>
              <a:ext cx="14025" cy="24975"/>
            </a:xfrm>
            <a:custGeom>
              <a:avLst/>
              <a:gdLst/>
              <a:ahLst/>
              <a:cxnLst/>
              <a:rect l="l" t="t" r="r" b="b"/>
              <a:pathLst>
                <a:path w="561" h="999" fill="none" extrusionOk="0">
                  <a:moveTo>
                    <a:pt x="560" y="0"/>
                  </a:moveTo>
                  <a:lnTo>
                    <a:pt x="0" y="999"/>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786;p39">
              <a:extLst>
                <a:ext uri="{FF2B5EF4-FFF2-40B4-BE49-F238E27FC236}">
                  <a16:creationId xmlns:a16="http://schemas.microsoft.com/office/drawing/2014/main" id="{F0FCBB78-9794-BBB1-A3AD-B2517E108DEC}"/>
                </a:ext>
              </a:extLst>
            </p:cNvPr>
            <p:cNvSpPr/>
            <p:nvPr/>
          </p:nvSpPr>
          <p:spPr>
            <a:xfrm>
              <a:off x="6933500" y="356850"/>
              <a:ext cx="25" cy="25"/>
            </a:xfrm>
            <a:custGeom>
              <a:avLst/>
              <a:gdLst/>
              <a:ahLst/>
              <a:cxnLst/>
              <a:rect l="l" t="t" r="r" b="b"/>
              <a:pathLst>
                <a:path w="1" h="1" fill="none" extrusionOk="0">
                  <a:moveTo>
                    <a:pt x="0" y="0"/>
                  </a:moveTo>
                  <a:lnTo>
                    <a:pt x="0" y="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59" name="Google Shape;822;p39">
            <a:extLst>
              <a:ext uri="{FF2B5EF4-FFF2-40B4-BE49-F238E27FC236}">
                <a16:creationId xmlns:a16="http://schemas.microsoft.com/office/drawing/2014/main" id="{633555F9-7E0F-ABF4-6B1E-4D132E122114}"/>
              </a:ext>
            </a:extLst>
          </p:cNvPr>
          <p:cNvGrpSpPr/>
          <p:nvPr/>
        </p:nvGrpSpPr>
        <p:grpSpPr>
          <a:xfrm>
            <a:off x="10069985" y="3260712"/>
            <a:ext cx="1267148" cy="664454"/>
            <a:chOff x="3269900" y="3064500"/>
            <a:chExt cx="432325" cy="263075"/>
          </a:xfrm>
          <a:solidFill>
            <a:srgbClr val="84BA41"/>
          </a:solidFill>
        </p:grpSpPr>
        <p:sp>
          <p:nvSpPr>
            <p:cNvPr id="60" name="Google Shape;823;p39">
              <a:extLst>
                <a:ext uri="{FF2B5EF4-FFF2-40B4-BE49-F238E27FC236}">
                  <a16:creationId xmlns:a16="http://schemas.microsoft.com/office/drawing/2014/main" id="{3C310FCB-8138-C798-33DB-F678BB207893}"/>
                </a:ext>
              </a:extLst>
            </p:cNvPr>
            <p:cNvSpPr/>
            <p:nvPr/>
          </p:nvSpPr>
          <p:spPr>
            <a:xfrm>
              <a:off x="3269900" y="3064500"/>
              <a:ext cx="432325" cy="263075"/>
            </a:xfrm>
            <a:custGeom>
              <a:avLst/>
              <a:gdLst/>
              <a:ahLst/>
              <a:cxnLst/>
              <a:rect l="l" t="t" r="r" b="b"/>
              <a:pathLst>
                <a:path w="17293" h="10523" fill="none" extrusionOk="0">
                  <a:moveTo>
                    <a:pt x="14711" y="7916"/>
                  </a:moveTo>
                  <a:lnTo>
                    <a:pt x="14711" y="7916"/>
                  </a:lnTo>
                  <a:lnTo>
                    <a:pt x="14151" y="8379"/>
                  </a:lnTo>
                  <a:lnTo>
                    <a:pt x="13493" y="8842"/>
                  </a:lnTo>
                  <a:lnTo>
                    <a:pt x="12811" y="9280"/>
                  </a:lnTo>
                  <a:lnTo>
                    <a:pt x="12446" y="9475"/>
                  </a:lnTo>
                  <a:lnTo>
                    <a:pt x="12056" y="9670"/>
                  </a:lnTo>
                  <a:lnTo>
                    <a:pt x="11667" y="9840"/>
                  </a:lnTo>
                  <a:lnTo>
                    <a:pt x="11253" y="10011"/>
                  </a:lnTo>
                  <a:lnTo>
                    <a:pt x="10839" y="10157"/>
                  </a:lnTo>
                  <a:lnTo>
                    <a:pt x="10425" y="10278"/>
                  </a:lnTo>
                  <a:lnTo>
                    <a:pt x="9986" y="10376"/>
                  </a:lnTo>
                  <a:lnTo>
                    <a:pt x="9548" y="10449"/>
                  </a:lnTo>
                  <a:lnTo>
                    <a:pt x="9109" y="10498"/>
                  </a:lnTo>
                  <a:lnTo>
                    <a:pt x="8647" y="10522"/>
                  </a:lnTo>
                  <a:lnTo>
                    <a:pt x="8647" y="10522"/>
                  </a:lnTo>
                  <a:lnTo>
                    <a:pt x="8233" y="10522"/>
                  </a:lnTo>
                  <a:lnTo>
                    <a:pt x="7843" y="10473"/>
                  </a:lnTo>
                  <a:lnTo>
                    <a:pt x="7453" y="10425"/>
                  </a:lnTo>
                  <a:lnTo>
                    <a:pt x="7064" y="10327"/>
                  </a:lnTo>
                  <a:lnTo>
                    <a:pt x="6674" y="10230"/>
                  </a:lnTo>
                  <a:lnTo>
                    <a:pt x="6284" y="10108"/>
                  </a:lnTo>
                  <a:lnTo>
                    <a:pt x="5919" y="9986"/>
                  </a:lnTo>
                  <a:lnTo>
                    <a:pt x="5554" y="9840"/>
                  </a:lnTo>
                  <a:lnTo>
                    <a:pt x="5213" y="9670"/>
                  </a:lnTo>
                  <a:lnTo>
                    <a:pt x="4847" y="9499"/>
                  </a:lnTo>
                  <a:lnTo>
                    <a:pt x="4190" y="9109"/>
                  </a:lnTo>
                  <a:lnTo>
                    <a:pt x="3557" y="8695"/>
                  </a:lnTo>
                  <a:lnTo>
                    <a:pt x="2972" y="8233"/>
                  </a:lnTo>
                  <a:lnTo>
                    <a:pt x="2412" y="7794"/>
                  </a:lnTo>
                  <a:lnTo>
                    <a:pt x="1900" y="7332"/>
                  </a:lnTo>
                  <a:lnTo>
                    <a:pt x="1438" y="6893"/>
                  </a:lnTo>
                  <a:lnTo>
                    <a:pt x="1048" y="6479"/>
                  </a:lnTo>
                  <a:lnTo>
                    <a:pt x="390" y="5748"/>
                  </a:lnTo>
                  <a:lnTo>
                    <a:pt x="1" y="5261"/>
                  </a:lnTo>
                  <a:lnTo>
                    <a:pt x="1" y="5261"/>
                  </a:lnTo>
                  <a:lnTo>
                    <a:pt x="390" y="4774"/>
                  </a:lnTo>
                  <a:lnTo>
                    <a:pt x="1048" y="4044"/>
                  </a:lnTo>
                  <a:lnTo>
                    <a:pt x="1438" y="3630"/>
                  </a:lnTo>
                  <a:lnTo>
                    <a:pt x="1900" y="3191"/>
                  </a:lnTo>
                  <a:lnTo>
                    <a:pt x="2412" y="2728"/>
                  </a:lnTo>
                  <a:lnTo>
                    <a:pt x="2972" y="2290"/>
                  </a:lnTo>
                  <a:lnTo>
                    <a:pt x="3557" y="1852"/>
                  </a:lnTo>
                  <a:lnTo>
                    <a:pt x="4190" y="1413"/>
                  </a:lnTo>
                  <a:lnTo>
                    <a:pt x="4847" y="1024"/>
                  </a:lnTo>
                  <a:lnTo>
                    <a:pt x="5213" y="853"/>
                  </a:lnTo>
                  <a:lnTo>
                    <a:pt x="5554" y="683"/>
                  </a:lnTo>
                  <a:lnTo>
                    <a:pt x="5919" y="536"/>
                  </a:lnTo>
                  <a:lnTo>
                    <a:pt x="6284" y="415"/>
                  </a:lnTo>
                  <a:lnTo>
                    <a:pt x="6674" y="293"/>
                  </a:lnTo>
                  <a:lnTo>
                    <a:pt x="7064" y="196"/>
                  </a:lnTo>
                  <a:lnTo>
                    <a:pt x="7453" y="98"/>
                  </a:lnTo>
                  <a:lnTo>
                    <a:pt x="7843" y="49"/>
                  </a:lnTo>
                  <a:lnTo>
                    <a:pt x="8233" y="1"/>
                  </a:lnTo>
                  <a:lnTo>
                    <a:pt x="8647" y="1"/>
                  </a:lnTo>
                  <a:lnTo>
                    <a:pt x="8647" y="1"/>
                  </a:lnTo>
                  <a:lnTo>
                    <a:pt x="9109" y="25"/>
                  </a:lnTo>
                  <a:lnTo>
                    <a:pt x="9548" y="74"/>
                  </a:lnTo>
                  <a:lnTo>
                    <a:pt x="9986" y="147"/>
                  </a:lnTo>
                  <a:lnTo>
                    <a:pt x="10425" y="244"/>
                  </a:lnTo>
                  <a:lnTo>
                    <a:pt x="10839" y="366"/>
                  </a:lnTo>
                  <a:lnTo>
                    <a:pt x="11253" y="512"/>
                  </a:lnTo>
                  <a:lnTo>
                    <a:pt x="11667" y="683"/>
                  </a:lnTo>
                  <a:lnTo>
                    <a:pt x="12056" y="853"/>
                  </a:lnTo>
                  <a:lnTo>
                    <a:pt x="12446" y="1048"/>
                  </a:lnTo>
                  <a:lnTo>
                    <a:pt x="12811" y="1243"/>
                  </a:lnTo>
                  <a:lnTo>
                    <a:pt x="13493" y="1681"/>
                  </a:lnTo>
                  <a:lnTo>
                    <a:pt x="14151" y="2144"/>
                  </a:lnTo>
                  <a:lnTo>
                    <a:pt x="14711" y="2607"/>
                  </a:lnTo>
                  <a:lnTo>
                    <a:pt x="14711" y="2607"/>
                  </a:lnTo>
                  <a:lnTo>
                    <a:pt x="15198" y="3021"/>
                  </a:lnTo>
                  <a:lnTo>
                    <a:pt x="15637" y="3435"/>
                  </a:lnTo>
                  <a:lnTo>
                    <a:pt x="16026" y="3824"/>
                  </a:lnTo>
                  <a:lnTo>
                    <a:pt x="16367" y="4190"/>
                  </a:lnTo>
                  <a:lnTo>
                    <a:pt x="16927" y="4823"/>
                  </a:lnTo>
                  <a:lnTo>
                    <a:pt x="17293" y="5261"/>
                  </a:lnTo>
                  <a:lnTo>
                    <a:pt x="17293" y="5261"/>
                  </a:lnTo>
                  <a:lnTo>
                    <a:pt x="16927" y="5700"/>
                  </a:lnTo>
                  <a:lnTo>
                    <a:pt x="16367" y="6333"/>
                  </a:lnTo>
                  <a:lnTo>
                    <a:pt x="16026" y="6698"/>
                  </a:lnTo>
                  <a:lnTo>
                    <a:pt x="15637" y="7088"/>
                  </a:lnTo>
                  <a:lnTo>
                    <a:pt x="15198" y="7502"/>
                  </a:lnTo>
                  <a:lnTo>
                    <a:pt x="14711" y="7916"/>
                  </a:lnTo>
                  <a:lnTo>
                    <a:pt x="14711" y="7916"/>
                  </a:lnTo>
                  <a:close/>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1" name="Google Shape;824;p39">
              <a:extLst>
                <a:ext uri="{FF2B5EF4-FFF2-40B4-BE49-F238E27FC236}">
                  <a16:creationId xmlns:a16="http://schemas.microsoft.com/office/drawing/2014/main" id="{98C773E1-06DC-1289-CDD9-00042A1B21B2}"/>
                </a:ext>
              </a:extLst>
            </p:cNvPr>
            <p:cNvSpPr/>
            <p:nvPr/>
          </p:nvSpPr>
          <p:spPr>
            <a:xfrm>
              <a:off x="3445875" y="3155825"/>
              <a:ext cx="80400" cy="80400"/>
            </a:xfrm>
            <a:custGeom>
              <a:avLst/>
              <a:gdLst/>
              <a:ahLst/>
              <a:cxnLst/>
              <a:rect l="l" t="t" r="r" b="b"/>
              <a:pathLst>
                <a:path w="3216" h="3216" fill="none" extrusionOk="0">
                  <a:moveTo>
                    <a:pt x="0" y="1608"/>
                  </a:moveTo>
                  <a:lnTo>
                    <a:pt x="0" y="1608"/>
                  </a:lnTo>
                  <a:lnTo>
                    <a:pt x="25" y="1438"/>
                  </a:lnTo>
                  <a:lnTo>
                    <a:pt x="49" y="1292"/>
                  </a:lnTo>
                  <a:lnTo>
                    <a:pt x="73" y="1121"/>
                  </a:lnTo>
                  <a:lnTo>
                    <a:pt x="146" y="975"/>
                  </a:lnTo>
                  <a:lnTo>
                    <a:pt x="195" y="853"/>
                  </a:lnTo>
                  <a:lnTo>
                    <a:pt x="293" y="707"/>
                  </a:lnTo>
                  <a:lnTo>
                    <a:pt x="366" y="585"/>
                  </a:lnTo>
                  <a:lnTo>
                    <a:pt x="487" y="488"/>
                  </a:lnTo>
                  <a:lnTo>
                    <a:pt x="585" y="366"/>
                  </a:lnTo>
                  <a:lnTo>
                    <a:pt x="707" y="293"/>
                  </a:lnTo>
                  <a:lnTo>
                    <a:pt x="853" y="196"/>
                  </a:lnTo>
                  <a:lnTo>
                    <a:pt x="974" y="147"/>
                  </a:lnTo>
                  <a:lnTo>
                    <a:pt x="1121" y="74"/>
                  </a:lnTo>
                  <a:lnTo>
                    <a:pt x="1291" y="50"/>
                  </a:lnTo>
                  <a:lnTo>
                    <a:pt x="1437" y="25"/>
                  </a:lnTo>
                  <a:lnTo>
                    <a:pt x="1608" y="1"/>
                  </a:lnTo>
                  <a:lnTo>
                    <a:pt x="1608" y="1"/>
                  </a:lnTo>
                  <a:lnTo>
                    <a:pt x="1778" y="25"/>
                  </a:lnTo>
                  <a:lnTo>
                    <a:pt x="1924" y="50"/>
                  </a:lnTo>
                  <a:lnTo>
                    <a:pt x="2095" y="74"/>
                  </a:lnTo>
                  <a:lnTo>
                    <a:pt x="2241" y="147"/>
                  </a:lnTo>
                  <a:lnTo>
                    <a:pt x="2363" y="196"/>
                  </a:lnTo>
                  <a:lnTo>
                    <a:pt x="2509" y="293"/>
                  </a:lnTo>
                  <a:lnTo>
                    <a:pt x="2631" y="366"/>
                  </a:lnTo>
                  <a:lnTo>
                    <a:pt x="2728" y="488"/>
                  </a:lnTo>
                  <a:lnTo>
                    <a:pt x="2850" y="585"/>
                  </a:lnTo>
                  <a:lnTo>
                    <a:pt x="2923" y="707"/>
                  </a:lnTo>
                  <a:lnTo>
                    <a:pt x="3020" y="853"/>
                  </a:lnTo>
                  <a:lnTo>
                    <a:pt x="3069" y="975"/>
                  </a:lnTo>
                  <a:lnTo>
                    <a:pt x="3142" y="1121"/>
                  </a:lnTo>
                  <a:lnTo>
                    <a:pt x="3166" y="1292"/>
                  </a:lnTo>
                  <a:lnTo>
                    <a:pt x="3191" y="1438"/>
                  </a:lnTo>
                  <a:lnTo>
                    <a:pt x="3215" y="1608"/>
                  </a:lnTo>
                  <a:lnTo>
                    <a:pt x="3215" y="1608"/>
                  </a:lnTo>
                  <a:lnTo>
                    <a:pt x="3191" y="1779"/>
                  </a:lnTo>
                  <a:lnTo>
                    <a:pt x="3166" y="1925"/>
                  </a:lnTo>
                  <a:lnTo>
                    <a:pt x="3142" y="2095"/>
                  </a:lnTo>
                  <a:lnTo>
                    <a:pt x="3069" y="2242"/>
                  </a:lnTo>
                  <a:lnTo>
                    <a:pt x="3020" y="2363"/>
                  </a:lnTo>
                  <a:lnTo>
                    <a:pt x="2923" y="2509"/>
                  </a:lnTo>
                  <a:lnTo>
                    <a:pt x="2850" y="2631"/>
                  </a:lnTo>
                  <a:lnTo>
                    <a:pt x="2728" y="2729"/>
                  </a:lnTo>
                  <a:lnTo>
                    <a:pt x="2631" y="2850"/>
                  </a:lnTo>
                  <a:lnTo>
                    <a:pt x="2509" y="2924"/>
                  </a:lnTo>
                  <a:lnTo>
                    <a:pt x="2363" y="3021"/>
                  </a:lnTo>
                  <a:lnTo>
                    <a:pt x="2241" y="3070"/>
                  </a:lnTo>
                  <a:lnTo>
                    <a:pt x="2095" y="3143"/>
                  </a:lnTo>
                  <a:lnTo>
                    <a:pt x="1924" y="3167"/>
                  </a:lnTo>
                  <a:lnTo>
                    <a:pt x="1778" y="3191"/>
                  </a:lnTo>
                  <a:lnTo>
                    <a:pt x="1608" y="3216"/>
                  </a:lnTo>
                  <a:lnTo>
                    <a:pt x="1608" y="3216"/>
                  </a:lnTo>
                  <a:lnTo>
                    <a:pt x="1437" y="3191"/>
                  </a:lnTo>
                  <a:lnTo>
                    <a:pt x="1291" y="3167"/>
                  </a:lnTo>
                  <a:lnTo>
                    <a:pt x="1121" y="3143"/>
                  </a:lnTo>
                  <a:lnTo>
                    <a:pt x="974" y="3070"/>
                  </a:lnTo>
                  <a:lnTo>
                    <a:pt x="853" y="3021"/>
                  </a:lnTo>
                  <a:lnTo>
                    <a:pt x="707" y="2924"/>
                  </a:lnTo>
                  <a:lnTo>
                    <a:pt x="585" y="2850"/>
                  </a:lnTo>
                  <a:lnTo>
                    <a:pt x="487" y="2729"/>
                  </a:lnTo>
                  <a:lnTo>
                    <a:pt x="366" y="2631"/>
                  </a:lnTo>
                  <a:lnTo>
                    <a:pt x="293" y="2509"/>
                  </a:lnTo>
                  <a:lnTo>
                    <a:pt x="195" y="2363"/>
                  </a:lnTo>
                  <a:lnTo>
                    <a:pt x="146" y="2242"/>
                  </a:lnTo>
                  <a:lnTo>
                    <a:pt x="73" y="2095"/>
                  </a:lnTo>
                  <a:lnTo>
                    <a:pt x="49" y="1925"/>
                  </a:lnTo>
                  <a:lnTo>
                    <a:pt x="25" y="1779"/>
                  </a:lnTo>
                  <a:lnTo>
                    <a:pt x="0" y="1608"/>
                  </a:lnTo>
                  <a:lnTo>
                    <a:pt x="0" y="1608"/>
                  </a:lnTo>
                  <a:close/>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2" name="Google Shape;825;p39">
              <a:extLst>
                <a:ext uri="{FF2B5EF4-FFF2-40B4-BE49-F238E27FC236}">
                  <a16:creationId xmlns:a16="http://schemas.microsoft.com/office/drawing/2014/main" id="{96B443A0-7447-B761-BC1D-2A3898330C15}"/>
                </a:ext>
              </a:extLst>
            </p:cNvPr>
            <p:cNvSpPr/>
            <p:nvPr/>
          </p:nvSpPr>
          <p:spPr>
            <a:xfrm>
              <a:off x="3381925" y="3091900"/>
              <a:ext cx="208275" cy="208275"/>
            </a:xfrm>
            <a:custGeom>
              <a:avLst/>
              <a:gdLst/>
              <a:ahLst/>
              <a:cxnLst/>
              <a:rect l="l" t="t" r="r" b="b"/>
              <a:pathLst>
                <a:path w="8331" h="8331" fill="none" extrusionOk="0">
                  <a:moveTo>
                    <a:pt x="1" y="4165"/>
                  </a:moveTo>
                  <a:lnTo>
                    <a:pt x="1" y="4165"/>
                  </a:lnTo>
                  <a:lnTo>
                    <a:pt x="25" y="3751"/>
                  </a:lnTo>
                  <a:lnTo>
                    <a:pt x="74" y="3337"/>
                  </a:lnTo>
                  <a:lnTo>
                    <a:pt x="196" y="2923"/>
                  </a:lnTo>
                  <a:lnTo>
                    <a:pt x="318" y="2534"/>
                  </a:lnTo>
                  <a:lnTo>
                    <a:pt x="512" y="2168"/>
                  </a:lnTo>
                  <a:lnTo>
                    <a:pt x="707" y="1827"/>
                  </a:lnTo>
                  <a:lnTo>
                    <a:pt x="951" y="1511"/>
                  </a:lnTo>
                  <a:lnTo>
                    <a:pt x="1219" y="1218"/>
                  </a:lnTo>
                  <a:lnTo>
                    <a:pt x="1511" y="951"/>
                  </a:lnTo>
                  <a:lnTo>
                    <a:pt x="1828" y="707"/>
                  </a:lnTo>
                  <a:lnTo>
                    <a:pt x="2169" y="512"/>
                  </a:lnTo>
                  <a:lnTo>
                    <a:pt x="2534" y="317"/>
                  </a:lnTo>
                  <a:lnTo>
                    <a:pt x="2924" y="195"/>
                  </a:lnTo>
                  <a:lnTo>
                    <a:pt x="3313" y="74"/>
                  </a:lnTo>
                  <a:lnTo>
                    <a:pt x="3727" y="25"/>
                  </a:lnTo>
                  <a:lnTo>
                    <a:pt x="4166" y="1"/>
                  </a:lnTo>
                  <a:lnTo>
                    <a:pt x="4166" y="1"/>
                  </a:lnTo>
                  <a:lnTo>
                    <a:pt x="4580" y="25"/>
                  </a:lnTo>
                  <a:lnTo>
                    <a:pt x="4994" y="74"/>
                  </a:lnTo>
                  <a:lnTo>
                    <a:pt x="5408" y="195"/>
                  </a:lnTo>
                  <a:lnTo>
                    <a:pt x="5797" y="317"/>
                  </a:lnTo>
                  <a:lnTo>
                    <a:pt x="6163" y="512"/>
                  </a:lnTo>
                  <a:lnTo>
                    <a:pt x="6504" y="707"/>
                  </a:lnTo>
                  <a:lnTo>
                    <a:pt x="6820" y="951"/>
                  </a:lnTo>
                  <a:lnTo>
                    <a:pt x="7113" y="1218"/>
                  </a:lnTo>
                  <a:lnTo>
                    <a:pt x="7381" y="1511"/>
                  </a:lnTo>
                  <a:lnTo>
                    <a:pt x="7624" y="1827"/>
                  </a:lnTo>
                  <a:lnTo>
                    <a:pt x="7819" y="2168"/>
                  </a:lnTo>
                  <a:lnTo>
                    <a:pt x="8014" y="2534"/>
                  </a:lnTo>
                  <a:lnTo>
                    <a:pt x="8136" y="2923"/>
                  </a:lnTo>
                  <a:lnTo>
                    <a:pt x="8257" y="3337"/>
                  </a:lnTo>
                  <a:lnTo>
                    <a:pt x="8306" y="3751"/>
                  </a:lnTo>
                  <a:lnTo>
                    <a:pt x="8330" y="4165"/>
                  </a:lnTo>
                  <a:lnTo>
                    <a:pt x="8330" y="4165"/>
                  </a:lnTo>
                  <a:lnTo>
                    <a:pt x="8306" y="4579"/>
                  </a:lnTo>
                  <a:lnTo>
                    <a:pt x="8257" y="4993"/>
                  </a:lnTo>
                  <a:lnTo>
                    <a:pt x="8136" y="5407"/>
                  </a:lnTo>
                  <a:lnTo>
                    <a:pt x="8014" y="5797"/>
                  </a:lnTo>
                  <a:lnTo>
                    <a:pt x="7819" y="6162"/>
                  </a:lnTo>
                  <a:lnTo>
                    <a:pt x="7624" y="6503"/>
                  </a:lnTo>
                  <a:lnTo>
                    <a:pt x="7381" y="6820"/>
                  </a:lnTo>
                  <a:lnTo>
                    <a:pt x="7113" y="7112"/>
                  </a:lnTo>
                  <a:lnTo>
                    <a:pt x="6820" y="7380"/>
                  </a:lnTo>
                  <a:lnTo>
                    <a:pt x="6504" y="7624"/>
                  </a:lnTo>
                  <a:lnTo>
                    <a:pt x="6163" y="7819"/>
                  </a:lnTo>
                  <a:lnTo>
                    <a:pt x="5797" y="8013"/>
                  </a:lnTo>
                  <a:lnTo>
                    <a:pt x="5408" y="8135"/>
                  </a:lnTo>
                  <a:lnTo>
                    <a:pt x="4994" y="8257"/>
                  </a:lnTo>
                  <a:lnTo>
                    <a:pt x="4580" y="8306"/>
                  </a:lnTo>
                  <a:lnTo>
                    <a:pt x="4166" y="8330"/>
                  </a:lnTo>
                  <a:lnTo>
                    <a:pt x="4166" y="8330"/>
                  </a:lnTo>
                  <a:lnTo>
                    <a:pt x="3727" y="8306"/>
                  </a:lnTo>
                  <a:lnTo>
                    <a:pt x="3313" y="8257"/>
                  </a:lnTo>
                  <a:lnTo>
                    <a:pt x="2924" y="8135"/>
                  </a:lnTo>
                  <a:lnTo>
                    <a:pt x="2534" y="8013"/>
                  </a:lnTo>
                  <a:lnTo>
                    <a:pt x="2169" y="7819"/>
                  </a:lnTo>
                  <a:lnTo>
                    <a:pt x="1828" y="7624"/>
                  </a:lnTo>
                  <a:lnTo>
                    <a:pt x="1511" y="7380"/>
                  </a:lnTo>
                  <a:lnTo>
                    <a:pt x="1219" y="7112"/>
                  </a:lnTo>
                  <a:lnTo>
                    <a:pt x="951" y="6820"/>
                  </a:lnTo>
                  <a:lnTo>
                    <a:pt x="707" y="6503"/>
                  </a:lnTo>
                  <a:lnTo>
                    <a:pt x="512" y="6162"/>
                  </a:lnTo>
                  <a:lnTo>
                    <a:pt x="318" y="5797"/>
                  </a:lnTo>
                  <a:lnTo>
                    <a:pt x="196" y="5407"/>
                  </a:lnTo>
                  <a:lnTo>
                    <a:pt x="74" y="4993"/>
                  </a:lnTo>
                  <a:lnTo>
                    <a:pt x="25" y="4579"/>
                  </a:lnTo>
                  <a:lnTo>
                    <a:pt x="1" y="4165"/>
                  </a:lnTo>
                  <a:lnTo>
                    <a:pt x="1" y="4165"/>
                  </a:lnTo>
                  <a:close/>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63" name="Google Shape;857;p39">
            <a:extLst>
              <a:ext uri="{FF2B5EF4-FFF2-40B4-BE49-F238E27FC236}">
                <a16:creationId xmlns:a16="http://schemas.microsoft.com/office/drawing/2014/main" id="{31A45E1C-96DB-5B7B-8687-8D8ECCFC0F0B}"/>
              </a:ext>
            </a:extLst>
          </p:cNvPr>
          <p:cNvGrpSpPr/>
          <p:nvPr/>
        </p:nvGrpSpPr>
        <p:grpSpPr>
          <a:xfrm>
            <a:off x="5621188" y="3225082"/>
            <a:ext cx="1081776" cy="1024786"/>
            <a:chOff x="5233525" y="4954450"/>
            <a:chExt cx="538275" cy="516350"/>
          </a:xfrm>
          <a:solidFill>
            <a:srgbClr val="84BA41"/>
          </a:solidFill>
        </p:grpSpPr>
        <p:sp>
          <p:nvSpPr>
            <p:cNvPr id="64" name="Google Shape;858;p39">
              <a:extLst>
                <a:ext uri="{FF2B5EF4-FFF2-40B4-BE49-F238E27FC236}">
                  <a16:creationId xmlns:a16="http://schemas.microsoft.com/office/drawing/2014/main" id="{5662A9FE-4485-7BBD-331B-71FAC72C0CCC}"/>
                </a:ext>
              </a:extLst>
            </p:cNvPr>
            <p:cNvSpPr/>
            <p:nvPr/>
          </p:nvSpPr>
          <p:spPr>
            <a:xfrm>
              <a:off x="5637825" y="4954450"/>
              <a:ext cx="89525" cy="89525"/>
            </a:xfrm>
            <a:custGeom>
              <a:avLst/>
              <a:gdLst/>
              <a:ahLst/>
              <a:cxnLst/>
              <a:rect l="l" t="t" r="r" b="b"/>
              <a:pathLst>
                <a:path w="3581" h="3581" fill="none" extrusionOk="0">
                  <a:moveTo>
                    <a:pt x="1023" y="3410"/>
                  </a:moveTo>
                  <a:lnTo>
                    <a:pt x="1023" y="3410"/>
                  </a:lnTo>
                  <a:lnTo>
                    <a:pt x="1193" y="3483"/>
                  </a:lnTo>
                  <a:lnTo>
                    <a:pt x="1388" y="3532"/>
                  </a:lnTo>
                  <a:lnTo>
                    <a:pt x="1583" y="3556"/>
                  </a:lnTo>
                  <a:lnTo>
                    <a:pt x="1778" y="3581"/>
                  </a:lnTo>
                  <a:lnTo>
                    <a:pt x="1778" y="3581"/>
                  </a:lnTo>
                  <a:lnTo>
                    <a:pt x="1973" y="3556"/>
                  </a:lnTo>
                  <a:lnTo>
                    <a:pt x="2143" y="3532"/>
                  </a:lnTo>
                  <a:lnTo>
                    <a:pt x="2314" y="3508"/>
                  </a:lnTo>
                  <a:lnTo>
                    <a:pt x="2484" y="3435"/>
                  </a:lnTo>
                  <a:lnTo>
                    <a:pt x="2630" y="3361"/>
                  </a:lnTo>
                  <a:lnTo>
                    <a:pt x="2776" y="3264"/>
                  </a:lnTo>
                  <a:lnTo>
                    <a:pt x="2923" y="3167"/>
                  </a:lnTo>
                  <a:lnTo>
                    <a:pt x="3044" y="3045"/>
                  </a:lnTo>
                  <a:lnTo>
                    <a:pt x="3166" y="2923"/>
                  </a:lnTo>
                  <a:lnTo>
                    <a:pt x="3264" y="2801"/>
                  </a:lnTo>
                  <a:lnTo>
                    <a:pt x="3361" y="2631"/>
                  </a:lnTo>
                  <a:lnTo>
                    <a:pt x="3434" y="2485"/>
                  </a:lnTo>
                  <a:lnTo>
                    <a:pt x="3483" y="2314"/>
                  </a:lnTo>
                  <a:lnTo>
                    <a:pt x="3531" y="2144"/>
                  </a:lnTo>
                  <a:lnTo>
                    <a:pt x="3556" y="1973"/>
                  </a:lnTo>
                  <a:lnTo>
                    <a:pt x="3580" y="1803"/>
                  </a:lnTo>
                  <a:lnTo>
                    <a:pt x="3580" y="1803"/>
                  </a:lnTo>
                  <a:lnTo>
                    <a:pt x="3556" y="1608"/>
                  </a:lnTo>
                  <a:lnTo>
                    <a:pt x="3531" y="1437"/>
                  </a:lnTo>
                  <a:lnTo>
                    <a:pt x="3483" y="1267"/>
                  </a:lnTo>
                  <a:lnTo>
                    <a:pt x="3434" y="1096"/>
                  </a:lnTo>
                  <a:lnTo>
                    <a:pt x="3361" y="950"/>
                  </a:lnTo>
                  <a:lnTo>
                    <a:pt x="3264" y="804"/>
                  </a:lnTo>
                  <a:lnTo>
                    <a:pt x="3166" y="658"/>
                  </a:lnTo>
                  <a:lnTo>
                    <a:pt x="3044" y="536"/>
                  </a:lnTo>
                  <a:lnTo>
                    <a:pt x="2923" y="414"/>
                  </a:lnTo>
                  <a:lnTo>
                    <a:pt x="2776" y="317"/>
                  </a:lnTo>
                  <a:lnTo>
                    <a:pt x="2630" y="220"/>
                  </a:lnTo>
                  <a:lnTo>
                    <a:pt x="2484" y="147"/>
                  </a:lnTo>
                  <a:lnTo>
                    <a:pt x="2314" y="98"/>
                  </a:lnTo>
                  <a:lnTo>
                    <a:pt x="2143" y="49"/>
                  </a:lnTo>
                  <a:lnTo>
                    <a:pt x="1973" y="25"/>
                  </a:lnTo>
                  <a:lnTo>
                    <a:pt x="1778" y="0"/>
                  </a:lnTo>
                  <a:lnTo>
                    <a:pt x="1778" y="0"/>
                  </a:lnTo>
                  <a:lnTo>
                    <a:pt x="1607" y="25"/>
                  </a:lnTo>
                  <a:lnTo>
                    <a:pt x="1437" y="49"/>
                  </a:lnTo>
                  <a:lnTo>
                    <a:pt x="1266" y="98"/>
                  </a:lnTo>
                  <a:lnTo>
                    <a:pt x="1096" y="147"/>
                  </a:lnTo>
                  <a:lnTo>
                    <a:pt x="925" y="220"/>
                  </a:lnTo>
                  <a:lnTo>
                    <a:pt x="779" y="317"/>
                  </a:lnTo>
                  <a:lnTo>
                    <a:pt x="658" y="414"/>
                  </a:lnTo>
                  <a:lnTo>
                    <a:pt x="536" y="536"/>
                  </a:lnTo>
                  <a:lnTo>
                    <a:pt x="414" y="658"/>
                  </a:lnTo>
                  <a:lnTo>
                    <a:pt x="317" y="804"/>
                  </a:lnTo>
                  <a:lnTo>
                    <a:pt x="219" y="950"/>
                  </a:lnTo>
                  <a:lnTo>
                    <a:pt x="146" y="1096"/>
                  </a:lnTo>
                  <a:lnTo>
                    <a:pt x="73" y="1267"/>
                  </a:lnTo>
                  <a:lnTo>
                    <a:pt x="49" y="1437"/>
                  </a:lnTo>
                  <a:lnTo>
                    <a:pt x="24" y="1608"/>
                  </a:lnTo>
                  <a:lnTo>
                    <a:pt x="0" y="1803"/>
                  </a:lnTo>
                  <a:lnTo>
                    <a:pt x="0" y="1803"/>
                  </a:lnTo>
                  <a:lnTo>
                    <a:pt x="24" y="2071"/>
                  </a:lnTo>
                  <a:lnTo>
                    <a:pt x="97" y="2339"/>
                  </a:lnTo>
                  <a:lnTo>
                    <a:pt x="195" y="2582"/>
                  </a:lnTo>
                  <a:lnTo>
                    <a:pt x="317" y="280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5" name="Google Shape;859;p39">
              <a:extLst>
                <a:ext uri="{FF2B5EF4-FFF2-40B4-BE49-F238E27FC236}">
                  <a16:creationId xmlns:a16="http://schemas.microsoft.com/office/drawing/2014/main" id="{2F228631-300D-958E-135F-FF79A0074D0E}"/>
                </a:ext>
              </a:extLst>
            </p:cNvPr>
            <p:cNvSpPr/>
            <p:nvPr/>
          </p:nvSpPr>
          <p:spPr>
            <a:xfrm>
              <a:off x="5323025" y="4980625"/>
              <a:ext cx="88925" cy="88925"/>
            </a:xfrm>
            <a:custGeom>
              <a:avLst/>
              <a:gdLst/>
              <a:ahLst/>
              <a:cxnLst/>
              <a:rect l="l" t="t" r="r" b="b"/>
              <a:pathLst>
                <a:path w="3557" h="3557" fill="none" extrusionOk="0">
                  <a:moveTo>
                    <a:pt x="3191" y="2850"/>
                  </a:moveTo>
                  <a:lnTo>
                    <a:pt x="3191" y="2850"/>
                  </a:lnTo>
                  <a:lnTo>
                    <a:pt x="3313" y="2680"/>
                  </a:lnTo>
                  <a:lnTo>
                    <a:pt x="3410" y="2509"/>
                  </a:lnTo>
                  <a:lnTo>
                    <a:pt x="3483" y="2314"/>
                  </a:lnTo>
                  <a:lnTo>
                    <a:pt x="3532" y="2095"/>
                  </a:lnTo>
                  <a:lnTo>
                    <a:pt x="3532" y="2095"/>
                  </a:lnTo>
                  <a:lnTo>
                    <a:pt x="3556" y="1925"/>
                  </a:lnTo>
                  <a:lnTo>
                    <a:pt x="3556" y="1730"/>
                  </a:lnTo>
                  <a:lnTo>
                    <a:pt x="3556" y="1559"/>
                  </a:lnTo>
                  <a:lnTo>
                    <a:pt x="3508" y="1389"/>
                  </a:lnTo>
                  <a:lnTo>
                    <a:pt x="3459" y="1218"/>
                  </a:lnTo>
                  <a:lnTo>
                    <a:pt x="3410" y="1072"/>
                  </a:lnTo>
                  <a:lnTo>
                    <a:pt x="3337" y="902"/>
                  </a:lnTo>
                  <a:lnTo>
                    <a:pt x="3240" y="756"/>
                  </a:lnTo>
                  <a:lnTo>
                    <a:pt x="3142" y="634"/>
                  </a:lnTo>
                  <a:lnTo>
                    <a:pt x="3021" y="512"/>
                  </a:lnTo>
                  <a:lnTo>
                    <a:pt x="2899" y="390"/>
                  </a:lnTo>
                  <a:lnTo>
                    <a:pt x="2753" y="293"/>
                  </a:lnTo>
                  <a:lnTo>
                    <a:pt x="2606" y="196"/>
                  </a:lnTo>
                  <a:lnTo>
                    <a:pt x="2436" y="122"/>
                  </a:lnTo>
                  <a:lnTo>
                    <a:pt x="2266" y="74"/>
                  </a:lnTo>
                  <a:lnTo>
                    <a:pt x="2095" y="25"/>
                  </a:lnTo>
                  <a:lnTo>
                    <a:pt x="2095" y="25"/>
                  </a:lnTo>
                  <a:lnTo>
                    <a:pt x="1925" y="1"/>
                  </a:lnTo>
                  <a:lnTo>
                    <a:pt x="1730" y="1"/>
                  </a:lnTo>
                  <a:lnTo>
                    <a:pt x="1559" y="1"/>
                  </a:lnTo>
                  <a:lnTo>
                    <a:pt x="1389" y="25"/>
                  </a:lnTo>
                  <a:lnTo>
                    <a:pt x="1218" y="74"/>
                  </a:lnTo>
                  <a:lnTo>
                    <a:pt x="1072" y="147"/>
                  </a:lnTo>
                  <a:lnTo>
                    <a:pt x="902" y="220"/>
                  </a:lnTo>
                  <a:lnTo>
                    <a:pt x="756" y="317"/>
                  </a:lnTo>
                  <a:lnTo>
                    <a:pt x="634" y="415"/>
                  </a:lnTo>
                  <a:lnTo>
                    <a:pt x="512" y="537"/>
                  </a:lnTo>
                  <a:lnTo>
                    <a:pt x="390" y="658"/>
                  </a:lnTo>
                  <a:lnTo>
                    <a:pt x="293" y="804"/>
                  </a:lnTo>
                  <a:lnTo>
                    <a:pt x="195" y="951"/>
                  </a:lnTo>
                  <a:lnTo>
                    <a:pt x="122" y="1097"/>
                  </a:lnTo>
                  <a:lnTo>
                    <a:pt x="74" y="1267"/>
                  </a:lnTo>
                  <a:lnTo>
                    <a:pt x="25" y="1462"/>
                  </a:lnTo>
                  <a:lnTo>
                    <a:pt x="25" y="1462"/>
                  </a:lnTo>
                  <a:lnTo>
                    <a:pt x="1" y="1633"/>
                  </a:lnTo>
                  <a:lnTo>
                    <a:pt x="1" y="1803"/>
                  </a:lnTo>
                  <a:lnTo>
                    <a:pt x="1" y="1998"/>
                  </a:lnTo>
                  <a:lnTo>
                    <a:pt x="25" y="2168"/>
                  </a:lnTo>
                  <a:lnTo>
                    <a:pt x="74" y="2339"/>
                  </a:lnTo>
                  <a:lnTo>
                    <a:pt x="147" y="2485"/>
                  </a:lnTo>
                  <a:lnTo>
                    <a:pt x="220" y="2655"/>
                  </a:lnTo>
                  <a:lnTo>
                    <a:pt x="317" y="2777"/>
                  </a:lnTo>
                  <a:lnTo>
                    <a:pt x="415" y="2923"/>
                  </a:lnTo>
                  <a:lnTo>
                    <a:pt x="536" y="3045"/>
                  </a:lnTo>
                  <a:lnTo>
                    <a:pt x="658" y="3167"/>
                  </a:lnTo>
                  <a:lnTo>
                    <a:pt x="804" y="3264"/>
                  </a:lnTo>
                  <a:lnTo>
                    <a:pt x="950" y="3362"/>
                  </a:lnTo>
                  <a:lnTo>
                    <a:pt x="1096" y="3435"/>
                  </a:lnTo>
                  <a:lnTo>
                    <a:pt x="1267" y="3483"/>
                  </a:lnTo>
                  <a:lnTo>
                    <a:pt x="1462" y="3532"/>
                  </a:lnTo>
                  <a:lnTo>
                    <a:pt x="1462" y="3532"/>
                  </a:lnTo>
                  <a:lnTo>
                    <a:pt x="1705" y="3557"/>
                  </a:lnTo>
                  <a:lnTo>
                    <a:pt x="1973" y="3557"/>
                  </a:lnTo>
                  <a:lnTo>
                    <a:pt x="2217" y="3508"/>
                  </a:lnTo>
                  <a:lnTo>
                    <a:pt x="2460" y="3435"/>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6" name="Google Shape;860;p39">
              <a:extLst>
                <a:ext uri="{FF2B5EF4-FFF2-40B4-BE49-F238E27FC236}">
                  <a16:creationId xmlns:a16="http://schemas.microsoft.com/office/drawing/2014/main" id="{C9C4E02A-FD37-77DE-1C7F-80533649A969}"/>
                </a:ext>
              </a:extLst>
            </p:cNvPr>
            <p:cNvSpPr/>
            <p:nvPr/>
          </p:nvSpPr>
          <p:spPr>
            <a:xfrm>
              <a:off x="5233525" y="5255225"/>
              <a:ext cx="89525" cy="89525"/>
            </a:xfrm>
            <a:custGeom>
              <a:avLst/>
              <a:gdLst/>
              <a:ahLst/>
              <a:cxnLst/>
              <a:rect l="l" t="t" r="r" b="b"/>
              <a:pathLst>
                <a:path w="3581" h="3581" fill="none" extrusionOk="0">
                  <a:moveTo>
                    <a:pt x="3215" y="707"/>
                  </a:moveTo>
                  <a:lnTo>
                    <a:pt x="3215" y="707"/>
                  </a:lnTo>
                  <a:lnTo>
                    <a:pt x="3093" y="585"/>
                  </a:lnTo>
                  <a:lnTo>
                    <a:pt x="2972" y="464"/>
                  </a:lnTo>
                  <a:lnTo>
                    <a:pt x="2850" y="342"/>
                  </a:lnTo>
                  <a:lnTo>
                    <a:pt x="2679" y="244"/>
                  </a:lnTo>
                  <a:lnTo>
                    <a:pt x="2679" y="244"/>
                  </a:lnTo>
                  <a:lnTo>
                    <a:pt x="2533" y="171"/>
                  </a:lnTo>
                  <a:lnTo>
                    <a:pt x="2363" y="98"/>
                  </a:lnTo>
                  <a:lnTo>
                    <a:pt x="2192" y="50"/>
                  </a:lnTo>
                  <a:lnTo>
                    <a:pt x="2022" y="25"/>
                  </a:lnTo>
                  <a:lnTo>
                    <a:pt x="1851" y="1"/>
                  </a:lnTo>
                  <a:lnTo>
                    <a:pt x="1681" y="25"/>
                  </a:lnTo>
                  <a:lnTo>
                    <a:pt x="1510" y="25"/>
                  </a:lnTo>
                  <a:lnTo>
                    <a:pt x="1340" y="74"/>
                  </a:lnTo>
                  <a:lnTo>
                    <a:pt x="1169" y="123"/>
                  </a:lnTo>
                  <a:lnTo>
                    <a:pt x="1023" y="196"/>
                  </a:lnTo>
                  <a:lnTo>
                    <a:pt x="877" y="269"/>
                  </a:lnTo>
                  <a:lnTo>
                    <a:pt x="731" y="366"/>
                  </a:lnTo>
                  <a:lnTo>
                    <a:pt x="585" y="488"/>
                  </a:lnTo>
                  <a:lnTo>
                    <a:pt x="463" y="610"/>
                  </a:lnTo>
                  <a:lnTo>
                    <a:pt x="341" y="731"/>
                  </a:lnTo>
                  <a:lnTo>
                    <a:pt x="244" y="902"/>
                  </a:lnTo>
                  <a:lnTo>
                    <a:pt x="244" y="902"/>
                  </a:lnTo>
                  <a:lnTo>
                    <a:pt x="171" y="1048"/>
                  </a:lnTo>
                  <a:lnTo>
                    <a:pt x="98" y="1219"/>
                  </a:lnTo>
                  <a:lnTo>
                    <a:pt x="49" y="1389"/>
                  </a:lnTo>
                  <a:lnTo>
                    <a:pt x="25" y="1560"/>
                  </a:lnTo>
                  <a:lnTo>
                    <a:pt x="0" y="1730"/>
                  </a:lnTo>
                  <a:lnTo>
                    <a:pt x="0" y="1900"/>
                  </a:lnTo>
                  <a:lnTo>
                    <a:pt x="25" y="2071"/>
                  </a:lnTo>
                  <a:lnTo>
                    <a:pt x="73" y="2241"/>
                  </a:lnTo>
                  <a:lnTo>
                    <a:pt x="122" y="2412"/>
                  </a:lnTo>
                  <a:lnTo>
                    <a:pt x="195" y="2558"/>
                  </a:lnTo>
                  <a:lnTo>
                    <a:pt x="268" y="2729"/>
                  </a:lnTo>
                  <a:lnTo>
                    <a:pt x="366" y="2850"/>
                  </a:lnTo>
                  <a:lnTo>
                    <a:pt x="463" y="2996"/>
                  </a:lnTo>
                  <a:lnTo>
                    <a:pt x="609" y="3118"/>
                  </a:lnTo>
                  <a:lnTo>
                    <a:pt x="731" y="3240"/>
                  </a:lnTo>
                  <a:lnTo>
                    <a:pt x="901" y="3337"/>
                  </a:lnTo>
                  <a:lnTo>
                    <a:pt x="901" y="3337"/>
                  </a:lnTo>
                  <a:lnTo>
                    <a:pt x="1048" y="3410"/>
                  </a:lnTo>
                  <a:lnTo>
                    <a:pt x="1218" y="3484"/>
                  </a:lnTo>
                  <a:lnTo>
                    <a:pt x="1389" y="3532"/>
                  </a:lnTo>
                  <a:lnTo>
                    <a:pt x="1559" y="3557"/>
                  </a:lnTo>
                  <a:lnTo>
                    <a:pt x="1730" y="3581"/>
                  </a:lnTo>
                  <a:lnTo>
                    <a:pt x="1900" y="3581"/>
                  </a:lnTo>
                  <a:lnTo>
                    <a:pt x="2071" y="3557"/>
                  </a:lnTo>
                  <a:lnTo>
                    <a:pt x="2241" y="3508"/>
                  </a:lnTo>
                  <a:lnTo>
                    <a:pt x="2411" y="3459"/>
                  </a:lnTo>
                  <a:lnTo>
                    <a:pt x="2558" y="3410"/>
                  </a:lnTo>
                  <a:lnTo>
                    <a:pt x="2704" y="3313"/>
                  </a:lnTo>
                  <a:lnTo>
                    <a:pt x="2850" y="3216"/>
                  </a:lnTo>
                  <a:lnTo>
                    <a:pt x="2996" y="3118"/>
                  </a:lnTo>
                  <a:lnTo>
                    <a:pt x="3118" y="2996"/>
                  </a:lnTo>
                  <a:lnTo>
                    <a:pt x="3240" y="2850"/>
                  </a:lnTo>
                  <a:lnTo>
                    <a:pt x="3337" y="2704"/>
                  </a:lnTo>
                  <a:lnTo>
                    <a:pt x="3337" y="2704"/>
                  </a:lnTo>
                  <a:lnTo>
                    <a:pt x="3459" y="2412"/>
                  </a:lnTo>
                  <a:lnTo>
                    <a:pt x="3532" y="2144"/>
                  </a:lnTo>
                  <a:lnTo>
                    <a:pt x="3581" y="1852"/>
                  </a:lnTo>
                  <a:lnTo>
                    <a:pt x="3556" y="156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861;p39">
              <a:extLst>
                <a:ext uri="{FF2B5EF4-FFF2-40B4-BE49-F238E27FC236}">
                  <a16:creationId xmlns:a16="http://schemas.microsoft.com/office/drawing/2014/main" id="{FBE9FAD0-6E67-61A8-ED90-242D1AFA5E3B}"/>
                </a:ext>
              </a:extLst>
            </p:cNvPr>
            <p:cNvSpPr/>
            <p:nvPr/>
          </p:nvSpPr>
          <p:spPr>
            <a:xfrm>
              <a:off x="5453325" y="5382475"/>
              <a:ext cx="88925" cy="88325"/>
            </a:xfrm>
            <a:custGeom>
              <a:avLst/>
              <a:gdLst/>
              <a:ahLst/>
              <a:cxnLst/>
              <a:rect l="l" t="t" r="r" b="b"/>
              <a:pathLst>
                <a:path w="3557" h="3533" fill="none" extrusionOk="0">
                  <a:moveTo>
                    <a:pt x="1389" y="1"/>
                  </a:moveTo>
                  <a:lnTo>
                    <a:pt x="1389" y="1"/>
                  </a:lnTo>
                  <a:lnTo>
                    <a:pt x="1194" y="50"/>
                  </a:lnTo>
                  <a:lnTo>
                    <a:pt x="999" y="147"/>
                  </a:lnTo>
                  <a:lnTo>
                    <a:pt x="804" y="245"/>
                  </a:lnTo>
                  <a:lnTo>
                    <a:pt x="634" y="366"/>
                  </a:lnTo>
                  <a:lnTo>
                    <a:pt x="634" y="366"/>
                  </a:lnTo>
                  <a:lnTo>
                    <a:pt x="488" y="488"/>
                  </a:lnTo>
                  <a:lnTo>
                    <a:pt x="390" y="634"/>
                  </a:lnTo>
                  <a:lnTo>
                    <a:pt x="268" y="780"/>
                  </a:lnTo>
                  <a:lnTo>
                    <a:pt x="195" y="926"/>
                  </a:lnTo>
                  <a:lnTo>
                    <a:pt x="122" y="1073"/>
                  </a:lnTo>
                  <a:lnTo>
                    <a:pt x="74" y="1243"/>
                  </a:lnTo>
                  <a:lnTo>
                    <a:pt x="25" y="1414"/>
                  </a:lnTo>
                  <a:lnTo>
                    <a:pt x="0" y="1584"/>
                  </a:lnTo>
                  <a:lnTo>
                    <a:pt x="0" y="1755"/>
                  </a:lnTo>
                  <a:lnTo>
                    <a:pt x="0" y="1925"/>
                  </a:lnTo>
                  <a:lnTo>
                    <a:pt x="25" y="2096"/>
                  </a:lnTo>
                  <a:lnTo>
                    <a:pt x="74" y="2266"/>
                  </a:lnTo>
                  <a:lnTo>
                    <a:pt x="122" y="2412"/>
                  </a:lnTo>
                  <a:lnTo>
                    <a:pt x="195" y="2583"/>
                  </a:lnTo>
                  <a:lnTo>
                    <a:pt x="293" y="2729"/>
                  </a:lnTo>
                  <a:lnTo>
                    <a:pt x="415" y="2875"/>
                  </a:lnTo>
                  <a:lnTo>
                    <a:pt x="415" y="2875"/>
                  </a:lnTo>
                  <a:lnTo>
                    <a:pt x="536" y="3021"/>
                  </a:lnTo>
                  <a:lnTo>
                    <a:pt x="658" y="3143"/>
                  </a:lnTo>
                  <a:lnTo>
                    <a:pt x="804" y="3240"/>
                  </a:lnTo>
                  <a:lnTo>
                    <a:pt x="950" y="3313"/>
                  </a:lnTo>
                  <a:lnTo>
                    <a:pt x="1121" y="3386"/>
                  </a:lnTo>
                  <a:lnTo>
                    <a:pt x="1267" y="3459"/>
                  </a:lnTo>
                  <a:lnTo>
                    <a:pt x="1437" y="3484"/>
                  </a:lnTo>
                  <a:lnTo>
                    <a:pt x="1608" y="3508"/>
                  </a:lnTo>
                  <a:lnTo>
                    <a:pt x="1778" y="3532"/>
                  </a:lnTo>
                  <a:lnTo>
                    <a:pt x="1949" y="3508"/>
                  </a:lnTo>
                  <a:lnTo>
                    <a:pt x="2119" y="3484"/>
                  </a:lnTo>
                  <a:lnTo>
                    <a:pt x="2290" y="3435"/>
                  </a:lnTo>
                  <a:lnTo>
                    <a:pt x="2460" y="3386"/>
                  </a:lnTo>
                  <a:lnTo>
                    <a:pt x="2606" y="3313"/>
                  </a:lnTo>
                  <a:lnTo>
                    <a:pt x="2777" y="3216"/>
                  </a:lnTo>
                  <a:lnTo>
                    <a:pt x="2923" y="3118"/>
                  </a:lnTo>
                  <a:lnTo>
                    <a:pt x="2923" y="3118"/>
                  </a:lnTo>
                  <a:lnTo>
                    <a:pt x="3045" y="2997"/>
                  </a:lnTo>
                  <a:lnTo>
                    <a:pt x="3167" y="2851"/>
                  </a:lnTo>
                  <a:lnTo>
                    <a:pt x="3264" y="2704"/>
                  </a:lnTo>
                  <a:lnTo>
                    <a:pt x="3361" y="2558"/>
                  </a:lnTo>
                  <a:lnTo>
                    <a:pt x="3435" y="2412"/>
                  </a:lnTo>
                  <a:lnTo>
                    <a:pt x="3483" y="2242"/>
                  </a:lnTo>
                  <a:lnTo>
                    <a:pt x="3532" y="2071"/>
                  </a:lnTo>
                  <a:lnTo>
                    <a:pt x="3556" y="1901"/>
                  </a:lnTo>
                  <a:lnTo>
                    <a:pt x="3556" y="1730"/>
                  </a:lnTo>
                  <a:lnTo>
                    <a:pt x="3556" y="1560"/>
                  </a:lnTo>
                  <a:lnTo>
                    <a:pt x="3532" y="1389"/>
                  </a:lnTo>
                  <a:lnTo>
                    <a:pt x="3483" y="1219"/>
                  </a:lnTo>
                  <a:lnTo>
                    <a:pt x="3410" y="1048"/>
                  </a:lnTo>
                  <a:lnTo>
                    <a:pt x="3337" y="902"/>
                  </a:lnTo>
                  <a:lnTo>
                    <a:pt x="3264" y="756"/>
                  </a:lnTo>
                  <a:lnTo>
                    <a:pt x="3142" y="610"/>
                  </a:lnTo>
                  <a:lnTo>
                    <a:pt x="3142" y="610"/>
                  </a:lnTo>
                  <a:lnTo>
                    <a:pt x="2972" y="415"/>
                  </a:lnTo>
                  <a:lnTo>
                    <a:pt x="2753" y="245"/>
                  </a:lnTo>
                  <a:lnTo>
                    <a:pt x="2533" y="123"/>
                  </a:lnTo>
                  <a:lnTo>
                    <a:pt x="2314" y="5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8" name="Google Shape;862;p39">
              <a:extLst>
                <a:ext uri="{FF2B5EF4-FFF2-40B4-BE49-F238E27FC236}">
                  <a16:creationId xmlns:a16="http://schemas.microsoft.com/office/drawing/2014/main" id="{BA56623B-07AE-438F-5806-D9C79BDCDC48}"/>
                </a:ext>
              </a:extLst>
            </p:cNvPr>
            <p:cNvSpPr/>
            <p:nvPr/>
          </p:nvSpPr>
          <p:spPr>
            <a:xfrm>
              <a:off x="5682875" y="5188875"/>
              <a:ext cx="88925" cy="89525"/>
            </a:xfrm>
            <a:custGeom>
              <a:avLst/>
              <a:gdLst/>
              <a:ahLst/>
              <a:cxnLst/>
              <a:rect l="l" t="t" r="r" b="b"/>
              <a:pathLst>
                <a:path w="3557" h="3581" fill="none" extrusionOk="0">
                  <a:moveTo>
                    <a:pt x="0" y="2022"/>
                  </a:moveTo>
                  <a:lnTo>
                    <a:pt x="0" y="2022"/>
                  </a:lnTo>
                  <a:lnTo>
                    <a:pt x="25" y="2216"/>
                  </a:lnTo>
                  <a:lnTo>
                    <a:pt x="98" y="2411"/>
                  </a:lnTo>
                  <a:lnTo>
                    <a:pt x="98" y="2411"/>
                  </a:lnTo>
                  <a:lnTo>
                    <a:pt x="171" y="2557"/>
                  </a:lnTo>
                  <a:lnTo>
                    <a:pt x="244" y="2728"/>
                  </a:lnTo>
                  <a:lnTo>
                    <a:pt x="341" y="2874"/>
                  </a:lnTo>
                  <a:lnTo>
                    <a:pt x="463" y="2996"/>
                  </a:lnTo>
                  <a:lnTo>
                    <a:pt x="585" y="3118"/>
                  </a:lnTo>
                  <a:lnTo>
                    <a:pt x="707" y="3239"/>
                  </a:lnTo>
                  <a:lnTo>
                    <a:pt x="853" y="3337"/>
                  </a:lnTo>
                  <a:lnTo>
                    <a:pt x="999" y="3410"/>
                  </a:lnTo>
                  <a:lnTo>
                    <a:pt x="1169" y="3483"/>
                  </a:lnTo>
                  <a:lnTo>
                    <a:pt x="1340" y="3532"/>
                  </a:lnTo>
                  <a:lnTo>
                    <a:pt x="1510" y="3556"/>
                  </a:lnTo>
                  <a:lnTo>
                    <a:pt x="1681" y="3580"/>
                  </a:lnTo>
                  <a:lnTo>
                    <a:pt x="1851" y="3580"/>
                  </a:lnTo>
                  <a:lnTo>
                    <a:pt x="2022" y="3556"/>
                  </a:lnTo>
                  <a:lnTo>
                    <a:pt x="2192" y="3532"/>
                  </a:lnTo>
                  <a:lnTo>
                    <a:pt x="2363" y="3459"/>
                  </a:lnTo>
                  <a:lnTo>
                    <a:pt x="2363" y="3459"/>
                  </a:lnTo>
                  <a:lnTo>
                    <a:pt x="2533" y="3410"/>
                  </a:lnTo>
                  <a:lnTo>
                    <a:pt x="2704" y="3312"/>
                  </a:lnTo>
                  <a:lnTo>
                    <a:pt x="2850" y="3215"/>
                  </a:lnTo>
                  <a:lnTo>
                    <a:pt x="2972" y="3093"/>
                  </a:lnTo>
                  <a:lnTo>
                    <a:pt x="3093" y="2971"/>
                  </a:lnTo>
                  <a:lnTo>
                    <a:pt x="3215" y="2850"/>
                  </a:lnTo>
                  <a:lnTo>
                    <a:pt x="3288" y="2704"/>
                  </a:lnTo>
                  <a:lnTo>
                    <a:pt x="3386" y="2557"/>
                  </a:lnTo>
                  <a:lnTo>
                    <a:pt x="3434" y="2387"/>
                  </a:lnTo>
                  <a:lnTo>
                    <a:pt x="3483" y="2216"/>
                  </a:lnTo>
                  <a:lnTo>
                    <a:pt x="3532" y="2070"/>
                  </a:lnTo>
                  <a:lnTo>
                    <a:pt x="3556" y="1875"/>
                  </a:lnTo>
                  <a:lnTo>
                    <a:pt x="3556" y="1705"/>
                  </a:lnTo>
                  <a:lnTo>
                    <a:pt x="3532" y="1534"/>
                  </a:lnTo>
                  <a:lnTo>
                    <a:pt x="3507" y="1364"/>
                  </a:lnTo>
                  <a:lnTo>
                    <a:pt x="3434" y="1194"/>
                  </a:lnTo>
                  <a:lnTo>
                    <a:pt x="3434" y="1194"/>
                  </a:lnTo>
                  <a:lnTo>
                    <a:pt x="3361" y="1023"/>
                  </a:lnTo>
                  <a:lnTo>
                    <a:pt x="3288" y="853"/>
                  </a:lnTo>
                  <a:lnTo>
                    <a:pt x="3191" y="706"/>
                  </a:lnTo>
                  <a:lnTo>
                    <a:pt x="3069" y="585"/>
                  </a:lnTo>
                  <a:lnTo>
                    <a:pt x="2947" y="463"/>
                  </a:lnTo>
                  <a:lnTo>
                    <a:pt x="2825" y="341"/>
                  </a:lnTo>
                  <a:lnTo>
                    <a:pt x="2679" y="268"/>
                  </a:lnTo>
                  <a:lnTo>
                    <a:pt x="2533" y="171"/>
                  </a:lnTo>
                  <a:lnTo>
                    <a:pt x="2363" y="122"/>
                  </a:lnTo>
                  <a:lnTo>
                    <a:pt x="2192" y="73"/>
                  </a:lnTo>
                  <a:lnTo>
                    <a:pt x="2022" y="24"/>
                  </a:lnTo>
                  <a:lnTo>
                    <a:pt x="1851" y="24"/>
                  </a:lnTo>
                  <a:lnTo>
                    <a:pt x="1681" y="0"/>
                  </a:lnTo>
                  <a:lnTo>
                    <a:pt x="1510" y="24"/>
                  </a:lnTo>
                  <a:lnTo>
                    <a:pt x="1340" y="73"/>
                  </a:lnTo>
                  <a:lnTo>
                    <a:pt x="1169" y="122"/>
                  </a:lnTo>
                  <a:lnTo>
                    <a:pt x="1169" y="122"/>
                  </a:lnTo>
                  <a:lnTo>
                    <a:pt x="974" y="195"/>
                  </a:lnTo>
                  <a:lnTo>
                    <a:pt x="804" y="292"/>
                  </a:lnTo>
                  <a:lnTo>
                    <a:pt x="658" y="390"/>
                  </a:lnTo>
                  <a:lnTo>
                    <a:pt x="512" y="512"/>
                  </a:lnTo>
                  <a:lnTo>
                    <a:pt x="390" y="658"/>
                  </a:lnTo>
                  <a:lnTo>
                    <a:pt x="293" y="804"/>
                  </a:lnTo>
                  <a:lnTo>
                    <a:pt x="195" y="950"/>
                  </a:lnTo>
                  <a:lnTo>
                    <a:pt x="122" y="1120"/>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863;p39">
              <a:extLst>
                <a:ext uri="{FF2B5EF4-FFF2-40B4-BE49-F238E27FC236}">
                  <a16:creationId xmlns:a16="http://schemas.microsoft.com/office/drawing/2014/main" id="{DA8B02DF-8E67-45A6-FBF2-75BD3572F93A}"/>
                </a:ext>
              </a:extLst>
            </p:cNvPr>
            <p:cNvSpPr/>
            <p:nvPr/>
          </p:nvSpPr>
          <p:spPr>
            <a:xfrm>
              <a:off x="5411925" y="5110925"/>
              <a:ext cx="188775" cy="189400"/>
            </a:xfrm>
            <a:custGeom>
              <a:avLst/>
              <a:gdLst/>
              <a:ahLst/>
              <a:cxnLst/>
              <a:rect l="l" t="t" r="r" b="b"/>
              <a:pathLst>
                <a:path w="7551" h="7576" fill="none" extrusionOk="0">
                  <a:moveTo>
                    <a:pt x="0" y="3776"/>
                  </a:moveTo>
                  <a:lnTo>
                    <a:pt x="0" y="3776"/>
                  </a:lnTo>
                  <a:lnTo>
                    <a:pt x="25" y="3410"/>
                  </a:lnTo>
                  <a:lnTo>
                    <a:pt x="73" y="3021"/>
                  </a:lnTo>
                  <a:lnTo>
                    <a:pt x="171" y="2655"/>
                  </a:lnTo>
                  <a:lnTo>
                    <a:pt x="293" y="2314"/>
                  </a:lnTo>
                  <a:lnTo>
                    <a:pt x="463" y="1973"/>
                  </a:lnTo>
                  <a:lnTo>
                    <a:pt x="658" y="1681"/>
                  </a:lnTo>
                  <a:lnTo>
                    <a:pt x="877" y="1389"/>
                  </a:lnTo>
                  <a:lnTo>
                    <a:pt x="1121" y="1121"/>
                  </a:lnTo>
                  <a:lnTo>
                    <a:pt x="1389" y="877"/>
                  </a:lnTo>
                  <a:lnTo>
                    <a:pt x="1656" y="658"/>
                  </a:lnTo>
                  <a:lnTo>
                    <a:pt x="1973" y="463"/>
                  </a:lnTo>
                  <a:lnTo>
                    <a:pt x="2314" y="293"/>
                  </a:lnTo>
                  <a:lnTo>
                    <a:pt x="2655" y="171"/>
                  </a:lnTo>
                  <a:lnTo>
                    <a:pt x="3020" y="74"/>
                  </a:lnTo>
                  <a:lnTo>
                    <a:pt x="3386" y="25"/>
                  </a:lnTo>
                  <a:lnTo>
                    <a:pt x="3775" y="1"/>
                  </a:lnTo>
                  <a:lnTo>
                    <a:pt x="3775" y="1"/>
                  </a:lnTo>
                  <a:lnTo>
                    <a:pt x="4165" y="25"/>
                  </a:lnTo>
                  <a:lnTo>
                    <a:pt x="4555" y="74"/>
                  </a:lnTo>
                  <a:lnTo>
                    <a:pt x="4896" y="171"/>
                  </a:lnTo>
                  <a:lnTo>
                    <a:pt x="5261" y="293"/>
                  </a:lnTo>
                  <a:lnTo>
                    <a:pt x="5578" y="463"/>
                  </a:lnTo>
                  <a:lnTo>
                    <a:pt x="5894" y="658"/>
                  </a:lnTo>
                  <a:lnTo>
                    <a:pt x="6186" y="877"/>
                  </a:lnTo>
                  <a:lnTo>
                    <a:pt x="6454" y="1121"/>
                  </a:lnTo>
                  <a:lnTo>
                    <a:pt x="6698" y="1389"/>
                  </a:lnTo>
                  <a:lnTo>
                    <a:pt x="6917" y="1681"/>
                  </a:lnTo>
                  <a:lnTo>
                    <a:pt x="7112" y="1973"/>
                  </a:lnTo>
                  <a:lnTo>
                    <a:pt x="7258" y="2314"/>
                  </a:lnTo>
                  <a:lnTo>
                    <a:pt x="7404" y="2655"/>
                  </a:lnTo>
                  <a:lnTo>
                    <a:pt x="7477" y="3021"/>
                  </a:lnTo>
                  <a:lnTo>
                    <a:pt x="7550" y="3410"/>
                  </a:lnTo>
                  <a:lnTo>
                    <a:pt x="7550" y="3776"/>
                  </a:lnTo>
                  <a:lnTo>
                    <a:pt x="7550" y="3776"/>
                  </a:lnTo>
                  <a:lnTo>
                    <a:pt x="7550" y="4165"/>
                  </a:lnTo>
                  <a:lnTo>
                    <a:pt x="7477" y="4555"/>
                  </a:lnTo>
                  <a:lnTo>
                    <a:pt x="7404" y="4920"/>
                  </a:lnTo>
                  <a:lnTo>
                    <a:pt x="7258" y="5261"/>
                  </a:lnTo>
                  <a:lnTo>
                    <a:pt x="7112" y="5578"/>
                  </a:lnTo>
                  <a:lnTo>
                    <a:pt x="6917" y="5895"/>
                  </a:lnTo>
                  <a:lnTo>
                    <a:pt x="6698" y="6187"/>
                  </a:lnTo>
                  <a:lnTo>
                    <a:pt x="6454" y="6455"/>
                  </a:lnTo>
                  <a:lnTo>
                    <a:pt x="6186" y="6698"/>
                  </a:lnTo>
                  <a:lnTo>
                    <a:pt x="5894" y="6917"/>
                  </a:lnTo>
                  <a:lnTo>
                    <a:pt x="5578" y="7112"/>
                  </a:lnTo>
                  <a:lnTo>
                    <a:pt x="5261" y="7258"/>
                  </a:lnTo>
                  <a:lnTo>
                    <a:pt x="4896" y="7405"/>
                  </a:lnTo>
                  <a:lnTo>
                    <a:pt x="4555" y="7478"/>
                  </a:lnTo>
                  <a:lnTo>
                    <a:pt x="4165" y="7551"/>
                  </a:lnTo>
                  <a:lnTo>
                    <a:pt x="3775" y="7575"/>
                  </a:lnTo>
                  <a:lnTo>
                    <a:pt x="3775" y="7575"/>
                  </a:lnTo>
                  <a:lnTo>
                    <a:pt x="3386" y="7551"/>
                  </a:lnTo>
                  <a:lnTo>
                    <a:pt x="3020" y="7478"/>
                  </a:lnTo>
                  <a:lnTo>
                    <a:pt x="2655" y="7405"/>
                  </a:lnTo>
                  <a:lnTo>
                    <a:pt x="2314" y="7258"/>
                  </a:lnTo>
                  <a:lnTo>
                    <a:pt x="1973" y="7112"/>
                  </a:lnTo>
                  <a:lnTo>
                    <a:pt x="1656" y="6917"/>
                  </a:lnTo>
                  <a:lnTo>
                    <a:pt x="1389" y="6698"/>
                  </a:lnTo>
                  <a:lnTo>
                    <a:pt x="1121" y="6455"/>
                  </a:lnTo>
                  <a:lnTo>
                    <a:pt x="877" y="6187"/>
                  </a:lnTo>
                  <a:lnTo>
                    <a:pt x="658" y="5895"/>
                  </a:lnTo>
                  <a:lnTo>
                    <a:pt x="463" y="5578"/>
                  </a:lnTo>
                  <a:lnTo>
                    <a:pt x="293" y="5261"/>
                  </a:lnTo>
                  <a:lnTo>
                    <a:pt x="171" y="4920"/>
                  </a:lnTo>
                  <a:lnTo>
                    <a:pt x="73" y="4555"/>
                  </a:lnTo>
                  <a:lnTo>
                    <a:pt x="25" y="4165"/>
                  </a:lnTo>
                  <a:lnTo>
                    <a:pt x="0" y="3776"/>
                  </a:lnTo>
                  <a:lnTo>
                    <a:pt x="0" y="3776"/>
                  </a:lnTo>
                  <a:close/>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0" name="Google Shape;864;p39">
              <a:extLst>
                <a:ext uri="{FF2B5EF4-FFF2-40B4-BE49-F238E27FC236}">
                  <a16:creationId xmlns:a16="http://schemas.microsoft.com/office/drawing/2014/main" id="{D3C5EFCC-40A0-9F7E-E3E7-90AE5D02DBE2}"/>
                </a:ext>
              </a:extLst>
            </p:cNvPr>
            <p:cNvSpPr/>
            <p:nvPr/>
          </p:nvSpPr>
          <p:spPr>
            <a:xfrm>
              <a:off x="5367475" y="5025075"/>
              <a:ext cx="81600" cy="105975"/>
            </a:xfrm>
            <a:custGeom>
              <a:avLst/>
              <a:gdLst/>
              <a:ahLst/>
              <a:cxnLst/>
              <a:rect l="l" t="t" r="r" b="b"/>
              <a:pathLst>
                <a:path w="3264" h="4239" fill="none" extrusionOk="0">
                  <a:moveTo>
                    <a:pt x="0" y="1"/>
                  </a:moveTo>
                  <a:lnTo>
                    <a:pt x="3264" y="4238"/>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1" name="Google Shape;865;p39">
              <a:extLst>
                <a:ext uri="{FF2B5EF4-FFF2-40B4-BE49-F238E27FC236}">
                  <a16:creationId xmlns:a16="http://schemas.microsoft.com/office/drawing/2014/main" id="{ACBB28C9-90B2-1FE8-1D72-20D333364352}"/>
                </a:ext>
              </a:extLst>
            </p:cNvPr>
            <p:cNvSpPr/>
            <p:nvPr/>
          </p:nvSpPr>
          <p:spPr>
            <a:xfrm>
              <a:off x="5567800" y="4999500"/>
              <a:ext cx="115100" cy="133975"/>
            </a:xfrm>
            <a:custGeom>
              <a:avLst/>
              <a:gdLst/>
              <a:ahLst/>
              <a:cxnLst/>
              <a:rect l="l" t="t" r="r" b="b"/>
              <a:pathLst>
                <a:path w="4604" h="5359" fill="none" extrusionOk="0">
                  <a:moveTo>
                    <a:pt x="0" y="5359"/>
                  </a:moveTo>
                  <a:lnTo>
                    <a:pt x="4603"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2" name="Google Shape;866;p39">
              <a:extLst>
                <a:ext uri="{FF2B5EF4-FFF2-40B4-BE49-F238E27FC236}">
                  <a16:creationId xmlns:a16="http://schemas.microsoft.com/office/drawing/2014/main" id="{C3C3D3E2-EAC6-C560-A781-6F3CDD54A570}"/>
                </a:ext>
              </a:extLst>
            </p:cNvPr>
            <p:cNvSpPr/>
            <p:nvPr/>
          </p:nvSpPr>
          <p:spPr>
            <a:xfrm>
              <a:off x="5600075" y="5217475"/>
              <a:ext cx="127275" cy="16475"/>
            </a:xfrm>
            <a:custGeom>
              <a:avLst/>
              <a:gdLst/>
              <a:ahLst/>
              <a:cxnLst/>
              <a:rect l="l" t="t" r="r" b="b"/>
              <a:pathLst>
                <a:path w="5091" h="659" fill="none" extrusionOk="0">
                  <a:moveTo>
                    <a:pt x="5090" y="658"/>
                  </a:moveTo>
                  <a:lnTo>
                    <a:pt x="0"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3" name="Google Shape;867;p39">
              <a:extLst>
                <a:ext uri="{FF2B5EF4-FFF2-40B4-BE49-F238E27FC236}">
                  <a16:creationId xmlns:a16="http://schemas.microsoft.com/office/drawing/2014/main" id="{AB60197B-6038-AA34-E012-A94E7FA39DDC}"/>
                </a:ext>
              </a:extLst>
            </p:cNvPr>
            <p:cNvSpPr/>
            <p:nvPr/>
          </p:nvSpPr>
          <p:spPr>
            <a:xfrm>
              <a:off x="5497775" y="5299675"/>
              <a:ext cx="4900" cy="126675"/>
            </a:xfrm>
            <a:custGeom>
              <a:avLst/>
              <a:gdLst/>
              <a:ahLst/>
              <a:cxnLst/>
              <a:rect l="l" t="t" r="r" b="b"/>
              <a:pathLst>
                <a:path w="196" h="5067" fill="none" extrusionOk="0">
                  <a:moveTo>
                    <a:pt x="0" y="5067"/>
                  </a:moveTo>
                  <a:lnTo>
                    <a:pt x="195"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868;p39">
              <a:extLst>
                <a:ext uri="{FF2B5EF4-FFF2-40B4-BE49-F238E27FC236}">
                  <a16:creationId xmlns:a16="http://schemas.microsoft.com/office/drawing/2014/main" id="{F79F4FEA-4B6E-B524-5784-430C121050C2}"/>
                </a:ext>
              </a:extLst>
            </p:cNvPr>
            <p:cNvSpPr/>
            <p:nvPr/>
          </p:nvSpPr>
          <p:spPr>
            <a:xfrm>
              <a:off x="5277975" y="5241825"/>
              <a:ext cx="141275" cy="58500"/>
            </a:xfrm>
            <a:custGeom>
              <a:avLst/>
              <a:gdLst/>
              <a:ahLst/>
              <a:cxnLst/>
              <a:rect l="l" t="t" r="r" b="b"/>
              <a:pathLst>
                <a:path w="5651" h="2340" fill="none" extrusionOk="0">
                  <a:moveTo>
                    <a:pt x="0" y="2339"/>
                  </a:moveTo>
                  <a:lnTo>
                    <a:pt x="5651" y="1"/>
                  </a:lnTo>
                </a:path>
              </a:pathLst>
            </a:custGeom>
            <a:grpFill/>
            <a:ln w="9525" cap="rnd" cmpd="sng">
              <a:solidFill>
                <a:srgbClr val="84BA4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872978078"/>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86CD6A24-72E3-224D-BDC3-88429D653304}"/>
              </a:ext>
            </a:extLst>
          </p:cNvPr>
          <p:cNvSpPr>
            <a:spLocks noGrp="1"/>
          </p:cNvSpPr>
          <p:nvPr>
            <p:ph type="body" sz="quarter" idx="20"/>
          </p:nvPr>
        </p:nvSpPr>
        <p:spPr>
          <a:xfrm>
            <a:off x="572380" y="1251103"/>
            <a:ext cx="3655104" cy="2397543"/>
          </a:xfrm>
        </p:spPr>
        <p:txBody>
          <a:bodyPr>
            <a:normAutofit fontScale="32500" lnSpcReduction="20000"/>
          </a:bodyPr>
          <a:lstStyle/>
          <a:p>
            <a:pPr>
              <a:lnSpc>
                <a:spcPct val="120000"/>
              </a:lnSpc>
            </a:pPr>
            <a:r>
              <a:rPr lang="en-US" sz="9600" dirty="0">
                <a:cs typeface="Calibri"/>
              </a:rPr>
              <a:t>Next up..</a:t>
            </a:r>
            <a:endParaRPr lang="en-US" dirty="0">
              <a:cs typeface="Calibri" panose="020F0502020204030204"/>
            </a:endParaRPr>
          </a:p>
          <a:p>
            <a:pPr>
              <a:lnSpc>
                <a:spcPct val="120000"/>
              </a:lnSpc>
            </a:pPr>
            <a:r>
              <a:rPr lang="en-US" sz="9600" dirty="0">
                <a:cs typeface="Calibri"/>
              </a:rPr>
              <a:t>Module 3 Fostering a Sustainable Office Attitude</a:t>
            </a:r>
            <a:endParaRPr lang="en-US">
              <a:cs typeface="Calibri" panose="020F0502020204030204"/>
            </a:endParaRPr>
          </a:p>
        </p:txBody>
      </p:sp>
    </p:spTree>
    <p:extLst>
      <p:ext uri="{BB962C8B-B14F-4D97-AF65-F5344CB8AC3E}">
        <p14:creationId xmlns:p14="http://schemas.microsoft.com/office/powerpoint/2010/main" val="41698255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C925B694-90FF-A1BD-F1D7-482E0496CE85}"/>
              </a:ext>
            </a:extLst>
          </p:cNvPr>
          <p:cNvSpPr/>
          <p:nvPr/>
        </p:nvSpPr>
        <p:spPr>
          <a:xfrm>
            <a:off x="905378" y="2297720"/>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
        <p:nvSpPr>
          <p:cNvPr id="4" name="Text Placeholder 3">
            <a:extLst>
              <a:ext uri="{FF2B5EF4-FFF2-40B4-BE49-F238E27FC236}">
                <a16:creationId xmlns:a16="http://schemas.microsoft.com/office/drawing/2014/main" id="{160D34AD-E01F-F8BB-9D22-9EF3CFBC0687}"/>
              </a:ext>
            </a:extLst>
          </p:cNvPr>
          <p:cNvSpPr>
            <a:spLocks noGrp="1"/>
          </p:cNvSpPr>
          <p:nvPr>
            <p:ph type="body" sz="quarter" idx="16"/>
          </p:nvPr>
        </p:nvSpPr>
        <p:spPr>
          <a:xfrm>
            <a:off x="568718" y="502025"/>
            <a:ext cx="10979962" cy="1021976"/>
          </a:xfrm>
        </p:spPr>
        <p:txBody>
          <a:bodyPr/>
          <a:lstStyle/>
          <a:p>
            <a:r>
              <a:rPr lang="en-IE"/>
              <a:t>Why Create a Sustainability Strategy? </a:t>
            </a:r>
          </a:p>
        </p:txBody>
      </p:sp>
      <p:sp>
        <p:nvSpPr>
          <p:cNvPr id="28" name="Oval 27">
            <a:extLst>
              <a:ext uri="{FF2B5EF4-FFF2-40B4-BE49-F238E27FC236}">
                <a16:creationId xmlns:a16="http://schemas.microsoft.com/office/drawing/2014/main" id="{6F2BB121-C9EC-3E69-9CDF-C4F225AFD2CB}"/>
              </a:ext>
            </a:extLst>
          </p:cNvPr>
          <p:cNvSpPr/>
          <p:nvPr/>
        </p:nvSpPr>
        <p:spPr>
          <a:xfrm>
            <a:off x="931350" y="4620636"/>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
        <p:nvSpPr>
          <p:cNvPr id="31" name="Text Placeholder 3">
            <a:extLst>
              <a:ext uri="{FF2B5EF4-FFF2-40B4-BE49-F238E27FC236}">
                <a16:creationId xmlns:a16="http://schemas.microsoft.com/office/drawing/2014/main" id="{B05E8357-F49C-9C93-9D75-7ECF0D8FDB75}"/>
              </a:ext>
            </a:extLst>
          </p:cNvPr>
          <p:cNvSpPr txBox="1">
            <a:spLocks/>
          </p:cNvSpPr>
          <p:nvPr/>
        </p:nvSpPr>
        <p:spPr>
          <a:xfrm>
            <a:off x="2806846" y="1717148"/>
            <a:ext cx="9233262" cy="137780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solidFill>
                  <a:srgbClr val="0B582E"/>
                </a:solidFill>
              </a:rPr>
              <a:t>Drive Innovation and Cost Savings </a:t>
            </a:r>
            <a:br>
              <a:rPr lang="en-US" sz="2200" b="1" dirty="0"/>
            </a:br>
            <a:r>
              <a:rPr lang="en-US" sz="2200" dirty="0">
                <a:solidFill>
                  <a:srgbClr val="0B582E"/>
                </a:solidFill>
              </a:rPr>
              <a:t>By choosing to create a sustainability strategy,  you are switching from a business-as-usual approach to a forward focused mindset.  Engaging with themes such as the circular economy,  you are forcing your company to develop new approaches and offer new services.</a:t>
            </a:r>
            <a:r>
              <a:rPr lang="en-US" sz="2200" dirty="0">
                <a:solidFill>
                  <a:srgbClr val="0B582E"/>
                </a:solidFill>
                <a:ea typeface="+mn-lt"/>
                <a:cs typeface="+mn-lt"/>
              </a:rPr>
              <a:t> Sustainability has the potential to reduce business costs from reducing energy consumption to improving employee productivity, a sustainable business model can save your company money.  Read more: </a:t>
            </a:r>
            <a:r>
              <a:rPr lang="en-US" sz="2000" dirty="0">
                <a:solidFill>
                  <a:srgbClr val="086D6E"/>
                </a:solidFill>
                <a:ea typeface="+mn-lt"/>
                <a:cs typeface="+mn-lt"/>
                <a:hlinkClick r:id="rId2"/>
              </a:rPr>
              <a:t>How</a:t>
            </a:r>
            <a:r>
              <a:rPr lang="en-US" sz="2000" dirty="0">
                <a:ea typeface="+mn-lt"/>
                <a:cs typeface="+mn-lt"/>
                <a:hlinkClick r:id="rId2"/>
              </a:rPr>
              <a:t> Can Sustainability Reduce Business Costs? - performanceinspired.tv</a:t>
            </a:r>
            <a:r>
              <a:rPr lang="en-US" sz="2000" dirty="0">
                <a:solidFill>
                  <a:srgbClr val="0B582E"/>
                </a:solidFill>
              </a:rPr>
              <a:t>   </a:t>
            </a:r>
            <a:endParaRPr lang="en-IE" sz="2000" b="1">
              <a:solidFill>
                <a:srgbClr val="0B582E"/>
              </a:solidFill>
              <a:cs typeface="Calibri"/>
            </a:endParaRPr>
          </a:p>
        </p:txBody>
      </p:sp>
      <p:sp>
        <p:nvSpPr>
          <p:cNvPr id="32" name="Text Placeholder 3">
            <a:extLst>
              <a:ext uri="{FF2B5EF4-FFF2-40B4-BE49-F238E27FC236}">
                <a16:creationId xmlns:a16="http://schemas.microsoft.com/office/drawing/2014/main" id="{69965509-09E5-D1EF-7018-24DBE5925CF4}"/>
              </a:ext>
            </a:extLst>
          </p:cNvPr>
          <p:cNvSpPr txBox="1">
            <a:spLocks/>
          </p:cNvSpPr>
          <p:nvPr/>
        </p:nvSpPr>
        <p:spPr>
          <a:xfrm>
            <a:off x="2806846" y="4621779"/>
            <a:ext cx="8979260" cy="1667369"/>
          </a:xfrm>
          <a:prstGeom prst="rect">
            <a:avLst/>
          </a:prstGeom>
        </p:spPr>
        <p:txBody>
          <a:bodyPr lIns="91440" tIns="45720" rIns="91440" bIns="4572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dirty="0">
                <a:solidFill>
                  <a:srgbClr val="0B582E"/>
                </a:solidFill>
              </a:rPr>
              <a:t>Building a brand and growing your reputation </a:t>
            </a:r>
            <a:br>
              <a:rPr lang="en-US" sz="2200" b="1" dirty="0"/>
            </a:br>
            <a:r>
              <a:rPr lang="en-IE" sz="2200" dirty="0">
                <a:solidFill>
                  <a:srgbClr val="0B582E"/>
                </a:solidFill>
              </a:rPr>
              <a:t>By building a sustainability strategy,  you are illustrating your commitment towards transitioning to a green economy and in turn, building trust among your stakeholders.  </a:t>
            </a:r>
            <a:r>
              <a:rPr lang="en-US" sz="2200" dirty="0">
                <a:solidFill>
                  <a:srgbClr val="0B582E"/>
                </a:solidFill>
              </a:rPr>
              <a:t>As a business, building trust is key.  It enables you to deliver better experiences, increase loyalty, and retain more customers</a:t>
            </a:r>
            <a:r>
              <a:rPr lang="en-IE" sz="2200" b="1" dirty="0">
                <a:solidFill>
                  <a:srgbClr val="0B582E"/>
                </a:solidFill>
              </a:rPr>
              <a:t>.          Lots more on this in Modules 3 and 5. </a:t>
            </a:r>
            <a:endParaRPr lang="en-US" sz="2200" dirty="0">
              <a:solidFill>
                <a:srgbClr val="0B582E"/>
              </a:solidFill>
              <a:cs typeface="Calibri"/>
            </a:endParaRPr>
          </a:p>
        </p:txBody>
      </p:sp>
      <p:pic>
        <p:nvPicPr>
          <p:cNvPr id="9" name="Graphic 8" descr="Lightbulb with solid fill">
            <a:extLst>
              <a:ext uri="{FF2B5EF4-FFF2-40B4-BE49-F238E27FC236}">
                <a16:creationId xmlns:a16="http://schemas.microsoft.com/office/drawing/2014/main" id="{16A28E84-BAC1-0156-2018-71FCF4B687E6}"/>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4178" y="2596520"/>
            <a:ext cx="914400" cy="914400"/>
          </a:xfrm>
          <a:prstGeom prst="rect">
            <a:avLst/>
          </a:prstGeom>
        </p:spPr>
      </p:pic>
      <p:pic>
        <p:nvPicPr>
          <p:cNvPr id="11" name="Graphic 10" descr="Shield Tick with solid fill">
            <a:extLst>
              <a:ext uri="{FF2B5EF4-FFF2-40B4-BE49-F238E27FC236}">
                <a16:creationId xmlns:a16="http://schemas.microsoft.com/office/drawing/2014/main" id="{0273C88D-8D7C-E503-9652-080465128180}"/>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0150" y="4846864"/>
            <a:ext cx="914400" cy="914400"/>
          </a:xfrm>
          <a:prstGeom prst="rect">
            <a:avLst/>
          </a:prstGeom>
        </p:spPr>
      </p:pic>
    </p:spTree>
    <p:extLst>
      <p:ext uri="{BB962C8B-B14F-4D97-AF65-F5344CB8AC3E}">
        <p14:creationId xmlns:p14="http://schemas.microsoft.com/office/powerpoint/2010/main" val="391013323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 name="Oval 20">
            <a:extLst>
              <a:ext uri="{FF2B5EF4-FFF2-40B4-BE49-F238E27FC236}">
                <a16:creationId xmlns:a16="http://schemas.microsoft.com/office/drawing/2014/main" id="{C925B694-90FF-A1BD-F1D7-482E0496CE85}"/>
              </a:ext>
            </a:extLst>
          </p:cNvPr>
          <p:cNvSpPr/>
          <p:nvPr/>
        </p:nvSpPr>
        <p:spPr>
          <a:xfrm>
            <a:off x="905378" y="2297720"/>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
        <p:nvSpPr>
          <p:cNvPr id="4" name="Text Placeholder 3">
            <a:extLst>
              <a:ext uri="{FF2B5EF4-FFF2-40B4-BE49-F238E27FC236}">
                <a16:creationId xmlns:a16="http://schemas.microsoft.com/office/drawing/2014/main" id="{160D34AD-E01F-F8BB-9D22-9EF3CFBC0687}"/>
              </a:ext>
            </a:extLst>
          </p:cNvPr>
          <p:cNvSpPr>
            <a:spLocks noGrp="1"/>
          </p:cNvSpPr>
          <p:nvPr>
            <p:ph type="body" sz="quarter" idx="16"/>
          </p:nvPr>
        </p:nvSpPr>
        <p:spPr>
          <a:xfrm>
            <a:off x="568718" y="502025"/>
            <a:ext cx="10979962" cy="1021976"/>
          </a:xfrm>
        </p:spPr>
        <p:txBody>
          <a:bodyPr/>
          <a:lstStyle/>
          <a:p>
            <a:r>
              <a:rPr lang="en-IE"/>
              <a:t>Why Create a Sustainability Strategy? </a:t>
            </a:r>
          </a:p>
        </p:txBody>
      </p:sp>
      <p:sp>
        <p:nvSpPr>
          <p:cNvPr id="28" name="Oval 27">
            <a:extLst>
              <a:ext uri="{FF2B5EF4-FFF2-40B4-BE49-F238E27FC236}">
                <a16:creationId xmlns:a16="http://schemas.microsoft.com/office/drawing/2014/main" id="{6F2BB121-C9EC-3E69-9CDF-C4F225AFD2CB}"/>
              </a:ext>
            </a:extLst>
          </p:cNvPr>
          <p:cNvSpPr/>
          <p:nvPr/>
        </p:nvSpPr>
        <p:spPr>
          <a:xfrm>
            <a:off x="931350" y="4330350"/>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sp>
        <p:nvSpPr>
          <p:cNvPr id="31" name="Text Placeholder 3">
            <a:extLst>
              <a:ext uri="{FF2B5EF4-FFF2-40B4-BE49-F238E27FC236}">
                <a16:creationId xmlns:a16="http://schemas.microsoft.com/office/drawing/2014/main" id="{B05E8357-F49C-9C93-9D75-7ECF0D8FDB75}"/>
              </a:ext>
            </a:extLst>
          </p:cNvPr>
          <p:cNvSpPr txBox="1">
            <a:spLocks/>
          </p:cNvSpPr>
          <p:nvPr/>
        </p:nvSpPr>
        <p:spPr>
          <a:xfrm>
            <a:off x="3085036" y="2297720"/>
            <a:ext cx="8093504" cy="163370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a:solidFill>
                  <a:srgbClr val="0B582E"/>
                </a:solidFill>
              </a:rPr>
              <a:t>Attract and Retain Employees </a:t>
            </a:r>
            <a:br>
              <a:rPr lang="en-US" sz="2200" b="1">
                <a:solidFill>
                  <a:srgbClr val="0B582E"/>
                </a:solidFill>
              </a:rPr>
            </a:br>
            <a:r>
              <a:rPr lang="en-US" sz="2200">
                <a:solidFill>
                  <a:srgbClr val="0B582E"/>
                </a:solidFill>
              </a:rPr>
              <a:t>In a </a:t>
            </a:r>
            <a:r>
              <a:rPr lang="en-US" sz="2200">
                <a:solidFill>
                  <a:srgbClr val="0B582E"/>
                </a:solidFill>
                <a:hlinkClick r:id="rId2"/>
              </a:rPr>
              <a:t>survey</a:t>
            </a:r>
            <a:r>
              <a:rPr lang="en-US" sz="2200">
                <a:solidFill>
                  <a:srgbClr val="0B582E"/>
                </a:solidFill>
              </a:rPr>
              <a:t> carried out by IBM, 68% of respondents stated that they would be more likely to accept a job with a business that they consider to be environmentally sustainable. By structuring and communicating your efforts you will be able to attract the best talent. </a:t>
            </a:r>
            <a:endParaRPr lang="en-IE" sz="2200" b="1">
              <a:solidFill>
                <a:srgbClr val="0B582E"/>
              </a:solidFill>
            </a:endParaRPr>
          </a:p>
        </p:txBody>
      </p:sp>
      <p:sp>
        <p:nvSpPr>
          <p:cNvPr id="32" name="Text Placeholder 3">
            <a:extLst>
              <a:ext uri="{FF2B5EF4-FFF2-40B4-BE49-F238E27FC236}">
                <a16:creationId xmlns:a16="http://schemas.microsoft.com/office/drawing/2014/main" id="{69965509-09E5-D1EF-7018-24DBE5925CF4}"/>
              </a:ext>
            </a:extLst>
          </p:cNvPr>
          <p:cNvSpPr txBox="1">
            <a:spLocks/>
          </p:cNvSpPr>
          <p:nvPr/>
        </p:nvSpPr>
        <p:spPr>
          <a:xfrm>
            <a:off x="3085036" y="4464541"/>
            <a:ext cx="8093504" cy="203912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a:solidFill>
                  <a:srgbClr val="0B582E"/>
                </a:solidFill>
              </a:rPr>
              <a:t>Engage Stakeholders </a:t>
            </a:r>
            <a:br>
              <a:rPr lang="en-US" sz="2200" b="1">
                <a:solidFill>
                  <a:srgbClr val="0B582E"/>
                </a:solidFill>
              </a:rPr>
            </a:br>
            <a:r>
              <a:rPr lang="en-IE" sz="2200">
                <a:solidFill>
                  <a:srgbClr val="0B582E"/>
                </a:solidFill>
              </a:rPr>
              <a:t>Collaborating and partnering is vital in developing your sustainability efforts particularly for smaller businesses with less access to resources at their disposal.  By effectively planning and laying out your priorities you are inviting stakeholders, both internally and externally to get involved.  </a:t>
            </a:r>
            <a:endParaRPr lang="en-US" sz="2200">
              <a:solidFill>
                <a:srgbClr val="0B582E"/>
              </a:solidFill>
            </a:endParaRPr>
          </a:p>
        </p:txBody>
      </p:sp>
      <p:pic>
        <p:nvPicPr>
          <p:cNvPr id="6" name="Graphic 5" descr="Employee badge with solid fill">
            <a:extLst>
              <a:ext uri="{FF2B5EF4-FFF2-40B4-BE49-F238E27FC236}">
                <a16:creationId xmlns:a16="http://schemas.microsoft.com/office/drawing/2014/main" id="{17830B03-DFCD-60D3-B795-5B97346D0C6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1204178" y="2596520"/>
            <a:ext cx="914400" cy="914400"/>
          </a:xfrm>
          <a:prstGeom prst="rect">
            <a:avLst/>
          </a:prstGeom>
        </p:spPr>
      </p:pic>
      <p:pic>
        <p:nvPicPr>
          <p:cNvPr id="8" name="Graphic 7" descr="Meeting with solid fill">
            <a:extLst>
              <a:ext uri="{FF2B5EF4-FFF2-40B4-BE49-F238E27FC236}">
                <a16:creationId xmlns:a16="http://schemas.microsoft.com/office/drawing/2014/main" id="{10B487AB-038B-9D6E-4C49-88B3168CE889}"/>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1230150" y="4629150"/>
            <a:ext cx="914400" cy="914400"/>
          </a:xfrm>
          <a:prstGeom prst="rect">
            <a:avLst/>
          </a:prstGeom>
        </p:spPr>
      </p:pic>
    </p:spTree>
    <p:extLst>
      <p:ext uri="{BB962C8B-B14F-4D97-AF65-F5344CB8AC3E}">
        <p14:creationId xmlns:p14="http://schemas.microsoft.com/office/powerpoint/2010/main" val="361642077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160D34AD-E01F-F8BB-9D22-9EF3CFBC0687}"/>
              </a:ext>
            </a:extLst>
          </p:cNvPr>
          <p:cNvSpPr>
            <a:spLocks noGrp="1"/>
          </p:cNvSpPr>
          <p:nvPr>
            <p:ph type="body" sz="quarter" idx="16"/>
          </p:nvPr>
        </p:nvSpPr>
        <p:spPr>
          <a:xfrm>
            <a:off x="568718" y="502025"/>
            <a:ext cx="10979962" cy="1021976"/>
          </a:xfrm>
        </p:spPr>
        <p:txBody>
          <a:bodyPr/>
          <a:lstStyle/>
          <a:p>
            <a:r>
              <a:rPr lang="en-IE"/>
              <a:t>Why Create a Sustainability Strategy? </a:t>
            </a:r>
          </a:p>
        </p:txBody>
      </p:sp>
      <p:sp>
        <p:nvSpPr>
          <p:cNvPr id="31" name="Text Placeholder 3">
            <a:extLst>
              <a:ext uri="{FF2B5EF4-FFF2-40B4-BE49-F238E27FC236}">
                <a16:creationId xmlns:a16="http://schemas.microsoft.com/office/drawing/2014/main" id="{B05E8357-F49C-9C93-9D75-7ECF0D8FDB75}"/>
              </a:ext>
            </a:extLst>
          </p:cNvPr>
          <p:cNvSpPr txBox="1">
            <a:spLocks/>
          </p:cNvSpPr>
          <p:nvPr/>
        </p:nvSpPr>
        <p:spPr>
          <a:xfrm>
            <a:off x="3099390" y="2261635"/>
            <a:ext cx="8093504" cy="163370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sz="2200" b="1">
                <a:solidFill>
                  <a:srgbClr val="0B582E"/>
                </a:solidFill>
              </a:rPr>
              <a:t>Cut Costs and Improve your bottom line </a:t>
            </a:r>
            <a:br>
              <a:rPr lang="en-US" sz="2200" b="1">
                <a:solidFill>
                  <a:srgbClr val="0B582E"/>
                </a:solidFill>
              </a:rPr>
            </a:br>
            <a:r>
              <a:rPr lang="en-US" sz="2200">
                <a:solidFill>
                  <a:srgbClr val="0B582E"/>
                </a:solidFill>
              </a:rPr>
              <a:t>One of the easiest first steps you can take towards a more sustainable business is to look at your resource use.  By cutting costs you can often cut emissions and reduce your carbon footprint overall while also improving your bottom line. </a:t>
            </a:r>
            <a:endParaRPr lang="en-IE" sz="2200">
              <a:solidFill>
                <a:srgbClr val="0B582E"/>
              </a:solidFill>
            </a:endParaRPr>
          </a:p>
        </p:txBody>
      </p:sp>
      <p:grpSp>
        <p:nvGrpSpPr>
          <p:cNvPr id="2" name="Group 1">
            <a:extLst>
              <a:ext uri="{FF2B5EF4-FFF2-40B4-BE49-F238E27FC236}">
                <a16:creationId xmlns:a16="http://schemas.microsoft.com/office/drawing/2014/main" id="{4946F3BE-65EB-6C36-1C31-F9186C7CCF06}"/>
              </a:ext>
            </a:extLst>
          </p:cNvPr>
          <p:cNvGrpSpPr/>
          <p:nvPr/>
        </p:nvGrpSpPr>
        <p:grpSpPr>
          <a:xfrm>
            <a:off x="931350" y="2261635"/>
            <a:ext cx="1512000" cy="1512000"/>
            <a:chOff x="-2036640" y="3574350"/>
            <a:chExt cx="1512000" cy="1512000"/>
          </a:xfrm>
        </p:grpSpPr>
        <p:sp>
          <p:nvSpPr>
            <p:cNvPr id="7" name="Oval 6">
              <a:extLst>
                <a:ext uri="{FF2B5EF4-FFF2-40B4-BE49-F238E27FC236}">
                  <a16:creationId xmlns:a16="http://schemas.microsoft.com/office/drawing/2014/main" id="{A002BA0A-662B-AA44-0543-DB27FDE55563}"/>
                </a:ext>
              </a:extLst>
            </p:cNvPr>
            <p:cNvSpPr/>
            <p:nvPr/>
          </p:nvSpPr>
          <p:spPr>
            <a:xfrm>
              <a:off x="-2036640" y="3574350"/>
              <a:ext cx="1512000" cy="1512000"/>
            </a:xfrm>
            <a:prstGeom prst="ellipse">
              <a:avLst/>
            </a:prstGeom>
            <a:solidFill>
              <a:srgbClr val="4689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IE"/>
            </a:p>
          </p:txBody>
        </p:sp>
        <p:pic>
          <p:nvPicPr>
            <p:cNvPr id="12" name="Graphic 11" descr="Coins outline">
              <a:extLst>
                <a:ext uri="{FF2B5EF4-FFF2-40B4-BE49-F238E27FC236}">
                  <a16:creationId xmlns:a16="http://schemas.microsoft.com/office/drawing/2014/main" id="{08B74329-4462-0722-2C6F-7DE972E06BD6}"/>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1737840" y="3873150"/>
              <a:ext cx="914400" cy="914400"/>
            </a:xfrm>
            <a:prstGeom prst="rect">
              <a:avLst/>
            </a:prstGeom>
          </p:spPr>
        </p:pic>
      </p:grpSp>
    </p:spTree>
    <p:extLst>
      <p:ext uri="{BB962C8B-B14F-4D97-AF65-F5344CB8AC3E}">
        <p14:creationId xmlns:p14="http://schemas.microsoft.com/office/powerpoint/2010/main" val="40075952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F98FAC07-5647-0B4B-AD26-E78E3A698A1E}"/>
              </a:ext>
            </a:extLst>
          </p:cNvPr>
          <p:cNvSpPr>
            <a:spLocks noGrp="1"/>
          </p:cNvSpPr>
          <p:nvPr>
            <p:ph type="body" sz="quarter" idx="17"/>
          </p:nvPr>
        </p:nvSpPr>
        <p:spPr>
          <a:xfrm>
            <a:off x="5003139" y="2693799"/>
            <a:ext cx="4481103" cy="845970"/>
          </a:xfrm>
        </p:spPr>
        <p:txBody>
          <a:bodyPr>
            <a:noAutofit/>
          </a:bodyPr>
          <a:lstStyle/>
          <a:p>
            <a:pPr>
              <a:tabLst>
                <a:tab pos="2420938" algn="l"/>
              </a:tabLst>
            </a:pPr>
            <a:r>
              <a:rPr lang="en-US" sz="4000"/>
              <a:t>Roadmap to an Effective Sustainability Strategy</a:t>
            </a:r>
          </a:p>
        </p:txBody>
      </p:sp>
      <p:sp>
        <p:nvSpPr>
          <p:cNvPr id="5" name="Text Placeholder 4">
            <a:extLst>
              <a:ext uri="{FF2B5EF4-FFF2-40B4-BE49-F238E27FC236}">
                <a16:creationId xmlns:a16="http://schemas.microsoft.com/office/drawing/2014/main" id="{430A4C18-0205-DC4A-91BE-E2303B132108}"/>
              </a:ext>
            </a:extLst>
          </p:cNvPr>
          <p:cNvSpPr>
            <a:spLocks noGrp="1"/>
          </p:cNvSpPr>
          <p:nvPr>
            <p:ph type="body" sz="quarter" idx="18"/>
          </p:nvPr>
        </p:nvSpPr>
        <p:spPr>
          <a:xfrm>
            <a:off x="5003138" y="1966111"/>
            <a:ext cx="3791493" cy="845970"/>
          </a:xfrm>
        </p:spPr>
        <p:txBody>
          <a:bodyPr/>
          <a:lstStyle/>
          <a:p>
            <a:r>
              <a:rPr lang="en-US"/>
              <a:t>Section 02</a:t>
            </a:r>
          </a:p>
        </p:txBody>
      </p:sp>
    </p:spTree>
    <p:extLst>
      <p:ext uri="{BB962C8B-B14F-4D97-AF65-F5344CB8AC3E}">
        <p14:creationId xmlns:p14="http://schemas.microsoft.com/office/powerpoint/2010/main" val="1357581440"/>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FBCF8B8448D8354CAD1DC0F637B4A364" ma:contentTypeVersion="2" ma:contentTypeDescription="Create a new document." ma:contentTypeScope="" ma:versionID="c918c43c5e7ee613ba4c463640fe1e40">
  <xsd:schema xmlns:xsd="http://www.w3.org/2001/XMLSchema" xmlns:xs="http://www.w3.org/2001/XMLSchema" xmlns:p="http://schemas.microsoft.com/office/2006/metadata/properties" xmlns:ns2="2c2824df-2b65-4772-b72d-ba4319b2c081" targetNamespace="http://schemas.microsoft.com/office/2006/metadata/properties" ma:root="true" ma:fieldsID="97f6950543407b67f7cb1567815848a7" ns2:_="">
    <xsd:import namespace="2c2824df-2b65-4772-b72d-ba4319b2c081"/>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c2824df-2b65-4772-b72d-ba4319b2c08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F11AC30-512B-4593-B28D-3DACBC6A3F89}">
  <ds:schemaRefs>
    <ds:schemaRef ds:uri="2c2824df-2b65-4772-b72d-ba4319b2c081"/>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9A85AA11-9A95-4FE4-A3C7-57CB6C2046B7}">
  <ds:schemaRefs>
    <ds:schemaRef ds:uri="2c2824df-2b65-4772-b72d-ba4319b2c081"/>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7343434-B3D6-497D-9B4C-27CDEC64944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Application>Microsoft Office PowerPoint</Application>
  <PresentationFormat>Widescreen</PresentationFormat>
  <Slides>59</Slides>
  <Notes>5</Notes>
  <HiddenSlides>0</HiddenSlides>
  <ScaleCrop>false</ScaleCrop>
  <HeadingPairs>
    <vt:vector size="4" baseType="variant">
      <vt:variant>
        <vt:lpstr>Theme</vt:lpstr>
      </vt:variant>
      <vt:variant>
        <vt:i4>1</vt:i4>
      </vt:variant>
      <vt:variant>
        <vt:lpstr>Slide Titles</vt:lpstr>
      </vt:variant>
      <vt:variant>
        <vt:i4>59</vt:i4>
      </vt:variant>
    </vt:vector>
  </HeadingPairs>
  <TitlesOfParts>
    <vt:vector size="60"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 </vt:lpstr>
      <vt:lpstr> </vt:lpstr>
      <vt:lpstr> </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revision>840</cp:revision>
  <dcterms:created xsi:type="dcterms:W3CDTF">2020-10-14T13:32:04Z</dcterms:created>
  <dcterms:modified xsi:type="dcterms:W3CDTF">2022-11-13T07:36:53Z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0x010100FBCF8B8448D8354CAD1DC0F637B4A364</vt:lpwstr>
  </property>
</Properties>
</file>