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64"/>
  </p:notesMasterIdLst>
  <p:sldIdLst>
    <p:sldId id="4286" r:id="rId5"/>
    <p:sldId id="4396" r:id="rId6"/>
    <p:sldId id="4441" r:id="rId7"/>
    <p:sldId id="4412" r:id="rId8"/>
    <p:sldId id="4413" r:id="rId9"/>
    <p:sldId id="4417" r:id="rId10"/>
    <p:sldId id="4419" r:id="rId11"/>
    <p:sldId id="4446" r:id="rId12"/>
    <p:sldId id="4442" r:id="rId13"/>
    <p:sldId id="4343" r:id="rId14"/>
    <p:sldId id="4436" r:id="rId15"/>
    <p:sldId id="4437" r:id="rId16"/>
    <p:sldId id="4455" r:id="rId17"/>
    <p:sldId id="4357" r:id="rId18"/>
    <p:sldId id="4448" r:id="rId19"/>
    <p:sldId id="4449" r:id="rId20"/>
    <p:sldId id="4450" r:id="rId21"/>
    <p:sldId id="260" r:id="rId22"/>
    <p:sldId id="4443" r:id="rId23"/>
    <p:sldId id="4454" r:id="rId24"/>
    <p:sldId id="4331" r:id="rId25"/>
    <p:sldId id="4461" r:id="rId26"/>
    <p:sldId id="4307" r:id="rId27"/>
    <p:sldId id="4460" r:id="rId28"/>
    <p:sldId id="4435" r:id="rId29"/>
    <p:sldId id="4298" r:id="rId30"/>
    <p:sldId id="4406" r:id="rId31"/>
    <p:sldId id="4434" r:id="rId32"/>
    <p:sldId id="4405" r:id="rId33"/>
    <p:sldId id="4456" r:id="rId34"/>
    <p:sldId id="4457" r:id="rId35"/>
    <p:sldId id="4458" r:id="rId36"/>
    <p:sldId id="4426" r:id="rId37"/>
    <p:sldId id="4311" r:id="rId38"/>
    <p:sldId id="4409" r:id="rId39"/>
    <p:sldId id="4410" r:id="rId40"/>
    <p:sldId id="4444" r:id="rId41"/>
    <p:sldId id="4427" r:id="rId42"/>
    <p:sldId id="4295" r:id="rId43"/>
    <p:sldId id="4411" r:id="rId44"/>
    <p:sldId id="4459" r:id="rId45"/>
    <p:sldId id="4414" r:id="rId46"/>
    <p:sldId id="4428" r:id="rId47"/>
    <p:sldId id="4469" r:id="rId48"/>
    <p:sldId id="4464" r:id="rId49"/>
    <p:sldId id="4467" r:id="rId50"/>
    <p:sldId id="4466" r:id="rId51"/>
    <p:sldId id="4465" r:id="rId52"/>
    <p:sldId id="4418" r:id="rId53"/>
    <p:sldId id="261" r:id="rId54"/>
    <p:sldId id="4462" r:id="rId55"/>
    <p:sldId id="4431" r:id="rId56"/>
    <p:sldId id="4445" r:id="rId57"/>
    <p:sldId id="4429" r:id="rId58"/>
    <p:sldId id="4420" r:id="rId59"/>
    <p:sldId id="273" r:id="rId60"/>
    <p:sldId id="4463" r:id="rId61"/>
    <p:sldId id="269" r:id="rId62"/>
    <p:sldId id="426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022A4-579A-D4FE-3333-9FB9725D3274}" name="Mark Bolger ( Momentum Consulting )" initials="MB(MC)" userId="Mark Bolger ( Momentum Consulting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7239"/>
    <a:srgbClr val="0B582E"/>
    <a:srgbClr val="84BA41"/>
    <a:srgbClr val="B6D764"/>
    <a:srgbClr val="F1F2F2"/>
    <a:srgbClr val="1E4965"/>
    <a:srgbClr val="007CB4"/>
    <a:srgbClr val="196089"/>
    <a:srgbClr val="63B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1A3CE-C336-456A-BCBD-7ED06B7252AB}" v="621" dt="2022-11-12T20:16:03.958"/>
    <p1510:client id="{665AA9CE-0447-4936-9C43-4AFBFDE88288}" v="7326" vWet="7328" dt="2022-11-11T21:45:00.602"/>
    <p1510:client id="{B238F6F6-02F8-4D4B-A411-AF8805EFC30C}" v="1497" dt="2022-11-13T07:36:45.515"/>
    <p1510:client id="{B9BFB656-AFB4-48B9-8229-1759CCAC67B5}" v="740" dt="2022-11-12T10:03:13.372"/>
    <p1510:client id="{CE2EF471-6FEA-4BF4-AF7D-B8EEF56C0CA1}" v="14387" dt="2022-11-11T21:57:36.725"/>
    <p1510:client id="{D9D492B4-F2DA-4A4B-BF9F-DFA712680283}" v="6" vWet="7" dt="2022-11-11T16:02:04.110"/>
    <p1510:client id="{F72D561A-6B80-4873-95DA-ABE0DDF0AD9C}" v="688" dt="2022-11-12T09:31:39.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olger ( Momentum Consulting )" userId="5191d3a0-a879-4689-ad06-75e79f89cfa4" providerId="ADAL" clId="{5481C422-900F-48FC-AE83-4A28927D8D0F}"/>
    <pc:docChg chg="modSld">
      <pc:chgData name="Mark Bolger ( Momentum Consulting )" userId="5191d3a0-a879-4689-ad06-75e79f89cfa4" providerId="ADAL" clId="{5481C422-900F-48FC-AE83-4A28927D8D0F}" dt="2022-10-25T12:59:43.663" v="1" actId="1076"/>
      <pc:docMkLst>
        <pc:docMk/>
      </pc:docMkLst>
      <pc:sldChg chg="modSp mod">
        <pc:chgData name="Mark Bolger ( Momentum Consulting )" userId="5191d3a0-a879-4689-ad06-75e79f89cfa4" providerId="ADAL" clId="{5481C422-900F-48FC-AE83-4A28927D8D0F}" dt="2022-10-25T12:59:43.663" v="1" actId="1076"/>
        <pc:sldMkLst>
          <pc:docMk/>
          <pc:sldMk cId="4080054308" sldId="4270"/>
        </pc:sldMkLst>
        <pc:picChg chg="mod">
          <ac:chgData name="Mark Bolger ( Momentum Consulting )" userId="5191d3a0-a879-4689-ad06-75e79f89cfa4" providerId="ADAL" clId="{5481C422-900F-48FC-AE83-4A28927D8D0F}" dt="2022-10-25T12:59:43.663" v="1" actId="1076"/>
          <ac:picMkLst>
            <pc:docMk/>
            <pc:sldMk cId="4080054308" sldId="4270"/>
            <ac:picMk id="15" creationId="{01CF472C-42B0-7298-A4CB-DA5F039BB1C0}"/>
          </ac:picMkLst>
        </pc:picChg>
      </pc:sldChg>
    </pc:docChg>
  </pc:docChgLst>
  <pc:docChgLst>
    <pc:chgData name="Orla Casey" userId="S::orla@momentumconsulting.ie::ee9f56f0-43a2-47ae-a5b8-d4a7d2f5cec3" providerId="AD" clId="Web-{B9BFB656-AFB4-48B9-8229-1759CCAC67B5}"/>
    <pc:docChg chg="addSld delSld modSld sldOrd">
      <pc:chgData name="Orla Casey" userId="S::orla@momentumconsulting.ie::ee9f56f0-43a2-47ae-a5b8-d4a7d2f5cec3" providerId="AD" clId="Web-{B9BFB656-AFB4-48B9-8229-1759CCAC67B5}" dt="2022-11-12T10:03:13.372" v="686" actId="20577"/>
      <pc:docMkLst>
        <pc:docMk/>
      </pc:docMkLst>
      <pc:sldChg chg="addSp modSp">
        <pc:chgData name="Orla Casey" userId="S::orla@momentumconsulting.ie::ee9f56f0-43a2-47ae-a5b8-d4a7d2f5cec3" providerId="AD" clId="Web-{B9BFB656-AFB4-48B9-8229-1759CCAC67B5}" dt="2022-11-12T09:38:38.514" v="169" actId="1076"/>
        <pc:sldMkLst>
          <pc:docMk/>
          <pc:sldMk cId="892516928" sldId="260"/>
        </pc:sldMkLst>
        <pc:spChg chg="mod">
          <ac:chgData name="Orla Casey" userId="S::orla@momentumconsulting.ie::ee9f56f0-43a2-47ae-a5b8-d4a7d2f5cec3" providerId="AD" clId="Web-{B9BFB656-AFB4-48B9-8229-1759CCAC67B5}" dt="2022-11-12T09:37:39.724" v="119" actId="20577"/>
          <ac:spMkLst>
            <pc:docMk/>
            <pc:sldMk cId="892516928" sldId="260"/>
            <ac:spMk id="3" creationId="{864DD6A6-288B-1C43-8FB4-541132F77E2F}"/>
          </ac:spMkLst>
        </pc:spChg>
        <pc:spChg chg="add mod">
          <ac:chgData name="Orla Casey" userId="S::orla@momentumconsulting.ie::ee9f56f0-43a2-47ae-a5b8-d4a7d2f5cec3" providerId="AD" clId="Web-{B9BFB656-AFB4-48B9-8229-1759CCAC67B5}" dt="2022-11-12T09:38:38.514" v="169" actId="1076"/>
          <ac:spMkLst>
            <pc:docMk/>
            <pc:sldMk cId="892516928" sldId="260"/>
            <ac:spMk id="5" creationId="{4D1F1CB6-F224-B1C7-E790-9742FFEF2B3A}"/>
          </ac:spMkLst>
        </pc:spChg>
      </pc:sldChg>
      <pc:sldChg chg="modSp">
        <pc:chgData name="Orla Casey" userId="S::orla@momentumconsulting.ie::ee9f56f0-43a2-47ae-a5b8-d4a7d2f5cec3" providerId="AD" clId="Web-{B9BFB656-AFB4-48B9-8229-1759CCAC67B5}" dt="2022-11-12T09:46:09.098" v="316" actId="20577"/>
        <pc:sldMkLst>
          <pc:docMk/>
          <pc:sldMk cId="182696595" sldId="4298"/>
        </pc:sldMkLst>
        <pc:spChg chg="mod">
          <ac:chgData name="Orla Casey" userId="S::orla@momentumconsulting.ie::ee9f56f0-43a2-47ae-a5b8-d4a7d2f5cec3" providerId="AD" clId="Web-{B9BFB656-AFB4-48B9-8229-1759CCAC67B5}" dt="2022-11-12T09:46:09.098" v="316" actId="20577"/>
          <ac:spMkLst>
            <pc:docMk/>
            <pc:sldMk cId="182696595" sldId="4298"/>
            <ac:spMk id="5" creationId="{CF3EBDD8-ADAA-9847-8A16-A76C961076B7}"/>
          </ac:spMkLst>
        </pc:spChg>
      </pc:sldChg>
      <pc:sldChg chg="addSp delSp modSp">
        <pc:chgData name="Orla Casey" userId="S::orla@momentumconsulting.ie::ee9f56f0-43a2-47ae-a5b8-d4a7d2f5cec3" providerId="AD" clId="Web-{B9BFB656-AFB4-48B9-8229-1759CCAC67B5}" dt="2022-11-12T09:45:15.690" v="305" actId="1076"/>
        <pc:sldMkLst>
          <pc:docMk/>
          <pc:sldMk cId="3508810208" sldId="4307"/>
        </pc:sldMkLst>
        <pc:spChg chg="add del mod">
          <ac:chgData name="Orla Casey" userId="S::orla@momentumconsulting.ie::ee9f56f0-43a2-47ae-a5b8-d4a7d2f5cec3" providerId="AD" clId="Web-{B9BFB656-AFB4-48B9-8229-1759CCAC67B5}" dt="2022-11-12T09:44:49.408" v="300"/>
          <ac:spMkLst>
            <pc:docMk/>
            <pc:sldMk cId="3508810208" sldId="4307"/>
            <ac:spMk id="3" creationId="{2AAD0F5C-9CBF-7D9F-7881-A50E153D922B}"/>
          </ac:spMkLst>
        </pc:spChg>
        <pc:spChg chg="mod">
          <ac:chgData name="Orla Casey" userId="S::orla@momentumconsulting.ie::ee9f56f0-43a2-47ae-a5b8-d4a7d2f5cec3" providerId="AD" clId="Web-{B9BFB656-AFB4-48B9-8229-1759CCAC67B5}" dt="2022-11-12T09:45:04.189" v="303" actId="1076"/>
          <ac:spMkLst>
            <pc:docMk/>
            <pc:sldMk cId="3508810208" sldId="4307"/>
            <ac:spMk id="4" creationId="{36ABCAAF-1855-896D-3CD6-FB294B1CC5D0}"/>
          </ac:spMkLst>
        </pc:spChg>
        <pc:spChg chg="mod">
          <ac:chgData name="Orla Casey" userId="S::orla@momentumconsulting.ie::ee9f56f0-43a2-47ae-a5b8-d4a7d2f5cec3" providerId="AD" clId="Web-{B9BFB656-AFB4-48B9-8229-1759CCAC67B5}" dt="2022-11-12T09:45:15.690" v="305" actId="1076"/>
          <ac:spMkLst>
            <pc:docMk/>
            <pc:sldMk cId="3508810208" sldId="4307"/>
            <ac:spMk id="6" creationId="{81F573A2-89EF-4DF9-E033-21A1A975FF38}"/>
          </ac:spMkLst>
        </pc:spChg>
        <pc:picChg chg="add mod">
          <ac:chgData name="Orla Casey" userId="S::orla@momentumconsulting.ie::ee9f56f0-43a2-47ae-a5b8-d4a7d2f5cec3" providerId="AD" clId="Web-{B9BFB656-AFB4-48B9-8229-1759CCAC67B5}" dt="2022-11-12T09:45:10.096" v="304" actId="1076"/>
          <ac:picMkLst>
            <pc:docMk/>
            <pc:sldMk cId="3508810208" sldId="4307"/>
            <ac:picMk id="2" creationId="{2CE0A115-94A0-01D3-2606-96F2A4E54693}"/>
          </ac:picMkLst>
        </pc:picChg>
      </pc:sldChg>
      <pc:sldChg chg="modSp">
        <pc:chgData name="Orla Casey" userId="S::orla@momentumconsulting.ie::ee9f56f0-43a2-47ae-a5b8-d4a7d2f5cec3" providerId="AD" clId="Web-{B9BFB656-AFB4-48B9-8229-1759CCAC67B5}" dt="2022-11-12T09:41:41.698" v="261" actId="20577"/>
        <pc:sldMkLst>
          <pc:docMk/>
          <pc:sldMk cId="1221365121" sldId="4331"/>
        </pc:sldMkLst>
        <pc:spChg chg="mod">
          <ac:chgData name="Orla Casey" userId="S::orla@momentumconsulting.ie::ee9f56f0-43a2-47ae-a5b8-d4a7d2f5cec3" providerId="AD" clId="Web-{B9BFB656-AFB4-48B9-8229-1759CCAC67B5}" dt="2022-11-12T09:41:41.698" v="261" actId="20577"/>
          <ac:spMkLst>
            <pc:docMk/>
            <pc:sldMk cId="1221365121" sldId="4331"/>
            <ac:spMk id="2" creationId="{A2DA37E9-726C-7D7B-7C2D-06470A310B36}"/>
          </ac:spMkLst>
        </pc:spChg>
      </pc:sldChg>
      <pc:sldChg chg="modSp">
        <pc:chgData name="Orla Casey" userId="S::orla@momentumconsulting.ie::ee9f56f0-43a2-47ae-a5b8-d4a7d2f5cec3" providerId="AD" clId="Web-{B9BFB656-AFB4-48B9-8229-1759CCAC67B5}" dt="2022-11-12T09:33:39.956" v="24" actId="20577"/>
        <pc:sldMkLst>
          <pc:docMk/>
          <pc:sldMk cId="3597626672" sldId="4357"/>
        </pc:sldMkLst>
        <pc:spChg chg="mod">
          <ac:chgData name="Orla Casey" userId="S::orla@momentumconsulting.ie::ee9f56f0-43a2-47ae-a5b8-d4a7d2f5cec3" providerId="AD" clId="Web-{B9BFB656-AFB4-48B9-8229-1759CCAC67B5}" dt="2022-11-12T09:33:14.049" v="19" actId="20577"/>
          <ac:spMkLst>
            <pc:docMk/>
            <pc:sldMk cId="3597626672" sldId="4357"/>
            <ac:spMk id="3" creationId="{83E095F3-131F-12CF-353A-4BB2D728563C}"/>
          </ac:spMkLst>
        </pc:spChg>
        <pc:spChg chg="mod">
          <ac:chgData name="Orla Casey" userId="S::orla@momentumconsulting.ie::ee9f56f0-43a2-47ae-a5b8-d4a7d2f5cec3" providerId="AD" clId="Web-{B9BFB656-AFB4-48B9-8229-1759CCAC67B5}" dt="2022-11-12T09:33:39.956" v="24" actId="20577"/>
          <ac:spMkLst>
            <pc:docMk/>
            <pc:sldMk cId="3597626672" sldId="4357"/>
            <ac:spMk id="6" creationId="{CFC80C10-2C81-B1A3-87C9-EFD5AC3E1841}"/>
          </ac:spMkLst>
        </pc:spChg>
      </pc:sldChg>
      <pc:sldChg chg="modSp">
        <pc:chgData name="Orla Casey" userId="S::orla@momentumconsulting.ie::ee9f56f0-43a2-47ae-a5b8-d4a7d2f5cec3" providerId="AD" clId="Web-{B9BFB656-AFB4-48B9-8229-1759CCAC67B5}" dt="2022-11-12T09:49:47.889" v="384" actId="20577"/>
        <pc:sldMkLst>
          <pc:docMk/>
          <pc:sldMk cId="1732096797" sldId="4405"/>
        </pc:sldMkLst>
        <pc:spChg chg="mod">
          <ac:chgData name="Orla Casey" userId="S::orla@momentumconsulting.ie::ee9f56f0-43a2-47ae-a5b8-d4a7d2f5cec3" providerId="AD" clId="Web-{B9BFB656-AFB4-48B9-8229-1759CCAC67B5}" dt="2022-11-12T09:49:47.889" v="384" actId="20577"/>
          <ac:spMkLst>
            <pc:docMk/>
            <pc:sldMk cId="1732096797" sldId="4405"/>
            <ac:spMk id="4" creationId="{9357FF53-6D62-E84A-9EE6-05B9D033DC39}"/>
          </ac:spMkLst>
        </pc:spChg>
        <pc:spChg chg="mod">
          <ac:chgData name="Orla Casey" userId="S::orla@momentumconsulting.ie::ee9f56f0-43a2-47ae-a5b8-d4a7d2f5cec3" providerId="AD" clId="Web-{B9BFB656-AFB4-48B9-8229-1759CCAC67B5}" dt="2022-11-12T09:48:23.683" v="358" actId="20577"/>
          <ac:spMkLst>
            <pc:docMk/>
            <pc:sldMk cId="1732096797" sldId="4405"/>
            <ac:spMk id="5" creationId="{CF3EBDD8-ADAA-9847-8A16-A76C961076B7}"/>
          </ac:spMkLst>
        </pc:spChg>
      </pc:sldChg>
      <pc:sldChg chg="modSp ord">
        <pc:chgData name="Orla Casey" userId="S::orla@momentumconsulting.ie::ee9f56f0-43a2-47ae-a5b8-d4a7d2f5cec3" providerId="AD" clId="Web-{B9BFB656-AFB4-48B9-8229-1759CCAC67B5}" dt="2022-11-12T09:49:03.309" v="377" actId="20577"/>
        <pc:sldMkLst>
          <pc:docMk/>
          <pc:sldMk cId="977554857" sldId="4406"/>
        </pc:sldMkLst>
        <pc:spChg chg="mod">
          <ac:chgData name="Orla Casey" userId="S::orla@momentumconsulting.ie::ee9f56f0-43a2-47ae-a5b8-d4a7d2f5cec3" providerId="AD" clId="Web-{B9BFB656-AFB4-48B9-8229-1759CCAC67B5}" dt="2022-11-12T09:49:03.309" v="377" actId="20577"/>
          <ac:spMkLst>
            <pc:docMk/>
            <pc:sldMk cId="977554857" sldId="4406"/>
            <ac:spMk id="5" creationId="{CF3EBDD8-ADAA-9847-8A16-A76C961076B7}"/>
          </ac:spMkLst>
        </pc:spChg>
      </pc:sldChg>
      <pc:sldChg chg="del">
        <pc:chgData name="Orla Casey" userId="S::orla@momentumconsulting.ie::ee9f56f0-43a2-47ae-a5b8-d4a7d2f5cec3" providerId="AD" clId="Web-{B9BFB656-AFB4-48B9-8229-1759CCAC67B5}" dt="2022-11-12T09:49:19.575" v="378"/>
        <pc:sldMkLst>
          <pc:docMk/>
          <pc:sldMk cId="3044999333" sldId="4407"/>
        </pc:sldMkLst>
      </pc:sldChg>
      <pc:sldChg chg="addSp modSp ord">
        <pc:chgData name="Orla Casey" userId="S::orla@momentumconsulting.ie::ee9f56f0-43a2-47ae-a5b8-d4a7d2f5cec3" providerId="AD" clId="Web-{B9BFB656-AFB4-48B9-8229-1759CCAC67B5}" dt="2022-11-12T10:01:21.203" v="653"/>
        <pc:sldMkLst>
          <pc:docMk/>
          <pc:sldMk cId="2847895155" sldId="4426"/>
        </pc:sldMkLst>
        <pc:spChg chg="mod">
          <ac:chgData name="Orla Casey" userId="S::orla@momentumconsulting.ie::ee9f56f0-43a2-47ae-a5b8-d4a7d2f5cec3" providerId="AD" clId="Web-{B9BFB656-AFB4-48B9-8229-1759CCAC67B5}" dt="2022-11-12T10:00:50.108" v="645" actId="20577"/>
          <ac:spMkLst>
            <pc:docMk/>
            <pc:sldMk cId="2847895155" sldId="4426"/>
            <ac:spMk id="2" creationId="{A2DA37E9-726C-7D7B-7C2D-06470A310B36}"/>
          </ac:spMkLst>
        </pc:spChg>
        <pc:spChg chg="mod">
          <ac:chgData name="Orla Casey" userId="S::orla@momentumconsulting.ie::ee9f56f0-43a2-47ae-a5b8-d4a7d2f5cec3" providerId="AD" clId="Web-{B9BFB656-AFB4-48B9-8229-1759CCAC67B5}" dt="2022-11-12T09:54:47.720" v="497" actId="20577"/>
          <ac:spMkLst>
            <pc:docMk/>
            <pc:sldMk cId="2847895155" sldId="4426"/>
            <ac:spMk id="3" creationId="{651786F5-663F-E25A-F75A-00958390C6F9}"/>
          </ac:spMkLst>
        </pc:spChg>
        <pc:spChg chg="add">
          <ac:chgData name="Orla Casey" userId="S::orla@momentumconsulting.ie::ee9f56f0-43a2-47ae-a5b8-d4a7d2f5cec3" providerId="AD" clId="Web-{B9BFB656-AFB4-48B9-8229-1759CCAC67B5}" dt="2022-11-12T10:01:21.203" v="653"/>
          <ac:spMkLst>
            <pc:docMk/>
            <pc:sldMk cId="2847895155" sldId="4426"/>
            <ac:spMk id="8" creationId="{249D264A-E1F5-5D4D-6B1F-21F3E3372D41}"/>
          </ac:spMkLst>
        </pc:spChg>
      </pc:sldChg>
      <pc:sldChg chg="modSp ord">
        <pc:chgData name="Orla Casey" userId="S::orla@momentumconsulting.ie::ee9f56f0-43a2-47ae-a5b8-d4a7d2f5cec3" providerId="AD" clId="Web-{B9BFB656-AFB4-48B9-8229-1759CCAC67B5}" dt="2022-11-12T09:49:52.842" v="385" actId="1076"/>
        <pc:sldMkLst>
          <pc:docMk/>
          <pc:sldMk cId="481149735" sldId="4434"/>
        </pc:sldMkLst>
        <pc:spChg chg="mod">
          <ac:chgData name="Orla Casey" userId="S::orla@momentumconsulting.ie::ee9f56f0-43a2-47ae-a5b8-d4a7d2f5cec3" providerId="AD" clId="Web-{B9BFB656-AFB4-48B9-8229-1759CCAC67B5}" dt="2022-11-12T09:49:52.842" v="385" actId="1076"/>
          <ac:spMkLst>
            <pc:docMk/>
            <pc:sldMk cId="481149735" sldId="4434"/>
            <ac:spMk id="5" creationId="{CF3EBDD8-ADAA-9847-8A16-A76C961076B7}"/>
          </ac:spMkLst>
        </pc:spChg>
      </pc:sldChg>
      <pc:sldChg chg="modSp">
        <pc:chgData name="Orla Casey" userId="S::orla@momentumconsulting.ie::ee9f56f0-43a2-47ae-a5b8-d4a7d2f5cec3" providerId="AD" clId="Web-{B9BFB656-AFB4-48B9-8229-1759CCAC67B5}" dt="2022-11-12T09:46:57.506" v="331" actId="20577"/>
        <pc:sldMkLst>
          <pc:docMk/>
          <pc:sldMk cId="2990486409" sldId="4435"/>
        </pc:sldMkLst>
        <pc:spChg chg="mod">
          <ac:chgData name="Orla Casey" userId="S::orla@momentumconsulting.ie::ee9f56f0-43a2-47ae-a5b8-d4a7d2f5cec3" providerId="AD" clId="Web-{B9BFB656-AFB4-48B9-8229-1759CCAC67B5}" dt="2022-11-12T09:46:43.130" v="328" actId="14100"/>
          <ac:spMkLst>
            <pc:docMk/>
            <pc:sldMk cId="2990486409" sldId="4435"/>
            <ac:spMk id="21" creationId="{175480AF-5970-3AAB-97A8-18778CE5D4DC}"/>
          </ac:spMkLst>
        </pc:spChg>
        <pc:spChg chg="mod">
          <ac:chgData name="Orla Casey" userId="S::orla@momentumconsulting.ie::ee9f56f0-43a2-47ae-a5b8-d4a7d2f5cec3" providerId="AD" clId="Web-{B9BFB656-AFB4-48B9-8229-1759CCAC67B5}" dt="2022-11-12T09:46:57.506" v="331" actId="20577"/>
          <ac:spMkLst>
            <pc:docMk/>
            <pc:sldMk cId="2990486409" sldId="4435"/>
            <ac:spMk id="22" creationId="{5849408D-4A23-0069-2E21-53C21BE26341}"/>
          </ac:spMkLst>
        </pc:spChg>
        <pc:spChg chg="mod">
          <ac:chgData name="Orla Casey" userId="S::orla@momentumconsulting.ie::ee9f56f0-43a2-47ae-a5b8-d4a7d2f5cec3" providerId="AD" clId="Web-{B9BFB656-AFB4-48B9-8229-1759CCAC67B5}" dt="2022-11-12T09:46:18.395" v="318" actId="20577"/>
          <ac:spMkLst>
            <pc:docMk/>
            <pc:sldMk cId="2990486409" sldId="4435"/>
            <ac:spMk id="59" creationId="{5DFD7660-0C16-38CF-C54B-D90FD146ADF9}"/>
          </ac:spMkLst>
        </pc:spChg>
      </pc:sldChg>
      <pc:sldChg chg="modSp">
        <pc:chgData name="Orla Casey" userId="S::orla@momentumconsulting.ie::ee9f56f0-43a2-47ae-a5b8-d4a7d2f5cec3" providerId="AD" clId="Web-{B9BFB656-AFB4-48B9-8229-1759CCAC67B5}" dt="2022-11-12T09:38:48.015" v="172" actId="20577"/>
        <pc:sldMkLst>
          <pc:docMk/>
          <pc:sldMk cId="4054333128" sldId="4443"/>
        </pc:sldMkLst>
        <pc:spChg chg="mod">
          <ac:chgData name="Orla Casey" userId="S::orla@momentumconsulting.ie::ee9f56f0-43a2-47ae-a5b8-d4a7d2f5cec3" providerId="AD" clId="Web-{B9BFB656-AFB4-48B9-8229-1759CCAC67B5}" dt="2022-11-12T09:38:48.015" v="172" actId="20577"/>
          <ac:spMkLst>
            <pc:docMk/>
            <pc:sldMk cId="4054333128" sldId="4443"/>
            <ac:spMk id="4" creationId="{F98FAC07-5647-0B4B-AD26-E78E3A698A1E}"/>
          </ac:spMkLst>
        </pc:spChg>
      </pc:sldChg>
      <pc:sldChg chg="modSp">
        <pc:chgData name="Orla Casey" userId="S::orla@momentumconsulting.ie::ee9f56f0-43a2-47ae-a5b8-d4a7d2f5cec3" providerId="AD" clId="Web-{B9BFB656-AFB4-48B9-8229-1759CCAC67B5}" dt="2022-11-12T09:34:25.083" v="35" actId="14100"/>
        <pc:sldMkLst>
          <pc:docMk/>
          <pc:sldMk cId="2886427299" sldId="4448"/>
        </pc:sldMkLst>
        <pc:spChg chg="mod">
          <ac:chgData name="Orla Casey" userId="S::orla@momentumconsulting.ie::ee9f56f0-43a2-47ae-a5b8-d4a7d2f5cec3" providerId="AD" clId="Web-{B9BFB656-AFB4-48B9-8229-1759CCAC67B5}" dt="2022-11-12T09:34:25.083" v="35" actId="14100"/>
          <ac:spMkLst>
            <pc:docMk/>
            <pc:sldMk cId="2886427299" sldId="4448"/>
            <ac:spMk id="6" creationId="{CFC80C10-2C81-B1A3-87C9-EFD5AC3E1841}"/>
          </ac:spMkLst>
        </pc:spChg>
      </pc:sldChg>
      <pc:sldChg chg="modSp">
        <pc:chgData name="Orla Casey" userId="S::orla@momentumconsulting.ie::ee9f56f0-43a2-47ae-a5b8-d4a7d2f5cec3" providerId="AD" clId="Web-{B9BFB656-AFB4-48B9-8229-1759CCAC67B5}" dt="2022-11-12T09:35:59.591" v="78" actId="20577"/>
        <pc:sldMkLst>
          <pc:docMk/>
          <pc:sldMk cId="3111969105" sldId="4449"/>
        </pc:sldMkLst>
        <pc:spChg chg="mod">
          <ac:chgData name="Orla Casey" userId="S::orla@momentumconsulting.ie::ee9f56f0-43a2-47ae-a5b8-d4a7d2f5cec3" providerId="AD" clId="Web-{B9BFB656-AFB4-48B9-8229-1759CCAC67B5}" dt="2022-11-12T09:35:59.591" v="78" actId="20577"/>
          <ac:spMkLst>
            <pc:docMk/>
            <pc:sldMk cId="3111969105" sldId="4449"/>
            <ac:spMk id="6" creationId="{E8BD6961-E9DB-F490-B38E-6D2A8F139403}"/>
          </ac:spMkLst>
        </pc:spChg>
      </pc:sldChg>
      <pc:sldChg chg="delSp modSp">
        <pc:chgData name="Orla Casey" userId="S::orla@momentumconsulting.ie::ee9f56f0-43a2-47ae-a5b8-d4a7d2f5cec3" providerId="AD" clId="Web-{B9BFB656-AFB4-48B9-8229-1759CCAC67B5}" dt="2022-11-12T09:36:50.815" v="86" actId="14100"/>
        <pc:sldMkLst>
          <pc:docMk/>
          <pc:sldMk cId="3183596965" sldId="4450"/>
        </pc:sldMkLst>
        <pc:spChg chg="mod">
          <ac:chgData name="Orla Casey" userId="S::orla@momentumconsulting.ie::ee9f56f0-43a2-47ae-a5b8-d4a7d2f5cec3" providerId="AD" clId="Web-{B9BFB656-AFB4-48B9-8229-1759CCAC67B5}" dt="2022-11-12T09:36:50.815" v="86" actId="14100"/>
          <ac:spMkLst>
            <pc:docMk/>
            <pc:sldMk cId="3183596965" sldId="4450"/>
            <ac:spMk id="9" creationId="{7FFB5ED7-F798-F885-0961-5662641E4958}"/>
          </ac:spMkLst>
        </pc:spChg>
        <pc:grpChg chg="del">
          <ac:chgData name="Orla Casey" userId="S::orla@momentumconsulting.ie::ee9f56f0-43a2-47ae-a5b8-d4a7d2f5cec3" providerId="AD" clId="Web-{B9BFB656-AFB4-48B9-8229-1759CCAC67B5}" dt="2022-11-12T09:36:23.596" v="82"/>
          <ac:grpSpMkLst>
            <pc:docMk/>
            <pc:sldMk cId="3183596965" sldId="4450"/>
            <ac:grpSpMk id="13" creationId="{E64D724B-29C9-2BF0-FDFC-93C8D8FF52A1}"/>
          </ac:grpSpMkLst>
        </pc:grpChg>
      </pc:sldChg>
      <pc:sldChg chg="modSp">
        <pc:chgData name="Orla Casey" userId="S::orla@momentumconsulting.ie::ee9f56f0-43a2-47ae-a5b8-d4a7d2f5cec3" providerId="AD" clId="Web-{B9BFB656-AFB4-48B9-8229-1759CCAC67B5}" dt="2022-11-12T09:41:02.477" v="253" actId="20577"/>
        <pc:sldMkLst>
          <pc:docMk/>
          <pc:sldMk cId="1603641474" sldId="4454"/>
        </pc:sldMkLst>
        <pc:spChg chg="mod">
          <ac:chgData name="Orla Casey" userId="S::orla@momentumconsulting.ie::ee9f56f0-43a2-47ae-a5b8-d4a7d2f5cec3" providerId="AD" clId="Web-{B9BFB656-AFB4-48B9-8229-1759CCAC67B5}" dt="2022-11-12T09:41:02.477" v="253" actId="20577"/>
          <ac:spMkLst>
            <pc:docMk/>
            <pc:sldMk cId="1603641474" sldId="4454"/>
            <ac:spMk id="2" creationId="{56125432-3B18-046A-9044-17C553CD93C1}"/>
          </ac:spMkLst>
        </pc:spChg>
      </pc:sldChg>
      <pc:sldChg chg="modSp">
        <pc:chgData name="Orla Casey" userId="S::orla@momentumconsulting.ie::ee9f56f0-43a2-47ae-a5b8-d4a7d2f5cec3" providerId="AD" clId="Web-{B9BFB656-AFB4-48B9-8229-1759CCAC67B5}" dt="2022-11-12T09:32:55.439" v="6" actId="20577"/>
        <pc:sldMkLst>
          <pc:docMk/>
          <pc:sldMk cId="1341517027" sldId="4455"/>
        </pc:sldMkLst>
        <pc:spChg chg="mod">
          <ac:chgData name="Orla Casey" userId="S::orla@momentumconsulting.ie::ee9f56f0-43a2-47ae-a5b8-d4a7d2f5cec3" providerId="AD" clId="Web-{B9BFB656-AFB4-48B9-8229-1759CCAC67B5}" dt="2022-11-12T09:32:55.439" v="6" actId="20577"/>
          <ac:spMkLst>
            <pc:docMk/>
            <pc:sldMk cId="1341517027" sldId="4455"/>
            <ac:spMk id="6" creationId="{C19734EA-AE01-C943-2162-E5AE0AEB7A68}"/>
          </ac:spMkLst>
        </pc:spChg>
      </pc:sldChg>
      <pc:sldChg chg="modSp add ord replId">
        <pc:chgData name="Orla Casey" userId="S::orla@momentumconsulting.ie::ee9f56f0-43a2-47ae-a5b8-d4a7d2f5cec3" providerId="AD" clId="Web-{B9BFB656-AFB4-48B9-8229-1759CCAC67B5}" dt="2022-11-12T09:51:31.505" v="439" actId="20577"/>
        <pc:sldMkLst>
          <pc:docMk/>
          <pc:sldMk cId="1373345576" sldId="4456"/>
        </pc:sldMkLst>
        <pc:spChg chg="mod">
          <ac:chgData name="Orla Casey" userId="S::orla@momentumconsulting.ie::ee9f56f0-43a2-47ae-a5b8-d4a7d2f5cec3" providerId="AD" clId="Web-{B9BFB656-AFB4-48B9-8229-1759CCAC67B5}" dt="2022-11-12T09:51:31.505" v="439" actId="20577"/>
          <ac:spMkLst>
            <pc:docMk/>
            <pc:sldMk cId="1373345576" sldId="4456"/>
            <ac:spMk id="4" creationId="{F98FAC07-5647-0B4B-AD26-E78E3A698A1E}"/>
          </ac:spMkLst>
        </pc:spChg>
        <pc:spChg chg="mod">
          <ac:chgData name="Orla Casey" userId="S::orla@momentumconsulting.ie::ee9f56f0-43a2-47ae-a5b8-d4a7d2f5cec3" providerId="AD" clId="Web-{B9BFB656-AFB4-48B9-8229-1759CCAC67B5}" dt="2022-11-12T09:50:49.347" v="396" actId="20577"/>
          <ac:spMkLst>
            <pc:docMk/>
            <pc:sldMk cId="1373345576" sldId="4456"/>
            <ac:spMk id="5" creationId="{430A4C18-0205-DC4A-91BE-E2303B132108}"/>
          </ac:spMkLst>
        </pc:spChg>
      </pc:sldChg>
      <pc:sldChg chg="addSp modSp add ord replId">
        <pc:chgData name="Orla Casey" userId="S::orla@momentumconsulting.ie::ee9f56f0-43a2-47ae-a5b8-d4a7d2f5cec3" providerId="AD" clId="Web-{B9BFB656-AFB4-48B9-8229-1759CCAC67B5}" dt="2022-11-12T10:01:19.094" v="652"/>
        <pc:sldMkLst>
          <pc:docMk/>
          <pc:sldMk cId="2392431763" sldId="4457"/>
        </pc:sldMkLst>
        <pc:spChg chg="mod">
          <ac:chgData name="Orla Casey" userId="S::orla@momentumconsulting.ie::ee9f56f0-43a2-47ae-a5b8-d4a7d2f5cec3" providerId="AD" clId="Web-{B9BFB656-AFB4-48B9-8229-1759CCAC67B5}" dt="2022-11-12T09:56:08.770" v="542" actId="20577"/>
          <ac:spMkLst>
            <pc:docMk/>
            <pc:sldMk cId="2392431763" sldId="4457"/>
            <ac:spMk id="2" creationId="{A2DA37E9-726C-7D7B-7C2D-06470A310B36}"/>
          </ac:spMkLst>
        </pc:spChg>
        <pc:spChg chg="add">
          <ac:chgData name="Orla Casey" userId="S::orla@momentumconsulting.ie::ee9f56f0-43a2-47ae-a5b8-d4a7d2f5cec3" providerId="AD" clId="Web-{B9BFB656-AFB4-48B9-8229-1759CCAC67B5}" dt="2022-11-12T10:01:19.094" v="652"/>
          <ac:spMkLst>
            <pc:docMk/>
            <pc:sldMk cId="2392431763" sldId="4457"/>
            <ac:spMk id="8" creationId="{9CEBE563-505A-F213-B62C-9E7C4E8632D8}"/>
          </ac:spMkLst>
        </pc:spChg>
      </pc:sldChg>
      <pc:sldChg chg="addSp modSp add replId">
        <pc:chgData name="Orla Casey" userId="S::orla@momentumconsulting.ie::ee9f56f0-43a2-47ae-a5b8-d4a7d2f5cec3" providerId="AD" clId="Web-{B9BFB656-AFB4-48B9-8229-1759CCAC67B5}" dt="2022-11-12T10:03:13.372" v="686" actId="20577"/>
        <pc:sldMkLst>
          <pc:docMk/>
          <pc:sldMk cId="1115086148" sldId="4458"/>
        </pc:sldMkLst>
        <pc:spChg chg="mod">
          <ac:chgData name="Orla Casey" userId="S::orla@momentumconsulting.ie::ee9f56f0-43a2-47ae-a5b8-d4a7d2f5cec3" providerId="AD" clId="Web-{B9BFB656-AFB4-48B9-8229-1759CCAC67B5}" dt="2022-11-12T10:03:13.372" v="686" actId="20577"/>
          <ac:spMkLst>
            <pc:docMk/>
            <pc:sldMk cId="1115086148" sldId="4458"/>
            <ac:spMk id="2" creationId="{A2DA37E9-726C-7D7B-7C2D-06470A310B36}"/>
          </ac:spMkLst>
        </pc:spChg>
        <pc:spChg chg="add mod">
          <ac:chgData name="Orla Casey" userId="S::orla@momentumconsulting.ie::ee9f56f0-43a2-47ae-a5b8-d4a7d2f5cec3" providerId="AD" clId="Web-{B9BFB656-AFB4-48B9-8229-1759CCAC67B5}" dt="2022-11-12T10:01:12.750" v="651" actId="14100"/>
          <ac:spMkLst>
            <pc:docMk/>
            <pc:sldMk cId="1115086148" sldId="4458"/>
            <ac:spMk id="7" creationId="{9FE65862-635B-7903-C0DC-C6AA5254C90A}"/>
          </ac:spMkLst>
        </pc:spChg>
      </pc:sldChg>
    </pc:docChg>
  </pc:docChgLst>
  <pc:docChgLst>
    <pc:chgData name="Mark Bolger ( Momentum Consulting )" userId="5191d3a0-a879-4689-ad06-75e79f89cfa4" providerId="ADAL" clId="{CE2EF471-6FEA-4BF4-AF7D-B8EEF56C0CA1}"/>
    <pc:docChg chg="undo custSel addSld delSld modSld sldOrd modMainMaster addSection delSection">
      <pc:chgData name="Mark Bolger ( Momentum Consulting )" userId="5191d3a0-a879-4689-ad06-75e79f89cfa4" providerId="ADAL" clId="{CE2EF471-6FEA-4BF4-AF7D-B8EEF56C0CA1}" dt="2022-11-11T21:57:36.725" v="14342" actId="478"/>
      <pc:docMkLst>
        <pc:docMk/>
      </pc:docMkLst>
      <pc:sldChg chg="ord">
        <pc:chgData name="Mark Bolger ( Momentum Consulting )" userId="5191d3a0-a879-4689-ad06-75e79f89cfa4" providerId="ADAL" clId="{CE2EF471-6FEA-4BF4-AF7D-B8EEF56C0CA1}" dt="2022-11-11T15:13:15.473" v="3425"/>
        <pc:sldMkLst>
          <pc:docMk/>
          <pc:sldMk cId="2887466868" sldId="258"/>
        </pc:sldMkLst>
      </pc:sldChg>
      <pc:sldChg chg="addSp delSp modSp mod">
        <pc:chgData name="Mark Bolger ( Momentum Consulting )" userId="5191d3a0-a879-4689-ad06-75e79f89cfa4" providerId="ADAL" clId="{CE2EF471-6FEA-4BF4-AF7D-B8EEF56C0CA1}" dt="2022-11-11T21:15:51.692" v="11904" actId="207"/>
        <pc:sldMkLst>
          <pc:docMk/>
          <pc:sldMk cId="892516928" sldId="260"/>
        </pc:sldMkLst>
        <pc:spChg chg="mod">
          <ac:chgData name="Mark Bolger ( Momentum Consulting )" userId="5191d3a0-a879-4689-ad06-75e79f89cfa4" providerId="ADAL" clId="{CE2EF471-6FEA-4BF4-AF7D-B8EEF56C0CA1}" dt="2022-11-11T17:44:37.490" v="7494" actId="122"/>
          <ac:spMkLst>
            <pc:docMk/>
            <pc:sldMk cId="892516928" sldId="260"/>
            <ac:spMk id="2" creationId="{C02B3DF5-0AD2-3F49-938A-D5659E9D884E}"/>
          </ac:spMkLst>
        </pc:spChg>
        <pc:spChg chg="mod">
          <ac:chgData name="Mark Bolger ( Momentum Consulting )" userId="5191d3a0-a879-4689-ad06-75e79f89cfa4" providerId="ADAL" clId="{CE2EF471-6FEA-4BF4-AF7D-B8EEF56C0CA1}" dt="2022-11-11T21:15:51.692" v="11904" actId="207"/>
          <ac:spMkLst>
            <pc:docMk/>
            <pc:sldMk cId="892516928" sldId="260"/>
            <ac:spMk id="3" creationId="{864DD6A6-288B-1C43-8FB4-541132F77E2F}"/>
          </ac:spMkLst>
        </pc:spChg>
        <pc:spChg chg="mod">
          <ac:chgData name="Mark Bolger ( Momentum Consulting )" userId="5191d3a0-a879-4689-ad06-75e79f89cfa4" providerId="ADAL" clId="{CE2EF471-6FEA-4BF4-AF7D-B8EEF56C0CA1}" dt="2022-11-11T17:44:08.609" v="7480" actId="12789"/>
          <ac:spMkLst>
            <pc:docMk/>
            <pc:sldMk cId="892516928" sldId="260"/>
            <ac:spMk id="4" creationId="{CF498AA5-2E91-2442-B2F1-AEFDA58B3A3C}"/>
          </ac:spMkLst>
        </pc:spChg>
        <pc:spChg chg="add mod topLvl">
          <ac:chgData name="Mark Bolger ( Momentum Consulting )" userId="5191d3a0-a879-4689-ad06-75e79f89cfa4" providerId="ADAL" clId="{CE2EF471-6FEA-4BF4-AF7D-B8EEF56C0CA1}" dt="2022-11-11T17:37:20.284" v="7305" actId="164"/>
          <ac:spMkLst>
            <pc:docMk/>
            <pc:sldMk cId="892516928" sldId="260"/>
            <ac:spMk id="6" creationId="{92B1E62C-F42B-7CA4-46F6-1637CD75B36C}"/>
          </ac:spMkLst>
        </pc:spChg>
        <pc:spChg chg="add mod">
          <ac:chgData name="Mark Bolger ( Momentum Consulting )" userId="5191d3a0-a879-4689-ad06-75e79f89cfa4" providerId="ADAL" clId="{CE2EF471-6FEA-4BF4-AF7D-B8EEF56C0CA1}" dt="2022-11-11T17:21:09.602" v="7114" actId="165"/>
          <ac:spMkLst>
            <pc:docMk/>
            <pc:sldMk cId="892516928" sldId="260"/>
            <ac:spMk id="8" creationId="{831E2C24-5AD5-B0CE-E382-A69347150656}"/>
          </ac:spMkLst>
        </pc:spChg>
        <pc:spChg chg="add mod">
          <ac:chgData name="Mark Bolger ( Momentum Consulting )" userId="5191d3a0-a879-4689-ad06-75e79f89cfa4" providerId="ADAL" clId="{CE2EF471-6FEA-4BF4-AF7D-B8EEF56C0CA1}" dt="2022-11-11T17:21:09.602" v="7114" actId="165"/>
          <ac:spMkLst>
            <pc:docMk/>
            <pc:sldMk cId="892516928" sldId="260"/>
            <ac:spMk id="10" creationId="{7D0C7828-8534-C8C1-EB4D-A289BB2D6DC8}"/>
          </ac:spMkLst>
        </pc:spChg>
        <pc:spChg chg="add mod">
          <ac:chgData name="Mark Bolger ( Momentum Consulting )" userId="5191d3a0-a879-4689-ad06-75e79f89cfa4" providerId="ADAL" clId="{CE2EF471-6FEA-4BF4-AF7D-B8EEF56C0CA1}" dt="2022-11-11T17:21:09.602" v="7114" actId="165"/>
          <ac:spMkLst>
            <pc:docMk/>
            <pc:sldMk cId="892516928" sldId="260"/>
            <ac:spMk id="11" creationId="{876282FF-F69F-6D17-F0FE-DA57A2A75B17}"/>
          </ac:spMkLst>
        </pc:spChg>
        <pc:spChg chg="add mod">
          <ac:chgData name="Mark Bolger ( Momentum Consulting )" userId="5191d3a0-a879-4689-ad06-75e79f89cfa4" providerId="ADAL" clId="{CE2EF471-6FEA-4BF4-AF7D-B8EEF56C0CA1}" dt="2022-11-11T17:21:09.602" v="7114" actId="165"/>
          <ac:spMkLst>
            <pc:docMk/>
            <pc:sldMk cId="892516928" sldId="260"/>
            <ac:spMk id="12" creationId="{FCA0ADCB-6647-B95C-8E00-98E95B80713F}"/>
          </ac:spMkLst>
        </pc:spChg>
        <pc:spChg chg="add del mod topLvl">
          <ac:chgData name="Mark Bolger ( Momentum Consulting )" userId="5191d3a0-a879-4689-ad06-75e79f89cfa4" providerId="ADAL" clId="{CE2EF471-6FEA-4BF4-AF7D-B8EEF56C0CA1}" dt="2022-11-11T17:36:51.971" v="7267" actId="478"/>
          <ac:spMkLst>
            <pc:docMk/>
            <pc:sldMk cId="892516928" sldId="260"/>
            <ac:spMk id="13" creationId="{569F5D0B-F54C-5644-B30A-44D0EF652728}"/>
          </ac:spMkLst>
        </pc:spChg>
        <pc:spChg chg="add del mod">
          <ac:chgData name="Mark Bolger ( Momentum Consulting )" userId="5191d3a0-a879-4689-ad06-75e79f89cfa4" providerId="ADAL" clId="{CE2EF471-6FEA-4BF4-AF7D-B8EEF56C0CA1}" dt="2022-11-11T17:22:02.133" v="7131"/>
          <ac:spMkLst>
            <pc:docMk/>
            <pc:sldMk cId="892516928" sldId="260"/>
            <ac:spMk id="14" creationId="{30B57446-8F16-02B8-E99D-B66D8874A819}"/>
          </ac:spMkLst>
        </pc:spChg>
        <pc:spChg chg="mod">
          <ac:chgData name="Mark Bolger ( Momentum Consulting )" userId="5191d3a0-a879-4689-ad06-75e79f89cfa4" providerId="ADAL" clId="{CE2EF471-6FEA-4BF4-AF7D-B8EEF56C0CA1}" dt="2022-11-11T17:44:08.609" v="7480" actId="12789"/>
          <ac:spMkLst>
            <pc:docMk/>
            <pc:sldMk cId="892516928" sldId="260"/>
            <ac:spMk id="15" creationId="{E0490ECB-209B-68DF-F8D6-A7E673FC6F5B}"/>
          </ac:spMkLst>
        </pc:spChg>
        <pc:spChg chg="add del mod">
          <ac:chgData name="Mark Bolger ( Momentum Consulting )" userId="5191d3a0-a879-4689-ad06-75e79f89cfa4" providerId="ADAL" clId="{CE2EF471-6FEA-4BF4-AF7D-B8EEF56C0CA1}" dt="2022-11-11T17:22:01.733" v="7130"/>
          <ac:spMkLst>
            <pc:docMk/>
            <pc:sldMk cId="892516928" sldId="260"/>
            <ac:spMk id="16" creationId="{4B379AA5-2FDF-E711-D4D6-8B576A923C46}"/>
          </ac:spMkLst>
        </pc:spChg>
        <pc:spChg chg="add del mod">
          <ac:chgData name="Mark Bolger ( Momentum Consulting )" userId="5191d3a0-a879-4689-ad06-75e79f89cfa4" providerId="ADAL" clId="{CE2EF471-6FEA-4BF4-AF7D-B8EEF56C0CA1}" dt="2022-11-11T17:22:01.558" v="7129"/>
          <ac:spMkLst>
            <pc:docMk/>
            <pc:sldMk cId="892516928" sldId="260"/>
            <ac:spMk id="17" creationId="{1192498F-84DF-A2AA-EF2C-02E29F662475}"/>
          </ac:spMkLst>
        </pc:spChg>
        <pc:spChg chg="add del mod">
          <ac:chgData name="Mark Bolger ( Momentum Consulting )" userId="5191d3a0-a879-4689-ad06-75e79f89cfa4" providerId="ADAL" clId="{CE2EF471-6FEA-4BF4-AF7D-B8EEF56C0CA1}" dt="2022-11-11T17:22:01.365" v="7128"/>
          <ac:spMkLst>
            <pc:docMk/>
            <pc:sldMk cId="892516928" sldId="260"/>
            <ac:spMk id="18" creationId="{11E5BAEB-9F16-EF2B-566F-9E6FAAC5C3F6}"/>
          </ac:spMkLst>
        </pc:spChg>
        <pc:spChg chg="mod">
          <ac:chgData name="Mark Bolger ( Momentum Consulting )" userId="5191d3a0-a879-4689-ad06-75e79f89cfa4" providerId="ADAL" clId="{CE2EF471-6FEA-4BF4-AF7D-B8EEF56C0CA1}" dt="2022-11-11T17:44:42.602" v="7495" actId="1076"/>
          <ac:spMkLst>
            <pc:docMk/>
            <pc:sldMk cId="892516928" sldId="260"/>
            <ac:spMk id="19" creationId="{7E922D3D-8730-A6E0-50D2-2F29F43C14AE}"/>
          </ac:spMkLst>
        </pc:spChg>
        <pc:spChg chg="add del mod">
          <ac:chgData name="Mark Bolger ( Momentum Consulting )" userId="5191d3a0-a879-4689-ad06-75e79f89cfa4" providerId="ADAL" clId="{CE2EF471-6FEA-4BF4-AF7D-B8EEF56C0CA1}" dt="2022-11-11T17:22:01.205" v="7127"/>
          <ac:spMkLst>
            <pc:docMk/>
            <pc:sldMk cId="892516928" sldId="260"/>
            <ac:spMk id="20" creationId="{F7388A68-086E-BE3F-9BBA-01FE6999F2A4}"/>
          </ac:spMkLst>
        </pc:spChg>
        <pc:spChg chg="add del mod">
          <ac:chgData name="Mark Bolger ( Momentum Consulting )" userId="5191d3a0-a879-4689-ad06-75e79f89cfa4" providerId="ADAL" clId="{CE2EF471-6FEA-4BF4-AF7D-B8EEF56C0CA1}" dt="2022-11-11T17:22:40.536" v="7150" actId="478"/>
          <ac:spMkLst>
            <pc:docMk/>
            <pc:sldMk cId="892516928" sldId="260"/>
            <ac:spMk id="22" creationId="{03F3978D-B056-FF85-0977-3B876B154DA7}"/>
          </ac:spMkLst>
        </pc:spChg>
        <pc:spChg chg="mod">
          <ac:chgData name="Mark Bolger ( Momentum Consulting )" userId="5191d3a0-a879-4689-ad06-75e79f89cfa4" providerId="ADAL" clId="{CE2EF471-6FEA-4BF4-AF7D-B8EEF56C0CA1}" dt="2022-11-11T17:44:08.609" v="7480" actId="12789"/>
          <ac:spMkLst>
            <pc:docMk/>
            <pc:sldMk cId="892516928" sldId="260"/>
            <ac:spMk id="23" creationId="{001AF207-BD91-04C4-570A-7B8A8A4DE8F9}"/>
          </ac:spMkLst>
        </pc:spChg>
        <pc:spChg chg="del mod">
          <ac:chgData name="Mark Bolger ( Momentum Consulting )" userId="5191d3a0-a879-4689-ad06-75e79f89cfa4" providerId="ADAL" clId="{CE2EF471-6FEA-4BF4-AF7D-B8EEF56C0CA1}" dt="2022-11-11T17:36:51.971" v="7267" actId="478"/>
          <ac:spMkLst>
            <pc:docMk/>
            <pc:sldMk cId="892516928" sldId="260"/>
            <ac:spMk id="24" creationId="{6088994E-EA56-0C49-A601-B4F22020C2BC}"/>
          </ac:spMkLst>
        </pc:spChg>
        <pc:spChg chg="del">
          <ac:chgData name="Mark Bolger ( Momentum Consulting )" userId="5191d3a0-a879-4689-ad06-75e79f89cfa4" providerId="ADAL" clId="{CE2EF471-6FEA-4BF4-AF7D-B8EEF56C0CA1}" dt="2022-11-11T17:30:11.087" v="7193" actId="478"/>
          <ac:spMkLst>
            <pc:docMk/>
            <pc:sldMk cId="892516928" sldId="260"/>
            <ac:spMk id="25" creationId="{84AB3398-1E27-3747-882E-1234619E0BE3}"/>
          </ac:spMkLst>
        </pc:spChg>
        <pc:spChg chg="add del mod">
          <ac:chgData name="Mark Bolger ( Momentum Consulting )" userId="5191d3a0-a879-4689-ad06-75e79f89cfa4" providerId="ADAL" clId="{CE2EF471-6FEA-4BF4-AF7D-B8EEF56C0CA1}" dt="2022-11-11T17:34:58.363" v="7238" actId="1037"/>
          <ac:spMkLst>
            <pc:docMk/>
            <pc:sldMk cId="892516928" sldId="260"/>
            <ac:spMk id="26" creationId="{EFD6284E-0BDC-8E42-AB3B-888A15E70614}"/>
          </ac:spMkLst>
        </pc:spChg>
        <pc:spChg chg="del mod">
          <ac:chgData name="Mark Bolger ( Momentum Consulting )" userId="5191d3a0-a879-4689-ad06-75e79f89cfa4" providerId="ADAL" clId="{CE2EF471-6FEA-4BF4-AF7D-B8EEF56C0CA1}" dt="2022-11-11T17:36:51.971" v="7267" actId="478"/>
          <ac:spMkLst>
            <pc:docMk/>
            <pc:sldMk cId="892516928" sldId="260"/>
            <ac:spMk id="27" creationId="{4685AABD-FCFF-F148-BF2A-25E1C475FBFF}"/>
          </ac:spMkLst>
        </pc:spChg>
        <pc:spChg chg="add del mod">
          <ac:chgData name="Mark Bolger ( Momentum Consulting )" userId="5191d3a0-a879-4689-ad06-75e79f89cfa4" providerId="ADAL" clId="{CE2EF471-6FEA-4BF4-AF7D-B8EEF56C0CA1}" dt="2022-11-11T17:22:40.536" v="7150" actId="478"/>
          <ac:spMkLst>
            <pc:docMk/>
            <pc:sldMk cId="892516928" sldId="260"/>
            <ac:spMk id="29" creationId="{E480E1ED-A252-823A-1E9A-D4894B0667F0}"/>
          </ac:spMkLst>
        </pc:spChg>
        <pc:spChg chg="mod">
          <ac:chgData name="Mark Bolger ( Momentum Consulting )" userId="5191d3a0-a879-4689-ad06-75e79f89cfa4" providerId="ADAL" clId="{CE2EF471-6FEA-4BF4-AF7D-B8EEF56C0CA1}" dt="2022-11-11T17:44:08.609" v="7480" actId="12789"/>
          <ac:spMkLst>
            <pc:docMk/>
            <pc:sldMk cId="892516928" sldId="260"/>
            <ac:spMk id="30" creationId="{4959683B-A928-B065-6E96-E05C2629190A}"/>
          </ac:spMkLst>
        </pc:spChg>
        <pc:spChg chg="del mod">
          <ac:chgData name="Mark Bolger ( Momentum Consulting )" userId="5191d3a0-a879-4689-ad06-75e79f89cfa4" providerId="ADAL" clId="{CE2EF471-6FEA-4BF4-AF7D-B8EEF56C0CA1}" dt="2022-11-11T17:36:51.971" v="7267" actId="478"/>
          <ac:spMkLst>
            <pc:docMk/>
            <pc:sldMk cId="892516928" sldId="260"/>
            <ac:spMk id="36" creationId="{960BFD26-E437-AE89-32C2-EA6F759D28AC}"/>
          </ac:spMkLst>
        </pc:spChg>
        <pc:spChg chg="add del mod">
          <ac:chgData name="Mark Bolger ( Momentum Consulting )" userId="5191d3a0-a879-4689-ad06-75e79f89cfa4" providerId="ADAL" clId="{CE2EF471-6FEA-4BF4-AF7D-B8EEF56C0CA1}" dt="2022-11-11T17:22:37.506" v="7149" actId="478"/>
          <ac:spMkLst>
            <pc:docMk/>
            <pc:sldMk cId="892516928" sldId="260"/>
            <ac:spMk id="37" creationId="{FD555F1E-B23C-6338-5777-0B32C1722BC0}"/>
          </ac:spMkLst>
        </pc:spChg>
        <pc:spChg chg="add del mod">
          <ac:chgData name="Mark Bolger ( Momentum Consulting )" userId="5191d3a0-a879-4689-ad06-75e79f89cfa4" providerId="ADAL" clId="{CE2EF471-6FEA-4BF4-AF7D-B8EEF56C0CA1}" dt="2022-11-11T17:22:37.506" v="7149" actId="478"/>
          <ac:spMkLst>
            <pc:docMk/>
            <pc:sldMk cId="892516928" sldId="260"/>
            <ac:spMk id="38" creationId="{C0C7FB32-D4BC-FCBC-1D90-CC6B1732274D}"/>
          </ac:spMkLst>
        </pc:spChg>
        <pc:spChg chg="add del mod">
          <ac:chgData name="Mark Bolger ( Momentum Consulting )" userId="5191d3a0-a879-4689-ad06-75e79f89cfa4" providerId="ADAL" clId="{CE2EF471-6FEA-4BF4-AF7D-B8EEF56C0CA1}" dt="2022-11-11T17:22:35.697" v="7148" actId="478"/>
          <ac:spMkLst>
            <pc:docMk/>
            <pc:sldMk cId="892516928" sldId="260"/>
            <ac:spMk id="39" creationId="{DD879FB0-E338-AEEC-B442-DEECEC66A236}"/>
          </ac:spMkLst>
        </pc:spChg>
        <pc:spChg chg="add del mod">
          <ac:chgData name="Mark Bolger ( Momentum Consulting )" userId="5191d3a0-a879-4689-ad06-75e79f89cfa4" providerId="ADAL" clId="{CE2EF471-6FEA-4BF4-AF7D-B8EEF56C0CA1}" dt="2022-11-11T17:22:35.697" v="7148" actId="478"/>
          <ac:spMkLst>
            <pc:docMk/>
            <pc:sldMk cId="892516928" sldId="260"/>
            <ac:spMk id="40" creationId="{2ADAA215-31F6-9E88-A526-BF42FDA5D75C}"/>
          </ac:spMkLst>
        </pc:spChg>
        <pc:spChg chg="add mod topLvl">
          <ac:chgData name="Mark Bolger ( Momentum Consulting )" userId="5191d3a0-a879-4689-ad06-75e79f89cfa4" providerId="ADAL" clId="{CE2EF471-6FEA-4BF4-AF7D-B8EEF56C0CA1}" dt="2022-11-11T17:37:49.509" v="7314" actId="164"/>
          <ac:spMkLst>
            <pc:docMk/>
            <pc:sldMk cId="892516928" sldId="260"/>
            <ac:spMk id="41" creationId="{B5005DC2-5B6F-7920-BB71-4ED0131459C2}"/>
          </ac:spMkLst>
        </pc:spChg>
        <pc:spChg chg="add del mod">
          <ac:chgData name="Mark Bolger ( Momentum Consulting )" userId="5191d3a0-a879-4689-ad06-75e79f89cfa4" providerId="ADAL" clId="{CE2EF471-6FEA-4BF4-AF7D-B8EEF56C0CA1}" dt="2022-11-11T17:22:48.095" v="7151" actId="478"/>
          <ac:spMkLst>
            <pc:docMk/>
            <pc:sldMk cId="892516928" sldId="260"/>
            <ac:spMk id="42" creationId="{29534FBA-C947-1522-2DC7-7DE0E6116CA7}"/>
          </ac:spMkLst>
        </pc:spChg>
        <pc:spChg chg="add mod">
          <ac:chgData name="Mark Bolger ( Momentum Consulting )" userId="5191d3a0-a879-4689-ad06-75e79f89cfa4" providerId="ADAL" clId="{CE2EF471-6FEA-4BF4-AF7D-B8EEF56C0CA1}" dt="2022-11-11T17:40:09.473" v="7387" actId="164"/>
          <ac:spMkLst>
            <pc:docMk/>
            <pc:sldMk cId="892516928" sldId="260"/>
            <ac:spMk id="43" creationId="{8810B897-6836-EA58-A68B-5D68EEBBB247}"/>
          </ac:spMkLst>
        </pc:spChg>
        <pc:spChg chg="add del mod">
          <ac:chgData name="Mark Bolger ( Momentum Consulting )" userId="5191d3a0-a879-4689-ad06-75e79f89cfa4" providerId="ADAL" clId="{CE2EF471-6FEA-4BF4-AF7D-B8EEF56C0CA1}" dt="2022-11-11T17:22:56.150" v="7154" actId="478"/>
          <ac:spMkLst>
            <pc:docMk/>
            <pc:sldMk cId="892516928" sldId="260"/>
            <ac:spMk id="44" creationId="{161A6547-CCD2-6505-6627-9182A99D2A94}"/>
          </ac:spMkLst>
        </pc:spChg>
        <pc:spChg chg="add mod">
          <ac:chgData name="Mark Bolger ( Momentum Consulting )" userId="5191d3a0-a879-4689-ad06-75e79f89cfa4" providerId="ADAL" clId="{CE2EF471-6FEA-4BF4-AF7D-B8EEF56C0CA1}" dt="2022-11-11T17:40:46.196" v="7411" actId="164"/>
          <ac:spMkLst>
            <pc:docMk/>
            <pc:sldMk cId="892516928" sldId="260"/>
            <ac:spMk id="45" creationId="{A77250BB-356A-E4E7-582E-AD41B6EDDECF}"/>
          </ac:spMkLst>
        </pc:spChg>
        <pc:spChg chg="add del mod">
          <ac:chgData name="Mark Bolger ( Momentum Consulting )" userId="5191d3a0-a879-4689-ad06-75e79f89cfa4" providerId="ADAL" clId="{CE2EF471-6FEA-4BF4-AF7D-B8EEF56C0CA1}" dt="2022-11-11T17:22:57.211" v="7155" actId="478"/>
          <ac:spMkLst>
            <pc:docMk/>
            <pc:sldMk cId="892516928" sldId="260"/>
            <ac:spMk id="46" creationId="{38741C4B-0F35-E7CD-DB29-8FA5681CB7D9}"/>
          </ac:spMkLst>
        </pc:spChg>
        <pc:spChg chg="add mod">
          <ac:chgData name="Mark Bolger ( Momentum Consulting )" userId="5191d3a0-a879-4689-ad06-75e79f89cfa4" providerId="ADAL" clId="{CE2EF471-6FEA-4BF4-AF7D-B8EEF56C0CA1}" dt="2022-11-11T17:41:43.048" v="7439" actId="164"/>
          <ac:spMkLst>
            <pc:docMk/>
            <pc:sldMk cId="892516928" sldId="260"/>
            <ac:spMk id="47" creationId="{60E482B5-7D76-5352-0F76-250FD1B77428}"/>
          </ac:spMkLst>
        </pc:spChg>
        <pc:spChg chg="add del mod">
          <ac:chgData name="Mark Bolger ( Momentum Consulting )" userId="5191d3a0-a879-4689-ad06-75e79f89cfa4" providerId="ADAL" clId="{CE2EF471-6FEA-4BF4-AF7D-B8EEF56C0CA1}" dt="2022-11-11T17:22:57.965" v="7156" actId="478"/>
          <ac:spMkLst>
            <pc:docMk/>
            <pc:sldMk cId="892516928" sldId="260"/>
            <ac:spMk id="48" creationId="{10460AFE-13A6-CD7D-D71D-DD963D8CE274}"/>
          </ac:spMkLst>
        </pc:spChg>
        <pc:spChg chg="add mod">
          <ac:chgData name="Mark Bolger ( Momentum Consulting )" userId="5191d3a0-a879-4689-ad06-75e79f89cfa4" providerId="ADAL" clId="{CE2EF471-6FEA-4BF4-AF7D-B8EEF56C0CA1}" dt="2022-11-11T17:42:45.914" v="7460" actId="164"/>
          <ac:spMkLst>
            <pc:docMk/>
            <pc:sldMk cId="892516928" sldId="260"/>
            <ac:spMk id="49" creationId="{09A017C6-36E6-9427-2092-F17508B74EB3}"/>
          </ac:spMkLst>
        </pc:spChg>
        <pc:spChg chg="add del mod">
          <ac:chgData name="Mark Bolger ( Momentum Consulting )" userId="5191d3a0-a879-4689-ad06-75e79f89cfa4" providerId="ADAL" clId="{CE2EF471-6FEA-4BF4-AF7D-B8EEF56C0CA1}" dt="2022-11-11T17:23:15.776" v="7165" actId="478"/>
          <ac:spMkLst>
            <pc:docMk/>
            <pc:sldMk cId="892516928" sldId="260"/>
            <ac:spMk id="50" creationId="{17144119-6EA1-79BE-9CE0-DC786EA9F245}"/>
          </ac:spMkLst>
        </pc:spChg>
        <pc:spChg chg="add del mod">
          <ac:chgData name="Mark Bolger ( Momentum Consulting )" userId="5191d3a0-a879-4689-ad06-75e79f89cfa4" providerId="ADAL" clId="{CE2EF471-6FEA-4BF4-AF7D-B8EEF56C0CA1}" dt="2022-11-11T17:36:34.578" v="7265" actId="478"/>
          <ac:spMkLst>
            <pc:docMk/>
            <pc:sldMk cId="892516928" sldId="260"/>
            <ac:spMk id="51" creationId="{B6F7119D-BD45-70FA-0ABA-F2FE7521D33D}"/>
          </ac:spMkLst>
        </pc:spChg>
        <pc:spChg chg="add del mod">
          <ac:chgData name="Mark Bolger ( Momentum Consulting )" userId="5191d3a0-a879-4689-ad06-75e79f89cfa4" providerId="ADAL" clId="{CE2EF471-6FEA-4BF4-AF7D-B8EEF56C0CA1}" dt="2022-11-11T17:36:34.132" v="7264" actId="478"/>
          <ac:spMkLst>
            <pc:docMk/>
            <pc:sldMk cId="892516928" sldId="260"/>
            <ac:spMk id="52" creationId="{E6E8B995-E3C1-7611-2530-11F02BFEA82B}"/>
          </ac:spMkLst>
        </pc:spChg>
        <pc:spChg chg="add del mod topLvl">
          <ac:chgData name="Mark Bolger ( Momentum Consulting )" userId="5191d3a0-a879-4689-ad06-75e79f89cfa4" providerId="ADAL" clId="{CE2EF471-6FEA-4BF4-AF7D-B8EEF56C0CA1}" dt="2022-11-11T17:35:36.785" v="7245" actId="478"/>
          <ac:spMkLst>
            <pc:docMk/>
            <pc:sldMk cId="892516928" sldId="260"/>
            <ac:spMk id="53" creationId="{6CF912D2-0096-459F-9960-100E6324DBCD}"/>
          </ac:spMkLst>
        </pc:spChg>
        <pc:spChg chg="mod">
          <ac:chgData name="Mark Bolger ( Momentum Consulting )" userId="5191d3a0-a879-4689-ad06-75e79f89cfa4" providerId="ADAL" clId="{CE2EF471-6FEA-4BF4-AF7D-B8EEF56C0CA1}" dt="2022-11-11T17:23:00.533" v="7157"/>
          <ac:spMkLst>
            <pc:docMk/>
            <pc:sldMk cId="892516928" sldId="260"/>
            <ac:spMk id="55" creationId="{6BA5D652-7F80-B867-B070-FD2BEE951535}"/>
          </ac:spMkLst>
        </pc:spChg>
        <pc:spChg chg="mod">
          <ac:chgData name="Mark Bolger ( Momentum Consulting )" userId="5191d3a0-a879-4689-ad06-75e79f89cfa4" providerId="ADAL" clId="{CE2EF471-6FEA-4BF4-AF7D-B8EEF56C0CA1}" dt="2022-11-11T17:23:00.533" v="7157"/>
          <ac:spMkLst>
            <pc:docMk/>
            <pc:sldMk cId="892516928" sldId="260"/>
            <ac:spMk id="56" creationId="{4C15A753-2D3D-AB15-7A6A-9A3A8D6EEF8B}"/>
          </ac:spMkLst>
        </pc:spChg>
        <pc:spChg chg="mod">
          <ac:chgData name="Mark Bolger ( Momentum Consulting )" userId="5191d3a0-a879-4689-ad06-75e79f89cfa4" providerId="ADAL" clId="{CE2EF471-6FEA-4BF4-AF7D-B8EEF56C0CA1}" dt="2022-11-11T17:23:00.533" v="7157"/>
          <ac:spMkLst>
            <pc:docMk/>
            <pc:sldMk cId="892516928" sldId="260"/>
            <ac:spMk id="57" creationId="{272D5110-C688-A87B-0CAA-CD5471666AB2}"/>
          </ac:spMkLst>
        </pc:spChg>
        <pc:spChg chg="mod">
          <ac:chgData name="Mark Bolger ( Momentum Consulting )" userId="5191d3a0-a879-4689-ad06-75e79f89cfa4" providerId="ADAL" clId="{CE2EF471-6FEA-4BF4-AF7D-B8EEF56C0CA1}" dt="2022-11-11T17:23:00.533" v="7157"/>
          <ac:spMkLst>
            <pc:docMk/>
            <pc:sldMk cId="892516928" sldId="260"/>
            <ac:spMk id="58" creationId="{85084886-7E84-92D6-2210-C480EAF0F8B4}"/>
          </ac:spMkLst>
        </pc:spChg>
        <pc:spChg chg="add del mod">
          <ac:chgData name="Mark Bolger ( Momentum Consulting )" userId="5191d3a0-a879-4689-ad06-75e79f89cfa4" providerId="ADAL" clId="{CE2EF471-6FEA-4BF4-AF7D-B8EEF56C0CA1}" dt="2022-11-11T17:36:10.511" v="7254" actId="478"/>
          <ac:spMkLst>
            <pc:docMk/>
            <pc:sldMk cId="892516928" sldId="260"/>
            <ac:spMk id="59" creationId="{FAB51247-38CD-1B84-AAC1-034C0D8C71A3}"/>
          </ac:spMkLst>
        </pc:spChg>
        <pc:spChg chg="add del mod">
          <ac:chgData name="Mark Bolger ( Momentum Consulting )" userId="5191d3a0-a879-4689-ad06-75e79f89cfa4" providerId="ADAL" clId="{CE2EF471-6FEA-4BF4-AF7D-B8EEF56C0CA1}" dt="2022-11-11T17:36:18.206" v="7258" actId="478"/>
          <ac:spMkLst>
            <pc:docMk/>
            <pc:sldMk cId="892516928" sldId="260"/>
            <ac:spMk id="60" creationId="{90889D52-0D2B-E708-68E2-00E4455DA57C}"/>
          </ac:spMkLst>
        </pc:spChg>
        <pc:spChg chg="add del mod">
          <ac:chgData name="Mark Bolger ( Momentum Consulting )" userId="5191d3a0-a879-4689-ad06-75e79f89cfa4" providerId="ADAL" clId="{CE2EF471-6FEA-4BF4-AF7D-B8EEF56C0CA1}" dt="2022-11-11T17:36:28.392" v="7262" actId="478"/>
          <ac:spMkLst>
            <pc:docMk/>
            <pc:sldMk cId="892516928" sldId="260"/>
            <ac:spMk id="61" creationId="{C951F61F-63F5-7F86-5CD7-6B3D7C8999F5}"/>
          </ac:spMkLst>
        </pc:spChg>
        <pc:spChg chg="mod">
          <ac:chgData name="Mark Bolger ( Momentum Consulting )" userId="5191d3a0-a879-4689-ad06-75e79f89cfa4" providerId="ADAL" clId="{CE2EF471-6FEA-4BF4-AF7D-B8EEF56C0CA1}" dt="2022-11-11T17:29:32.468" v="7187" actId="208"/>
          <ac:spMkLst>
            <pc:docMk/>
            <pc:sldMk cId="892516928" sldId="260"/>
            <ac:spMk id="67" creationId="{A9EF9A94-A51F-12C2-B56D-EA9080FEB52D}"/>
          </ac:spMkLst>
        </pc:spChg>
        <pc:spChg chg="mod">
          <ac:chgData name="Mark Bolger ( Momentum Consulting )" userId="5191d3a0-a879-4689-ad06-75e79f89cfa4" providerId="ADAL" clId="{CE2EF471-6FEA-4BF4-AF7D-B8EEF56C0CA1}" dt="2022-11-11T17:29:32.468" v="7187" actId="208"/>
          <ac:spMkLst>
            <pc:docMk/>
            <pc:sldMk cId="892516928" sldId="260"/>
            <ac:spMk id="68" creationId="{FADE862F-DED3-357C-F513-E7B2B9ACB0D5}"/>
          </ac:spMkLst>
        </pc:spChg>
        <pc:spChg chg="mod">
          <ac:chgData name="Mark Bolger ( Momentum Consulting )" userId="5191d3a0-a879-4689-ad06-75e79f89cfa4" providerId="ADAL" clId="{CE2EF471-6FEA-4BF4-AF7D-B8EEF56C0CA1}" dt="2022-11-11T17:29:32.468" v="7187" actId="208"/>
          <ac:spMkLst>
            <pc:docMk/>
            <pc:sldMk cId="892516928" sldId="260"/>
            <ac:spMk id="69" creationId="{006AF619-22EF-5B00-6928-70CC23FE044C}"/>
          </ac:spMkLst>
        </pc:spChg>
        <pc:spChg chg="mod">
          <ac:chgData name="Mark Bolger ( Momentum Consulting )" userId="5191d3a0-a879-4689-ad06-75e79f89cfa4" providerId="ADAL" clId="{CE2EF471-6FEA-4BF4-AF7D-B8EEF56C0CA1}" dt="2022-11-11T17:29:32.468" v="7187" actId="208"/>
          <ac:spMkLst>
            <pc:docMk/>
            <pc:sldMk cId="892516928" sldId="260"/>
            <ac:spMk id="70" creationId="{A8BE1E78-20D5-E056-54E7-1D6BB14DD52F}"/>
          </ac:spMkLst>
        </pc:spChg>
        <pc:spChg chg="add mod">
          <ac:chgData name="Mark Bolger ( Momentum Consulting )" userId="5191d3a0-a879-4689-ad06-75e79f89cfa4" providerId="ADAL" clId="{CE2EF471-6FEA-4BF4-AF7D-B8EEF56C0CA1}" dt="2022-11-11T17:42:45.914" v="7460" actId="164"/>
          <ac:spMkLst>
            <pc:docMk/>
            <pc:sldMk cId="892516928" sldId="260"/>
            <ac:spMk id="86" creationId="{61558EF9-FA3E-538E-A43D-BBA901B2ED03}"/>
          </ac:spMkLst>
        </pc:spChg>
        <pc:grpChg chg="add del mod">
          <ac:chgData name="Mark Bolger ( Momentum Consulting )" userId="5191d3a0-a879-4689-ad06-75e79f89cfa4" providerId="ADAL" clId="{CE2EF471-6FEA-4BF4-AF7D-B8EEF56C0CA1}" dt="2022-11-11T17:21:09.602" v="7114" actId="165"/>
          <ac:grpSpMkLst>
            <pc:docMk/>
            <pc:sldMk cId="892516928" sldId="260"/>
            <ac:grpSpMk id="5" creationId="{7F6EE3FC-B58F-F5BE-0D69-E773E8FA221E}"/>
          </ac:grpSpMkLst>
        </pc:grpChg>
        <pc:grpChg chg="add del mod topLvl">
          <ac:chgData name="Mark Bolger ( Momentum Consulting )" userId="5191d3a0-a879-4689-ad06-75e79f89cfa4" providerId="ADAL" clId="{CE2EF471-6FEA-4BF4-AF7D-B8EEF56C0CA1}" dt="2022-11-11T17:21:11.577" v="7115" actId="478"/>
          <ac:grpSpMkLst>
            <pc:docMk/>
            <pc:sldMk cId="892516928" sldId="260"/>
            <ac:grpSpMk id="7" creationId="{4A92CA6D-ECDC-41E0-C275-7B7F80A2B55B}"/>
          </ac:grpSpMkLst>
        </pc:grpChg>
        <pc:grpChg chg="add mod">
          <ac:chgData name="Mark Bolger ( Momentum Consulting )" userId="5191d3a0-a879-4689-ad06-75e79f89cfa4" providerId="ADAL" clId="{CE2EF471-6FEA-4BF4-AF7D-B8EEF56C0CA1}" dt="2022-11-11T17:21:09.602" v="7114" actId="165"/>
          <ac:grpSpMkLst>
            <pc:docMk/>
            <pc:sldMk cId="892516928" sldId="260"/>
            <ac:grpSpMk id="9" creationId="{BD9D4EE4-6690-917E-4F71-1423629E1376}"/>
          </ac:grpSpMkLst>
        </pc:grpChg>
        <pc:grpChg chg="del mod">
          <ac:chgData name="Mark Bolger ( Momentum Consulting )" userId="5191d3a0-a879-4689-ad06-75e79f89cfa4" providerId="ADAL" clId="{CE2EF471-6FEA-4BF4-AF7D-B8EEF56C0CA1}" dt="2022-11-11T17:36:51.971" v="7267" actId="478"/>
          <ac:grpSpMkLst>
            <pc:docMk/>
            <pc:sldMk cId="892516928" sldId="260"/>
            <ac:grpSpMk id="31" creationId="{77D64366-54CC-8939-2CA7-07E2326F3890}"/>
          </ac:grpSpMkLst>
        </pc:grpChg>
        <pc:grpChg chg="add del mod">
          <ac:chgData name="Mark Bolger ( Momentum Consulting )" userId="5191d3a0-a879-4689-ad06-75e79f89cfa4" providerId="ADAL" clId="{CE2EF471-6FEA-4BF4-AF7D-B8EEF56C0CA1}" dt="2022-11-11T17:36:51.971" v="7267" actId="478"/>
          <ac:grpSpMkLst>
            <pc:docMk/>
            <pc:sldMk cId="892516928" sldId="260"/>
            <ac:grpSpMk id="54" creationId="{CD2D99FF-455B-604E-9301-95E948154DCF}"/>
          </ac:grpSpMkLst>
        </pc:grpChg>
        <pc:grpChg chg="add del mod">
          <ac:chgData name="Mark Bolger ( Momentum Consulting )" userId="5191d3a0-a879-4689-ad06-75e79f89cfa4" providerId="ADAL" clId="{CE2EF471-6FEA-4BF4-AF7D-B8EEF56C0CA1}" dt="2022-11-11T17:35:10.887" v="7239" actId="165"/>
          <ac:grpSpMkLst>
            <pc:docMk/>
            <pc:sldMk cId="892516928" sldId="260"/>
            <ac:grpSpMk id="62" creationId="{2F9740E2-A323-179C-2ABA-9715EFC5E2EC}"/>
          </ac:grpSpMkLst>
        </pc:grpChg>
        <pc:grpChg chg="add del mod">
          <ac:chgData name="Mark Bolger ( Momentum Consulting )" userId="5191d3a0-a879-4689-ad06-75e79f89cfa4" providerId="ADAL" clId="{CE2EF471-6FEA-4BF4-AF7D-B8EEF56C0CA1}" dt="2022-11-11T17:35:32.991" v="7244" actId="165"/>
          <ac:grpSpMkLst>
            <pc:docMk/>
            <pc:sldMk cId="892516928" sldId="260"/>
            <ac:grpSpMk id="63" creationId="{813A5F6F-C84E-72BF-808A-37B7CFA401EC}"/>
          </ac:grpSpMkLst>
        </pc:grpChg>
        <pc:grpChg chg="add del mod">
          <ac:chgData name="Mark Bolger ( Momentum Consulting )" userId="5191d3a0-a879-4689-ad06-75e79f89cfa4" providerId="ADAL" clId="{CE2EF471-6FEA-4BF4-AF7D-B8EEF56C0CA1}" dt="2022-11-11T17:30:09.883" v="7192" actId="478"/>
          <ac:grpSpMkLst>
            <pc:docMk/>
            <pc:sldMk cId="892516928" sldId="260"/>
            <ac:grpSpMk id="66" creationId="{5FFC1A9A-DF88-2D3B-D3F3-BD109BC453DE}"/>
          </ac:grpSpMkLst>
        </pc:grpChg>
        <pc:grpChg chg="add del mod">
          <ac:chgData name="Mark Bolger ( Momentum Consulting )" userId="5191d3a0-a879-4689-ad06-75e79f89cfa4" providerId="ADAL" clId="{CE2EF471-6FEA-4BF4-AF7D-B8EEF56C0CA1}" dt="2022-11-11T17:37:34.796" v="7310" actId="478"/>
          <ac:grpSpMkLst>
            <pc:docMk/>
            <pc:sldMk cId="892516928" sldId="260"/>
            <ac:grpSpMk id="87" creationId="{B37CC574-C315-EAD5-DD9D-3776C5BFC519}"/>
          </ac:grpSpMkLst>
        </pc:grpChg>
        <pc:grpChg chg="add del mod">
          <ac:chgData name="Mark Bolger ( Momentum Consulting )" userId="5191d3a0-a879-4689-ad06-75e79f89cfa4" providerId="ADAL" clId="{CE2EF471-6FEA-4BF4-AF7D-B8EEF56C0CA1}" dt="2022-11-11T17:43:16.236" v="7473" actId="478"/>
          <ac:grpSpMkLst>
            <pc:docMk/>
            <pc:sldMk cId="892516928" sldId="260"/>
            <ac:grpSpMk id="88" creationId="{FED41A90-EBEC-881A-A7F9-94A8CFAFF2A8}"/>
          </ac:grpSpMkLst>
        </pc:grpChg>
        <pc:grpChg chg="add del mod">
          <ac:chgData name="Mark Bolger ( Momentum Consulting )" userId="5191d3a0-a879-4689-ad06-75e79f89cfa4" providerId="ADAL" clId="{CE2EF471-6FEA-4BF4-AF7D-B8EEF56C0CA1}" dt="2022-11-11T17:43:16.236" v="7473" actId="478"/>
          <ac:grpSpMkLst>
            <pc:docMk/>
            <pc:sldMk cId="892516928" sldId="260"/>
            <ac:grpSpMk id="89" creationId="{B471AF5A-E51F-D421-0F06-3452DF3CBF38}"/>
          </ac:grpSpMkLst>
        </pc:grpChg>
        <pc:grpChg chg="add del mod">
          <ac:chgData name="Mark Bolger ( Momentum Consulting )" userId="5191d3a0-a879-4689-ad06-75e79f89cfa4" providerId="ADAL" clId="{CE2EF471-6FEA-4BF4-AF7D-B8EEF56C0CA1}" dt="2022-11-11T17:43:16.236" v="7473" actId="478"/>
          <ac:grpSpMkLst>
            <pc:docMk/>
            <pc:sldMk cId="892516928" sldId="260"/>
            <ac:grpSpMk id="90" creationId="{12F3B842-01A4-FE9B-CC56-D3C02848D39A}"/>
          </ac:grpSpMkLst>
        </pc:grpChg>
        <pc:grpChg chg="add del mod">
          <ac:chgData name="Mark Bolger ( Momentum Consulting )" userId="5191d3a0-a879-4689-ad06-75e79f89cfa4" providerId="ADAL" clId="{CE2EF471-6FEA-4BF4-AF7D-B8EEF56C0CA1}" dt="2022-11-11T17:43:16.236" v="7473" actId="478"/>
          <ac:grpSpMkLst>
            <pc:docMk/>
            <pc:sldMk cId="892516928" sldId="260"/>
            <ac:grpSpMk id="91" creationId="{C4F07CDB-E943-081C-3252-27B1C3F8FDF9}"/>
          </ac:grpSpMkLst>
        </pc:grpChg>
        <pc:grpChg chg="add del mod">
          <ac:chgData name="Mark Bolger ( Momentum Consulting )" userId="5191d3a0-a879-4689-ad06-75e79f89cfa4" providerId="ADAL" clId="{CE2EF471-6FEA-4BF4-AF7D-B8EEF56C0CA1}" dt="2022-11-11T17:43:16.236" v="7473" actId="478"/>
          <ac:grpSpMkLst>
            <pc:docMk/>
            <pc:sldMk cId="892516928" sldId="260"/>
            <ac:grpSpMk id="92" creationId="{2E6F580B-3863-8CD3-DD36-43CE0DB00A8D}"/>
          </ac:grpSpMkLst>
        </pc:grpChg>
        <pc:picChg chg="add mod">
          <ac:chgData name="Mark Bolger ( Momentum Consulting )" userId="5191d3a0-a879-4689-ad06-75e79f89cfa4" providerId="ADAL" clId="{CE2EF471-6FEA-4BF4-AF7D-B8EEF56C0CA1}" dt="2022-11-11T17:34:24.097" v="7226" actId="12788"/>
          <ac:picMkLst>
            <pc:docMk/>
            <pc:sldMk cId="892516928" sldId="260"/>
            <ac:picMk id="65" creationId="{19168EEE-C1E1-94A2-5C9C-721CE0D83C43}"/>
          </ac:picMkLst>
        </pc:picChg>
        <pc:picChg chg="add mod">
          <ac:chgData name="Mark Bolger ( Momentum Consulting )" userId="5191d3a0-a879-4689-ad06-75e79f89cfa4" providerId="ADAL" clId="{CE2EF471-6FEA-4BF4-AF7D-B8EEF56C0CA1}" dt="2022-11-11T17:34:32.211" v="7227" actId="12788"/>
          <ac:picMkLst>
            <pc:docMk/>
            <pc:sldMk cId="892516928" sldId="260"/>
            <ac:picMk id="72" creationId="{024DAC97-4271-9933-418A-6AD302C1DC5C}"/>
          </ac:picMkLst>
        </pc:picChg>
        <pc:picChg chg="add mod">
          <ac:chgData name="Mark Bolger ( Momentum Consulting )" userId="5191d3a0-a879-4689-ad06-75e79f89cfa4" providerId="ADAL" clId="{CE2EF471-6FEA-4BF4-AF7D-B8EEF56C0CA1}" dt="2022-11-11T17:34:38.403" v="7228" actId="12788"/>
          <ac:picMkLst>
            <pc:docMk/>
            <pc:sldMk cId="892516928" sldId="260"/>
            <ac:picMk id="74" creationId="{AA9E3D10-9388-2AD9-B2D4-FC42886C4C0E}"/>
          </ac:picMkLst>
        </pc:picChg>
        <pc:picChg chg="add mod">
          <ac:chgData name="Mark Bolger ( Momentum Consulting )" userId="5191d3a0-a879-4689-ad06-75e79f89cfa4" providerId="ADAL" clId="{CE2EF471-6FEA-4BF4-AF7D-B8EEF56C0CA1}" dt="2022-11-11T17:34:42.772" v="7230" actId="12788"/>
          <ac:picMkLst>
            <pc:docMk/>
            <pc:sldMk cId="892516928" sldId="260"/>
            <ac:picMk id="76" creationId="{BCCCF9F9-5B39-CA2A-1710-10E3E08164FF}"/>
          </ac:picMkLst>
        </pc:picChg>
        <pc:picChg chg="add del mod">
          <ac:chgData name="Mark Bolger ( Momentum Consulting )" userId="5191d3a0-a879-4689-ad06-75e79f89cfa4" providerId="ADAL" clId="{CE2EF471-6FEA-4BF4-AF7D-B8EEF56C0CA1}" dt="2022-11-11T17:36:51.971" v="7267" actId="478"/>
          <ac:picMkLst>
            <pc:docMk/>
            <pc:sldMk cId="892516928" sldId="260"/>
            <ac:picMk id="78" creationId="{4892EAF3-57D9-85AC-A3B4-76D59E67D880}"/>
          </ac:picMkLst>
        </pc:picChg>
        <pc:picChg chg="add mod">
          <ac:chgData name="Mark Bolger ( Momentum Consulting )" userId="5191d3a0-a879-4689-ad06-75e79f89cfa4" providerId="ADAL" clId="{CE2EF471-6FEA-4BF4-AF7D-B8EEF56C0CA1}" dt="2022-11-11T17:34:48.845" v="7231" actId="12788"/>
          <ac:picMkLst>
            <pc:docMk/>
            <pc:sldMk cId="892516928" sldId="260"/>
            <ac:picMk id="80" creationId="{1FBEEB79-904D-EBCA-6644-256894D1C3CB}"/>
          </ac:picMkLst>
        </pc:picChg>
        <pc:picChg chg="add mod">
          <ac:chgData name="Mark Bolger ( Momentum Consulting )" userId="5191d3a0-a879-4689-ad06-75e79f89cfa4" providerId="ADAL" clId="{CE2EF471-6FEA-4BF4-AF7D-B8EEF56C0CA1}" dt="2022-11-11T17:37:20.284" v="7305" actId="164"/>
          <ac:picMkLst>
            <pc:docMk/>
            <pc:sldMk cId="892516928" sldId="260"/>
            <ac:picMk id="81" creationId="{A56A6EAA-6735-3326-4BD7-37FA9E41D72C}"/>
          </ac:picMkLst>
        </pc:picChg>
        <pc:picChg chg="add mod">
          <ac:chgData name="Mark Bolger ( Momentum Consulting )" userId="5191d3a0-a879-4689-ad06-75e79f89cfa4" providerId="ADAL" clId="{CE2EF471-6FEA-4BF4-AF7D-B8EEF56C0CA1}" dt="2022-11-11T17:37:49.509" v="7314" actId="164"/>
          <ac:picMkLst>
            <pc:docMk/>
            <pc:sldMk cId="892516928" sldId="260"/>
            <ac:picMk id="82" creationId="{F30DDBAB-EC3F-2D84-4BA1-5F85C4C8D90E}"/>
          </ac:picMkLst>
        </pc:picChg>
        <pc:picChg chg="add mod">
          <ac:chgData name="Mark Bolger ( Momentum Consulting )" userId="5191d3a0-a879-4689-ad06-75e79f89cfa4" providerId="ADAL" clId="{CE2EF471-6FEA-4BF4-AF7D-B8EEF56C0CA1}" dt="2022-11-11T17:40:09.473" v="7387" actId="164"/>
          <ac:picMkLst>
            <pc:docMk/>
            <pc:sldMk cId="892516928" sldId="260"/>
            <ac:picMk id="83" creationId="{C6C50148-F48F-FD9C-25A5-D625BA72B650}"/>
          </ac:picMkLst>
        </pc:picChg>
        <pc:picChg chg="add mod">
          <ac:chgData name="Mark Bolger ( Momentum Consulting )" userId="5191d3a0-a879-4689-ad06-75e79f89cfa4" providerId="ADAL" clId="{CE2EF471-6FEA-4BF4-AF7D-B8EEF56C0CA1}" dt="2022-11-11T17:40:46.196" v="7411" actId="164"/>
          <ac:picMkLst>
            <pc:docMk/>
            <pc:sldMk cId="892516928" sldId="260"/>
            <ac:picMk id="84" creationId="{0D010B20-5041-DFBF-6C9B-0A3897810F34}"/>
          </ac:picMkLst>
        </pc:picChg>
        <pc:picChg chg="add mod">
          <ac:chgData name="Mark Bolger ( Momentum Consulting )" userId="5191d3a0-a879-4689-ad06-75e79f89cfa4" providerId="ADAL" clId="{CE2EF471-6FEA-4BF4-AF7D-B8EEF56C0CA1}" dt="2022-11-11T17:41:43.048" v="7439" actId="164"/>
          <ac:picMkLst>
            <pc:docMk/>
            <pc:sldMk cId="892516928" sldId="260"/>
            <ac:picMk id="85" creationId="{6F82E3C2-B6A3-2544-B4B9-980E2AAC3582}"/>
          </ac:picMkLst>
        </pc:picChg>
      </pc:sldChg>
      <pc:sldChg chg="ord">
        <pc:chgData name="Mark Bolger ( Momentum Consulting )" userId="5191d3a0-a879-4689-ad06-75e79f89cfa4" providerId="ADAL" clId="{CE2EF471-6FEA-4BF4-AF7D-B8EEF56C0CA1}" dt="2022-11-11T15:13:15.473" v="3425"/>
        <pc:sldMkLst>
          <pc:docMk/>
          <pc:sldMk cId="4020512405" sldId="262"/>
        </pc:sldMkLst>
      </pc:sldChg>
      <pc:sldChg chg="ord">
        <pc:chgData name="Mark Bolger ( Momentum Consulting )" userId="5191d3a0-a879-4689-ad06-75e79f89cfa4" providerId="ADAL" clId="{CE2EF471-6FEA-4BF4-AF7D-B8EEF56C0CA1}" dt="2022-11-11T15:13:15.473" v="3425"/>
        <pc:sldMkLst>
          <pc:docMk/>
          <pc:sldMk cId="1666397285" sldId="266"/>
        </pc:sldMkLst>
      </pc:sldChg>
      <pc:sldChg chg="addSp delSp modSp del mod modNotesTx">
        <pc:chgData name="Mark Bolger ( Momentum Consulting )" userId="5191d3a0-a879-4689-ad06-75e79f89cfa4" providerId="ADAL" clId="{CE2EF471-6FEA-4BF4-AF7D-B8EEF56C0CA1}" dt="2022-11-11T19:01:23.270" v="8102" actId="2696"/>
        <pc:sldMkLst>
          <pc:docMk/>
          <pc:sldMk cId="1282432072" sldId="267"/>
        </pc:sldMkLst>
        <pc:spChg chg="add mod">
          <ac:chgData name="Mark Bolger ( Momentum Consulting )" userId="5191d3a0-a879-4689-ad06-75e79f89cfa4" providerId="ADAL" clId="{CE2EF471-6FEA-4BF4-AF7D-B8EEF56C0CA1}" dt="2022-11-11T18:51:09.553" v="7661" actId="207"/>
          <ac:spMkLst>
            <pc:docMk/>
            <pc:sldMk cId="1282432072" sldId="267"/>
            <ac:spMk id="8" creationId="{3D5DF66B-2F69-E6E6-1ACD-D862CBAFA6DE}"/>
          </ac:spMkLst>
        </pc:spChg>
        <pc:spChg chg="add mod">
          <ac:chgData name="Mark Bolger ( Momentum Consulting )" userId="5191d3a0-a879-4689-ad06-75e79f89cfa4" providerId="ADAL" clId="{CE2EF471-6FEA-4BF4-AF7D-B8EEF56C0CA1}" dt="2022-11-11T18:53:36.613" v="7836" actId="164"/>
          <ac:spMkLst>
            <pc:docMk/>
            <pc:sldMk cId="1282432072" sldId="267"/>
            <ac:spMk id="9" creationId="{6343219F-8179-7864-ECCC-D7B7607318D8}"/>
          </ac:spMkLst>
        </pc:spChg>
        <pc:spChg chg="add mod">
          <ac:chgData name="Mark Bolger ( Momentum Consulting )" userId="5191d3a0-a879-4689-ad06-75e79f89cfa4" providerId="ADAL" clId="{CE2EF471-6FEA-4BF4-AF7D-B8EEF56C0CA1}" dt="2022-11-11T18:53:36.613" v="7836" actId="164"/>
          <ac:spMkLst>
            <pc:docMk/>
            <pc:sldMk cId="1282432072" sldId="267"/>
            <ac:spMk id="10" creationId="{B185D267-4926-DBFE-E3D2-1C67EBA5AC24}"/>
          </ac:spMkLst>
        </pc:spChg>
        <pc:spChg chg="add del mod">
          <ac:chgData name="Mark Bolger ( Momentum Consulting )" userId="5191d3a0-a879-4689-ad06-75e79f89cfa4" providerId="ADAL" clId="{CE2EF471-6FEA-4BF4-AF7D-B8EEF56C0CA1}" dt="2022-11-11T18:53:46.047" v="7839"/>
          <ac:spMkLst>
            <pc:docMk/>
            <pc:sldMk cId="1282432072" sldId="267"/>
            <ac:spMk id="12" creationId="{2C7F42DF-D5FE-982F-E243-BC12CE515E53}"/>
          </ac:spMkLst>
        </pc:spChg>
        <pc:spChg chg="add del mod">
          <ac:chgData name="Mark Bolger ( Momentum Consulting )" userId="5191d3a0-a879-4689-ad06-75e79f89cfa4" providerId="ADAL" clId="{CE2EF471-6FEA-4BF4-AF7D-B8EEF56C0CA1}" dt="2022-11-11T18:53:46.047" v="7839"/>
          <ac:spMkLst>
            <pc:docMk/>
            <pc:sldMk cId="1282432072" sldId="267"/>
            <ac:spMk id="13" creationId="{6BC9FFD7-4FBF-F430-A7D4-95BC2EE268D6}"/>
          </ac:spMkLst>
        </pc:spChg>
        <pc:spChg chg="mod">
          <ac:chgData name="Mark Bolger ( Momentum Consulting )" userId="5191d3a0-a879-4689-ad06-75e79f89cfa4" providerId="ADAL" clId="{CE2EF471-6FEA-4BF4-AF7D-B8EEF56C0CA1}" dt="2022-11-11T18:53:54.302" v="7840"/>
          <ac:spMkLst>
            <pc:docMk/>
            <pc:sldMk cId="1282432072" sldId="267"/>
            <ac:spMk id="15" creationId="{D015973F-88B9-A958-F2F0-01DE97AECC18}"/>
          </ac:spMkLst>
        </pc:spChg>
        <pc:spChg chg="mod">
          <ac:chgData name="Mark Bolger ( Momentum Consulting )" userId="5191d3a0-a879-4689-ad06-75e79f89cfa4" providerId="ADAL" clId="{CE2EF471-6FEA-4BF4-AF7D-B8EEF56C0CA1}" dt="2022-11-11T18:53:54.302" v="7840"/>
          <ac:spMkLst>
            <pc:docMk/>
            <pc:sldMk cId="1282432072" sldId="267"/>
            <ac:spMk id="16" creationId="{BA3C9F60-D9D8-6812-AAC9-A9B765E2984F}"/>
          </ac:spMkLst>
        </pc:spChg>
        <pc:spChg chg="mod">
          <ac:chgData name="Mark Bolger ( Momentum Consulting )" userId="5191d3a0-a879-4689-ad06-75e79f89cfa4" providerId="ADAL" clId="{CE2EF471-6FEA-4BF4-AF7D-B8EEF56C0CA1}" dt="2022-11-11T18:53:55.404" v="7841"/>
          <ac:spMkLst>
            <pc:docMk/>
            <pc:sldMk cId="1282432072" sldId="267"/>
            <ac:spMk id="18" creationId="{59D1F20E-1AF1-C38A-7F9F-9D47C4DF07AE}"/>
          </ac:spMkLst>
        </pc:spChg>
        <pc:spChg chg="mod">
          <ac:chgData name="Mark Bolger ( Momentum Consulting )" userId="5191d3a0-a879-4689-ad06-75e79f89cfa4" providerId="ADAL" clId="{CE2EF471-6FEA-4BF4-AF7D-B8EEF56C0CA1}" dt="2022-11-11T18:53:55.404" v="7841"/>
          <ac:spMkLst>
            <pc:docMk/>
            <pc:sldMk cId="1282432072" sldId="267"/>
            <ac:spMk id="19" creationId="{2A10C53B-63AC-FCE8-A079-97426ADD9C7F}"/>
          </ac:spMkLst>
        </pc:spChg>
        <pc:spChg chg="mod">
          <ac:chgData name="Mark Bolger ( Momentum Consulting )" userId="5191d3a0-a879-4689-ad06-75e79f89cfa4" providerId="ADAL" clId="{CE2EF471-6FEA-4BF4-AF7D-B8EEF56C0CA1}" dt="2022-11-11T18:53:57.556" v="7842"/>
          <ac:spMkLst>
            <pc:docMk/>
            <pc:sldMk cId="1282432072" sldId="267"/>
            <ac:spMk id="21" creationId="{03A08124-9649-98A3-F957-163F3E39DADC}"/>
          </ac:spMkLst>
        </pc:spChg>
        <pc:spChg chg="mod">
          <ac:chgData name="Mark Bolger ( Momentum Consulting )" userId="5191d3a0-a879-4689-ad06-75e79f89cfa4" providerId="ADAL" clId="{CE2EF471-6FEA-4BF4-AF7D-B8EEF56C0CA1}" dt="2022-11-11T18:53:57.556" v="7842"/>
          <ac:spMkLst>
            <pc:docMk/>
            <pc:sldMk cId="1282432072" sldId="267"/>
            <ac:spMk id="22" creationId="{A7FE4060-5250-0F2D-668E-6327D620D1A7}"/>
          </ac:spMkLst>
        </pc:spChg>
        <pc:spChg chg="mod">
          <ac:chgData name="Mark Bolger ( Momentum Consulting )" userId="5191d3a0-a879-4689-ad06-75e79f89cfa4" providerId="ADAL" clId="{CE2EF471-6FEA-4BF4-AF7D-B8EEF56C0CA1}" dt="2022-11-11T18:53:58.124" v="7843"/>
          <ac:spMkLst>
            <pc:docMk/>
            <pc:sldMk cId="1282432072" sldId="267"/>
            <ac:spMk id="24" creationId="{E99C9084-D867-9629-CB09-5971C2E89E9D}"/>
          </ac:spMkLst>
        </pc:spChg>
        <pc:spChg chg="mod">
          <ac:chgData name="Mark Bolger ( Momentum Consulting )" userId="5191d3a0-a879-4689-ad06-75e79f89cfa4" providerId="ADAL" clId="{CE2EF471-6FEA-4BF4-AF7D-B8EEF56C0CA1}" dt="2022-11-11T18:53:58.124" v="7843"/>
          <ac:spMkLst>
            <pc:docMk/>
            <pc:sldMk cId="1282432072" sldId="267"/>
            <ac:spMk id="25" creationId="{86687BAA-1617-DCE7-1E6F-2C9D44B19FD4}"/>
          </ac:spMkLst>
        </pc:spChg>
        <pc:spChg chg="mod">
          <ac:chgData name="Mark Bolger ( Momentum Consulting )" userId="5191d3a0-a879-4689-ad06-75e79f89cfa4" providerId="ADAL" clId="{CE2EF471-6FEA-4BF4-AF7D-B8EEF56C0CA1}" dt="2022-11-11T18:53:58.636" v="7844"/>
          <ac:spMkLst>
            <pc:docMk/>
            <pc:sldMk cId="1282432072" sldId="267"/>
            <ac:spMk id="27" creationId="{6CF24E29-A036-2806-A9D4-BEFCEA35A266}"/>
          </ac:spMkLst>
        </pc:spChg>
        <pc:spChg chg="mod">
          <ac:chgData name="Mark Bolger ( Momentum Consulting )" userId="5191d3a0-a879-4689-ad06-75e79f89cfa4" providerId="ADAL" clId="{CE2EF471-6FEA-4BF4-AF7D-B8EEF56C0CA1}" dt="2022-11-11T18:53:58.636" v="7844"/>
          <ac:spMkLst>
            <pc:docMk/>
            <pc:sldMk cId="1282432072" sldId="267"/>
            <ac:spMk id="28" creationId="{B5E32B4B-AC18-D30A-C253-F0BD9ACE60E3}"/>
          </ac:spMkLst>
        </pc:spChg>
        <pc:spChg chg="mod">
          <ac:chgData name="Mark Bolger ( Momentum Consulting )" userId="5191d3a0-a879-4689-ad06-75e79f89cfa4" providerId="ADAL" clId="{CE2EF471-6FEA-4BF4-AF7D-B8EEF56C0CA1}" dt="2022-11-11T18:53:59.095" v="7845"/>
          <ac:spMkLst>
            <pc:docMk/>
            <pc:sldMk cId="1282432072" sldId="267"/>
            <ac:spMk id="30" creationId="{6F271A5E-5DDE-1737-38EE-33A30963D501}"/>
          </ac:spMkLst>
        </pc:spChg>
        <pc:spChg chg="mod">
          <ac:chgData name="Mark Bolger ( Momentum Consulting )" userId="5191d3a0-a879-4689-ad06-75e79f89cfa4" providerId="ADAL" clId="{CE2EF471-6FEA-4BF4-AF7D-B8EEF56C0CA1}" dt="2022-11-11T18:53:59.095" v="7845"/>
          <ac:spMkLst>
            <pc:docMk/>
            <pc:sldMk cId="1282432072" sldId="267"/>
            <ac:spMk id="31" creationId="{52EDF487-5C58-F4F6-914E-80077A44B1DD}"/>
          </ac:spMkLst>
        </pc:spChg>
        <pc:spChg chg="mod">
          <ac:chgData name="Mark Bolger ( Momentum Consulting )" userId="5191d3a0-a879-4689-ad06-75e79f89cfa4" providerId="ADAL" clId="{CE2EF471-6FEA-4BF4-AF7D-B8EEF56C0CA1}" dt="2022-11-11T18:53:59.499" v="7846"/>
          <ac:spMkLst>
            <pc:docMk/>
            <pc:sldMk cId="1282432072" sldId="267"/>
            <ac:spMk id="33" creationId="{A7D0DC82-3790-8293-89A1-930E70FC187A}"/>
          </ac:spMkLst>
        </pc:spChg>
        <pc:spChg chg="mod">
          <ac:chgData name="Mark Bolger ( Momentum Consulting )" userId="5191d3a0-a879-4689-ad06-75e79f89cfa4" providerId="ADAL" clId="{CE2EF471-6FEA-4BF4-AF7D-B8EEF56C0CA1}" dt="2022-11-11T18:53:59.499" v="7846"/>
          <ac:spMkLst>
            <pc:docMk/>
            <pc:sldMk cId="1282432072" sldId="267"/>
            <ac:spMk id="34" creationId="{3363EA0C-B6F4-1660-26C2-D40F52046074}"/>
          </ac:spMkLst>
        </pc:spChg>
        <pc:spChg chg="add mod">
          <ac:chgData name="Mark Bolger ( Momentum Consulting )" userId="5191d3a0-a879-4689-ad06-75e79f89cfa4" providerId="ADAL" clId="{CE2EF471-6FEA-4BF4-AF7D-B8EEF56C0CA1}" dt="2022-11-11T18:56:08.135" v="7905" actId="20577"/>
          <ac:spMkLst>
            <pc:docMk/>
            <pc:sldMk cId="1282432072" sldId="267"/>
            <ac:spMk id="35" creationId="{9C5B4544-C616-2DC5-82C6-8CAC78AB4B5A}"/>
          </ac:spMkLst>
        </pc:spChg>
        <pc:spChg chg="add mod">
          <ac:chgData name="Mark Bolger ( Momentum Consulting )" userId="5191d3a0-a879-4689-ad06-75e79f89cfa4" providerId="ADAL" clId="{CE2EF471-6FEA-4BF4-AF7D-B8EEF56C0CA1}" dt="2022-11-11T18:56:13.805" v="7915" actId="20577"/>
          <ac:spMkLst>
            <pc:docMk/>
            <pc:sldMk cId="1282432072" sldId="267"/>
            <ac:spMk id="36" creationId="{E6A940B4-36E2-FF6C-0432-78B0F0DB12F0}"/>
          </ac:spMkLst>
        </pc:spChg>
        <pc:spChg chg="add mod">
          <ac:chgData name="Mark Bolger ( Momentum Consulting )" userId="5191d3a0-a879-4689-ad06-75e79f89cfa4" providerId="ADAL" clId="{CE2EF471-6FEA-4BF4-AF7D-B8EEF56C0CA1}" dt="2022-11-11T18:56:17.113" v="7924" actId="20577"/>
          <ac:spMkLst>
            <pc:docMk/>
            <pc:sldMk cId="1282432072" sldId="267"/>
            <ac:spMk id="37" creationId="{4CAD392E-17D1-CB60-94E9-F2F305EDD978}"/>
          </ac:spMkLst>
        </pc:spChg>
        <pc:spChg chg="add mod">
          <ac:chgData name="Mark Bolger ( Momentum Consulting )" userId="5191d3a0-a879-4689-ad06-75e79f89cfa4" providerId="ADAL" clId="{CE2EF471-6FEA-4BF4-AF7D-B8EEF56C0CA1}" dt="2022-11-11T18:56:29.021" v="7960" actId="20577"/>
          <ac:spMkLst>
            <pc:docMk/>
            <pc:sldMk cId="1282432072" sldId="267"/>
            <ac:spMk id="38" creationId="{BF0A7CB2-C7C0-D301-5BFF-4573EC5DE374}"/>
          </ac:spMkLst>
        </pc:spChg>
        <pc:spChg chg="add mod">
          <ac:chgData name="Mark Bolger ( Momentum Consulting )" userId="5191d3a0-a879-4689-ad06-75e79f89cfa4" providerId="ADAL" clId="{CE2EF471-6FEA-4BF4-AF7D-B8EEF56C0CA1}" dt="2022-11-11T18:56:53.971" v="8014" actId="20577"/>
          <ac:spMkLst>
            <pc:docMk/>
            <pc:sldMk cId="1282432072" sldId="267"/>
            <ac:spMk id="39" creationId="{25159C80-A7EA-442A-71EE-C5E741142E93}"/>
          </ac:spMkLst>
        </pc:spChg>
        <pc:spChg chg="add mod">
          <ac:chgData name="Mark Bolger ( Momentum Consulting )" userId="5191d3a0-a879-4689-ad06-75e79f89cfa4" providerId="ADAL" clId="{CE2EF471-6FEA-4BF4-AF7D-B8EEF56C0CA1}" dt="2022-11-11T18:57:09.193" v="8032" actId="20577"/>
          <ac:spMkLst>
            <pc:docMk/>
            <pc:sldMk cId="1282432072" sldId="267"/>
            <ac:spMk id="40" creationId="{AE663AC9-68EE-5DB2-DE76-458F313336DC}"/>
          </ac:spMkLst>
        </pc:spChg>
        <pc:spChg chg="add mod">
          <ac:chgData name="Mark Bolger ( Momentum Consulting )" userId="5191d3a0-a879-4689-ad06-75e79f89cfa4" providerId="ADAL" clId="{CE2EF471-6FEA-4BF4-AF7D-B8EEF56C0CA1}" dt="2022-11-11T18:59:30.343" v="8045" actId="20577"/>
          <ac:spMkLst>
            <pc:docMk/>
            <pc:sldMk cId="1282432072" sldId="267"/>
            <ac:spMk id="41" creationId="{3DAEA8BC-A34C-E59A-7DED-27911942A6DD}"/>
          </ac:spMkLst>
        </pc:spChg>
        <pc:spChg chg="add mod">
          <ac:chgData name="Mark Bolger ( Momentum Consulting )" userId="5191d3a0-a879-4689-ad06-75e79f89cfa4" providerId="ADAL" clId="{CE2EF471-6FEA-4BF4-AF7D-B8EEF56C0CA1}" dt="2022-11-11T18:59:40.869" v="8068" actId="20577"/>
          <ac:spMkLst>
            <pc:docMk/>
            <pc:sldMk cId="1282432072" sldId="267"/>
            <ac:spMk id="42" creationId="{60FE36CB-2963-7CE0-D661-CB8AE6E27C9C}"/>
          </ac:spMkLst>
        </pc:spChg>
        <pc:spChg chg="add mod">
          <ac:chgData name="Mark Bolger ( Momentum Consulting )" userId="5191d3a0-a879-4689-ad06-75e79f89cfa4" providerId="ADAL" clId="{CE2EF471-6FEA-4BF4-AF7D-B8EEF56C0CA1}" dt="2022-11-11T18:59:47.053" v="8084" actId="20577"/>
          <ac:spMkLst>
            <pc:docMk/>
            <pc:sldMk cId="1282432072" sldId="267"/>
            <ac:spMk id="43" creationId="{EDAF9A0F-61B7-E9D5-8346-AECA59E5B0F0}"/>
          </ac:spMkLst>
        </pc:spChg>
        <pc:spChg chg="del mod">
          <ac:chgData name="Mark Bolger ( Momentum Consulting )" userId="5191d3a0-a879-4689-ad06-75e79f89cfa4" providerId="ADAL" clId="{CE2EF471-6FEA-4BF4-AF7D-B8EEF56C0CA1}" dt="2022-11-11T18:49:11.117" v="7592" actId="478"/>
          <ac:spMkLst>
            <pc:docMk/>
            <pc:sldMk cId="1282432072" sldId="267"/>
            <ac:spMk id="66" creationId="{00000000-0000-0000-0000-000000000000}"/>
          </ac:spMkLst>
        </pc:spChg>
        <pc:spChg chg="mod">
          <ac:chgData name="Mark Bolger ( Momentum Consulting )" userId="5191d3a0-a879-4689-ad06-75e79f89cfa4" providerId="ADAL" clId="{CE2EF471-6FEA-4BF4-AF7D-B8EEF56C0CA1}" dt="2022-11-11T18:46:24.480" v="7574" actId="207"/>
          <ac:spMkLst>
            <pc:docMk/>
            <pc:sldMk cId="1282432072" sldId="267"/>
            <ac:spMk id="244" creationId="{00000000-0000-0000-0000-000000000000}"/>
          </ac:spMkLst>
        </pc:spChg>
        <pc:spChg chg="mod">
          <ac:chgData name="Mark Bolger ( Momentum Consulting )" userId="5191d3a0-a879-4689-ad06-75e79f89cfa4" providerId="ADAL" clId="{CE2EF471-6FEA-4BF4-AF7D-B8EEF56C0CA1}" dt="2022-11-11T18:46:32.935" v="7575" actId="207"/>
          <ac:spMkLst>
            <pc:docMk/>
            <pc:sldMk cId="1282432072" sldId="267"/>
            <ac:spMk id="245" creationId="{00000000-0000-0000-0000-000000000000}"/>
          </ac:spMkLst>
        </pc:spChg>
        <pc:spChg chg="add del mod">
          <ac:chgData name="Mark Bolger ( Momentum Consulting )" userId="5191d3a0-a879-4689-ad06-75e79f89cfa4" providerId="ADAL" clId="{CE2EF471-6FEA-4BF4-AF7D-B8EEF56C0CA1}" dt="2022-11-11T18:53:03.646" v="7809" actId="478"/>
          <ac:spMkLst>
            <pc:docMk/>
            <pc:sldMk cId="1282432072" sldId="267"/>
            <ac:spMk id="246" creationId="{00000000-0000-0000-0000-000000000000}"/>
          </ac:spMkLst>
        </pc:spChg>
        <pc:spChg chg="mod">
          <ac:chgData name="Mark Bolger ( Momentum Consulting )" userId="5191d3a0-a879-4689-ad06-75e79f89cfa4" providerId="ADAL" clId="{CE2EF471-6FEA-4BF4-AF7D-B8EEF56C0CA1}" dt="2022-11-11T18:46:56.523" v="7577" actId="207"/>
          <ac:spMkLst>
            <pc:docMk/>
            <pc:sldMk cId="1282432072" sldId="267"/>
            <ac:spMk id="247" creationId="{00000000-0000-0000-0000-000000000000}"/>
          </ac:spMkLst>
        </pc:spChg>
        <pc:spChg chg="mod">
          <ac:chgData name="Mark Bolger ( Momentum Consulting )" userId="5191d3a0-a879-4689-ad06-75e79f89cfa4" providerId="ADAL" clId="{CE2EF471-6FEA-4BF4-AF7D-B8EEF56C0CA1}" dt="2022-11-11T18:48:49.135" v="7590" actId="207"/>
          <ac:spMkLst>
            <pc:docMk/>
            <pc:sldMk cId="1282432072" sldId="267"/>
            <ac:spMk id="251" creationId="{00000000-0000-0000-0000-000000000000}"/>
          </ac:spMkLst>
        </pc:spChg>
        <pc:spChg chg="del">
          <ac:chgData name="Mark Bolger ( Momentum Consulting )" userId="5191d3a0-a879-4689-ad06-75e79f89cfa4" providerId="ADAL" clId="{CE2EF471-6FEA-4BF4-AF7D-B8EEF56C0CA1}" dt="2022-11-11T18:49:44.633" v="7616" actId="478"/>
          <ac:spMkLst>
            <pc:docMk/>
            <pc:sldMk cId="1282432072" sldId="267"/>
            <ac:spMk id="254" creationId="{00000000-0000-0000-0000-000000000000}"/>
          </ac:spMkLst>
        </pc:spChg>
        <pc:spChg chg="del">
          <ac:chgData name="Mark Bolger ( Momentum Consulting )" userId="5191d3a0-a879-4689-ad06-75e79f89cfa4" providerId="ADAL" clId="{CE2EF471-6FEA-4BF4-AF7D-B8EEF56C0CA1}" dt="2022-11-11T18:49:46.119" v="7617" actId="478"/>
          <ac:spMkLst>
            <pc:docMk/>
            <pc:sldMk cId="1282432072" sldId="267"/>
            <ac:spMk id="256" creationId="{00000000-0000-0000-0000-000000000000}"/>
          </ac:spMkLst>
        </pc:spChg>
        <pc:spChg chg="del">
          <ac:chgData name="Mark Bolger ( Momentum Consulting )" userId="5191d3a0-a879-4689-ad06-75e79f89cfa4" providerId="ADAL" clId="{CE2EF471-6FEA-4BF4-AF7D-B8EEF56C0CA1}" dt="2022-11-11T18:49:43.777" v="7615" actId="478"/>
          <ac:spMkLst>
            <pc:docMk/>
            <pc:sldMk cId="1282432072" sldId="267"/>
            <ac:spMk id="257" creationId="{00000000-0000-0000-0000-000000000000}"/>
          </ac:spMkLst>
        </pc:spChg>
        <pc:spChg chg="del">
          <ac:chgData name="Mark Bolger ( Momentum Consulting )" userId="5191d3a0-a879-4689-ad06-75e79f89cfa4" providerId="ADAL" clId="{CE2EF471-6FEA-4BF4-AF7D-B8EEF56C0CA1}" dt="2022-11-11T18:53:20.714" v="7815" actId="478"/>
          <ac:spMkLst>
            <pc:docMk/>
            <pc:sldMk cId="1282432072" sldId="267"/>
            <ac:spMk id="259" creationId="{00000000-0000-0000-0000-000000000000}"/>
          </ac:spMkLst>
        </pc:spChg>
        <pc:spChg chg="del">
          <ac:chgData name="Mark Bolger ( Momentum Consulting )" userId="5191d3a0-a879-4689-ad06-75e79f89cfa4" providerId="ADAL" clId="{CE2EF471-6FEA-4BF4-AF7D-B8EEF56C0CA1}" dt="2022-11-11T18:53:23.849" v="7816" actId="478"/>
          <ac:spMkLst>
            <pc:docMk/>
            <pc:sldMk cId="1282432072" sldId="267"/>
            <ac:spMk id="261" creationId="{00000000-0000-0000-0000-000000000000}"/>
          </ac:spMkLst>
        </pc:spChg>
        <pc:spChg chg="del">
          <ac:chgData name="Mark Bolger ( Momentum Consulting )" userId="5191d3a0-a879-4689-ad06-75e79f89cfa4" providerId="ADAL" clId="{CE2EF471-6FEA-4BF4-AF7D-B8EEF56C0CA1}" dt="2022-11-11T18:52:49.545" v="7796" actId="478"/>
          <ac:spMkLst>
            <pc:docMk/>
            <pc:sldMk cId="1282432072" sldId="267"/>
            <ac:spMk id="262" creationId="{00000000-0000-0000-0000-000000000000}"/>
          </ac:spMkLst>
        </pc:spChg>
        <pc:spChg chg="del">
          <ac:chgData name="Mark Bolger ( Momentum Consulting )" userId="5191d3a0-a879-4689-ad06-75e79f89cfa4" providerId="ADAL" clId="{CE2EF471-6FEA-4BF4-AF7D-B8EEF56C0CA1}" dt="2022-11-11T18:53:18.049" v="7813" actId="478"/>
          <ac:spMkLst>
            <pc:docMk/>
            <pc:sldMk cId="1282432072" sldId="267"/>
            <ac:spMk id="264" creationId="{00000000-0000-0000-0000-000000000000}"/>
          </ac:spMkLst>
        </pc:spChg>
        <pc:spChg chg="del">
          <ac:chgData name="Mark Bolger ( Momentum Consulting )" userId="5191d3a0-a879-4689-ad06-75e79f89cfa4" providerId="ADAL" clId="{CE2EF471-6FEA-4BF4-AF7D-B8EEF56C0CA1}" dt="2022-11-11T18:53:19.081" v="7814" actId="478"/>
          <ac:spMkLst>
            <pc:docMk/>
            <pc:sldMk cId="1282432072" sldId="267"/>
            <ac:spMk id="266" creationId="{00000000-0000-0000-0000-000000000000}"/>
          </ac:spMkLst>
        </pc:spChg>
        <pc:spChg chg="del">
          <ac:chgData name="Mark Bolger ( Momentum Consulting )" userId="5191d3a0-a879-4689-ad06-75e79f89cfa4" providerId="ADAL" clId="{CE2EF471-6FEA-4BF4-AF7D-B8EEF56C0CA1}" dt="2022-11-11T18:52:50.789" v="7798" actId="478"/>
          <ac:spMkLst>
            <pc:docMk/>
            <pc:sldMk cId="1282432072" sldId="267"/>
            <ac:spMk id="267" creationId="{00000000-0000-0000-0000-000000000000}"/>
          </ac:spMkLst>
        </pc:spChg>
        <pc:spChg chg="del">
          <ac:chgData name="Mark Bolger ( Momentum Consulting )" userId="5191d3a0-a879-4689-ad06-75e79f89cfa4" providerId="ADAL" clId="{CE2EF471-6FEA-4BF4-AF7D-B8EEF56C0CA1}" dt="2022-11-11T18:53:15.544" v="7811" actId="478"/>
          <ac:spMkLst>
            <pc:docMk/>
            <pc:sldMk cId="1282432072" sldId="267"/>
            <ac:spMk id="269" creationId="{00000000-0000-0000-0000-000000000000}"/>
          </ac:spMkLst>
        </pc:spChg>
        <pc:spChg chg="del">
          <ac:chgData name="Mark Bolger ( Momentum Consulting )" userId="5191d3a0-a879-4689-ad06-75e79f89cfa4" providerId="ADAL" clId="{CE2EF471-6FEA-4BF4-AF7D-B8EEF56C0CA1}" dt="2022-11-11T18:53:16.796" v="7812" actId="478"/>
          <ac:spMkLst>
            <pc:docMk/>
            <pc:sldMk cId="1282432072" sldId="267"/>
            <ac:spMk id="271" creationId="{00000000-0000-0000-0000-000000000000}"/>
          </ac:spMkLst>
        </pc:spChg>
        <pc:spChg chg="del">
          <ac:chgData name="Mark Bolger ( Momentum Consulting )" userId="5191d3a0-a879-4689-ad06-75e79f89cfa4" providerId="ADAL" clId="{CE2EF471-6FEA-4BF4-AF7D-B8EEF56C0CA1}" dt="2022-11-11T18:52:52.193" v="7800" actId="478"/>
          <ac:spMkLst>
            <pc:docMk/>
            <pc:sldMk cId="1282432072" sldId="267"/>
            <ac:spMk id="272" creationId="{00000000-0000-0000-0000-000000000000}"/>
          </ac:spMkLst>
        </pc:spChg>
        <pc:spChg chg="del">
          <ac:chgData name="Mark Bolger ( Momentum Consulting )" userId="5191d3a0-a879-4689-ad06-75e79f89cfa4" providerId="ADAL" clId="{CE2EF471-6FEA-4BF4-AF7D-B8EEF56C0CA1}" dt="2022-11-11T18:53:00.327" v="7807" actId="478"/>
          <ac:spMkLst>
            <pc:docMk/>
            <pc:sldMk cId="1282432072" sldId="267"/>
            <ac:spMk id="274" creationId="{00000000-0000-0000-0000-000000000000}"/>
          </ac:spMkLst>
        </pc:spChg>
        <pc:spChg chg="del">
          <ac:chgData name="Mark Bolger ( Momentum Consulting )" userId="5191d3a0-a879-4689-ad06-75e79f89cfa4" providerId="ADAL" clId="{CE2EF471-6FEA-4BF4-AF7D-B8EEF56C0CA1}" dt="2022-11-11T18:53:06.325" v="7810" actId="478"/>
          <ac:spMkLst>
            <pc:docMk/>
            <pc:sldMk cId="1282432072" sldId="267"/>
            <ac:spMk id="276" creationId="{00000000-0000-0000-0000-000000000000}"/>
          </ac:spMkLst>
        </pc:spChg>
        <pc:spChg chg="del">
          <ac:chgData name="Mark Bolger ( Momentum Consulting )" userId="5191d3a0-a879-4689-ad06-75e79f89cfa4" providerId="ADAL" clId="{CE2EF471-6FEA-4BF4-AF7D-B8EEF56C0CA1}" dt="2022-11-11T18:49:13.994" v="7595" actId="478"/>
          <ac:spMkLst>
            <pc:docMk/>
            <pc:sldMk cId="1282432072" sldId="267"/>
            <ac:spMk id="277" creationId="{00000000-0000-0000-0000-000000000000}"/>
          </ac:spMkLst>
        </pc:spChg>
        <pc:spChg chg="del">
          <ac:chgData name="Mark Bolger ( Momentum Consulting )" userId="5191d3a0-a879-4689-ad06-75e79f89cfa4" providerId="ADAL" clId="{CE2EF471-6FEA-4BF4-AF7D-B8EEF56C0CA1}" dt="2022-11-11T18:52:57.584" v="7805" actId="478"/>
          <ac:spMkLst>
            <pc:docMk/>
            <pc:sldMk cId="1282432072" sldId="267"/>
            <ac:spMk id="278" creationId="{00000000-0000-0000-0000-000000000000}"/>
          </ac:spMkLst>
        </pc:spChg>
        <pc:spChg chg="del">
          <ac:chgData name="Mark Bolger ( Momentum Consulting )" userId="5191d3a0-a879-4689-ad06-75e79f89cfa4" providerId="ADAL" clId="{CE2EF471-6FEA-4BF4-AF7D-B8EEF56C0CA1}" dt="2022-11-11T18:52:56.882" v="7804" actId="478"/>
          <ac:spMkLst>
            <pc:docMk/>
            <pc:sldMk cId="1282432072" sldId="267"/>
            <ac:spMk id="279" creationId="{00000000-0000-0000-0000-000000000000}"/>
          </ac:spMkLst>
        </pc:spChg>
        <pc:spChg chg="del">
          <ac:chgData name="Mark Bolger ( Momentum Consulting )" userId="5191d3a0-a879-4689-ad06-75e79f89cfa4" providerId="ADAL" clId="{CE2EF471-6FEA-4BF4-AF7D-B8EEF56C0CA1}" dt="2022-11-11T18:52:59.238" v="7806" actId="478"/>
          <ac:spMkLst>
            <pc:docMk/>
            <pc:sldMk cId="1282432072" sldId="267"/>
            <ac:spMk id="281" creationId="{00000000-0000-0000-0000-000000000000}"/>
          </ac:spMkLst>
        </pc:spChg>
        <pc:spChg chg="del">
          <ac:chgData name="Mark Bolger ( Momentum Consulting )" userId="5191d3a0-a879-4689-ad06-75e79f89cfa4" providerId="ADAL" clId="{CE2EF471-6FEA-4BF4-AF7D-B8EEF56C0CA1}" dt="2022-11-11T18:49:10.025" v="7591" actId="478"/>
          <ac:spMkLst>
            <pc:docMk/>
            <pc:sldMk cId="1282432072" sldId="267"/>
            <ac:spMk id="282" creationId="{00000000-0000-0000-0000-000000000000}"/>
          </ac:spMkLst>
        </pc:spChg>
        <pc:spChg chg="del">
          <ac:chgData name="Mark Bolger ( Momentum Consulting )" userId="5191d3a0-a879-4689-ad06-75e79f89cfa4" providerId="ADAL" clId="{CE2EF471-6FEA-4BF4-AF7D-B8EEF56C0CA1}" dt="2022-11-11T18:52:51.422" v="7799" actId="478"/>
          <ac:spMkLst>
            <pc:docMk/>
            <pc:sldMk cId="1282432072" sldId="267"/>
            <ac:spMk id="582" creationId="{00000000-0000-0000-0000-000000000000}"/>
          </ac:spMkLst>
        </pc:spChg>
        <pc:spChg chg="del">
          <ac:chgData name="Mark Bolger ( Momentum Consulting )" userId="5191d3a0-a879-4689-ad06-75e79f89cfa4" providerId="ADAL" clId="{CE2EF471-6FEA-4BF4-AF7D-B8EEF56C0CA1}" dt="2022-11-11T18:52:50.177" v="7797" actId="478"/>
          <ac:spMkLst>
            <pc:docMk/>
            <pc:sldMk cId="1282432072" sldId="267"/>
            <ac:spMk id="583" creationId="{00000000-0000-0000-0000-000000000000}"/>
          </ac:spMkLst>
        </pc:spChg>
        <pc:spChg chg="del">
          <ac:chgData name="Mark Bolger ( Momentum Consulting )" userId="5191d3a0-a879-4689-ad06-75e79f89cfa4" providerId="ADAL" clId="{CE2EF471-6FEA-4BF4-AF7D-B8EEF56C0CA1}" dt="2022-11-11T18:52:48.953" v="7795" actId="478"/>
          <ac:spMkLst>
            <pc:docMk/>
            <pc:sldMk cId="1282432072" sldId="267"/>
            <ac:spMk id="584" creationId="{00000000-0000-0000-0000-000000000000}"/>
          </ac:spMkLst>
        </pc:spChg>
        <pc:spChg chg="del">
          <ac:chgData name="Mark Bolger ( Momentum Consulting )" userId="5191d3a0-a879-4689-ad06-75e79f89cfa4" providerId="ADAL" clId="{CE2EF471-6FEA-4BF4-AF7D-B8EEF56C0CA1}" dt="2022-11-11T18:49:11.951" v="7593" actId="478"/>
          <ac:spMkLst>
            <pc:docMk/>
            <pc:sldMk cId="1282432072" sldId="267"/>
            <ac:spMk id="585" creationId="{00000000-0000-0000-0000-000000000000}"/>
          </ac:spMkLst>
        </pc:spChg>
        <pc:spChg chg="del">
          <ac:chgData name="Mark Bolger ( Momentum Consulting )" userId="5191d3a0-a879-4689-ad06-75e79f89cfa4" providerId="ADAL" clId="{CE2EF471-6FEA-4BF4-AF7D-B8EEF56C0CA1}" dt="2022-11-11T18:49:41.774" v="7613" actId="478"/>
          <ac:spMkLst>
            <pc:docMk/>
            <pc:sldMk cId="1282432072" sldId="267"/>
            <ac:spMk id="586" creationId="{00000000-0000-0000-0000-000000000000}"/>
          </ac:spMkLst>
        </pc:spChg>
        <pc:spChg chg="del">
          <ac:chgData name="Mark Bolger ( Momentum Consulting )" userId="5191d3a0-a879-4689-ad06-75e79f89cfa4" providerId="ADAL" clId="{CE2EF471-6FEA-4BF4-AF7D-B8EEF56C0CA1}" dt="2022-11-11T18:49:42.808" v="7614" actId="478"/>
          <ac:spMkLst>
            <pc:docMk/>
            <pc:sldMk cId="1282432072" sldId="267"/>
            <ac:spMk id="587" creationId="{00000000-0000-0000-0000-000000000000}"/>
          </ac:spMkLst>
        </pc:spChg>
        <pc:spChg chg="del">
          <ac:chgData name="Mark Bolger ( Momentum Consulting )" userId="5191d3a0-a879-4689-ad06-75e79f89cfa4" providerId="ADAL" clId="{CE2EF471-6FEA-4BF4-AF7D-B8EEF56C0CA1}" dt="2022-11-11T18:52:55.029" v="7803" actId="478"/>
          <ac:spMkLst>
            <pc:docMk/>
            <pc:sldMk cId="1282432072" sldId="267"/>
            <ac:spMk id="588" creationId="{00000000-0000-0000-0000-000000000000}"/>
          </ac:spMkLst>
        </pc:spChg>
        <pc:spChg chg="del">
          <ac:chgData name="Mark Bolger ( Momentum Consulting )" userId="5191d3a0-a879-4689-ad06-75e79f89cfa4" providerId="ADAL" clId="{CE2EF471-6FEA-4BF4-AF7D-B8EEF56C0CA1}" dt="2022-11-11T18:52:53.648" v="7802" actId="478"/>
          <ac:spMkLst>
            <pc:docMk/>
            <pc:sldMk cId="1282432072" sldId="267"/>
            <ac:spMk id="589" creationId="{00000000-0000-0000-0000-000000000000}"/>
          </ac:spMkLst>
        </pc:spChg>
        <pc:spChg chg="del">
          <ac:chgData name="Mark Bolger ( Momentum Consulting )" userId="5191d3a0-a879-4689-ad06-75e79f89cfa4" providerId="ADAL" clId="{CE2EF471-6FEA-4BF4-AF7D-B8EEF56C0CA1}" dt="2022-11-11T18:52:52.752" v="7801" actId="478"/>
          <ac:spMkLst>
            <pc:docMk/>
            <pc:sldMk cId="1282432072" sldId="267"/>
            <ac:spMk id="590" creationId="{00000000-0000-0000-0000-000000000000}"/>
          </ac:spMkLst>
        </pc:spChg>
        <pc:spChg chg="del">
          <ac:chgData name="Mark Bolger ( Momentum Consulting )" userId="5191d3a0-a879-4689-ad06-75e79f89cfa4" providerId="ADAL" clId="{CE2EF471-6FEA-4BF4-AF7D-B8EEF56C0CA1}" dt="2022-11-11T18:49:12.864" v="7594" actId="478"/>
          <ac:spMkLst>
            <pc:docMk/>
            <pc:sldMk cId="1282432072" sldId="267"/>
            <ac:spMk id="591" creationId="{00000000-0000-0000-0000-000000000000}"/>
          </ac:spMkLst>
        </pc:spChg>
        <pc:spChg chg="del">
          <ac:chgData name="Mark Bolger ( Momentum Consulting )" userId="5191d3a0-a879-4689-ad06-75e79f89cfa4" providerId="ADAL" clId="{CE2EF471-6FEA-4BF4-AF7D-B8EEF56C0CA1}" dt="2022-11-11T18:50:03.387" v="7618" actId="478"/>
          <ac:spMkLst>
            <pc:docMk/>
            <pc:sldMk cId="1282432072" sldId="267"/>
            <ac:spMk id="592" creationId="{00000000-0000-0000-0000-000000000000}"/>
          </ac:spMkLst>
        </pc:spChg>
        <pc:spChg chg="del">
          <ac:chgData name="Mark Bolger ( Momentum Consulting )" userId="5191d3a0-a879-4689-ad06-75e79f89cfa4" providerId="ADAL" clId="{CE2EF471-6FEA-4BF4-AF7D-B8EEF56C0CA1}" dt="2022-11-11T18:50:05.381" v="7619" actId="478"/>
          <ac:spMkLst>
            <pc:docMk/>
            <pc:sldMk cId="1282432072" sldId="267"/>
            <ac:spMk id="593" creationId="{00000000-0000-0000-0000-000000000000}"/>
          </ac:spMkLst>
        </pc:spChg>
        <pc:spChg chg="mod">
          <ac:chgData name="Mark Bolger ( Momentum Consulting )" userId="5191d3a0-a879-4689-ad06-75e79f89cfa4" providerId="ADAL" clId="{CE2EF471-6FEA-4BF4-AF7D-B8EEF56C0CA1}" dt="2022-11-11T18:48:15.125" v="7589" actId="207"/>
          <ac:spMkLst>
            <pc:docMk/>
            <pc:sldMk cId="1282432072" sldId="267"/>
            <ac:spMk id="594" creationId="{00000000-0000-0000-0000-000000000000}"/>
          </ac:spMkLst>
        </pc:spChg>
        <pc:spChg chg="mod">
          <ac:chgData name="Mark Bolger ( Momentum Consulting )" userId="5191d3a0-a879-4689-ad06-75e79f89cfa4" providerId="ADAL" clId="{CE2EF471-6FEA-4BF4-AF7D-B8EEF56C0CA1}" dt="2022-11-11T18:52:29.115" v="7793" actId="207"/>
          <ac:spMkLst>
            <pc:docMk/>
            <pc:sldMk cId="1282432072" sldId="267"/>
            <ac:spMk id="595" creationId="{00000000-0000-0000-0000-000000000000}"/>
          </ac:spMkLst>
        </pc:spChg>
        <pc:spChg chg="del">
          <ac:chgData name="Mark Bolger ( Momentum Consulting )" userId="5191d3a0-a879-4689-ad06-75e79f89cfa4" providerId="ADAL" clId="{CE2EF471-6FEA-4BF4-AF7D-B8EEF56C0CA1}" dt="2022-11-11T18:49:37.980" v="7612" actId="478"/>
          <ac:spMkLst>
            <pc:docMk/>
            <pc:sldMk cId="1282432072" sldId="267"/>
            <ac:spMk id="596" creationId="{00000000-0000-0000-0000-000000000000}"/>
          </ac:spMkLst>
        </pc:spChg>
        <pc:spChg chg="del mod">
          <ac:chgData name="Mark Bolger ( Momentum Consulting )" userId="5191d3a0-a879-4689-ad06-75e79f89cfa4" providerId="ADAL" clId="{CE2EF471-6FEA-4BF4-AF7D-B8EEF56C0CA1}" dt="2022-11-11T18:49:36.679" v="7611" actId="478"/>
          <ac:spMkLst>
            <pc:docMk/>
            <pc:sldMk cId="1282432072" sldId="267"/>
            <ac:spMk id="597" creationId="{00000000-0000-0000-0000-000000000000}"/>
          </ac:spMkLst>
        </pc:spChg>
        <pc:spChg chg="del">
          <ac:chgData name="Mark Bolger ( Momentum Consulting )" userId="5191d3a0-a879-4689-ad06-75e79f89cfa4" providerId="ADAL" clId="{CE2EF471-6FEA-4BF4-AF7D-B8EEF56C0CA1}" dt="2022-11-11T18:49:33.232" v="7609" actId="478"/>
          <ac:spMkLst>
            <pc:docMk/>
            <pc:sldMk cId="1282432072" sldId="267"/>
            <ac:spMk id="598" creationId="{00000000-0000-0000-0000-000000000000}"/>
          </ac:spMkLst>
        </pc:spChg>
        <pc:spChg chg="del mod">
          <ac:chgData name="Mark Bolger ( Momentum Consulting )" userId="5191d3a0-a879-4689-ad06-75e79f89cfa4" providerId="ADAL" clId="{CE2EF471-6FEA-4BF4-AF7D-B8EEF56C0CA1}" dt="2022-11-11T18:49:35.037" v="7610" actId="478"/>
          <ac:spMkLst>
            <pc:docMk/>
            <pc:sldMk cId="1282432072" sldId="267"/>
            <ac:spMk id="599" creationId="{00000000-0000-0000-0000-000000000000}"/>
          </ac:spMkLst>
        </pc:spChg>
        <pc:spChg chg="del">
          <ac:chgData name="Mark Bolger ( Momentum Consulting )" userId="5191d3a0-a879-4689-ad06-75e79f89cfa4" providerId="ADAL" clId="{CE2EF471-6FEA-4BF4-AF7D-B8EEF56C0CA1}" dt="2022-11-11T18:49:29.687" v="7607" actId="478"/>
          <ac:spMkLst>
            <pc:docMk/>
            <pc:sldMk cId="1282432072" sldId="267"/>
            <ac:spMk id="600" creationId="{00000000-0000-0000-0000-000000000000}"/>
          </ac:spMkLst>
        </pc:spChg>
        <pc:spChg chg="del mod">
          <ac:chgData name="Mark Bolger ( Momentum Consulting )" userId="5191d3a0-a879-4689-ad06-75e79f89cfa4" providerId="ADAL" clId="{CE2EF471-6FEA-4BF4-AF7D-B8EEF56C0CA1}" dt="2022-11-11T18:49:30.623" v="7608" actId="478"/>
          <ac:spMkLst>
            <pc:docMk/>
            <pc:sldMk cId="1282432072" sldId="267"/>
            <ac:spMk id="601" creationId="{00000000-0000-0000-0000-000000000000}"/>
          </ac:spMkLst>
        </pc:spChg>
        <pc:spChg chg="del">
          <ac:chgData name="Mark Bolger ( Momentum Consulting )" userId="5191d3a0-a879-4689-ad06-75e79f89cfa4" providerId="ADAL" clId="{CE2EF471-6FEA-4BF4-AF7D-B8EEF56C0CA1}" dt="2022-11-11T18:49:24.760" v="7604" actId="478"/>
          <ac:spMkLst>
            <pc:docMk/>
            <pc:sldMk cId="1282432072" sldId="267"/>
            <ac:spMk id="602" creationId="{00000000-0000-0000-0000-000000000000}"/>
          </ac:spMkLst>
        </pc:spChg>
        <pc:spChg chg="del mod">
          <ac:chgData name="Mark Bolger ( Momentum Consulting )" userId="5191d3a0-a879-4689-ad06-75e79f89cfa4" providerId="ADAL" clId="{CE2EF471-6FEA-4BF4-AF7D-B8EEF56C0CA1}" dt="2022-11-11T18:49:25.739" v="7605" actId="478"/>
          <ac:spMkLst>
            <pc:docMk/>
            <pc:sldMk cId="1282432072" sldId="267"/>
            <ac:spMk id="603" creationId="{00000000-0000-0000-0000-000000000000}"/>
          </ac:spMkLst>
        </pc:spChg>
        <pc:spChg chg="del">
          <ac:chgData name="Mark Bolger ( Momentum Consulting )" userId="5191d3a0-a879-4689-ad06-75e79f89cfa4" providerId="ADAL" clId="{CE2EF471-6FEA-4BF4-AF7D-B8EEF56C0CA1}" dt="2022-11-11T18:49:23.680" v="7603" actId="478"/>
          <ac:spMkLst>
            <pc:docMk/>
            <pc:sldMk cId="1282432072" sldId="267"/>
            <ac:spMk id="604" creationId="{00000000-0000-0000-0000-000000000000}"/>
          </ac:spMkLst>
        </pc:spChg>
        <pc:spChg chg="del">
          <ac:chgData name="Mark Bolger ( Momentum Consulting )" userId="5191d3a0-a879-4689-ad06-75e79f89cfa4" providerId="ADAL" clId="{CE2EF471-6FEA-4BF4-AF7D-B8EEF56C0CA1}" dt="2022-11-11T18:49:22.517" v="7602" actId="478"/>
          <ac:spMkLst>
            <pc:docMk/>
            <pc:sldMk cId="1282432072" sldId="267"/>
            <ac:spMk id="605" creationId="{00000000-0000-0000-0000-000000000000}"/>
          </ac:spMkLst>
        </pc:spChg>
        <pc:spChg chg="del">
          <ac:chgData name="Mark Bolger ( Momentum Consulting )" userId="5191d3a0-a879-4689-ad06-75e79f89cfa4" providerId="ADAL" clId="{CE2EF471-6FEA-4BF4-AF7D-B8EEF56C0CA1}" dt="2022-11-11T18:49:21.101" v="7601" actId="478"/>
          <ac:spMkLst>
            <pc:docMk/>
            <pc:sldMk cId="1282432072" sldId="267"/>
            <ac:spMk id="606" creationId="{00000000-0000-0000-0000-000000000000}"/>
          </ac:spMkLst>
        </pc:spChg>
        <pc:spChg chg="del mod">
          <ac:chgData name="Mark Bolger ( Momentum Consulting )" userId="5191d3a0-a879-4689-ad06-75e79f89cfa4" providerId="ADAL" clId="{CE2EF471-6FEA-4BF4-AF7D-B8EEF56C0CA1}" dt="2022-11-11T18:49:19.744" v="7600" actId="478"/>
          <ac:spMkLst>
            <pc:docMk/>
            <pc:sldMk cId="1282432072" sldId="267"/>
            <ac:spMk id="607" creationId="{00000000-0000-0000-0000-000000000000}"/>
          </ac:spMkLst>
        </pc:spChg>
        <pc:spChg chg="del">
          <ac:chgData name="Mark Bolger ( Momentum Consulting )" userId="5191d3a0-a879-4689-ad06-75e79f89cfa4" providerId="ADAL" clId="{CE2EF471-6FEA-4BF4-AF7D-B8EEF56C0CA1}" dt="2022-11-11T18:49:17.933" v="7599" actId="478"/>
          <ac:spMkLst>
            <pc:docMk/>
            <pc:sldMk cId="1282432072" sldId="267"/>
            <ac:spMk id="608" creationId="{00000000-0000-0000-0000-000000000000}"/>
          </ac:spMkLst>
        </pc:spChg>
        <pc:spChg chg="del mod">
          <ac:chgData name="Mark Bolger ( Momentum Consulting )" userId="5191d3a0-a879-4689-ad06-75e79f89cfa4" providerId="ADAL" clId="{CE2EF471-6FEA-4BF4-AF7D-B8EEF56C0CA1}" dt="2022-11-11T18:49:16.674" v="7598" actId="478"/>
          <ac:spMkLst>
            <pc:docMk/>
            <pc:sldMk cId="1282432072" sldId="267"/>
            <ac:spMk id="609" creationId="{00000000-0000-0000-0000-000000000000}"/>
          </ac:spMkLst>
        </pc:spChg>
        <pc:grpChg chg="add mod">
          <ac:chgData name="Mark Bolger ( Momentum Consulting )" userId="5191d3a0-a879-4689-ad06-75e79f89cfa4" providerId="ADAL" clId="{CE2EF471-6FEA-4BF4-AF7D-B8EEF56C0CA1}" dt="2022-11-11T18:54:43.371" v="7879" actId="1038"/>
          <ac:grpSpMkLst>
            <pc:docMk/>
            <pc:sldMk cId="1282432072" sldId="267"/>
            <ac:grpSpMk id="11" creationId="{5E4501A9-F79D-BCD3-34D4-144964A35D3D}"/>
          </ac:grpSpMkLst>
        </pc:grpChg>
        <pc:grpChg chg="add mod">
          <ac:chgData name="Mark Bolger ( Momentum Consulting )" userId="5191d3a0-a879-4689-ad06-75e79f89cfa4" providerId="ADAL" clId="{CE2EF471-6FEA-4BF4-AF7D-B8EEF56C0CA1}" dt="2022-11-11T18:54:43.371" v="7879" actId="1038"/>
          <ac:grpSpMkLst>
            <pc:docMk/>
            <pc:sldMk cId="1282432072" sldId="267"/>
            <ac:grpSpMk id="14" creationId="{E09DE837-94F4-5362-63CA-AC067A6633D7}"/>
          </ac:grpSpMkLst>
        </pc:grpChg>
        <pc:grpChg chg="add mod">
          <ac:chgData name="Mark Bolger ( Momentum Consulting )" userId="5191d3a0-a879-4689-ad06-75e79f89cfa4" providerId="ADAL" clId="{CE2EF471-6FEA-4BF4-AF7D-B8EEF56C0CA1}" dt="2022-11-11T18:54:43.371" v="7879" actId="1038"/>
          <ac:grpSpMkLst>
            <pc:docMk/>
            <pc:sldMk cId="1282432072" sldId="267"/>
            <ac:grpSpMk id="17" creationId="{31B1BD66-0126-06F4-FCFE-E4C80D3DBBB9}"/>
          </ac:grpSpMkLst>
        </pc:grpChg>
        <pc:grpChg chg="add mod">
          <ac:chgData name="Mark Bolger ( Momentum Consulting )" userId="5191d3a0-a879-4689-ad06-75e79f89cfa4" providerId="ADAL" clId="{CE2EF471-6FEA-4BF4-AF7D-B8EEF56C0CA1}" dt="2022-11-11T18:54:43.371" v="7879" actId="1038"/>
          <ac:grpSpMkLst>
            <pc:docMk/>
            <pc:sldMk cId="1282432072" sldId="267"/>
            <ac:grpSpMk id="20" creationId="{2EA7C59E-A15C-A831-CAFC-07656045FE37}"/>
          </ac:grpSpMkLst>
        </pc:grpChg>
        <pc:grpChg chg="add mod">
          <ac:chgData name="Mark Bolger ( Momentum Consulting )" userId="5191d3a0-a879-4689-ad06-75e79f89cfa4" providerId="ADAL" clId="{CE2EF471-6FEA-4BF4-AF7D-B8EEF56C0CA1}" dt="2022-11-11T18:54:43.371" v="7879" actId="1038"/>
          <ac:grpSpMkLst>
            <pc:docMk/>
            <pc:sldMk cId="1282432072" sldId="267"/>
            <ac:grpSpMk id="23" creationId="{31AFE935-1B48-BCAE-CE33-A0C9774D89FC}"/>
          </ac:grpSpMkLst>
        </pc:grpChg>
        <pc:grpChg chg="add mod">
          <ac:chgData name="Mark Bolger ( Momentum Consulting )" userId="5191d3a0-a879-4689-ad06-75e79f89cfa4" providerId="ADAL" clId="{CE2EF471-6FEA-4BF4-AF7D-B8EEF56C0CA1}" dt="2022-11-11T18:54:43.371" v="7879" actId="1038"/>
          <ac:grpSpMkLst>
            <pc:docMk/>
            <pc:sldMk cId="1282432072" sldId="267"/>
            <ac:grpSpMk id="26" creationId="{CE0A03B3-2081-AA88-8A28-747209ECCAC2}"/>
          </ac:grpSpMkLst>
        </pc:grpChg>
        <pc:grpChg chg="add mod">
          <ac:chgData name="Mark Bolger ( Momentum Consulting )" userId="5191d3a0-a879-4689-ad06-75e79f89cfa4" providerId="ADAL" clId="{CE2EF471-6FEA-4BF4-AF7D-B8EEF56C0CA1}" dt="2022-11-11T18:54:43.371" v="7879" actId="1038"/>
          <ac:grpSpMkLst>
            <pc:docMk/>
            <pc:sldMk cId="1282432072" sldId="267"/>
            <ac:grpSpMk id="29" creationId="{E762B29C-E68B-DD55-03B6-284D5B66D63A}"/>
          </ac:grpSpMkLst>
        </pc:grpChg>
        <pc:grpChg chg="add mod">
          <ac:chgData name="Mark Bolger ( Momentum Consulting )" userId="5191d3a0-a879-4689-ad06-75e79f89cfa4" providerId="ADAL" clId="{CE2EF471-6FEA-4BF4-AF7D-B8EEF56C0CA1}" dt="2022-11-11T18:54:43.371" v="7879" actId="1038"/>
          <ac:grpSpMkLst>
            <pc:docMk/>
            <pc:sldMk cId="1282432072" sldId="267"/>
            <ac:grpSpMk id="32" creationId="{A3844850-C696-D431-A8A0-E0B9BA6022B4}"/>
          </ac:grpSpMkLst>
        </pc:grpChg>
        <pc:picChg chg="add mod">
          <ac:chgData name="Mark Bolger ( Momentum Consulting )" userId="5191d3a0-a879-4689-ad06-75e79f89cfa4" providerId="ADAL" clId="{CE2EF471-6FEA-4BF4-AF7D-B8EEF56C0CA1}" dt="2022-11-11T18:46:08.609" v="7571" actId="1076"/>
          <ac:picMkLst>
            <pc:docMk/>
            <pc:sldMk cId="1282432072" sldId="267"/>
            <ac:picMk id="3" creationId="{6C0F3835-72D3-153D-05C8-01B59B3B33D2}"/>
          </ac:picMkLst>
        </pc:picChg>
        <pc:picChg chg="add del mod">
          <ac:chgData name="Mark Bolger ( Momentum Consulting )" userId="5191d3a0-a879-4689-ad06-75e79f89cfa4" providerId="ADAL" clId="{CE2EF471-6FEA-4BF4-AF7D-B8EEF56C0CA1}" dt="2022-11-11T18:59:52.958" v="8085" actId="478"/>
          <ac:picMkLst>
            <pc:docMk/>
            <pc:sldMk cId="1282432072" sldId="267"/>
            <ac:picMk id="5" creationId="{878129BC-5CF2-79E4-7156-59A16D1C1FA4}"/>
          </ac:picMkLst>
        </pc:picChg>
        <pc:picChg chg="add mod">
          <ac:chgData name="Mark Bolger ( Momentum Consulting )" userId="5191d3a0-a879-4689-ad06-75e79f89cfa4" providerId="ADAL" clId="{CE2EF471-6FEA-4BF4-AF7D-B8EEF56C0CA1}" dt="2022-11-11T18:50:37.093" v="7624" actId="207"/>
          <ac:picMkLst>
            <pc:docMk/>
            <pc:sldMk cId="1282432072" sldId="267"/>
            <ac:picMk id="7" creationId="{CF690B4B-A994-F5EC-AAC7-E200AAD00670}"/>
          </ac:picMkLst>
        </pc:picChg>
      </pc:sldChg>
      <pc:sldChg chg="delSp modSp del mod addCm">
        <pc:chgData name="Mark Bolger ( Momentum Consulting )" userId="5191d3a0-a879-4689-ad06-75e79f89cfa4" providerId="ADAL" clId="{CE2EF471-6FEA-4BF4-AF7D-B8EEF56C0CA1}" dt="2022-11-11T12:38:15.661" v="443" actId="2696"/>
        <pc:sldMkLst>
          <pc:docMk/>
          <pc:sldMk cId="4080054308" sldId="4270"/>
        </pc:sldMkLst>
        <pc:picChg chg="del mod">
          <ac:chgData name="Mark Bolger ( Momentum Consulting )" userId="5191d3a0-a879-4689-ad06-75e79f89cfa4" providerId="ADAL" clId="{CE2EF471-6FEA-4BF4-AF7D-B8EEF56C0CA1}" dt="2022-10-28T17:35:39.411" v="1" actId="478"/>
          <ac:picMkLst>
            <pc:docMk/>
            <pc:sldMk cId="4080054308" sldId="4270"/>
            <ac:picMk id="15" creationId="{01CF472C-42B0-7298-A4CB-DA5F039BB1C0}"/>
          </ac:picMkLst>
        </pc:picChg>
      </pc:sldChg>
      <pc:sldChg chg="modSp del mod ord">
        <pc:chgData name="Mark Bolger ( Momentum Consulting )" userId="5191d3a0-a879-4689-ad06-75e79f89cfa4" providerId="ADAL" clId="{CE2EF471-6FEA-4BF4-AF7D-B8EEF56C0CA1}" dt="2022-11-11T20:25:40.531" v="10109" actId="2696"/>
        <pc:sldMkLst>
          <pc:docMk/>
          <pc:sldMk cId="259500589" sldId="4273"/>
        </pc:sldMkLst>
        <pc:spChg chg="mod">
          <ac:chgData name="Mark Bolger ( Momentum Consulting )" userId="5191d3a0-a879-4689-ad06-75e79f89cfa4" providerId="ADAL" clId="{CE2EF471-6FEA-4BF4-AF7D-B8EEF56C0CA1}" dt="2022-11-11T20:19:48.130" v="9924"/>
          <ac:spMkLst>
            <pc:docMk/>
            <pc:sldMk cId="259500589" sldId="4273"/>
            <ac:spMk id="4" creationId="{F98FAC07-5647-0B4B-AD26-E78E3A698A1E}"/>
          </ac:spMkLst>
        </pc:spChg>
        <pc:spChg chg="mod">
          <ac:chgData name="Mark Bolger ( Momentum Consulting )" userId="5191d3a0-a879-4689-ad06-75e79f89cfa4" providerId="ADAL" clId="{CE2EF471-6FEA-4BF4-AF7D-B8EEF56C0CA1}" dt="2022-11-11T20:20:23.235" v="9927" actId="20577"/>
          <ac:spMkLst>
            <pc:docMk/>
            <pc:sldMk cId="259500589" sldId="4273"/>
            <ac:spMk id="5" creationId="{430A4C18-0205-DC4A-91BE-E2303B132108}"/>
          </ac:spMkLst>
        </pc:spChg>
      </pc:sldChg>
      <pc:sldChg chg="ord">
        <pc:chgData name="Mark Bolger ( Momentum Consulting )" userId="5191d3a0-a879-4689-ad06-75e79f89cfa4" providerId="ADAL" clId="{CE2EF471-6FEA-4BF4-AF7D-B8EEF56C0CA1}" dt="2022-11-11T15:13:15.473" v="3425"/>
        <pc:sldMkLst>
          <pc:docMk/>
          <pc:sldMk cId="3368621248" sldId="4283"/>
        </pc:sldMkLst>
      </pc:sldChg>
      <pc:sldChg chg="modSp mod">
        <pc:chgData name="Mark Bolger ( Momentum Consulting )" userId="5191d3a0-a879-4689-ad06-75e79f89cfa4" providerId="ADAL" clId="{CE2EF471-6FEA-4BF4-AF7D-B8EEF56C0CA1}" dt="2022-10-28T17:36:16.188" v="60" actId="1035"/>
        <pc:sldMkLst>
          <pc:docMk/>
          <pc:sldMk cId="2288239601" sldId="4286"/>
        </pc:sldMkLst>
        <pc:spChg chg="mod">
          <ac:chgData name="Mark Bolger ( Momentum Consulting )" userId="5191d3a0-a879-4689-ad06-75e79f89cfa4" providerId="ADAL" clId="{CE2EF471-6FEA-4BF4-AF7D-B8EEF56C0CA1}" dt="2022-10-28T17:36:16.188" v="60" actId="1035"/>
          <ac:spMkLst>
            <pc:docMk/>
            <pc:sldMk cId="2288239601" sldId="4286"/>
            <ac:spMk id="7" creationId="{C7A02EA4-4CBF-804E-84A7-7223E815E249}"/>
          </ac:spMkLst>
        </pc:spChg>
        <pc:spChg chg="mod">
          <ac:chgData name="Mark Bolger ( Momentum Consulting )" userId="5191d3a0-a879-4689-ad06-75e79f89cfa4" providerId="ADAL" clId="{CE2EF471-6FEA-4BF4-AF7D-B8EEF56C0CA1}" dt="2022-10-28T17:36:16.188" v="60" actId="1035"/>
          <ac:spMkLst>
            <pc:docMk/>
            <pc:sldMk cId="2288239601" sldId="4286"/>
            <ac:spMk id="9" creationId="{89177E28-4F22-7E40-AB64-D1BAC04F32A8}"/>
          </ac:spMkLst>
        </pc:spChg>
      </pc:sldChg>
      <pc:sldChg chg="del">
        <pc:chgData name="Mark Bolger ( Momentum Consulting )" userId="5191d3a0-a879-4689-ad06-75e79f89cfa4" providerId="ADAL" clId="{CE2EF471-6FEA-4BF4-AF7D-B8EEF56C0CA1}" dt="2022-11-11T17:45:44.316" v="7523" actId="2696"/>
        <pc:sldMkLst>
          <pc:docMk/>
          <pc:sldMk cId="3157854676" sldId="4292"/>
        </pc:sldMkLst>
      </pc:sldChg>
      <pc:sldChg chg="addSp delSp mod">
        <pc:chgData name="Mark Bolger ( Momentum Consulting )" userId="5191d3a0-a879-4689-ad06-75e79f89cfa4" providerId="ADAL" clId="{CE2EF471-6FEA-4BF4-AF7D-B8EEF56C0CA1}" dt="2022-11-11T21:57:36.725" v="14342" actId="478"/>
        <pc:sldMkLst>
          <pc:docMk/>
          <pc:sldMk cId="182696595" sldId="4298"/>
        </pc:sldMkLst>
        <pc:spChg chg="add del">
          <ac:chgData name="Mark Bolger ( Momentum Consulting )" userId="5191d3a0-a879-4689-ad06-75e79f89cfa4" providerId="ADAL" clId="{CE2EF471-6FEA-4BF4-AF7D-B8EEF56C0CA1}" dt="2022-11-11T21:57:36.725" v="14342" actId="478"/>
          <ac:spMkLst>
            <pc:docMk/>
            <pc:sldMk cId="182696595" sldId="4298"/>
            <ac:spMk id="2" creationId="{CB9A3008-CCF7-9D66-0188-ECA760D4B8E5}"/>
          </ac:spMkLst>
        </pc:spChg>
      </pc:sldChg>
      <pc:sldChg chg="del">
        <pc:chgData name="Mark Bolger ( Momentum Consulting )" userId="5191d3a0-a879-4689-ad06-75e79f89cfa4" providerId="ADAL" clId="{CE2EF471-6FEA-4BF4-AF7D-B8EEF56C0CA1}" dt="2022-11-11T21:40:09.297" v="13745" actId="2696"/>
        <pc:sldMkLst>
          <pc:docMk/>
          <pc:sldMk cId="2932491004" sldId="4302"/>
        </pc:sldMkLst>
      </pc:sldChg>
      <pc:sldChg chg="del">
        <pc:chgData name="Mark Bolger ( Momentum Consulting )" userId="5191d3a0-a879-4689-ad06-75e79f89cfa4" providerId="ADAL" clId="{CE2EF471-6FEA-4BF4-AF7D-B8EEF56C0CA1}" dt="2022-11-11T21:40:09.297" v="13745" actId="2696"/>
        <pc:sldMkLst>
          <pc:docMk/>
          <pc:sldMk cId="1922569055" sldId="4303"/>
        </pc:sldMkLst>
      </pc:sldChg>
      <pc:sldChg chg="modSp mod">
        <pc:chgData name="Mark Bolger ( Momentum Consulting )" userId="5191d3a0-a879-4689-ad06-75e79f89cfa4" providerId="ADAL" clId="{CE2EF471-6FEA-4BF4-AF7D-B8EEF56C0CA1}" dt="2022-11-11T17:07:57.140" v="7001" actId="14100"/>
        <pc:sldMkLst>
          <pc:docMk/>
          <pc:sldMk cId="334237807" sldId="4305"/>
        </pc:sldMkLst>
        <pc:spChg chg="mod">
          <ac:chgData name="Mark Bolger ( Momentum Consulting )" userId="5191d3a0-a879-4689-ad06-75e79f89cfa4" providerId="ADAL" clId="{CE2EF471-6FEA-4BF4-AF7D-B8EEF56C0CA1}" dt="2022-11-11T17:07:57.140" v="7001" actId="14100"/>
          <ac:spMkLst>
            <pc:docMk/>
            <pc:sldMk cId="334237807" sldId="4305"/>
            <ac:spMk id="3" creationId="{285FE3FE-5B3D-234A-9092-A0C847C5ECE3}"/>
          </ac:spMkLst>
        </pc:spChg>
      </pc:sldChg>
      <pc:sldChg chg="modSp mod ord">
        <pc:chgData name="Mark Bolger ( Momentum Consulting )" userId="5191d3a0-a879-4689-ad06-75e79f89cfa4" providerId="ADAL" clId="{CE2EF471-6FEA-4BF4-AF7D-B8EEF56C0CA1}" dt="2022-11-11T21:43:12.001" v="13812" actId="20577"/>
        <pc:sldMkLst>
          <pc:docMk/>
          <pc:sldMk cId="3508810208" sldId="4307"/>
        </pc:sldMkLst>
        <pc:spChg chg="mod">
          <ac:chgData name="Mark Bolger ( Momentum Consulting )" userId="5191d3a0-a879-4689-ad06-75e79f89cfa4" providerId="ADAL" clId="{CE2EF471-6FEA-4BF4-AF7D-B8EEF56C0CA1}" dt="2022-11-11T21:43:12.001" v="13812" actId="20577"/>
          <ac:spMkLst>
            <pc:docMk/>
            <pc:sldMk cId="3508810208" sldId="4307"/>
            <ac:spMk id="4" creationId="{36ABCAAF-1855-896D-3CD6-FB294B1CC5D0}"/>
          </ac:spMkLst>
        </pc:spChg>
      </pc:sldChg>
      <pc:sldChg chg="ord">
        <pc:chgData name="Mark Bolger ( Momentum Consulting )" userId="5191d3a0-a879-4689-ad06-75e79f89cfa4" providerId="ADAL" clId="{CE2EF471-6FEA-4BF4-AF7D-B8EEF56C0CA1}" dt="2022-11-11T15:13:15.473" v="3425"/>
        <pc:sldMkLst>
          <pc:docMk/>
          <pc:sldMk cId="1134157480" sldId="4308"/>
        </pc:sldMkLst>
      </pc:sldChg>
      <pc:sldChg chg="add del modNotesTx">
        <pc:chgData name="Mark Bolger ( Momentum Consulting )" userId="5191d3a0-a879-4689-ad06-75e79f89cfa4" providerId="ADAL" clId="{CE2EF471-6FEA-4BF4-AF7D-B8EEF56C0CA1}" dt="2022-11-11T19:01:23.270" v="8102" actId="2696"/>
        <pc:sldMkLst>
          <pc:docMk/>
          <pc:sldMk cId="3761459698" sldId="4309"/>
        </pc:sldMkLst>
      </pc:sldChg>
      <pc:sldChg chg="addSp delSp modSp new mod modClrScheme chgLayout">
        <pc:chgData name="Mark Bolger ( Momentum Consulting )" userId="5191d3a0-a879-4689-ad06-75e79f89cfa4" providerId="ADAL" clId="{CE2EF471-6FEA-4BF4-AF7D-B8EEF56C0CA1}" dt="2022-10-31T15:32:46.508" v="121" actId="27636"/>
        <pc:sldMkLst>
          <pc:docMk/>
          <pc:sldMk cId="2761976613" sldId="4313"/>
        </pc:sldMkLst>
        <pc:spChg chg="del mod ord">
          <ac:chgData name="Mark Bolger ( Momentum Consulting )" userId="5191d3a0-a879-4689-ad06-75e79f89cfa4" providerId="ADAL" clId="{CE2EF471-6FEA-4BF4-AF7D-B8EEF56C0CA1}" dt="2022-10-31T15:32:13.477" v="62" actId="700"/>
          <ac:spMkLst>
            <pc:docMk/>
            <pc:sldMk cId="2761976613" sldId="4313"/>
            <ac:spMk id="2" creationId="{3E072E33-42F7-B9DC-2C09-0F3D0CA6A178}"/>
          </ac:spMkLst>
        </pc:spChg>
        <pc:spChg chg="del mod ord">
          <ac:chgData name="Mark Bolger ( Momentum Consulting )" userId="5191d3a0-a879-4689-ad06-75e79f89cfa4" providerId="ADAL" clId="{CE2EF471-6FEA-4BF4-AF7D-B8EEF56C0CA1}" dt="2022-10-31T15:32:13.477" v="62" actId="700"/>
          <ac:spMkLst>
            <pc:docMk/>
            <pc:sldMk cId="2761976613" sldId="4313"/>
            <ac:spMk id="3" creationId="{B3114920-F450-A62D-758E-609D1E4B884D}"/>
          </ac:spMkLst>
        </pc:spChg>
        <pc:spChg chg="add mod ord">
          <ac:chgData name="Mark Bolger ( Momentum Consulting )" userId="5191d3a0-a879-4689-ad06-75e79f89cfa4" providerId="ADAL" clId="{CE2EF471-6FEA-4BF4-AF7D-B8EEF56C0CA1}" dt="2022-10-31T15:32:24.487" v="93" actId="20577"/>
          <ac:spMkLst>
            <pc:docMk/>
            <pc:sldMk cId="2761976613" sldId="4313"/>
            <ac:spMk id="4" creationId="{B275978A-63C1-3E42-A24C-3C7BD9F9176A}"/>
          </ac:spMkLst>
        </pc:spChg>
        <pc:spChg chg="add mod ord">
          <ac:chgData name="Mark Bolger ( Momentum Consulting )" userId="5191d3a0-a879-4689-ad06-75e79f89cfa4" providerId="ADAL" clId="{CE2EF471-6FEA-4BF4-AF7D-B8EEF56C0CA1}" dt="2022-10-31T15:32:46.508" v="121" actId="27636"/>
          <ac:spMkLst>
            <pc:docMk/>
            <pc:sldMk cId="2761976613" sldId="4313"/>
            <ac:spMk id="5" creationId="{4A071B33-5307-27CE-B212-528FBF5F7BF6}"/>
          </ac:spMkLst>
        </pc:spChg>
      </pc:sldChg>
      <pc:sldChg chg="addSp delSp modSp new mod">
        <pc:chgData name="Mark Bolger ( Momentum Consulting )" userId="5191d3a0-a879-4689-ad06-75e79f89cfa4" providerId="ADAL" clId="{CE2EF471-6FEA-4BF4-AF7D-B8EEF56C0CA1}" dt="2022-10-31T15:33:13.261" v="128" actId="27636"/>
        <pc:sldMkLst>
          <pc:docMk/>
          <pc:sldMk cId="782957179" sldId="4314"/>
        </pc:sldMkLst>
        <pc:spChg chg="del">
          <ac:chgData name="Mark Bolger ( Momentum Consulting )" userId="5191d3a0-a879-4689-ad06-75e79f89cfa4" providerId="ADAL" clId="{CE2EF471-6FEA-4BF4-AF7D-B8EEF56C0CA1}" dt="2022-10-31T15:33:06.697" v="123"/>
          <ac:spMkLst>
            <pc:docMk/>
            <pc:sldMk cId="782957179" sldId="4314"/>
            <ac:spMk id="2" creationId="{694E433D-2B57-DB9D-8A99-FE9CCE12C43B}"/>
          </ac:spMkLst>
        </pc:spChg>
        <pc:spChg chg="add mod">
          <ac:chgData name="Mark Bolger ( Momentum Consulting )" userId="5191d3a0-a879-4689-ad06-75e79f89cfa4" providerId="ADAL" clId="{CE2EF471-6FEA-4BF4-AF7D-B8EEF56C0CA1}" dt="2022-10-31T15:33:13.261" v="128" actId="27636"/>
          <ac:spMkLst>
            <pc:docMk/>
            <pc:sldMk cId="782957179" sldId="4314"/>
            <ac:spMk id="4" creationId="{5E46232C-4CBB-83CB-AEA8-59E65317F17A}"/>
          </ac:spMkLst>
        </pc:spChg>
      </pc:sldChg>
      <pc:sldChg chg="addSp delSp modSp new mod">
        <pc:chgData name="Mark Bolger ( Momentum Consulting )" userId="5191d3a0-a879-4689-ad06-75e79f89cfa4" providerId="ADAL" clId="{CE2EF471-6FEA-4BF4-AF7D-B8EEF56C0CA1}" dt="2022-10-31T15:39:43.630" v="177" actId="22"/>
        <pc:sldMkLst>
          <pc:docMk/>
          <pc:sldMk cId="2594441317" sldId="4315"/>
        </pc:sldMkLst>
        <pc:spChg chg="mod">
          <ac:chgData name="Mark Bolger ( Momentum Consulting )" userId="5191d3a0-a879-4689-ad06-75e79f89cfa4" providerId="ADAL" clId="{CE2EF471-6FEA-4BF4-AF7D-B8EEF56C0CA1}" dt="2022-10-31T15:38:01.511" v="175" actId="27636"/>
          <ac:spMkLst>
            <pc:docMk/>
            <pc:sldMk cId="2594441317" sldId="4315"/>
            <ac:spMk id="2" creationId="{F1826626-91A5-7FCC-DD17-F7FB448C727A}"/>
          </ac:spMkLst>
        </pc:spChg>
        <pc:spChg chg="mod">
          <ac:chgData name="Mark Bolger ( Momentum Consulting )" userId="5191d3a0-a879-4689-ad06-75e79f89cfa4" providerId="ADAL" clId="{CE2EF471-6FEA-4BF4-AF7D-B8EEF56C0CA1}" dt="2022-10-31T15:37:55.439" v="173" actId="20577"/>
          <ac:spMkLst>
            <pc:docMk/>
            <pc:sldMk cId="2594441317" sldId="4315"/>
            <ac:spMk id="3" creationId="{46FF98A9-7062-95E0-9B31-EFE2BEAB3A9E}"/>
          </ac:spMkLst>
        </pc:spChg>
        <pc:spChg chg="add del">
          <ac:chgData name="Mark Bolger ( Momentum Consulting )" userId="5191d3a0-a879-4689-ad06-75e79f89cfa4" providerId="ADAL" clId="{CE2EF471-6FEA-4BF4-AF7D-B8EEF56C0CA1}" dt="2022-10-31T15:39:43.630" v="177" actId="22"/>
          <ac:spMkLst>
            <pc:docMk/>
            <pc:sldMk cId="2594441317" sldId="4315"/>
            <ac:spMk id="5" creationId="{A94CF86B-264A-999B-149A-7609B80972F5}"/>
          </ac:spMkLst>
        </pc:spChg>
      </pc:sldChg>
      <pc:sldChg chg="addSp delSp modSp new mod">
        <pc:chgData name="Mark Bolger ( Momentum Consulting )" userId="5191d3a0-a879-4689-ad06-75e79f89cfa4" providerId="ADAL" clId="{CE2EF471-6FEA-4BF4-AF7D-B8EEF56C0CA1}" dt="2022-10-31T15:42:28.614" v="271" actId="22"/>
        <pc:sldMkLst>
          <pc:docMk/>
          <pc:sldMk cId="4129138896" sldId="4316"/>
        </pc:sldMkLst>
        <pc:spChg chg="mod">
          <ac:chgData name="Mark Bolger ( Momentum Consulting )" userId="5191d3a0-a879-4689-ad06-75e79f89cfa4" providerId="ADAL" clId="{CE2EF471-6FEA-4BF4-AF7D-B8EEF56C0CA1}" dt="2022-10-31T15:41:58.460" v="180" actId="27636"/>
          <ac:spMkLst>
            <pc:docMk/>
            <pc:sldMk cId="4129138896" sldId="4316"/>
            <ac:spMk id="2" creationId="{5048C830-31D3-2290-D2B4-13F1DD96F089}"/>
          </ac:spMkLst>
        </pc:spChg>
        <pc:spChg chg="mod">
          <ac:chgData name="Mark Bolger ( Momentum Consulting )" userId="5191d3a0-a879-4689-ad06-75e79f89cfa4" providerId="ADAL" clId="{CE2EF471-6FEA-4BF4-AF7D-B8EEF56C0CA1}" dt="2022-10-31T15:42:19.278" v="269" actId="20577"/>
          <ac:spMkLst>
            <pc:docMk/>
            <pc:sldMk cId="4129138896" sldId="4316"/>
            <ac:spMk id="3" creationId="{C2CE5F0D-FB56-CA60-A5BF-7BBA1D8831FF}"/>
          </ac:spMkLst>
        </pc:spChg>
        <pc:spChg chg="add del">
          <ac:chgData name="Mark Bolger ( Momentum Consulting )" userId="5191d3a0-a879-4689-ad06-75e79f89cfa4" providerId="ADAL" clId="{CE2EF471-6FEA-4BF4-AF7D-B8EEF56C0CA1}" dt="2022-10-31T15:42:28.614" v="271" actId="22"/>
          <ac:spMkLst>
            <pc:docMk/>
            <pc:sldMk cId="4129138896" sldId="4316"/>
            <ac:spMk id="5" creationId="{B68B267B-F758-3630-2456-2E9B5FC05CA5}"/>
          </ac:spMkLst>
        </pc:spChg>
      </pc:sldChg>
      <pc:sldChg chg="modSp new mod">
        <pc:chgData name="Mark Bolger ( Momentum Consulting )" userId="5191d3a0-a879-4689-ad06-75e79f89cfa4" providerId="ADAL" clId="{CE2EF471-6FEA-4BF4-AF7D-B8EEF56C0CA1}" dt="2022-10-31T15:42:33.374" v="273"/>
        <pc:sldMkLst>
          <pc:docMk/>
          <pc:sldMk cId="549561566" sldId="4317"/>
        </pc:sldMkLst>
        <pc:spChg chg="mod">
          <ac:chgData name="Mark Bolger ( Momentum Consulting )" userId="5191d3a0-a879-4689-ad06-75e79f89cfa4" providerId="ADAL" clId="{CE2EF471-6FEA-4BF4-AF7D-B8EEF56C0CA1}" dt="2022-10-31T15:42:33.374" v="273"/>
          <ac:spMkLst>
            <pc:docMk/>
            <pc:sldMk cId="549561566" sldId="4317"/>
            <ac:spMk id="2" creationId="{37B9B0D0-5CC8-7B29-6581-890608285DF4}"/>
          </ac:spMkLst>
        </pc:spChg>
      </pc:sldChg>
      <pc:sldChg chg="modSp new mod">
        <pc:chgData name="Mark Bolger ( Momentum Consulting )" userId="5191d3a0-a879-4689-ad06-75e79f89cfa4" providerId="ADAL" clId="{CE2EF471-6FEA-4BF4-AF7D-B8EEF56C0CA1}" dt="2022-10-31T15:42:59.921" v="277" actId="27636"/>
        <pc:sldMkLst>
          <pc:docMk/>
          <pc:sldMk cId="888845405" sldId="4318"/>
        </pc:sldMkLst>
        <pc:spChg chg="mod">
          <ac:chgData name="Mark Bolger ( Momentum Consulting )" userId="5191d3a0-a879-4689-ad06-75e79f89cfa4" providerId="ADAL" clId="{CE2EF471-6FEA-4BF4-AF7D-B8EEF56C0CA1}" dt="2022-10-31T15:42:59.921" v="277" actId="27636"/>
          <ac:spMkLst>
            <pc:docMk/>
            <pc:sldMk cId="888845405" sldId="4318"/>
            <ac:spMk id="2" creationId="{A35016B3-CA45-76B0-C7F5-57FF06E51AB4}"/>
          </ac:spMkLst>
        </pc:spChg>
        <pc:spChg chg="mod">
          <ac:chgData name="Mark Bolger ( Momentum Consulting )" userId="5191d3a0-a879-4689-ad06-75e79f89cfa4" providerId="ADAL" clId="{CE2EF471-6FEA-4BF4-AF7D-B8EEF56C0CA1}" dt="2022-10-31T15:42:46.945" v="275"/>
          <ac:spMkLst>
            <pc:docMk/>
            <pc:sldMk cId="888845405" sldId="4318"/>
            <ac:spMk id="3" creationId="{200F59E0-6A21-2119-8492-28D7354295B8}"/>
          </ac:spMkLst>
        </pc:spChg>
      </pc:sldChg>
      <pc:sldChg chg="modSp new mod">
        <pc:chgData name="Mark Bolger ( Momentum Consulting )" userId="5191d3a0-a879-4689-ad06-75e79f89cfa4" providerId="ADAL" clId="{CE2EF471-6FEA-4BF4-AF7D-B8EEF56C0CA1}" dt="2022-10-31T15:51:14.369" v="441" actId="20577"/>
        <pc:sldMkLst>
          <pc:docMk/>
          <pc:sldMk cId="307700652" sldId="4319"/>
        </pc:sldMkLst>
        <pc:spChg chg="mod">
          <ac:chgData name="Mark Bolger ( Momentum Consulting )" userId="5191d3a0-a879-4689-ad06-75e79f89cfa4" providerId="ADAL" clId="{CE2EF471-6FEA-4BF4-AF7D-B8EEF56C0CA1}" dt="2022-10-31T15:51:14.369" v="441" actId="20577"/>
          <ac:spMkLst>
            <pc:docMk/>
            <pc:sldMk cId="307700652" sldId="4319"/>
            <ac:spMk id="2" creationId="{2496E6CB-5630-F021-3D58-1A0CA731C14B}"/>
          </ac:spMkLst>
        </pc:spChg>
      </pc:sldChg>
      <pc:sldChg chg="addSp delSp modSp mod ord">
        <pc:chgData name="Mark Bolger ( Momentum Consulting )" userId="5191d3a0-a879-4689-ad06-75e79f89cfa4" providerId="ADAL" clId="{CE2EF471-6FEA-4BF4-AF7D-B8EEF56C0CA1}" dt="2022-11-11T17:43:26.225" v="7475"/>
        <pc:sldMkLst>
          <pc:docMk/>
          <pc:sldMk cId="1221365121" sldId="4331"/>
        </pc:sldMkLst>
        <pc:spChg chg="mod">
          <ac:chgData name="Mark Bolger ( Momentum Consulting )" userId="5191d3a0-a879-4689-ad06-75e79f89cfa4" providerId="ADAL" clId="{CE2EF471-6FEA-4BF4-AF7D-B8EEF56C0CA1}" dt="2022-11-11T17:39:42.525" v="7383" actId="1037"/>
          <ac:spMkLst>
            <pc:docMk/>
            <pc:sldMk cId="1221365121" sldId="4331"/>
            <ac:spMk id="3" creationId="{651786F5-663F-E25A-F75A-00958390C6F9}"/>
          </ac:spMkLst>
        </pc:spChg>
        <pc:spChg chg="mod">
          <ac:chgData name="Mark Bolger ( Momentum Consulting )" userId="5191d3a0-a879-4689-ad06-75e79f89cfa4" providerId="ADAL" clId="{CE2EF471-6FEA-4BF4-AF7D-B8EEF56C0CA1}" dt="2022-11-11T17:37:24.286" v="7307"/>
          <ac:spMkLst>
            <pc:docMk/>
            <pc:sldMk cId="1221365121" sldId="4331"/>
            <ac:spMk id="14" creationId="{CDEEF029-7A29-62F7-5E2E-C8319A59989B}"/>
          </ac:spMkLst>
        </pc:spChg>
        <pc:grpChg chg="del">
          <ac:chgData name="Mark Bolger ( Momentum Consulting )" userId="5191d3a0-a879-4689-ad06-75e79f89cfa4" providerId="ADAL" clId="{CE2EF471-6FEA-4BF4-AF7D-B8EEF56C0CA1}" dt="2022-11-11T17:37:23.876" v="7306" actId="478"/>
          <ac:grpSpMkLst>
            <pc:docMk/>
            <pc:sldMk cId="1221365121" sldId="4331"/>
            <ac:grpSpMk id="4" creationId="{22072FE4-C6F2-2723-DD40-0F152D98F1B7}"/>
          </ac:grpSpMkLst>
        </pc:grpChg>
        <pc:grpChg chg="add mod">
          <ac:chgData name="Mark Bolger ( Momentum Consulting )" userId="5191d3a0-a879-4689-ad06-75e79f89cfa4" providerId="ADAL" clId="{CE2EF471-6FEA-4BF4-AF7D-B8EEF56C0CA1}" dt="2022-11-11T17:39:42.525" v="7383" actId="1037"/>
          <ac:grpSpMkLst>
            <pc:docMk/>
            <pc:sldMk cId="1221365121" sldId="4331"/>
            <ac:grpSpMk id="13" creationId="{9AC07DF8-4F20-5EEA-3DDE-9B3ADD5C05CA}"/>
          </ac:grpSpMkLst>
        </pc:grpChg>
        <pc:picChg chg="mod">
          <ac:chgData name="Mark Bolger ( Momentum Consulting )" userId="5191d3a0-a879-4689-ad06-75e79f89cfa4" providerId="ADAL" clId="{CE2EF471-6FEA-4BF4-AF7D-B8EEF56C0CA1}" dt="2022-11-11T17:37:24.286" v="7307"/>
          <ac:picMkLst>
            <pc:docMk/>
            <pc:sldMk cId="1221365121" sldId="4331"/>
            <ac:picMk id="15" creationId="{09A021A1-65DB-9D6C-5D8A-741EB623FE9C}"/>
          </ac:picMkLst>
        </pc:picChg>
      </pc:sldChg>
      <pc:sldChg chg="modSp mod ord modNotesTx">
        <pc:chgData name="Mark Bolger ( Momentum Consulting )" userId="5191d3a0-a879-4689-ad06-75e79f89cfa4" providerId="ADAL" clId="{CE2EF471-6FEA-4BF4-AF7D-B8EEF56C0CA1}" dt="2022-11-11T20:27:58.959" v="10130"/>
        <pc:sldMkLst>
          <pc:docMk/>
          <pc:sldMk cId="2659854075" sldId="4343"/>
        </pc:sldMkLst>
        <pc:spChg chg="mod">
          <ac:chgData name="Mark Bolger ( Momentum Consulting )" userId="5191d3a0-a879-4689-ad06-75e79f89cfa4" providerId="ADAL" clId="{CE2EF471-6FEA-4BF4-AF7D-B8EEF56C0CA1}" dt="2022-11-11T17:15:00.340" v="7052" actId="20577"/>
          <ac:spMkLst>
            <pc:docMk/>
            <pc:sldMk cId="2659854075" sldId="4343"/>
            <ac:spMk id="2" creationId="{56125432-3B18-046A-9044-17C553CD93C1}"/>
          </ac:spMkLst>
        </pc:spChg>
        <pc:spChg chg="mod">
          <ac:chgData name="Mark Bolger ( Momentum Consulting )" userId="5191d3a0-a879-4689-ad06-75e79f89cfa4" providerId="ADAL" clId="{CE2EF471-6FEA-4BF4-AF7D-B8EEF56C0CA1}" dt="2022-11-11T14:13:21.332" v="1351" actId="20577"/>
          <ac:spMkLst>
            <pc:docMk/>
            <pc:sldMk cId="2659854075" sldId="4343"/>
            <ac:spMk id="3" creationId="{B8E63FD7-80F3-9703-3A7E-FC7CDA658CA2}"/>
          </ac:spMkLst>
        </pc:spChg>
        <pc:picChg chg="mod">
          <ac:chgData name="Mark Bolger ( Momentum Consulting )" userId="5191d3a0-a879-4689-ad06-75e79f89cfa4" providerId="ADAL" clId="{CE2EF471-6FEA-4BF4-AF7D-B8EEF56C0CA1}" dt="2022-11-11T13:15:22.726" v="704" actId="1076"/>
          <ac:picMkLst>
            <pc:docMk/>
            <pc:sldMk cId="2659854075" sldId="4343"/>
            <ac:picMk id="5" creationId="{C4841096-88F5-8915-5C34-E40F319BFC9C}"/>
          </ac:picMkLst>
        </pc:picChg>
      </pc:sldChg>
      <pc:sldChg chg="addSp delSp modSp mod">
        <pc:chgData name="Mark Bolger ( Momentum Consulting )" userId="5191d3a0-a879-4689-ad06-75e79f89cfa4" providerId="ADAL" clId="{CE2EF471-6FEA-4BF4-AF7D-B8EEF56C0CA1}" dt="2022-11-11T21:12:33.220" v="11830" actId="20577"/>
        <pc:sldMkLst>
          <pc:docMk/>
          <pc:sldMk cId="3597626672" sldId="4357"/>
        </pc:sldMkLst>
        <pc:spChg chg="del mod">
          <ac:chgData name="Mark Bolger ( Momentum Consulting )" userId="5191d3a0-a879-4689-ad06-75e79f89cfa4" providerId="ADAL" clId="{CE2EF471-6FEA-4BF4-AF7D-B8EEF56C0CA1}" dt="2022-11-11T20:54:00.146" v="10699" actId="478"/>
          <ac:spMkLst>
            <pc:docMk/>
            <pc:sldMk cId="3597626672" sldId="4357"/>
            <ac:spMk id="2" creationId="{3FF16093-20B6-8F2C-37E0-D12F66B1F74A}"/>
          </ac:spMkLst>
        </pc:spChg>
        <pc:spChg chg="mod">
          <ac:chgData name="Mark Bolger ( Momentum Consulting )" userId="5191d3a0-a879-4689-ad06-75e79f89cfa4" providerId="ADAL" clId="{CE2EF471-6FEA-4BF4-AF7D-B8EEF56C0CA1}" dt="2022-11-11T21:11:47.749" v="11735" actId="27636"/>
          <ac:spMkLst>
            <pc:docMk/>
            <pc:sldMk cId="3597626672" sldId="4357"/>
            <ac:spMk id="3" creationId="{83E095F3-131F-12CF-353A-4BB2D728563C}"/>
          </ac:spMkLst>
        </pc:spChg>
        <pc:spChg chg="add mod">
          <ac:chgData name="Mark Bolger ( Momentum Consulting )" userId="5191d3a0-a879-4689-ad06-75e79f89cfa4" providerId="ADAL" clId="{CE2EF471-6FEA-4BF4-AF7D-B8EEF56C0CA1}" dt="2022-11-11T21:12:33.220" v="11830" actId="20577"/>
          <ac:spMkLst>
            <pc:docMk/>
            <pc:sldMk cId="3597626672" sldId="4357"/>
            <ac:spMk id="6" creationId="{CFC80C10-2C81-B1A3-87C9-EFD5AC3E1841}"/>
          </ac:spMkLst>
        </pc:spChg>
        <pc:picChg chg="add del mod">
          <ac:chgData name="Mark Bolger ( Momentum Consulting )" userId="5191d3a0-a879-4689-ad06-75e79f89cfa4" providerId="ADAL" clId="{CE2EF471-6FEA-4BF4-AF7D-B8EEF56C0CA1}" dt="2022-11-11T20:38:42.943" v="10574" actId="478"/>
          <ac:picMkLst>
            <pc:docMk/>
            <pc:sldMk cId="3597626672" sldId="4357"/>
            <ac:picMk id="5" creationId="{0145F649-B5B1-0CA0-944D-4DBFD12B2E92}"/>
          </ac:picMkLst>
        </pc:picChg>
        <pc:picChg chg="del mod">
          <ac:chgData name="Mark Bolger ( Momentum Consulting )" userId="5191d3a0-a879-4689-ad06-75e79f89cfa4" providerId="ADAL" clId="{CE2EF471-6FEA-4BF4-AF7D-B8EEF56C0CA1}" dt="2022-11-11T20:37:24.407" v="10571" actId="478"/>
          <ac:picMkLst>
            <pc:docMk/>
            <pc:sldMk cId="3597626672" sldId="4357"/>
            <ac:picMk id="8" creationId="{1D285513-D5CE-F661-4108-DF5BCDB19237}"/>
          </ac:picMkLst>
        </pc:picChg>
      </pc:sldChg>
      <pc:sldChg chg="addSp delSp modSp mod">
        <pc:chgData name="Mark Bolger ( Momentum Consulting )" userId="5191d3a0-a879-4689-ad06-75e79f89cfa4" providerId="ADAL" clId="{CE2EF471-6FEA-4BF4-AF7D-B8EEF56C0CA1}" dt="2022-11-11T20:24:51.924" v="10100" actId="20577"/>
        <pc:sldMkLst>
          <pc:docMk/>
          <pc:sldMk cId="3923037374" sldId="4396"/>
        </pc:sldMkLst>
        <pc:spChg chg="add del mod">
          <ac:chgData name="Mark Bolger ( Momentum Consulting )" userId="5191d3a0-a879-4689-ad06-75e79f89cfa4" providerId="ADAL" clId="{CE2EF471-6FEA-4BF4-AF7D-B8EEF56C0CA1}" dt="2022-11-11T20:24:23.850" v="10073" actId="478"/>
          <ac:spMkLst>
            <pc:docMk/>
            <pc:sldMk cId="3923037374" sldId="4396"/>
            <ac:spMk id="3" creationId="{901EE22B-7C60-CCAE-1A99-A19C64D52C22}"/>
          </ac:spMkLst>
        </pc:spChg>
        <pc:spChg chg="add del mod">
          <ac:chgData name="Mark Bolger ( Momentum Consulting )" userId="5191d3a0-a879-4689-ad06-75e79f89cfa4" providerId="ADAL" clId="{CE2EF471-6FEA-4BF4-AF7D-B8EEF56C0CA1}" dt="2022-11-11T20:24:25.248" v="10075" actId="478"/>
          <ac:spMkLst>
            <pc:docMk/>
            <pc:sldMk cId="3923037374" sldId="4396"/>
            <ac:spMk id="5" creationId="{FB0D6686-9B70-968A-78DE-6BD8DD824707}"/>
          </ac:spMkLst>
        </pc:spChg>
        <pc:spChg chg="mod">
          <ac:chgData name="Mark Bolger ( Momentum Consulting )" userId="5191d3a0-a879-4689-ad06-75e79f89cfa4" providerId="ADAL" clId="{CE2EF471-6FEA-4BF4-AF7D-B8EEF56C0CA1}" dt="2022-11-11T12:59:35.263" v="594" actId="20577"/>
          <ac:spMkLst>
            <pc:docMk/>
            <pc:sldMk cId="3923037374" sldId="4396"/>
            <ac:spMk id="24" creationId="{C655338C-A2AF-C84A-9163-168E86EA6B78}"/>
          </ac:spMkLst>
        </pc:spChg>
        <pc:spChg chg="mod">
          <ac:chgData name="Mark Bolger ( Momentum Consulting )" userId="5191d3a0-a879-4689-ad06-75e79f89cfa4" providerId="ADAL" clId="{CE2EF471-6FEA-4BF4-AF7D-B8EEF56C0CA1}" dt="2022-11-11T20:24:40.940" v="10088" actId="1036"/>
          <ac:spMkLst>
            <pc:docMk/>
            <pc:sldMk cId="3923037374" sldId="4396"/>
            <ac:spMk id="48" creationId="{0A5A0A05-59D5-9CE1-4F21-81338BF7E29D}"/>
          </ac:spMkLst>
        </pc:spChg>
        <pc:spChg chg="mod">
          <ac:chgData name="Mark Bolger ( Momentum Consulting )" userId="5191d3a0-a879-4689-ad06-75e79f89cfa4" providerId="ADAL" clId="{CE2EF471-6FEA-4BF4-AF7D-B8EEF56C0CA1}" dt="2022-11-11T20:24:40.940" v="10088" actId="1036"/>
          <ac:spMkLst>
            <pc:docMk/>
            <pc:sldMk cId="3923037374" sldId="4396"/>
            <ac:spMk id="49" creationId="{F3D2C015-CEF1-888F-D3C4-27C1EDAC4F6C}"/>
          </ac:spMkLst>
        </pc:spChg>
        <pc:spChg chg="mod">
          <ac:chgData name="Mark Bolger ( Momentum Consulting )" userId="5191d3a0-a879-4689-ad06-75e79f89cfa4" providerId="ADAL" clId="{CE2EF471-6FEA-4BF4-AF7D-B8EEF56C0CA1}" dt="2022-11-11T20:24:40.940" v="10088" actId="1036"/>
          <ac:spMkLst>
            <pc:docMk/>
            <pc:sldMk cId="3923037374" sldId="4396"/>
            <ac:spMk id="50" creationId="{2E9FE4D6-AD04-DF4B-7875-A984E6D1B569}"/>
          </ac:spMkLst>
        </pc:spChg>
        <pc:spChg chg="mod">
          <ac:chgData name="Mark Bolger ( Momentum Consulting )" userId="5191d3a0-a879-4689-ad06-75e79f89cfa4" providerId="ADAL" clId="{CE2EF471-6FEA-4BF4-AF7D-B8EEF56C0CA1}" dt="2022-11-11T20:24:40.940" v="10088" actId="1036"/>
          <ac:spMkLst>
            <pc:docMk/>
            <pc:sldMk cId="3923037374" sldId="4396"/>
            <ac:spMk id="51" creationId="{42A28451-BFEC-E0EE-3B9C-2AF29FBD0295}"/>
          </ac:spMkLst>
        </pc:spChg>
        <pc:spChg chg="mod">
          <ac:chgData name="Mark Bolger ( Momentum Consulting )" userId="5191d3a0-a879-4689-ad06-75e79f89cfa4" providerId="ADAL" clId="{CE2EF471-6FEA-4BF4-AF7D-B8EEF56C0CA1}" dt="2022-11-11T20:24:40.940" v="10088" actId="1036"/>
          <ac:spMkLst>
            <pc:docMk/>
            <pc:sldMk cId="3923037374" sldId="4396"/>
            <ac:spMk id="52" creationId="{E669FE3B-F8BE-6900-F202-11899961CA90}"/>
          </ac:spMkLst>
        </pc:spChg>
        <pc:spChg chg="mod">
          <ac:chgData name="Mark Bolger ( Momentum Consulting )" userId="5191d3a0-a879-4689-ad06-75e79f89cfa4" providerId="ADAL" clId="{CE2EF471-6FEA-4BF4-AF7D-B8EEF56C0CA1}" dt="2022-11-11T20:24:40.940" v="10088" actId="1036"/>
          <ac:spMkLst>
            <pc:docMk/>
            <pc:sldMk cId="3923037374" sldId="4396"/>
            <ac:spMk id="53" creationId="{DED85B5A-37B8-151D-83DC-4F0FB2436EB0}"/>
          </ac:spMkLst>
        </pc:spChg>
        <pc:spChg chg="mod">
          <ac:chgData name="Mark Bolger ( Momentum Consulting )" userId="5191d3a0-a879-4689-ad06-75e79f89cfa4" providerId="ADAL" clId="{CE2EF471-6FEA-4BF4-AF7D-B8EEF56C0CA1}" dt="2022-11-11T20:24:40.940" v="10088" actId="1036"/>
          <ac:spMkLst>
            <pc:docMk/>
            <pc:sldMk cId="3923037374" sldId="4396"/>
            <ac:spMk id="54" creationId="{A24D08C7-F6FE-21A6-6CA0-94324BAADD48}"/>
          </ac:spMkLst>
        </pc:spChg>
        <pc:spChg chg="mod">
          <ac:chgData name="Mark Bolger ( Momentum Consulting )" userId="5191d3a0-a879-4689-ad06-75e79f89cfa4" providerId="ADAL" clId="{CE2EF471-6FEA-4BF4-AF7D-B8EEF56C0CA1}" dt="2022-11-11T20:24:40.940" v="10088" actId="1036"/>
          <ac:spMkLst>
            <pc:docMk/>
            <pc:sldMk cId="3923037374" sldId="4396"/>
            <ac:spMk id="55" creationId="{DBB2F1EE-6EE1-4867-0DC0-1C1BFAC60FEC}"/>
          </ac:spMkLst>
        </pc:spChg>
        <pc:spChg chg="mod">
          <ac:chgData name="Mark Bolger ( Momentum Consulting )" userId="5191d3a0-a879-4689-ad06-75e79f89cfa4" providerId="ADAL" clId="{CE2EF471-6FEA-4BF4-AF7D-B8EEF56C0CA1}" dt="2022-11-11T20:24:40.940" v="10088" actId="1036"/>
          <ac:spMkLst>
            <pc:docMk/>
            <pc:sldMk cId="3923037374" sldId="4396"/>
            <ac:spMk id="56" creationId="{C255E936-CD9C-59B3-B9A4-AAC40EB4BFA0}"/>
          </ac:spMkLst>
        </pc:spChg>
        <pc:spChg chg="mod">
          <ac:chgData name="Mark Bolger ( Momentum Consulting )" userId="5191d3a0-a879-4689-ad06-75e79f89cfa4" providerId="ADAL" clId="{CE2EF471-6FEA-4BF4-AF7D-B8EEF56C0CA1}" dt="2022-11-11T20:24:51.924" v="10100" actId="20577"/>
          <ac:spMkLst>
            <pc:docMk/>
            <pc:sldMk cId="3923037374" sldId="4396"/>
            <ac:spMk id="57" creationId="{4EAD3CE2-3DF7-36A6-93BD-94DEC6C9F03B}"/>
          </ac:spMkLst>
        </pc:spChg>
        <pc:spChg chg="del mod">
          <ac:chgData name="Mark Bolger ( Momentum Consulting )" userId="5191d3a0-a879-4689-ad06-75e79f89cfa4" providerId="ADAL" clId="{CE2EF471-6FEA-4BF4-AF7D-B8EEF56C0CA1}" dt="2022-11-11T20:24:21.745" v="10071" actId="478"/>
          <ac:spMkLst>
            <pc:docMk/>
            <pc:sldMk cId="3923037374" sldId="4396"/>
            <ac:spMk id="58" creationId="{220CCDBD-9BD4-310A-F02B-71E5F200D3DC}"/>
          </ac:spMkLst>
        </pc:spChg>
        <pc:spChg chg="del mod">
          <ac:chgData name="Mark Bolger ( Momentum Consulting )" userId="5191d3a0-a879-4689-ad06-75e79f89cfa4" providerId="ADAL" clId="{CE2EF471-6FEA-4BF4-AF7D-B8EEF56C0CA1}" dt="2022-11-11T20:24:19.287" v="10069" actId="478"/>
          <ac:spMkLst>
            <pc:docMk/>
            <pc:sldMk cId="3923037374" sldId="4396"/>
            <ac:spMk id="59" creationId="{0392D380-0B4D-6592-2654-139E0A740412}"/>
          </ac:spMkLst>
        </pc:spChg>
      </pc:sldChg>
      <pc:sldChg chg="addSp delSp modSp del mod">
        <pc:chgData name="Mark Bolger ( Momentum Consulting )" userId="5191d3a0-a879-4689-ad06-75e79f89cfa4" providerId="ADAL" clId="{CE2EF471-6FEA-4BF4-AF7D-B8EEF56C0CA1}" dt="2022-11-11T18:03:04.141" v="7552" actId="2696"/>
        <pc:sldMkLst>
          <pc:docMk/>
          <pc:sldMk cId="625064529" sldId="4397"/>
        </pc:sldMkLst>
        <pc:spChg chg="add del mod">
          <ac:chgData name="Mark Bolger ( Momentum Consulting )" userId="5191d3a0-a879-4689-ad06-75e79f89cfa4" providerId="ADAL" clId="{CE2EF471-6FEA-4BF4-AF7D-B8EEF56C0CA1}" dt="2022-11-11T15:05:39.141" v="3350"/>
          <ac:spMkLst>
            <pc:docMk/>
            <pc:sldMk cId="625064529" sldId="4397"/>
            <ac:spMk id="2" creationId="{DAED416D-8CDD-8F75-D5D4-39D9ED37E849}"/>
          </ac:spMkLst>
        </pc:spChg>
        <pc:spChg chg="add del mod">
          <ac:chgData name="Mark Bolger ( Momentum Consulting )" userId="5191d3a0-a879-4689-ad06-75e79f89cfa4" providerId="ADAL" clId="{CE2EF471-6FEA-4BF4-AF7D-B8EEF56C0CA1}" dt="2022-11-11T15:05:39.141" v="3350"/>
          <ac:spMkLst>
            <pc:docMk/>
            <pc:sldMk cId="625064529" sldId="4397"/>
            <ac:spMk id="3" creationId="{7F023F55-ED84-FF56-23D0-D85E8F264D2D}"/>
          </ac:spMkLst>
        </pc:spChg>
        <pc:spChg chg="mod">
          <ac:chgData name="Mark Bolger ( Momentum Consulting )" userId="5191d3a0-a879-4689-ad06-75e79f89cfa4" providerId="ADAL" clId="{CE2EF471-6FEA-4BF4-AF7D-B8EEF56C0CA1}" dt="2022-11-11T15:05:39.141" v="3350"/>
          <ac:spMkLst>
            <pc:docMk/>
            <pc:sldMk cId="625064529" sldId="4397"/>
            <ac:spMk id="4" creationId="{B275978A-63C1-3E42-A24C-3C7BD9F9176A}"/>
          </ac:spMkLst>
        </pc:spChg>
        <pc:spChg chg="mod">
          <ac:chgData name="Mark Bolger ( Momentum Consulting )" userId="5191d3a0-a879-4689-ad06-75e79f89cfa4" providerId="ADAL" clId="{CE2EF471-6FEA-4BF4-AF7D-B8EEF56C0CA1}" dt="2022-11-11T17:17:08.930" v="7082" actId="20577"/>
          <ac:spMkLst>
            <pc:docMk/>
            <pc:sldMk cId="625064529" sldId="4397"/>
            <ac:spMk id="5" creationId="{4A071B33-5307-27CE-B212-528FBF5F7BF6}"/>
          </ac:spMkLst>
        </pc:spChg>
      </pc:sldChg>
      <pc:sldChg chg="delSp modSp del mod">
        <pc:chgData name="Mark Bolger ( Momentum Consulting )" userId="5191d3a0-a879-4689-ad06-75e79f89cfa4" providerId="ADAL" clId="{CE2EF471-6FEA-4BF4-AF7D-B8EEF56C0CA1}" dt="2022-11-11T18:03:40.586" v="7553" actId="2696"/>
        <pc:sldMkLst>
          <pc:docMk/>
          <pc:sldMk cId="2234500809" sldId="4398"/>
        </pc:sldMkLst>
        <pc:spChg chg="del mod">
          <ac:chgData name="Mark Bolger ( Momentum Consulting )" userId="5191d3a0-a879-4689-ad06-75e79f89cfa4" providerId="ADAL" clId="{CE2EF471-6FEA-4BF4-AF7D-B8EEF56C0CA1}" dt="2022-11-11T17:16:54.874" v="7069" actId="478"/>
          <ac:spMkLst>
            <pc:docMk/>
            <pc:sldMk cId="2234500809" sldId="4398"/>
            <ac:spMk id="3" creationId="{EB222EB0-192F-8669-2AD8-7549D03640A5}"/>
          </ac:spMkLst>
        </pc:spChg>
        <pc:spChg chg="mod">
          <ac:chgData name="Mark Bolger ( Momentum Consulting )" userId="5191d3a0-a879-4689-ad06-75e79f89cfa4" providerId="ADAL" clId="{CE2EF471-6FEA-4BF4-AF7D-B8EEF56C0CA1}" dt="2022-11-11T18:02:03.925" v="7551" actId="20577"/>
          <ac:spMkLst>
            <pc:docMk/>
            <pc:sldMk cId="2234500809" sldId="4398"/>
            <ac:spMk id="4" creationId="{5E46232C-4CBB-83CB-AEA8-59E65317F17A}"/>
          </ac:spMkLst>
        </pc:spChg>
      </pc:sldChg>
      <pc:sldChg chg="modSp del mod">
        <pc:chgData name="Mark Bolger ( Momentum Consulting )" userId="5191d3a0-a879-4689-ad06-75e79f89cfa4" providerId="ADAL" clId="{CE2EF471-6FEA-4BF4-AF7D-B8EEF56C0CA1}" dt="2022-11-11T18:04:02.500" v="7554" actId="2696"/>
        <pc:sldMkLst>
          <pc:docMk/>
          <pc:sldMk cId="3779189464" sldId="4399"/>
        </pc:sldMkLst>
        <pc:spChg chg="mod">
          <ac:chgData name="Mark Bolger ( Momentum Consulting )" userId="5191d3a0-a879-4689-ad06-75e79f89cfa4" providerId="ADAL" clId="{CE2EF471-6FEA-4BF4-AF7D-B8EEF56C0CA1}" dt="2022-11-11T18:01:59.345" v="7549" actId="20577"/>
          <ac:spMkLst>
            <pc:docMk/>
            <pc:sldMk cId="3779189464" sldId="4399"/>
            <ac:spMk id="2" creationId="{F1826626-91A5-7FCC-DD17-F7FB448C727A}"/>
          </ac:spMkLst>
        </pc:spChg>
      </pc:sldChg>
      <pc:sldChg chg="modSp del mod">
        <pc:chgData name="Mark Bolger ( Momentum Consulting )" userId="5191d3a0-a879-4689-ad06-75e79f89cfa4" providerId="ADAL" clId="{CE2EF471-6FEA-4BF4-AF7D-B8EEF56C0CA1}" dt="2022-11-11T18:04:50.367" v="7557" actId="2696"/>
        <pc:sldMkLst>
          <pc:docMk/>
          <pc:sldMk cId="2202911345" sldId="4400"/>
        </pc:sldMkLst>
        <pc:spChg chg="mod">
          <ac:chgData name="Mark Bolger ( Momentum Consulting )" userId="5191d3a0-a879-4689-ad06-75e79f89cfa4" providerId="ADAL" clId="{CE2EF471-6FEA-4BF4-AF7D-B8EEF56C0CA1}" dt="2022-11-11T18:04:18.588" v="7556" actId="27636"/>
          <ac:spMkLst>
            <pc:docMk/>
            <pc:sldMk cId="2202911345" sldId="4400"/>
            <ac:spMk id="2" creationId="{5048C830-31D3-2290-D2B4-13F1DD96F089}"/>
          </ac:spMkLst>
        </pc:spChg>
      </pc:sldChg>
      <pc:sldChg chg="modSp del mod">
        <pc:chgData name="Mark Bolger ( Momentum Consulting )" userId="5191d3a0-a879-4689-ad06-75e79f89cfa4" providerId="ADAL" clId="{CE2EF471-6FEA-4BF4-AF7D-B8EEF56C0CA1}" dt="2022-11-11T18:05:26.658" v="7558" actId="2696"/>
        <pc:sldMkLst>
          <pc:docMk/>
          <pc:sldMk cId="2072781953" sldId="4401"/>
        </pc:sldMkLst>
        <pc:spChg chg="mod">
          <ac:chgData name="Mark Bolger ( Momentum Consulting )" userId="5191d3a0-a879-4689-ad06-75e79f89cfa4" providerId="ADAL" clId="{CE2EF471-6FEA-4BF4-AF7D-B8EEF56C0CA1}" dt="2022-11-11T17:48:55.259" v="7534" actId="948"/>
          <ac:spMkLst>
            <pc:docMk/>
            <pc:sldMk cId="2072781953" sldId="4401"/>
            <ac:spMk id="2" creationId="{37B9B0D0-5CC8-7B29-6581-890608285DF4}"/>
          </ac:spMkLst>
        </pc:spChg>
      </pc:sldChg>
      <pc:sldChg chg="del">
        <pc:chgData name="Mark Bolger ( Momentum Consulting )" userId="5191d3a0-a879-4689-ad06-75e79f89cfa4" providerId="ADAL" clId="{CE2EF471-6FEA-4BF4-AF7D-B8EEF56C0CA1}" dt="2022-11-11T18:06:27.952" v="7563" actId="2696"/>
        <pc:sldMkLst>
          <pc:docMk/>
          <pc:sldMk cId="993839019" sldId="4402"/>
        </pc:sldMkLst>
      </pc:sldChg>
      <pc:sldChg chg="modSp del mod">
        <pc:chgData name="Mark Bolger ( Momentum Consulting )" userId="5191d3a0-a879-4689-ad06-75e79f89cfa4" providerId="ADAL" clId="{CE2EF471-6FEA-4BF4-AF7D-B8EEF56C0CA1}" dt="2022-11-11T17:48:27.978" v="7533" actId="2696"/>
        <pc:sldMkLst>
          <pc:docMk/>
          <pc:sldMk cId="1203846841" sldId="4403"/>
        </pc:sldMkLst>
        <pc:spChg chg="mod">
          <ac:chgData name="Mark Bolger ( Momentum Consulting )" userId="5191d3a0-a879-4689-ad06-75e79f89cfa4" providerId="ADAL" clId="{CE2EF471-6FEA-4BF4-AF7D-B8EEF56C0CA1}" dt="2022-11-11T17:48:25.935" v="7532" actId="14100"/>
          <ac:spMkLst>
            <pc:docMk/>
            <pc:sldMk cId="1203846841" sldId="4403"/>
            <ac:spMk id="2" creationId="{2496E6CB-5630-F021-3D58-1A0CA731C14B}"/>
          </ac:spMkLst>
        </pc:spChg>
      </pc:sldChg>
      <pc:sldChg chg="del">
        <pc:chgData name="Mark Bolger ( Momentum Consulting )" userId="5191d3a0-a879-4689-ad06-75e79f89cfa4" providerId="ADAL" clId="{CE2EF471-6FEA-4BF4-AF7D-B8EEF56C0CA1}" dt="2022-11-11T15:16:44.831" v="3547" actId="2696"/>
        <pc:sldMkLst>
          <pc:docMk/>
          <pc:sldMk cId="1796707227" sldId="4404"/>
        </pc:sldMkLst>
      </pc:sldChg>
      <pc:sldChg chg="modSp mod">
        <pc:chgData name="Mark Bolger ( Momentum Consulting )" userId="5191d3a0-a879-4689-ad06-75e79f89cfa4" providerId="ADAL" clId="{CE2EF471-6FEA-4BF4-AF7D-B8EEF56C0CA1}" dt="2022-11-11T21:10:02.001" v="11679" actId="207"/>
        <pc:sldMkLst>
          <pc:docMk/>
          <pc:sldMk cId="1732096797" sldId="4405"/>
        </pc:sldMkLst>
        <pc:spChg chg="mod">
          <ac:chgData name="Mark Bolger ( Momentum Consulting )" userId="5191d3a0-a879-4689-ad06-75e79f89cfa4" providerId="ADAL" clId="{CE2EF471-6FEA-4BF4-AF7D-B8EEF56C0CA1}" dt="2022-11-11T21:10:02.001" v="11679" actId="207"/>
          <ac:spMkLst>
            <pc:docMk/>
            <pc:sldMk cId="1732096797" sldId="4405"/>
            <ac:spMk id="5" creationId="{CF3EBDD8-ADAA-9847-8A16-A76C961076B7}"/>
          </ac:spMkLst>
        </pc:spChg>
      </pc:sldChg>
      <pc:sldChg chg="modSp mod">
        <pc:chgData name="Mark Bolger ( Momentum Consulting )" userId="5191d3a0-a879-4689-ad06-75e79f89cfa4" providerId="ADAL" clId="{CE2EF471-6FEA-4BF4-AF7D-B8EEF56C0CA1}" dt="2022-11-11T21:10:10.334" v="11681" actId="207"/>
        <pc:sldMkLst>
          <pc:docMk/>
          <pc:sldMk cId="977554857" sldId="4406"/>
        </pc:sldMkLst>
        <pc:spChg chg="mod">
          <ac:chgData name="Mark Bolger ( Momentum Consulting )" userId="5191d3a0-a879-4689-ad06-75e79f89cfa4" providerId="ADAL" clId="{CE2EF471-6FEA-4BF4-AF7D-B8EEF56C0CA1}" dt="2022-11-11T21:10:10.334" v="11681" actId="207"/>
          <ac:spMkLst>
            <pc:docMk/>
            <pc:sldMk cId="977554857" sldId="4406"/>
            <ac:spMk id="5" creationId="{CF3EBDD8-ADAA-9847-8A16-A76C961076B7}"/>
          </ac:spMkLst>
        </pc:spChg>
      </pc:sldChg>
      <pc:sldChg chg="modSp mod">
        <pc:chgData name="Mark Bolger ( Momentum Consulting )" userId="5191d3a0-a879-4689-ad06-75e79f89cfa4" providerId="ADAL" clId="{CE2EF471-6FEA-4BF4-AF7D-B8EEF56C0CA1}" dt="2022-11-11T21:10:18.836" v="11683" actId="207"/>
        <pc:sldMkLst>
          <pc:docMk/>
          <pc:sldMk cId="3044999333" sldId="4407"/>
        </pc:sldMkLst>
        <pc:spChg chg="mod">
          <ac:chgData name="Mark Bolger ( Momentum Consulting )" userId="5191d3a0-a879-4689-ad06-75e79f89cfa4" providerId="ADAL" clId="{CE2EF471-6FEA-4BF4-AF7D-B8EEF56C0CA1}" dt="2022-11-11T21:10:18.836" v="11683" actId="207"/>
          <ac:spMkLst>
            <pc:docMk/>
            <pc:sldMk cId="3044999333" sldId="4407"/>
            <ac:spMk id="5" creationId="{CF3EBDD8-ADAA-9847-8A16-A76C961076B7}"/>
          </ac:spMkLst>
        </pc:spChg>
      </pc:sldChg>
      <pc:sldChg chg="modSp add del mod ord">
        <pc:chgData name="Mark Bolger ( Momentum Consulting )" userId="5191d3a0-a879-4689-ad06-75e79f89cfa4" providerId="ADAL" clId="{CE2EF471-6FEA-4BF4-AF7D-B8EEF56C0CA1}" dt="2022-11-11T17:13:46.594" v="7026" actId="2696"/>
        <pc:sldMkLst>
          <pc:docMk/>
          <pc:sldMk cId="2041189238" sldId="4408"/>
        </pc:sldMkLst>
        <pc:spChg chg="mod">
          <ac:chgData name="Mark Bolger ( Momentum Consulting )" userId="5191d3a0-a879-4689-ad06-75e79f89cfa4" providerId="ADAL" clId="{CE2EF471-6FEA-4BF4-AF7D-B8EEF56C0CA1}" dt="2022-11-11T17:13:17.494" v="7025" actId="20577"/>
          <ac:spMkLst>
            <pc:docMk/>
            <pc:sldMk cId="2041189238" sldId="4408"/>
            <ac:spMk id="2" creationId="{56125432-3B18-046A-9044-17C553CD93C1}"/>
          </ac:spMkLst>
        </pc:spChg>
        <pc:spChg chg="mod">
          <ac:chgData name="Mark Bolger ( Momentum Consulting )" userId="5191d3a0-a879-4689-ad06-75e79f89cfa4" providerId="ADAL" clId="{CE2EF471-6FEA-4BF4-AF7D-B8EEF56C0CA1}" dt="2022-11-11T13:36:34.771" v="867" actId="20577"/>
          <ac:spMkLst>
            <pc:docMk/>
            <pc:sldMk cId="2041189238" sldId="4408"/>
            <ac:spMk id="3" creationId="{B8E63FD7-80F3-9703-3A7E-FC7CDA658CA2}"/>
          </ac:spMkLst>
        </pc:spChg>
        <pc:picChg chg="mod">
          <ac:chgData name="Mark Bolger ( Momentum Consulting )" userId="5191d3a0-a879-4689-ad06-75e79f89cfa4" providerId="ADAL" clId="{CE2EF471-6FEA-4BF4-AF7D-B8EEF56C0CA1}" dt="2022-11-11T13:37:09.971" v="869" actId="207"/>
          <ac:picMkLst>
            <pc:docMk/>
            <pc:sldMk cId="2041189238" sldId="4408"/>
            <ac:picMk id="5" creationId="{C4841096-88F5-8915-5C34-E40F319BFC9C}"/>
          </ac:picMkLst>
        </pc:picChg>
      </pc:sldChg>
      <pc:sldChg chg="modSp mod">
        <pc:chgData name="Mark Bolger ( Momentum Consulting )" userId="5191d3a0-a879-4689-ad06-75e79f89cfa4" providerId="ADAL" clId="{CE2EF471-6FEA-4BF4-AF7D-B8EEF56C0CA1}" dt="2022-11-11T21:44:58.845" v="13814" actId="207"/>
        <pc:sldMkLst>
          <pc:docMk/>
          <pc:sldMk cId="4181541036" sldId="4410"/>
        </pc:sldMkLst>
        <pc:spChg chg="mod">
          <ac:chgData name="Mark Bolger ( Momentum Consulting )" userId="5191d3a0-a879-4689-ad06-75e79f89cfa4" providerId="ADAL" clId="{CE2EF471-6FEA-4BF4-AF7D-B8EEF56C0CA1}" dt="2022-11-11T21:44:58.845" v="13814" actId="207"/>
          <ac:spMkLst>
            <pc:docMk/>
            <pc:sldMk cId="4181541036" sldId="4410"/>
            <ac:spMk id="12" creationId="{E50C7146-AA63-E4A2-ECA9-EAECED8B558C}"/>
          </ac:spMkLst>
        </pc:spChg>
      </pc:sldChg>
      <pc:sldChg chg="modSp add mod">
        <pc:chgData name="Mark Bolger ( Momentum Consulting )" userId="5191d3a0-a879-4689-ad06-75e79f89cfa4" providerId="ADAL" clId="{CE2EF471-6FEA-4BF4-AF7D-B8EEF56C0CA1}" dt="2022-11-11T17:49:35.872" v="7536" actId="20577"/>
        <pc:sldMkLst>
          <pc:docMk/>
          <pc:sldMk cId="4051989328" sldId="4412"/>
        </pc:sldMkLst>
        <pc:spChg chg="mod">
          <ac:chgData name="Mark Bolger ( Momentum Consulting )" userId="5191d3a0-a879-4689-ad06-75e79f89cfa4" providerId="ADAL" clId="{CE2EF471-6FEA-4BF4-AF7D-B8EEF56C0CA1}" dt="2022-11-11T17:49:35.872" v="7536" actId="20577"/>
          <ac:spMkLst>
            <pc:docMk/>
            <pc:sldMk cId="4051989328" sldId="4412"/>
            <ac:spMk id="2" creationId="{56125432-3B18-046A-9044-17C553CD93C1}"/>
          </ac:spMkLst>
        </pc:spChg>
      </pc:sldChg>
      <pc:sldChg chg="addSp delSp modSp new mod modClrScheme chgLayout">
        <pc:chgData name="Mark Bolger ( Momentum Consulting )" userId="5191d3a0-a879-4689-ad06-75e79f89cfa4" providerId="ADAL" clId="{CE2EF471-6FEA-4BF4-AF7D-B8EEF56C0CA1}" dt="2022-11-11T17:12:16.985" v="7024" actId="20577"/>
        <pc:sldMkLst>
          <pc:docMk/>
          <pc:sldMk cId="516599505" sldId="4413"/>
        </pc:sldMkLst>
        <pc:spChg chg="del mod ord">
          <ac:chgData name="Mark Bolger ( Momentum Consulting )" userId="5191d3a0-a879-4689-ad06-75e79f89cfa4" providerId="ADAL" clId="{CE2EF471-6FEA-4BF4-AF7D-B8EEF56C0CA1}" dt="2022-11-11T15:05:53.690" v="3352" actId="700"/>
          <ac:spMkLst>
            <pc:docMk/>
            <pc:sldMk cId="516599505" sldId="4413"/>
            <ac:spMk id="2" creationId="{5D1959F3-9135-8EAD-8C83-2B3A556AE776}"/>
          </ac:spMkLst>
        </pc:spChg>
        <pc:spChg chg="del mod ord">
          <ac:chgData name="Mark Bolger ( Momentum Consulting )" userId="5191d3a0-a879-4689-ad06-75e79f89cfa4" providerId="ADAL" clId="{CE2EF471-6FEA-4BF4-AF7D-B8EEF56C0CA1}" dt="2022-11-11T15:05:53.690" v="3352" actId="700"/>
          <ac:spMkLst>
            <pc:docMk/>
            <pc:sldMk cId="516599505" sldId="4413"/>
            <ac:spMk id="3" creationId="{A5CC86E9-784F-6B46-CF58-3150C64D3D62}"/>
          </ac:spMkLst>
        </pc:spChg>
        <pc:spChg chg="add mod ord">
          <ac:chgData name="Mark Bolger ( Momentum Consulting )" userId="5191d3a0-a879-4689-ad06-75e79f89cfa4" providerId="ADAL" clId="{CE2EF471-6FEA-4BF4-AF7D-B8EEF56C0CA1}" dt="2022-11-11T15:06:28.746" v="3396" actId="20577"/>
          <ac:spMkLst>
            <pc:docMk/>
            <pc:sldMk cId="516599505" sldId="4413"/>
            <ac:spMk id="4" creationId="{160D34AD-E01F-F8BB-9D22-9EF3CFBC0687}"/>
          </ac:spMkLst>
        </pc:spChg>
        <pc:spChg chg="add del mod ord">
          <ac:chgData name="Mark Bolger ( Momentum Consulting )" userId="5191d3a0-a879-4689-ad06-75e79f89cfa4" providerId="ADAL" clId="{CE2EF471-6FEA-4BF4-AF7D-B8EEF56C0CA1}" dt="2022-11-11T15:13:35.407" v="3427" actId="478"/>
          <ac:spMkLst>
            <pc:docMk/>
            <pc:sldMk cId="516599505" sldId="4413"/>
            <ac:spMk id="5" creationId="{3A7DDFFC-BD97-E6EB-5743-33BC15370DB0}"/>
          </ac:spMkLst>
        </pc:spChg>
        <pc:spChg chg="add mod ord topLvl">
          <ac:chgData name="Mark Bolger ( Momentum Consulting )" userId="5191d3a0-a879-4689-ad06-75e79f89cfa4" providerId="ADAL" clId="{CE2EF471-6FEA-4BF4-AF7D-B8EEF56C0CA1}" dt="2022-11-11T15:17:17.181" v="3551" actId="1076"/>
          <ac:spMkLst>
            <pc:docMk/>
            <pc:sldMk cId="516599505" sldId="4413"/>
            <ac:spMk id="21" creationId="{C925B694-90FF-A1BD-F1D7-482E0496CE85}"/>
          </ac:spMkLst>
        </pc:spChg>
        <pc:spChg chg="add mod">
          <ac:chgData name="Mark Bolger ( Momentum Consulting )" userId="5191d3a0-a879-4689-ad06-75e79f89cfa4" providerId="ADAL" clId="{CE2EF471-6FEA-4BF4-AF7D-B8EEF56C0CA1}" dt="2022-11-11T15:14:27.692" v="3430" actId="165"/>
          <ac:spMkLst>
            <pc:docMk/>
            <pc:sldMk cId="516599505" sldId="4413"/>
            <ac:spMk id="23" creationId="{6310586C-29E6-3017-2166-661CCD65838C}"/>
          </ac:spMkLst>
        </pc:spChg>
        <pc:spChg chg="add mod">
          <ac:chgData name="Mark Bolger ( Momentum Consulting )" userId="5191d3a0-a879-4689-ad06-75e79f89cfa4" providerId="ADAL" clId="{CE2EF471-6FEA-4BF4-AF7D-B8EEF56C0CA1}" dt="2022-11-11T15:14:27.692" v="3430" actId="165"/>
          <ac:spMkLst>
            <pc:docMk/>
            <pc:sldMk cId="516599505" sldId="4413"/>
            <ac:spMk id="25" creationId="{4C035F93-D8B3-2DDA-D83B-9B774AA14CC9}"/>
          </ac:spMkLst>
        </pc:spChg>
        <pc:spChg chg="add mod">
          <ac:chgData name="Mark Bolger ( Momentum Consulting )" userId="5191d3a0-a879-4689-ad06-75e79f89cfa4" providerId="ADAL" clId="{CE2EF471-6FEA-4BF4-AF7D-B8EEF56C0CA1}" dt="2022-11-11T15:14:27.692" v="3430" actId="165"/>
          <ac:spMkLst>
            <pc:docMk/>
            <pc:sldMk cId="516599505" sldId="4413"/>
            <ac:spMk id="26" creationId="{5E8E4ED2-76ED-337F-001B-B3831857623D}"/>
          </ac:spMkLst>
        </pc:spChg>
        <pc:spChg chg="add mod">
          <ac:chgData name="Mark Bolger ( Momentum Consulting )" userId="5191d3a0-a879-4689-ad06-75e79f89cfa4" providerId="ADAL" clId="{CE2EF471-6FEA-4BF4-AF7D-B8EEF56C0CA1}" dt="2022-11-11T15:14:27.692" v="3430" actId="165"/>
          <ac:spMkLst>
            <pc:docMk/>
            <pc:sldMk cId="516599505" sldId="4413"/>
            <ac:spMk id="27" creationId="{2ADEF34E-DCDC-403A-C50D-6CB2DCECCDCB}"/>
          </ac:spMkLst>
        </pc:spChg>
        <pc:spChg chg="add mod">
          <ac:chgData name="Mark Bolger ( Momentum Consulting )" userId="5191d3a0-a879-4689-ad06-75e79f89cfa4" providerId="ADAL" clId="{CE2EF471-6FEA-4BF4-AF7D-B8EEF56C0CA1}" dt="2022-11-11T15:17:17.181" v="3551" actId="1076"/>
          <ac:spMkLst>
            <pc:docMk/>
            <pc:sldMk cId="516599505" sldId="4413"/>
            <ac:spMk id="28" creationId="{6F2BB121-C9EC-3E69-9CDF-C4F225AFD2CB}"/>
          </ac:spMkLst>
        </pc:spChg>
        <pc:spChg chg="add del mod">
          <ac:chgData name="Mark Bolger ( Momentum Consulting )" userId="5191d3a0-a879-4689-ad06-75e79f89cfa4" providerId="ADAL" clId="{CE2EF471-6FEA-4BF4-AF7D-B8EEF56C0CA1}" dt="2022-11-11T15:22:21.796" v="3568" actId="478"/>
          <ac:spMkLst>
            <pc:docMk/>
            <pc:sldMk cId="516599505" sldId="4413"/>
            <ac:spMk id="30" creationId="{626DD468-1801-8E67-3ABA-8DB3F45D9BE0}"/>
          </ac:spMkLst>
        </pc:spChg>
        <pc:spChg chg="add mod">
          <ac:chgData name="Mark Bolger ( Momentum Consulting )" userId="5191d3a0-a879-4689-ad06-75e79f89cfa4" providerId="ADAL" clId="{CE2EF471-6FEA-4BF4-AF7D-B8EEF56C0CA1}" dt="2022-11-11T17:12:16.985" v="7024" actId="20577"/>
          <ac:spMkLst>
            <pc:docMk/>
            <pc:sldMk cId="516599505" sldId="4413"/>
            <ac:spMk id="31" creationId="{B05E8357-F49C-9C93-9D75-7ECF0D8FDB75}"/>
          </ac:spMkLst>
        </pc:spChg>
        <pc:spChg chg="add mod">
          <ac:chgData name="Mark Bolger ( Momentum Consulting )" userId="5191d3a0-a879-4689-ad06-75e79f89cfa4" providerId="ADAL" clId="{CE2EF471-6FEA-4BF4-AF7D-B8EEF56C0CA1}" dt="2022-11-11T15:29:47.315" v="4251" actId="255"/>
          <ac:spMkLst>
            <pc:docMk/>
            <pc:sldMk cId="516599505" sldId="4413"/>
            <ac:spMk id="32" creationId="{69965509-09E5-D1EF-7018-24DBE5925CF4}"/>
          </ac:spMkLst>
        </pc:spChg>
        <pc:grpChg chg="add del mod">
          <ac:chgData name="Mark Bolger ( Momentum Consulting )" userId="5191d3a0-a879-4689-ad06-75e79f89cfa4" providerId="ADAL" clId="{CE2EF471-6FEA-4BF4-AF7D-B8EEF56C0CA1}" dt="2022-11-11T15:14:27.692" v="3430" actId="165"/>
          <ac:grpSpMkLst>
            <pc:docMk/>
            <pc:sldMk cId="516599505" sldId="4413"/>
            <ac:grpSpMk id="20" creationId="{871D2E34-EFCF-B1E0-3535-BCDA23B33597}"/>
          </ac:grpSpMkLst>
        </pc:grpChg>
        <pc:grpChg chg="add del mod topLvl">
          <ac:chgData name="Mark Bolger ( Momentum Consulting )" userId="5191d3a0-a879-4689-ad06-75e79f89cfa4" providerId="ADAL" clId="{CE2EF471-6FEA-4BF4-AF7D-B8EEF56C0CA1}" dt="2022-11-11T15:17:08.252" v="3550" actId="478"/>
          <ac:grpSpMkLst>
            <pc:docMk/>
            <pc:sldMk cId="516599505" sldId="4413"/>
            <ac:grpSpMk id="22" creationId="{8109D55B-A623-0C10-32EE-C7909A04CBF6}"/>
          </ac:grpSpMkLst>
        </pc:grpChg>
        <pc:grpChg chg="add mod">
          <ac:chgData name="Mark Bolger ( Momentum Consulting )" userId="5191d3a0-a879-4689-ad06-75e79f89cfa4" providerId="ADAL" clId="{CE2EF471-6FEA-4BF4-AF7D-B8EEF56C0CA1}" dt="2022-11-11T15:14:27.692" v="3430" actId="165"/>
          <ac:grpSpMkLst>
            <pc:docMk/>
            <pc:sldMk cId="516599505" sldId="4413"/>
            <ac:grpSpMk id="24" creationId="{A803EA96-8D32-69FC-026C-54145F6A65D0}"/>
          </ac:grpSpMkLst>
        </pc:grpChg>
        <pc:picChg chg="add mod">
          <ac:chgData name="Mark Bolger ( Momentum Consulting )" userId="5191d3a0-a879-4689-ad06-75e79f89cfa4" providerId="ADAL" clId="{CE2EF471-6FEA-4BF4-AF7D-B8EEF56C0CA1}" dt="2022-11-11T15:17:17.181" v="3551" actId="1076"/>
          <ac:picMkLst>
            <pc:docMk/>
            <pc:sldMk cId="516599505" sldId="4413"/>
            <ac:picMk id="7" creationId="{BBB078DE-7065-C3C5-C1B9-430D295763FF}"/>
          </ac:picMkLst>
        </pc:picChg>
        <pc:picChg chg="add del mod">
          <ac:chgData name="Mark Bolger ( Momentum Consulting )" userId="5191d3a0-a879-4689-ad06-75e79f89cfa4" providerId="ADAL" clId="{CE2EF471-6FEA-4BF4-AF7D-B8EEF56C0CA1}" dt="2022-11-11T15:17:05.606" v="3549" actId="478"/>
          <ac:picMkLst>
            <pc:docMk/>
            <pc:sldMk cId="516599505" sldId="4413"/>
            <ac:picMk id="9" creationId="{13F00A42-890C-A1AC-D72D-06EA7F1C753E}"/>
          </ac:picMkLst>
        </pc:picChg>
        <pc:picChg chg="add del mod ord">
          <ac:chgData name="Mark Bolger ( Momentum Consulting )" userId="5191d3a0-a879-4689-ad06-75e79f89cfa4" providerId="ADAL" clId="{CE2EF471-6FEA-4BF4-AF7D-B8EEF56C0CA1}" dt="2022-11-11T15:24:30.670" v="3786" actId="478"/>
          <ac:picMkLst>
            <pc:docMk/>
            <pc:sldMk cId="516599505" sldId="4413"/>
            <ac:picMk id="11" creationId="{2121883B-070F-03A8-4390-E5194391EB7F}"/>
          </ac:picMkLst>
        </pc:picChg>
        <pc:picChg chg="add del mod">
          <ac:chgData name="Mark Bolger ( Momentum Consulting )" userId="5191d3a0-a879-4689-ad06-75e79f89cfa4" providerId="ADAL" clId="{CE2EF471-6FEA-4BF4-AF7D-B8EEF56C0CA1}" dt="2022-11-11T15:17:05.606" v="3549" actId="478"/>
          <ac:picMkLst>
            <pc:docMk/>
            <pc:sldMk cId="516599505" sldId="4413"/>
            <ac:picMk id="13" creationId="{2320EA12-7568-7387-C889-8036451CF3C3}"/>
          </ac:picMkLst>
        </pc:picChg>
        <pc:picChg chg="add del mod">
          <ac:chgData name="Mark Bolger ( Momentum Consulting )" userId="5191d3a0-a879-4689-ad06-75e79f89cfa4" providerId="ADAL" clId="{CE2EF471-6FEA-4BF4-AF7D-B8EEF56C0CA1}" dt="2022-11-11T15:17:05.606" v="3549" actId="478"/>
          <ac:picMkLst>
            <pc:docMk/>
            <pc:sldMk cId="516599505" sldId="4413"/>
            <ac:picMk id="15" creationId="{C1CB4299-E0DA-1CDA-1A88-0E72262798F9}"/>
          </ac:picMkLst>
        </pc:picChg>
        <pc:picChg chg="add del mod">
          <ac:chgData name="Mark Bolger ( Momentum Consulting )" userId="5191d3a0-a879-4689-ad06-75e79f89cfa4" providerId="ADAL" clId="{CE2EF471-6FEA-4BF4-AF7D-B8EEF56C0CA1}" dt="2022-11-11T15:17:05.606" v="3549" actId="478"/>
          <ac:picMkLst>
            <pc:docMk/>
            <pc:sldMk cId="516599505" sldId="4413"/>
            <ac:picMk id="17" creationId="{D980DAD5-9BC5-4E30-24C2-2109E9CB1548}"/>
          </ac:picMkLst>
        </pc:picChg>
        <pc:picChg chg="add del mod">
          <ac:chgData name="Mark Bolger ( Momentum Consulting )" userId="5191d3a0-a879-4689-ad06-75e79f89cfa4" providerId="ADAL" clId="{CE2EF471-6FEA-4BF4-AF7D-B8EEF56C0CA1}" dt="2022-11-11T15:17:05.606" v="3549" actId="478"/>
          <ac:picMkLst>
            <pc:docMk/>
            <pc:sldMk cId="516599505" sldId="4413"/>
            <ac:picMk id="19" creationId="{5C67DA2E-B288-6128-E7CA-E979D2BCD8C9}"/>
          </ac:picMkLst>
        </pc:picChg>
        <pc:picChg chg="add del mod">
          <ac:chgData name="Mark Bolger ( Momentum Consulting )" userId="5191d3a0-a879-4689-ad06-75e79f89cfa4" providerId="ADAL" clId="{CE2EF471-6FEA-4BF4-AF7D-B8EEF56C0CA1}" dt="2022-11-11T15:15:26.273" v="3445" actId="478"/>
          <ac:picMkLst>
            <pc:docMk/>
            <pc:sldMk cId="516599505" sldId="4413"/>
            <ac:picMk id="29" creationId="{C4097249-60AA-4E13-9B1F-F1DEFB94645F}"/>
          </ac:picMkLst>
        </pc:picChg>
        <pc:picChg chg="add mod">
          <ac:chgData name="Mark Bolger ( Momentum Consulting )" userId="5191d3a0-a879-4689-ad06-75e79f89cfa4" providerId="ADAL" clId="{CE2EF471-6FEA-4BF4-AF7D-B8EEF56C0CA1}" dt="2022-11-11T15:24:39.079" v="3788" actId="207"/>
          <ac:picMkLst>
            <pc:docMk/>
            <pc:sldMk cId="516599505" sldId="4413"/>
            <ac:picMk id="33" creationId="{6AAA3601-8E80-7B40-78A5-AD4C4FF84858}"/>
          </ac:picMkLst>
        </pc:picChg>
        <pc:picChg chg="add del mod">
          <ac:chgData name="Mark Bolger ( Momentum Consulting )" userId="5191d3a0-a879-4689-ad06-75e79f89cfa4" providerId="ADAL" clId="{CE2EF471-6FEA-4BF4-AF7D-B8EEF56C0CA1}" dt="2022-11-11T17:03:03.405" v="6983" actId="478"/>
          <ac:picMkLst>
            <pc:docMk/>
            <pc:sldMk cId="516599505" sldId="4413"/>
            <ac:picMk id="34" creationId="{7E51752E-B9A0-9E38-9BC0-73129DF8FB60}"/>
          </ac:picMkLst>
        </pc:picChg>
      </pc:sldChg>
      <pc:sldChg chg="addSp modSp add del mod">
        <pc:chgData name="Mark Bolger ( Momentum Consulting )" userId="5191d3a0-a879-4689-ad06-75e79f89cfa4" providerId="ADAL" clId="{CE2EF471-6FEA-4BF4-AF7D-B8EEF56C0CA1}" dt="2022-11-11T16:59:06.166" v="6982" actId="2696"/>
        <pc:sldMkLst>
          <pc:docMk/>
          <pc:sldMk cId="216280765" sldId="4415"/>
        </pc:sldMkLst>
        <pc:picChg chg="add mod">
          <ac:chgData name="Mark Bolger ( Momentum Consulting )" userId="5191d3a0-a879-4689-ad06-75e79f89cfa4" providerId="ADAL" clId="{CE2EF471-6FEA-4BF4-AF7D-B8EEF56C0CA1}" dt="2022-11-11T15:08:11.565" v="3409" actId="1076"/>
          <ac:picMkLst>
            <pc:docMk/>
            <pc:sldMk cId="216280765" sldId="4415"/>
            <ac:picMk id="3" creationId="{E47370C6-79F8-0604-C19A-F31D94964723}"/>
          </ac:picMkLst>
        </pc:picChg>
      </pc:sldChg>
      <pc:sldChg chg="add del">
        <pc:chgData name="Mark Bolger ( Momentum Consulting )" userId="5191d3a0-a879-4689-ad06-75e79f89cfa4" providerId="ADAL" clId="{CE2EF471-6FEA-4BF4-AF7D-B8EEF56C0CA1}" dt="2022-11-11T16:58:56.278" v="6980" actId="2696"/>
        <pc:sldMkLst>
          <pc:docMk/>
          <pc:sldMk cId="259854808" sldId="4416"/>
        </pc:sldMkLst>
      </pc:sldChg>
      <pc:sldChg chg="addSp delSp modSp add mod">
        <pc:chgData name="Mark Bolger ( Momentum Consulting )" userId="5191d3a0-a879-4689-ad06-75e79f89cfa4" providerId="ADAL" clId="{CE2EF471-6FEA-4BF4-AF7D-B8EEF56C0CA1}" dt="2022-11-11T16:18:39.826" v="5463" actId="478"/>
        <pc:sldMkLst>
          <pc:docMk/>
          <pc:sldMk cId="3910133235" sldId="4417"/>
        </pc:sldMkLst>
        <pc:spChg chg="mod">
          <ac:chgData name="Mark Bolger ( Momentum Consulting )" userId="5191d3a0-a879-4689-ad06-75e79f89cfa4" providerId="ADAL" clId="{CE2EF471-6FEA-4BF4-AF7D-B8EEF56C0CA1}" dt="2022-11-11T15:31:32.683" v="4419" actId="12789"/>
          <ac:spMkLst>
            <pc:docMk/>
            <pc:sldMk cId="3910133235" sldId="4417"/>
            <ac:spMk id="21" creationId="{C925B694-90FF-A1BD-F1D7-482E0496CE85}"/>
          </ac:spMkLst>
        </pc:spChg>
        <pc:spChg chg="mod">
          <ac:chgData name="Mark Bolger ( Momentum Consulting )" userId="5191d3a0-a879-4689-ad06-75e79f89cfa4" providerId="ADAL" clId="{CE2EF471-6FEA-4BF4-AF7D-B8EEF56C0CA1}" dt="2022-11-11T15:34:04.879" v="4425" actId="12789"/>
          <ac:spMkLst>
            <pc:docMk/>
            <pc:sldMk cId="3910133235" sldId="4417"/>
            <ac:spMk id="28" creationId="{6F2BB121-C9EC-3E69-9CDF-C4F225AFD2CB}"/>
          </ac:spMkLst>
        </pc:spChg>
        <pc:spChg chg="mod">
          <ac:chgData name="Mark Bolger ( Momentum Consulting )" userId="5191d3a0-a879-4689-ad06-75e79f89cfa4" providerId="ADAL" clId="{CE2EF471-6FEA-4BF4-AF7D-B8EEF56C0CA1}" dt="2022-11-11T15:40:12.675" v="4745" actId="20577"/>
          <ac:spMkLst>
            <pc:docMk/>
            <pc:sldMk cId="3910133235" sldId="4417"/>
            <ac:spMk id="31" creationId="{B05E8357-F49C-9C93-9D75-7ECF0D8FDB75}"/>
          </ac:spMkLst>
        </pc:spChg>
        <pc:spChg chg="mod">
          <ac:chgData name="Mark Bolger ( Momentum Consulting )" userId="5191d3a0-a879-4689-ad06-75e79f89cfa4" providerId="ADAL" clId="{CE2EF471-6FEA-4BF4-AF7D-B8EEF56C0CA1}" dt="2022-11-11T15:53:42.264" v="5412" actId="20577"/>
          <ac:spMkLst>
            <pc:docMk/>
            <pc:sldMk cId="3910133235" sldId="4417"/>
            <ac:spMk id="32" creationId="{69965509-09E5-D1EF-7018-24DBE5925CF4}"/>
          </ac:spMkLst>
        </pc:spChg>
        <pc:picChg chg="add del mod">
          <ac:chgData name="Mark Bolger ( Momentum Consulting )" userId="5191d3a0-a879-4689-ad06-75e79f89cfa4" providerId="ADAL" clId="{CE2EF471-6FEA-4BF4-AF7D-B8EEF56C0CA1}" dt="2022-11-11T16:18:39.418" v="5462" actId="478"/>
          <ac:picMkLst>
            <pc:docMk/>
            <pc:sldMk cId="3910133235" sldId="4417"/>
            <ac:picMk id="2" creationId="{C6A46927-077A-AE5A-6616-C82D8E9E3C32}"/>
          </ac:picMkLst>
        </pc:picChg>
        <pc:picChg chg="add del mod">
          <ac:chgData name="Mark Bolger ( Momentum Consulting )" userId="5191d3a0-a879-4689-ad06-75e79f89cfa4" providerId="ADAL" clId="{CE2EF471-6FEA-4BF4-AF7D-B8EEF56C0CA1}" dt="2022-11-11T16:18:39.418" v="5462" actId="478"/>
          <ac:picMkLst>
            <pc:docMk/>
            <pc:sldMk cId="3910133235" sldId="4417"/>
            <ac:picMk id="3" creationId="{F5C3E59C-D8E1-579C-E7EE-10D874418285}"/>
          </ac:picMkLst>
        </pc:picChg>
        <pc:picChg chg="add del mod">
          <ac:chgData name="Mark Bolger ( Momentum Consulting )" userId="5191d3a0-a879-4689-ad06-75e79f89cfa4" providerId="ADAL" clId="{CE2EF471-6FEA-4BF4-AF7D-B8EEF56C0CA1}" dt="2022-11-11T16:18:39.418" v="5462" actId="478"/>
          <ac:picMkLst>
            <pc:docMk/>
            <pc:sldMk cId="3910133235" sldId="4417"/>
            <ac:picMk id="5" creationId="{6728658A-5DC1-19B3-09DF-0B5DB429ED61}"/>
          </ac:picMkLst>
        </pc:picChg>
        <pc:picChg chg="add del mod">
          <ac:chgData name="Mark Bolger ( Momentum Consulting )" userId="5191d3a0-a879-4689-ad06-75e79f89cfa4" providerId="ADAL" clId="{CE2EF471-6FEA-4BF4-AF7D-B8EEF56C0CA1}" dt="2022-11-11T16:18:39.418" v="5462" actId="478"/>
          <ac:picMkLst>
            <pc:docMk/>
            <pc:sldMk cId="3910133235" sldId="4417"/>
            <ac:picMk id="6" creationId="{17830B03-DFCD-60D3-B795-5B97346D0C61}"/>
          </ac:picMkLst>
        </pc:picChg>
        <pc:picChg chg="del">
          <ac:chgData name="Mark Bolger ( Momentum Consulting )" userId="5191d3a0-a879-4689-ad06-75e79f89cfa4" providerId="ADAL" clId="{CE2EF471-6FEA-4BF4-AF7D-B8EEF56C0CA1}" dt="2022-11-11T15:31:10.436" v="4413" actId="478"/>
          <ac:picMkLst>
            <pc:docMk/>
            <pc:sldMk cId="3910133235" sldId="4417"/>
            <ac:picMk id="7" creationId="{BBB078DE-7065-C3C5-C1B9-430D295763FF}"/>
          </ac:picMkLst>
        </pc:picChg>
        <pc:picChg chg="add del mod">
          <ac:chgData name="Mark Bolger ( Momentum Consulting )" userId="5191d3a0-a879-4689-ad06-75e79f89cfa4" providerId="ADAL" clId="{CE2EF471-6FEA-4BF4-AF7D-B8EEF56C0CA1}" dt="2022-11-11T16:18:39.418" v="5462" actId="478"/>
          <ac:picMkLst>
            <pc:docMk/>
            <pc:sldMk cId="3910133235" sldId="4417"/>
            <ac:picMk id="8" creationId="{10B487AB-038B-9D6E-4C49-88B3168CE889}"/>
          </ac:picMkLst>
        </pc:picChg>
        <pc:picChg chg="add mod">
          <ac:chgData name="Mark Bolger ( Momentum Consulting )" userId="5191d3a0-a879-4689-ad06-75e79f89cfa4" providerId="ADAL" clId="{CE2EF471-6FEA-4BF4-AF7D-B8EEF56C0CA1}" dt="2022-11-11T15:31:32.683" v="4419" actId="12789"/>
          <ac:picMkLst>
            <pc:docMk/>
            <pc:sldMk cId="3910133235" sldId="4417"/>
            <ac:picMk id="9" creationId="{16A28E84-BAC1-0156-2018-71FCF4B687E6}"/>
          </ac:picMkLst>
        </pc:picChg>
        <pc:picChg chg="add mod">
          <ac:chgData name="Mark Bolger ( Momentum Consulting )" userId="5191d3a0-a879-4689-ad06-75e79f89cfa4" providerId="ADAL" clId="{CE2EF471-6FEA-4BF4-AF7D-B8EEF56C0CA1}" dt="2022-11-11T15:34:04.879" v="4425" actId="12789"/>
          <ac:picMkLst>
            <pc:docMk/>
            <pc:sldMk cId="3910133235" sldId="4417"/>
            <ac:picMk id="11" creationId="{0273C88D-8D7C-E503-9652-080465128180}"/>
          </ac:picMkLst>
        </pc:picChg>
        <pc:picChg chg="del">
          <ac:chgData name="Mark Bolger ( Momentum Consulting )" userId="5191d3a0-a879-4689-ad06-75e79f89cfa4" providerId="ADAL" clId="{CE2EF471-6FEA-4BF4-AF7D-B8EEF56C0CA1}" dt="2022-11-11T15:33:51.191" v="4421" actId="478"/>
          <ac:picMkLst>
            <pc:docMk/>
            <pc:sldMk cId="3910133235" sldId="4417"/>
            <ac:picMk id="33" creationId="{6AAA3601-8E80-7B40-78A5-AD4C4FF84858}"/>
          </ac:picMkLst>
        </pc:picChg>
        <pc:picChg chg="del mod">
          <ac:chgData name="Mark Bolger ( Momentum Consulting )" userId="5191d3a0-a879-4689-ad06-75e79f89cfa4" providerId="ADAL" clId="{CE2EF471-6FEA-4BF4-AF7D-B8EEF56C0CA1}" dt="2022-11-11T16:18:39.826" v="5463" actId="478"/>
          <ac:picMkLst>
            <pc:docMk/>
            <pc:sldMk cId="3910133235" sldId="4417"/>
            <ac:picMk id="34" creationId="{7E51752E-B9A0-9E38-9BC0-73129DF8FB60}"/>
          </ac:picMkLst>
        </pc:picChg>
      </pc:sldChg>
      <pc:sldChg chg="addSp delSp modSp add mod addCm">
        <pc:chgData name="Mark Bolger ( Momentum Consulting )" userId="5191d3a0-a879-4689-ad06-75e79f89cfa4" providerId="ADAL" clId="{CE2EF471-6FEA-4BF4-AF7D-B8EEF56C0CA1}" dt="2022-11-11T20:35:27.614" v="10493" actId="478"/>
        <pc:sldMkLst>
          <pc:docMk/>
          <pc:sldMk cId="3616420772" sldId="4419"/>
        </pc:sldMkLst>
        <pc:spChg chg="add del mod">
          <ac:chgData name="Mark Bolger ( Momentum Consulting )" userId="5191d3a0-a879-4689-ad06-75e79f89cfa4" providerId="ADAL" clId="{CE2EF471-6FEA-4BF4-AF7D-B8EEF56C0CA1}" dt="2022-11-11T20:35:27.614" v="10493" actId="478"/>
          <ac:spMkLst>
            <pc:docMk/>
            <pc:sldMk cId="3616420772" sldId="4419"/>
            <ac:spMk id="7" creationId="{A002BA0A-662B-AA44-0543-DB27FDE55563}"/>
          </ac:spMkLst>
        </pc:spChg>
        <pc:spChg chg="mod">
          <ac:chgData name="Mark Bolger ( Momentum Consulting )" userId="5191d3a0-a879-4689-ad06-75e79f89cfa4" providerId="ADAL" clId="{CE2EF471-6FEA-4BF4-AF7D-B8EEF56C0CA1}" dt="2022-11-11T15:54:43.605" v="5419" actId="12789"/>
          <ac:spMkLst>
            <pc:docMk/>
            <pc:sldMk cId="3616420772" sldId="4419"/>
            <ac:spMk id="21" creationId="{C925B694-90FF-A1BD-F1D7-482E0496CE85}"/>
          </ac:spMkLst>
        </pc:spChg>
        <pc:spChg chg="mod">
          <ac:chgData name="Mark Bolger ( Momentum Consulting )" userId="5191d3a0-a879-4689-ad06-75e79f89cfa4" providerId="ADAL" clId="{CE2EF471-6FEA-4BF4-AF7D-B8EEF56C0CA1}" dt="2022-11-11T15:54:50.545" v="5421" actId="12789"/>
          <ac:spMkLst>
            <pc:docMk/>
            <pc:sldMk cId="3616420772" sldId="4419"/>
            <ac:spMk id="28" creationId="{6F2BB121-C9EC-3E69-9CDF-C4F225AFD2CB}"/>
          </ac:spMkLst>
        </pc:spChg>
        <pc:spChg chg="mod">
          <ac:chgData name="Mark Bolger ( Momentum Consulting )" userId="5191d3a0-a879-4689-ad06-75e79f89cfa4" providerId="ADAL" clId="{CE2EF471-6FEA-4BF4-AF7D-B8EEF56C0CA1}" dt="2022-11-11T16:53:00.490" v="6964" actId="14100"/>
          <ac:spMkLst>
            <pc:docMk/>
            <pc:sldMk cId="3616420772" sldId="4419"/>
            <ac:spMk id="31" creationId="{B05E8357-F49C-9C93-9D75-7ECF0D8FDB75}"/>
          </ac:spMkLst>
        </pc:spChg>
        <pc:spChg chg="mod">
          <ac:chgData name="Mark Bolger ( Momentum Consulting )" userId="5191d3a0-a879-4689-ad06-75e79f89cfa4" providerId="ADAL" clId="{CE2EF471-6FEA-4BF4-AF7D-B8EEF56C0CA1}" dt="2022-11-11T16:52:58.857" v="6963" actId="14100"/>
          <ac:spMkLst>
            <pc:docMk/>
            <pc:sldMk cId="3616420772" sldId="4419"/>
            <ac:spMk id="32" creationId="{69965509-09E5-D1EF-7018-24DBE5925CF4}"/>
          </ac:spMkLst>
        </pc:spChg>
        <pc:picChg chg="del">
          <ac:chgData name="Mark Bolger ( Momentum Consulting )" userId="5191d3a0-a879-4689-ad06-75e79f89cfa4" providerId="ADAL" clId="{CE2EF471-6FEA-4BF4-AF7D-B8EEF56C0CA1}" dt="2022-11-11T16:53:27.240" v="6966" actId="478"/>
          <ac:picMkLst>
            <pc:docMk/>
            <pc:sldMk cId="3616420772" sldId="4419"/>
            <ac:picMk id="2" creationId="{C6A46927-077A-AE5A-6616-C82D8E9E3C32}"/>
          </ac:picMkLst>
        </pc:picChg>
        <pc:picChg chg="del">
          <ac:chgData name="Mark Bolger ( Momentum Consulting )" userId="5191d3a0-a879-4689-ad06-75e79f89cfa4" providerId="ADAL" clId="{CE2EF471-6FEA-4BF4-AF7D-B8EEF56C0CA1}" dt="2022-11-11T16:53:27.240" v="6966" actId="478"/>
          <ac:picMkLst>
            <pc:docMk/>
            <pc:sldMk cId="3616420772" sldId="4419"/>
            <ac:picMk id="3" creationId="{F5C3E59C-D8E1-579C-E7EE-10D874418285}"/>
          </ac:picMkLst>
        </pc:picChg>
        <pc:picChg chg="del">
          <ac:chgData name="Mark Bolger ( Momentum Consulting )" userId="5191d3a0-a879-4689-ad06-75e79f89cfa4" providerId="ADAL" clId="{CE2EF471-6FEA-4BF4-AF7D-B8EEF56C0CA1}" dt="2022-11-11T16:53:27.240" v="6966" actId="478"/>
          <ac:picMkLst>
            <pc:docMk/>
            <pc:sldMk cId="3616420772" sldId="4419"/>
            <ac:picMk id="5" creationId="{6728658A-5DC1-19B3-09DF-0B5DB429ED61}"/>
          </ac:picMkLst>
        </pc:picChg>
        <pc:picChg chg="mod">
          <ac:chgData name="Mark Bolger ( Momentum Consulting )" userId="5191d3a0-a879-4689-ad06-75e79f89cfa4" providerId="ADAL" clId="{CE2EF471-6FEA-4BF4-AF7D-B8EEF56C0CA1}" dt="2022-11-11T15:54:55.936" v="5422" actId="207"/>
          <ac:picMkLst>
            <pc:docMk/>
            <pc:sldMk cId="3616420772" sldId="4419"/>
            <ac:picMk id="6" creationId="{17830B03-DFCD-60D3-B795-5B97346D0C61}"/>
          </ac:picMkLst>
        </pc:picChg>
        <pc:picChg chg="mod">
          <ac:chgData name="Mark Bolger ( Momentum Consulting )" userId="5191d3a0-a879-4689-ad06-75e79f89cfa4" providerId="ADAL" clId="{CE2EF471-6FEA-4BF4-AF7D-B8EEF56C0CA1}" dt="2022-11-11T15:54:55.936" v="5422" actId="207"/>
          <ac:picMkLst>
            <pc:docMk/>
            <pc:sldMk cId="3616420772" sldId="4419"/>
            <ac:picMk id="8" creationId="{10B487AB-038B-9D6E-4C49-88B3168CE889}"/>
          </ac:picMkLst>
        </pc:picChg>
        <pc:picChg chg="del">
          <ac:chgData name="Mark Bolger ( Momentum Consulting )" userId="5191d3a0-a879-4689-ad06-75e79f89cfa4" providerId="ADAL" clId="{CE2EF471-6FEA-4BF4-AF7D-B8EEF56C0CA1}" dt="2022-11-11T15:54:26.394" v="5414" actId="478"/>
          <ac:picMkLst>
            <pc:docMk/>
            <pc:sldMk cId="3616420772" sldId="4419"/>
            <ac:picMk id="9" creationId="{16A28E84-BAC1-0156-2018-71FCF4B687E6}"/>
          </ac:picMkLst>
        </pc:picChg>
        <pc:picChg chg="add del mod">
          <ac:chgData name="Mark Bolger ( Momentum Consulting )" userId="5191d3a0-a879-4689-ad06-75e79f89cfa4" providerId="ADAL" clId="{CE2EF471-6FEA-4BF4-AF7D-B8EEF56C0CA1}" dt="2022-11-11T16:57:38.998" v="6971" actId="478"/>
          <ac:picMkLst>
            <pc:docMk/>
            <pc:sldMk cId="3616420772" sldId="4419"/>
            <ac:picMk id="10" creationId="{2D93D819-8AC6-1133-365F-46198CA371EE}"/>
          </ac:picMkLst>
        </pc:picChg>
        <pc:picChg chg="del">
          <ac:chgData name="Mark Bolger ( Momentum Consulting )" userId="5191d3a0-a879-4689-ad06-75e79f89cfa4" providerId="ADAL" clId="{CE2EF471-6FEA-4BF4-AF7D-B8EEF56C0CA1}" dt="2022-11-11T15:54:27.652" v="5415" actId="478"/>
          <ac:picMkLst>
            <pc:docMk/>
            <pc:sldMk cId="3616420772" sldId="4419"/>
            <ac:picMk id="11" creationId="{0273C88D-8D7C-E503-9652-080465128180}"/>
          </ac:picMkLst>
        </pc:picChg>
        <pc:picChg chg="add del mod">
          <ac:chgData name="Mark Bolger ( Momentum Consulting )" userId="5191d3a0-a879-4689-ad06-75e79f89cfa4" providerId="ADAL" clId="{CE2EF471-6FEA-4BF4-AF7D-B8EEF56C0CA1}" dt="2022-11-11T20:35:27.614" v="10493" actId="478"/>
          <ac:picMkLst>
            <pc:docMk/>
            <pc:sldMk cId="3616420772" sldId="4419"/>
            <ac:picMk id="12" creationId="{08B74329-4462-0722-2C6F-7DE972E06BD6}"/>
          </ac:picMkLst>
        </pc:picChg>
        <pc:picChg chg="del">
          <ac:chgData name="Mark Bolger ( Momentum Consulting )" userId="5191d3a0-a879-4689-ad06-75e79f89cfa4" providerId="ADAL" clId="{CE2EF471-6FEA-4BF4-AF7D-B8EEF56C0CA1}" dt="2022-11-11T16:53:29.325" v="6967" actId="478"/>
          <ac:picMkLst>
            <pc:docMk/>
            <pc:sldMk cId="3616420772" sldId="4419"/>
            <ac:picMk id="34" creationId="{7E51752E-B9A0-9E38-9BC0-73129DF8FB60}"/>
          </ac:picMkLst>
        </pc:picChg>
      </pc:sldChg>
      <pc:sldChg chg="modSp mod">
        <pc:chgData name="Mark Bolger ( Momentum Consulting )" userId="5191d3a0-a879-4689-ad06-75e79f89cfa4" providerId="ADAL" clId="{CE2EF471-6FEA-4BF4-AF7D-B8EEF56C0CA1}" dt="2022-11-11T21:20:41.821" v="12277" actId="207"/>
        <pc:sldMkLst>
          <pc:docMk/>
          <pc:sldMk cId="421738071" sldId="4420"/>
        </pc:sldMkLst>
        <pc:spChg chg="mod">
          <ac:chgData name="Mark Bolger ( Momentum Consulting )" userId="5191d3a0-a879-4689-ad06-75e79f89cfa4" providerId="ADAL" clId="{CE2EF471-6FEA-4BF4-AF7D-B8EEF56C0CA1}" dt="2022-11-11T21:20:41.821" v="12277" actId="207"/>
          <ac:spMkLst>
            <pc:docMk/>
            <pc:sldMk cId="421738071" sldId="4420"/>
            <ac:spMk id="3" creationId="{063DCFA0-7067-22A2-B531-EA18661CA524}"/>
          </ac:spMkLst>
        </pc:spChg>
      </pc:sldChg>
      <pc:sldChg chg="modSp del mod">
        <pc:chgData name="Mark Bolger ( Momentum Consulting )" userId="5191d3a0-a879-4689-ad06-75e79f89cfa4" providerId="ADAL" clId="{CE2EF471-6FEA-4BF4-AF7D-B8EEF56C0CA1}" dt="2022-11-11T17:05:11.733" v="6995" actId="2696"/>
        <pc:sldMkLst>
          <pc:docMk/>
          <pc:sldMk cId="427147392" sldId="4421"/>
        </pc:sldMkLst>
        <pc:spChg chg="mod">
          <ac:chgData name="Mark Bolger ( Momentum Consulting )" userId="5191d3a0-a879-4689-ad06-75e79f89cfa4" providerId="ADAL" clId="{CE2EF471-6FEA-4BF4-AF7D-B8EEF56C0CA1}" dt="2022-11-11T17:04:24.308" v="6990" actId="27636"/>
          <ac:spMkLst>
            <pc:docMk/>
            <pc:sldMk cId="427147392" sldId="4421"/>
            <ac:spMk id="4" creationId="{298CF8AF-D3E1-F240-8EFB-EA834F8C10CF}"/>
          </ac:spMkLst>
        </pc:spChg>
      </pc:sldChg>
      <pc:sldChg chg="add del">
        <pc:chgData name="Mark Bolger ( Momentum Consulting )" userId="5191d3a0-a879-4689-ad06-75e79f89cfa4" providerId="ADAL" clId="{CE2EF471-6FEA-4BF4-AF7D-B8EEF56C0CA1}" dt="2022-11-11T16:58:59.829" v="6981" actId="2696"/>
        <pc:sldMkLst>
          <pc:docMk/>
          <pc:sldMk cId="2183720314" sldId="4421"/>
        </pc:sldMkLst>
      </pc:sldChg>
      <pc:sldChg chg="modSp del mod">
        <pc:chgData name="Mark Bolger ( Momentum Consulting )" userId="5191d3a0-a879-4689-ad06-75e79f89cfa4" providerId="ADAL" clId="{CE2EF471-6FEA-4BF4-AF7D-B8EEF56C0CA1}" dt="2022-11-11T20:25:29.592" v="10106" actId="2696"/>
        <pc:sldMkLst>
          <pc:docMk/>
          <pc:sldMk cId="1196718189" sldId="4422"/>
        </pc:sldMkLst>
        <pc:spChg chg="mod">
          <ac:chgData name="Mark Bolger ( Momentum Consulting )" userId="5191d3a0-a879-4689-ad06-75e79f89cfa4" providerId="ADAL" clId="{CE2EF471-6FEA-4BF4-AF7D-B8EEF56C0CA1}" dt="2022-11-11T18:11:44.163" v="7565" actId="20577"/>
          <ac:spMkLst>
            <pc:docMk/>
            <pc:sldMk cId="1196718189" sldId="4422"/>
            <ac:spMk id="4" creationId="{F98FAC07-5647-0B4B-AD26-E78E3A698A1E}"/>
          </ac:spMkLst>
        </pc:spChg>
        <pc:spChg chg="mod">
          <ac:chgData name="Mark Bolger ( Momentum Consulting )" userId="5191d3a0-a879-4689-ad06-75e79f89cfa4" providerId="ADAL" clId="{CE2EF471-6FEA-4BF4-AF7D-B8EEF56C0CA1}" dt="2022-11-11T18:05:53.014" v="7562" actId="20577"/>
          <ac:spMkLst>
            <pc:docMk/>
            <pc:sldMk cId="1196718189" sldId="4422"/>
            <ac:spMk id="5" creationId="{430A4C18-0205-DC4A-91BE-E2303B132108}"/>
          </ac:spMkLst>
        </pc:spChg>
      </pc:sldChg>
      <pc:sldChg chg="new del">
        <pc:chgData name="Mark Bolger ( Momentum Consulting )" userId="5191d3a0-a879-4689-ad06-75e79f89cfa4" providerId="ADAL" clId="{CE2EF471-6FEA-4BF4-AF7D-B8EEF56C0CA1}" dt="2022-11-11T17:43:30.102" v="7476" actId="2696"/>
        <pc:sldMkLst>
          <pc:docMk/>
          <pc:sldMk cId="1623868058" sldId="4423"/>
        </pc:sldMkLst>
      </pc:sldChg>
      <pc:sldChg chg="new del">
        <pc:chgData name="Mark Bolger ( Momentum Consulting )" userId="5191d3a0-a879-4689-ad06-75e79f89cfa4" providerId="ADAL" clId="{CE2EF471-6FEA-4BF4-AF7D-B8EEF56C0CA1}" dt="2022-11-11T17:07:30.143" v="6997" actId="2696"/>
        <pc:sldMkLst>
          <pc:docMk/>
          <pc:sldMk cId="2077192108" sldId="4423"/>
        </pc:sldMkLst>
      </pc:sldChg>
      <pc:sldChg chg="del">
        <pc:chgData name="Mark Bolger ( Momentum Consulting )" userId="5191d3a0-a879-4689-ad06-75e79f89cfa4" providerId="ADAL" clId="{CE2EF471-6FEA-4BF4-AF7D-B8EEF56C0CA1}" dt="2022-11-11T19:03:34.724" v="8122" actId="2696"/>
        <pc:sldMkLst>
          <pc:docMk/>
          <pc:sldMk cId="2924628562" sldId="4425"/>
        </pc:sldMkLst>
      </pc:sldChg>
      <pc:sldChg chg="addSp delSp modSp add mod ord">
        <pc:chgData name="Mark Bolger ( Momentum Consulting )" userId="5191d3a0-a879-4689-ad06-75e79f89cfa4" providerId="ADAL" clId="{CE2EF471-6FEA-4BF4-AF7D-B8EEF56C0CA1}" dt="2022-11-11T17:45:35.620" v="7522" actId="20577"/>
        <pc:sldMkLst>
          <pc:docMk/>
          <pc:sldMk cId="2847895155" sldId="4426"/>
        </pc:sldMkLst>
        <pc:spChg chg="mod">
          <ac:chgData name="Mark Bolger ( Momentum Consulting )" userId="5191d3a0-a879-4689-ad06-75e79f89cfa4" providerId="ADAL" clId="{CE2EF471-6FEA-4BF4-AF7D-B8EEF56C0CA1}" dt="2022-11-11T17:45:35.620" v="7522" actId="20577"/>
          <ac:spMkLst>
            <pc:docMk/>
            <pc:sldMk cId="2847895155" sldId="4426"/>
            <ac:spMk id="2" creationId="{A2DA37E9-726C-7D7B-7C2D-06470A310B36}"/>
          </ac:spMkLst>
        </pc:spChg>
        <pc:spChg chg="mod">
          <ac:chgData name="Mark Bolger ( Momentum Consulting )" userId="5191d3a0-a879-4689-ad06-75e79f89cfa4" providerId="ADAL" clId="{CE2EF471-6FEA-4BF4-AF7D-B8EEF56C0CA1}" dt="2022-11-11T17:45:21.397" v="7519" actId="20577"/>
          <ac:spMkLst>
            <pc:docMk/>
            <pc:sldMk cId="2847895155" sldId="4426"/>
            <ac:spMk id="3" creationId="{651786F5-663F-E25A-F75A-00958390C6F9}"/>
          </ac:spMkLst>
        </pc:spChg>
        <pc:spChg chg="mod">
          <ac:chgData name="Mark Bolger ( Momentum Consulting )" userId="5191d3a0-a879-4689-ad06-75e79f89cfa4" providerId="ADAL" clId="{CE2EF471-6FEA-4BF4-AF7D-B8EEF56C0CA1}" dt="2022-11-11T17:39:21.545" v="7359" actId="122"/>
          <ac:spMkLst>
            <pc:docMk/>
            <pc:sldMk cId="2847895155" sldId="4426"/>
            <ac:spMk id="5" creationId="{DE380B23-7251-A22B-44F7-0F3436957B7D}"/>
          </ac:spMkLst>
        </pc:spChg>
        <pc:spChg chg="mod">
          <ac:chgData name="Mark Bolger ( Momentum Consulting )" userId="5191d3a0-a879-4689-ad06-75e79f89cfa4" providerId="ADAL" clId="{CE2EF471-6FEA-4BF4-AF7D-B8EEF56C0CA1}" dt="2022-11-11T17:38:16.366" v="7346"/>
          <ac:spMkLst>
            <pc:docMk/>
            <pc:sldMk cId="2847895155" sldId="4426"/>
            <ac:spMk id="8" creationId="{08EA26FD-05C9-4B90-BE42-26FF4FF2B822}"/>
          </ac:spMkLst>
        </pc:spChg>
        <pc:grpChg chg="add mod">
          <ac:chgData name="Mark Bolger ( Momentum Consulting )" userId="5191d3a0-a879-4689-ad06-75e79f89cfa4" providerId="ADAL" clId="{CE2EF471-6FEA-4BF4-AF7D-B8EEF56C0CA1}" dt="2022-11-11T17:39:30.440" v="7371" actId="1037"/>
          <ac:grpSpMkLst>
            <pc:docMk/>
            <pc:sldMk cId="2847895155" sldId="4426"/>
            <ac:grpSpMk id="4" creationId="{2ADD18C1-E29A-8C35-7BE3-DB3CC0E470A7}"/>
          </ac:grpSpMkLst>
        </pc:grpChg>
        <pc:grpChg chg="add del mod">
          <ac:chgData name="Mark Bolger ( Momentum Consulting )" userId="5191d3a0-a879-4689-ad06-75e79f89cfa4" providerId="ADAL" clId="{CE2EF471-6FEA-4BF4-AF7D-B8EEF56C0CA1}" dt="2022-11-11T17:38:28.514" v="7348" actId="478"/>
          <ac:grpSpMkLst>
            <pc:docMk/>
            <pc:sldMk cId="2847895155" sldId="4426"/>
            <ac:grpSpMk id="7" creationId="{891E1CCB-00EC-78ED-C813-0CEABA14DC0F}"/>
          </ac:grpSpMkLst>
        </pc:grpChg>
        <pc:grpChg chg="del">
          <ac:chgData name="Mark Bolger ( Momentum Consulting )" userId="5191d3a0-a879-4689-ad06-75e79f89cfa4" providerId="ADAL" clId="{CE2EF471-6FEA-4BF4-AF7D-B8EEF56C0CA1}" dt="2022-11-11T17:37:53.669" v="7315" actId="478"/>
          <ac:grpSpMkLst>
            <pc:docMk/>
            <pc:sldMk cId="2847895155" sldId="4426"/>
            <ac:grpSpMk id="13" creationId="{9AC07DF8-4F20-5EEA-3DDE-9B3ADD5C05CA}"/>
          </ac:grpSpMkLst>
        </pc:grpChg>
        <pc:picChg chg="mod">
          <ac:chgData name="Mark Bolger ( Momentum Consulting )" userId="5191d3a0-a879-4689-ad06-75e79f89cfa4" providerId="ADAL" clId="{CE2EF471-6FEA-4BF4-AF7D-B8EEF56C0CA1}" dt="2022-11-11T17:37:54.021" v="7316"/>
          <ac:picMkLst>
            <pc:docMk/>
            <pc:sldMk cId="2847895155" sldId="4426"/>
            <ac:picMk id="6" creationId="{49F1A291-AF9F-AD6D-BEE6-4F6AC1C5C720}"/>
          </ac:picMkLst>
        </pc:picChg>
        <pc:picChg chg="mod">
          <ac:chgData name="Mark Bolger ( Momentum Consulting )" userId="5191d3a0-a879-4689-ad06-75e79f89cfa4" providerId="ADAL" clId="{CE2EF471-6FEA-4BF4-AF7D-B8EEF56C0CA1}" dt="2022-11-11T17:38:16.366" v="7346"/>
          <ac:picMkLst>
            <pc:docMk/>
            <pc:sldMk cId="2847895155" sldId="4426"/>
            <ac:picMk id="9" creationId="{AD20B5F7-BDD0-31DF-4CF4-446B4B53B793}"/>
          </ac:picMkLst>
        </pc:picChg>
      </pc:sldChg>
      <pc:sldChg chg="addSp delSp modSp add mod ord">
        <pc:chgData name="Mark Bolger ( Momentum Consulting )" userId="5191d3a0-a879-4689-ad06-75e79f89cfa4" providerId="ADAL" clId="{CE2EF471-6FEA-4BF4-AF7D-B8EEF56C0CA1}" dt="2022-11-11T17:46:08.565" v="7525"/>
        <pc:sldMkLst>
          <pc:docMk/>
          <pc:sldMk cId="1385890562" sldId="4427"/>
        </pc:sldMkLst>
        <pc:spChg chg="mod">
          <ac:chgData name="Mark Bolger ( Momentum Consulting )" userId="5191d3a0-a879-4689-ad06-75e79f89cfa4" providerId="ADAL" clId="{CE2EF471-6FEA-4BF4-AF7D-B8EEF56C0CA1}" dt="2022-11-11T17:40:32.649" v="7408" actId="20577"/>
          <ac:spMkLst>
            <pc:docMk/>
            <pc:sldMk cId="1385890562" sldId="4427"/>
            <ac:spMk id="3" creationId="{651786F5-663F-E25A-F75A-00958390C6F9}"/>
          </ac:spMkLst>
        </pc:spChg>
        <pc:spChg chg="mod">
          <ac:chgData name="Mark Bolger ( Momentum Consulting )" userId="5191d3a0-a879-4689-ad06-75e79f89cfa4" providerId="ADAL" clId="{CE2EF471-6FEA-4BF4-AF7D-B8EEF56C0CA1}" dt="2022-11-11T17:40:20.640" v="7392"/>
          <ac:spMkLst>
            <pc:docMk/>
            <pc:sldMk cId="1385890562" sldId="4427"/>
            <ac:spMk id="8" creationId="{C4A31838-1BD9-D929-3AD0-9C3D0D220572}"/>
          </ac:spMkLst>
        </pc:spChg>
        <pc:grpChg chg="del">
          <ac:chgData name="Mark Bolger ( Momentum Consulting )" userId="5191d3a0-a879-4689-ad06-75e79f89cfa4" providerId="ADAL" clId="{CE2EF471-6FEA-4BF4-AF7D-B8EEF56C0CA1}" dt="2022-11-11T17:40:20.182" v="7391" actId="478"/>
          <ac:grpSpMkLst>
            <pc:docMk/>
            <pc:sldMk cId="1385890562" sldId="4427"/>
            <ac:grpSpMk id="4" creationId="{2ADD18C1-E29A-8C35-7BE3-DB3CC0E470A7}"/>
          </ac:grpSpMkLst>
        </pc:grpChg>
        <pc:grpChg chg="add mod">
          <ac:chgData name="Mark Bolger ( Momentum Consulting )" userId="5191d3a0-a879-4689-ad06-75e79f89cfa4" providerId="ADAL" clId="{CE2EF471-6FEA-4BF4-AF7D-B8EEF56C0CA1}" dt="2022-11-11T17:40:23.382" v="7393" actId="1076"/>
          <ac:grpSpMkLst>
            <pc:docMk/>
            <pc:sldMk cId="1385890562" sldId="4427"/>
            <ac:grpSpMk id="7" creationId="{4A4A2B3E-458E-3791-DFF3-5CC6E4B59F11}"/>
          </ac:grpSpMkLst>
        </pc:grpChg>
        <pc:picChg chg="mod">
          <ac:chgData name="Mark Bolger ( Momentum Consulting )" userId="5191d3a0-a879-4689-ad06-75e79f89cfa4" providerId="ADAL" clId="{CE2EF471-6FEA-4BF4-AF7D-B8EEF56C0CA1}" dt="2022-11-11T17:40:20.640" v="7392"/>
          <ac:picMkLst>
            <pc:docMk/>
            <pc:sldMk cId="1385890562" sldId="4427"/>
            <ac:picMk id="9" creationId="{2AFB2E4C-7804-5934-7B6E-9D01E3E30BE9}"/>
          </ac:picMkLst>
        </pc:picChg>
      </pc:sldChg>
      <pc:sldChg chg="addSp delSp modSp add mod ord">
        <pc:chgData name="Mark Bolger ( Momentum Consulting )" userId="5191d3a0-a879-4689-ad06-75e79f89cfa4" providerId="ADAL" clId="{CE2EF471-6FEA-4BF4-AF7D-B8EEF56C0CA1}" dt="2022-11-11T17:47:04.660" v="7527"/>
        <pc:sldMkLst>
          <pc:docMk/>
          <pc:sldMk cId="2317145391" sldId="4428"/>
        </pc:sldMkLst>
        <pc:spChg chg="mod">
          <ac:chgData name="Mark Bolger ( Momentum Consulting )" userId="5191d3a0-a879-4689-ad06-75e79f89cfa4" providerId="ADAL" clId="{CE2EF471-6FEA-4BF4-AF7D-B8EEF56C0CA1}" dt="2022-11-11T17:41:26.259" v="7436" actId="20577"/>
          <ac:spMkLst>
            <pc:docMk/>
            <pc:sldMk cId="2317145391" sldId="4428"/>
            <ac:spMk id="3" creationId="{651786F5-663F-E25A-F75A-00958390C6F9}"/>
          </ac:spMkLst>
        </pc:spChg>
        <pc:spChg chg="mod">
          <ac:chgData name="Mark Bolger ( Momentum Consulting )" userId="5191d3a0-a879-4689-ad06-75e79f89cfa4" providerId="ADAL" clId="{CE2EF471-6FEA-4BF4-AF7D-B8EEF56C0CA1}" dt="2022-11-11T17:41:16.279" v="7419"/>
          <ac:spMkLst>
            <pc:docMk/>
            <pc:sldMk cId="2317145391" sldId="4428"/>
            <ac:spMk id="5" creationId="{436E52BE-C37A-43F2-37F2-661CDB7DB5A3}"/>
          </ac:spMkLst>
        </pc:spChg>
        <pc:grpChg chg="add mod">
          <ac:chgData name="Mark Bolger ( Momentum Consulting )" userId="5191d3a0-a879-4689-ad06-75e79f89cfa4" providerId="ADAL" clId="{CE2EF471-6FEA-4BF4-AF7D-B8EEF56C0CA1}" dt="2022-11-11T17:41:18.548" v="7420" actId="1076"/>
          <ac:grpSpMkLst>
            <pc:docMk/>
            <pc:sldMk cId="2317145391" sldId="4428"/>
            <ac:grpSpMk id="4" creationId="{C06669B0-898F-0C26-8A3D-9997B4F8B38B}"/>
          </ac:grpSpMkLst>
        </pc:grpChg>
        <pc:grpChg chg="del">
          <ac:chgData name="Mark Bolger ( Momentum Consulting )" userId="5191d3a0-a879-4689-ad06-75e79f89cfa4" providerId="ADAL" clId="{CE2EF471-6FEA-4BF4-AF7D-B8EEF56C0CA1}" dt="2022-11-11T17:41:13.773" v="7418" actId="478"/>
          <ac:grpSpMkLst>
            <pc:docMk/>
            <pc:sldMk cId="2317145391" sldId="4428"/>
            <ac:grpSpMk id="7" creationId="{4A4A2B3E-458E-3791-DFF3-5CC6E4B59F11}"/>
          </ac:grpSpMkLst>
        </pc:grpChg>
        <pc:picChg chg="mod">
          <ac:chgData name="Mark Bolger ( Momentum Consulting )" userId="5191d3a0-a879-4689-ad06-75e79f89cfa4" providerId="ADAL" clId="{CE2EF471-6FEA-4BF4-AF7D-B8EEF56C0CA1}" dt="2022-11-11T17:41:16.279" v="7419"/>
          <ac:picMkLst>
            <pc:docMk/>
            <pc:sldMk cId="2317145391" sldId="4428"/>
            <ac:picMk id="6" creationId="{7870099E-FD47-F135-8062-ED99516E3C45}"/>
          </ac:picMkLst>
        </pc:picChg>
      </pc:sldChg>
      <pc:sldChg chg="addSp delSp modSp add mod ord">
        <pc:chgData name="Mark Bolger ( Momentum Consulting )" userId="5191d3a0-a879-4689-ad06-75e79f89cfa4" providerId="ADAL" clId="{CE2EF471-6FEA-4BF4-AF7D-B8EEF56C0CA1}" dt="2022-11-11T17:47:31.631" v="7529"/>
        <pc:sldMkLst>
          <pc:docMk/>
          <pc:sldMk cId="2307136714" sldId="4429"/>
        </pc:sldMkLst>
        <pc:spChg chg="mod">
          <ac:chgData name="Mark Bolger ( Momentum Consulting )" userId="5191d3a0-a879-4689-ad06-75e79f89cfa4" providerId="ADAL" clId="{CE2EF471-6FEA-4BF4-AF7D-B8EEF56C0CA1}" dt="2022-11-11T17:42:23.710" v="7453" actId="12788"/>
          <ac:spMkLst>
            <pc:docMk/>
            <pc:sldMk cId="2307136714" sldId="4429"/>
            <ac:spMk id="3" creationId="{651786F5-663F-E25A-F75A-00958390C6F9}"/>
          </ac:spMkLst>
        </pc:spChg>
        <pc:spChg chg="mod">
          <ac:chgData name="Mark Bolger ( Momentum Consulting )" userId="5191d3a0-a879-4689-ad06-75e79f89cfa4" providerId="ADAL" clId="{CE2EF471-6FEA-4BF4-AF7D-B8EEF56C0CA1}" dt="2022-11-11T17:41:57.724" v="7444"/>
          <ac:spMkLst>
            <pc:docMk/>
            <pc:sldMk cId="2307136714" sldId="4429"/>
            <ac:spMk id="8" creationId="{3619A61D-BD73-23AA-8611-C38FC45D7AE0}"/>
          </ac:spMkLst>
        </pc:spChg>
        <pc:grpChg chg="del">
          <ac:chgData name="Mark Bolger ( Momentum Consulting )" userId="5191d3a0-a879-4689-ad06-75e79f89cfa4" providerId="ADAL" clId="{CE2EF471-6FEA-4BF4-AF7D-B8EEF56C0CA1}" dt="2022-11-11T17:41:57.307" v="7443" actId="478"/>
          <ac:grpSpMkLst>
            <pc:docMk/>
            <pc:sldMk cId="2307136714" sldId="4429"/>
            <ac:grpSpMk id="4" creationId="{C06669B0-898F-0C26-8A3D-9997B4F8B38B}"/>
          </ac:grpSpMkLst>
        </pc:grpChg>
        <pc:grpChg chg="add mod">
          <ac:chgData name="Mark Bolger ( Momentum Consulting )" userId="5191d3a0-a879-4689-ad06-75e79f89cfa4" providerId="ADAL" clId="{CE2EF471-6FEA-4BF4-AF7D-B8EEF56C0CA1}" dt="2022-11-11T17:42:23.710" v="7453" actId="12788"/>
          <ac:grpSpMkLst>
            <pc:docMk/>
            <pc:sldMk cId="2307136714" sldId="4429"/>
            <ac:grpSpMk id="7" creationId="{32DD5924-C842-C640-9839-B6A83D9B8D10}"/>
          </ac:grpSpMkLst>
        </pc:grpChg>
        <pc:picChg chg="mod">
          <ac:chgData name="Mark Bolger ( Momentum Consulting )" userId="5191d3a0-a879-4689-ad06-75e79f89cfa4" providerId="ADAL" clId="{CE2EF471-6FEA-4BF4-AF7D-B8EEF56C0CA1}" dt="2022-11-11T17:41:57.724" v="7444"/>
          <ac:picMkLst>
            <pc:docMk/>
            <pc:sldMk cId="2307136714" sldId="4429"/>
            <ac:picMk id="9" creationId="{9A713866-925F-5E1C-160F-628DA8D51CE6}"/>
          </ac:picMkLst>
        </pc:picChg>
      </pc:sldChg>
      <pc:sldChg chg="addSp delSp modSp add mod ord">
        <pc:chgData name="Mark Bolger ( Momentum Consulting )" userId="5191d3a0-a879-4689-ad06-75e79f89cfa4" providerId="ADAL" clId="{CE2EF471-6FEA-4BF4-AF7D-B8EEF56C0CA1}" dt="2022-11-11T17:47:43.467" v="7531"/>
        <pc:sldMkLst>
          <pc:docMk/>
          <pc:sldMk cId="1553729201" sldId="4430"/>
        </pc:sldMkLst>
        <pc:spChg chg="mod">
          <ac:chgData name="Mark Bolger ( Momentum Consulting )" userId="5191d3a0-a879-4689-ad06-75e79f89cfa4" providerId="ADAL" clId="{CE2EF471-6FEA-4BF4-AF7D-B8EEF56C0CA1}" dt="2022-11-11T17:43:01.459" v="7469" actId="20577"/>
          <ac:spMkLst>
            <pc:docMk/>
            <pc:sldMk cId="1553729201" sldId="4430"/>
            <ac:spMk id="3" creationId="{651786F5-663F-E25A-F75A-00958390C6F9}"/>
          </ac:spMkLst>
        </pc:spChg>
        <pc:spChg chg="mod">
          <ac:chgData name="Mark Bolger ( Momentum Consulting )" userId="5191d3a0-a879-4689-ad06-75e79f89cfa4" providerId="ADAL" clId="{CE2EF471-6FEA-4BF4-AF7D-B8EEF56C0CA1}" dt="2022-11-11T17:43:03.058" v="7471"/>
          <ac:spMkLst>
            <pc:docMk/>
            <pc:sldMk cId="1553729201" sldId="4430"/>
            <ac:spMk id="5" creationId="{C1BC5159-8ED6-E141-975E-31D903AEFF6A}"/>
          </ac:spMkLst>
        </pc:spChg>
        <pc:spChg chg="mod">
          <ac:chgData name="Mark Bolger ( Momentum Consulting )" userId="5191d3a0-a879-4689-ad06-75e79f89cfa4" providerId="ADAL" clId="{CE2EF471-6FEA-4BF4-AF7D-B8EEF56C0CA1}" dt="2022-11-11T17:43:03.058" v="7471"/>
          <ac:spMkLst>
            <pc:docMk/>
            <pc:sldMk cId="1553729201" sldId="4430"/>
            <ac:spMk id="6" creationId="{B809ACEA-80DC-ED84-FBCE-EC5DA2C51CB6}"/>
          </ac:spMkLst>
        </pc:spChg>
        <pc:grpChg chg="add mod">
          <ac:chgData name="Mark Bolger ( Momentum Consulting )" userId="5191d3a0-a879-4689-ad06-75e79f89cfa4" providerId="ADAL" clId="{CE2EF471-6FEA-4BF4-AF7D-B8EEF56C0CA1}" dt="2022-11-11T17:43:05.520" v="7472" actId="1076"/>
          <ac:grpSpMkLst>
            <pc:docMk/>
            <pc:sldMk cId="1553729201" sldId="4430"/>
            <ac:grpSpMk id="4" creationId="{949AE220-34EF-126D-A6E3-5D26CC89B647}"/>
          </ac:grpSpMkLst>
        </pc:grpChg>
        <pc:grpChg chg="del">
          <ac:chgData name="Mark Bolger ( Momentum Consulting )" userId="5191d3a0-a879-4689-ad06-75e79f89cfa4" providerId="ADAL" clId="{CE2EF471-6FEA-4BF4-AF7D-B8EEF56C0CA1}" dt="2022-11-11T17:43:02.647" v="7470" actId="478"/>
          <ac:grpSpMkLst>
            <pc:docMk/>
            <pc:sldMk cId="1553729201" sldId="4430"/>
            <ac:grpSpMk id="7" creationId="{32DD5924-C842-C640-9839-B6A83D9B8D10}"/>
          </ac:grpSpMkLst>
        </pc:grpChg>
      </pc:sldChg>
      <pc:sldChg chg="modSp add del">
        <pc:chgData name="Mark Bolger ( Momentum Consulting )" userId="5191d3a0-a879-4689-ad06-75e79f89cfa4" providerId="ADAL" clId="{CE2EF471-6FEA-4BF4-AF7D-B8EEF56C0CA1}" dt="2022-11-11T19:01:23.270" v="8102" actId="2696"/>
        <pc:sldMkLst>
          <pc:docMk/>
          <pc:sldMk cId="2751027339" sldId="4432"/>
        </pc:sldMkLst>
        <pc:picChg chg="mod">
          <ac:chgData name="Mark Bolger ( Momentum Consulting )" userId="5191d3a0-a879-4689-ad06-75e79f89cfa4" providerId="ADAL" clId="{CE2EF471-6FEA-4BF4-AF7D-B8EEF56C0CA1}" dt="2022-11-11T18:41:48.480" v="7569" actId="14100"/>
          <ac:picMkLst>
            <pc:docMk/>
            <pc:sldMk cId="2751027339" sldId="4432"/>
            <ac:picMk id="1026" creationId="{B192B962-3101-E548-3498-32D801044E9B}"/>
          </ac:picMkLst>
        </pc:picChg>
      </pc:sldChg>
      <pc:sldChg chg="del">
        <pc:chgData name="Mark Bolger ( Momentum Consulting )" userId="5191d3a0-a879-4689-ad06-75e79f89cfa4" providerId="ADAL" clId="{CE2EF471-6FEA-4BF4-AF7D-B8EEF56C0CA1}" dt="2022-11-11T19:01:23.270" v="8102" actId="2696"/>
        <pc:sldMkLst>
          <pc:docMk/>
          <pc:sldMk cId="435921587" sldId="4433"/>
        </pc:sldMkLst>
      </pc:sldChg>
      <pc:sldChg chg="addSp delSp modSp new mod ord modClrScheme chgLayout">
        <pc:chgData name="Mark Bolger ( Momentum Consulting )" userId="5191d3a0-a879-4689-ad06-75e79f89cfa4" providerId="ADAL" clId="{CE2EF471-6FEA-4BF4-AF7D-B8EEF56C0CA1}" dt="2022-11-11T21:57:33.296" v="14341" actId="1076"/>
        <pc:sldMkLst>
          <pc:docMk/>
          <pc:sldMk cId="2990486409" sldId="4435"/>
        </pc:sldMkLst>
        <pc:spChg chg="del mod ord">
          <ac:chgData name="Mark Bolger ( Momentum Consulting )" userId="5191d3a0-a879-4689-ad06-75e79f89cfa4" providerId="ADAL" clId="{CE2EF471-6FEA-4BF4-AF7D-B8EEF56C0CA1}" dt="2022-11-11T19:00:10.820" v="8087" actId="700"/>
          <ac:spMkLst>
            <pc:docMk/>
            <pc:sldMk cId="2990486409" sldId="4435"/>
            <ac:spMk id="2" creationId="{E6255E45-6895-C6D3-A7C1-ED72CC356F7C}"/>
          </ac:spMkLst>
        </pc:spChg>
        <pc:spChg chg="del mod ord">
          <ac:chgData name="Mark Bolger ( Momentum Consulting )" userId="5191d3a0-a879-4689-ad06-75e79f89cfa4" providerId="ADAL" clId="{CE2EF471-6FEA-4BF4-AF7D-B8EEF56C0CA1}" dt="2022-11-11T19:00:10.820" v="8087" actId="700"/>
          <ac:spMkLst>
            <pc:docMk/>
            <pc:sldMk cId="2990486409" sldId="4435"/>
            <ac:spMk id="3" creationId="{4A6F5FF6-5E9F-8394-F004-BF5F6DE79992}"/>
          </ac:spMkLst>
        </pc:spChg>
        <pc:spChg chg="add del mod ord">
          <ac:chgData name="Mark Bolger ( Momentum Consulting )" userId="5191d3a0-a879-4689-ad06-75e79f89cfa4" providerId="ADAL" clId="{CE2EF471-6FEA-4BF4-AF7D-B8EEF56C0CA1}" dt="2022-11-11T19:00:14.977" v="8089" actId="478"/>
          <ac:spMkLst>
            <pc:docMk/>
            <pc:sldMk cId="2990486409" sldId="4435"/>
            <ac:spMk id="4" creationId="{C857506C-9694-4F7B-D35D-286689303D22}"/>
          </ac:spMkLst>
        </pc:spChg>
        <pc:spChg chg="add del mod ord">
          <ac:chgData name="Mark Bolger ( Momentum Consulting )" userId="5191d3a0-a879-4689-ad06-75e79f89cfa4" providerId="ADAL" clId="{CE2EF471-6FEA-4BF4-AF7D-B8EEF56C0CA1}" dt="2022-11-11T19:00:18.919" v="8094" actId="478"/>
          <ac:spMkLst>
            <pc:docMk/>
            <pc:sldMk cId="2990486409" sldId="4435"/>
            <ac:spMk id="5" creationId="{B37AE9B8-BCD6-ECA5-A027-A91E97020CFF}"/>
          </ac:spMkLst>
        </pc:spChg>
        <pc:spChg chg="add del mod ord">
          <ac:chgData name="Mark Bolger ( Momentum Consulting )" userId="5191d3a0-a879-4689-ad06-75e79f89cfa4" providerId="ADAL" clId="{CE2EF471-6FEA-4BF4-AF7D-B8EEF56C0CA1}" dt="2022-11-11T19:00:21.110" v="8096" actId="478"/>
          <ac:spMkLst>
            <pc:docMk/>
            <pc:sldMk cId="2990486409" sldId="4435"/>
            <ac:spMk id="6" creationId="{1FAFEAE1-D8C1-4BD8-5F50-5994B0BE0C94}"/>
          </ac:spMkLst>
        </pc:spChg>
        <pc:spChg chg="add del mod ord">
          <ac:chgData name="Mark Bolger ( Momentum Consulting )" userId="5191d3a0-a879-4689-ad06-75e79f89cfa4" providerId="ADAL" clId="{CE2EF471-6FEA-4BF4-AF7D-B8EEF56C0CA1}" dt="2022-11-11T19:00:17.569" v="8092" actId="478"/>
          <ac:spMkLst>
            <pc:docMk/>
            <pc:sldMk cId="2990486409" sldId="4435"/>
            <ac:spMk id="7" creationId="{67D674CA-CFEA-561D-E05C-BF2308F3C556}"/>
          </ac:spMkLst>
        </pc:spChg>
        <pc:spChg chg="add mod">
          <ac:chgData name="Mark Bolger ( Momentum Consulting )" userId="5191d3a0-a879-4689-ad06-75e79f89cfa4" providerId="ADAL" clId="{CE2EF471-6FEA-4BF4-AF7D-B8EEF56C0CA1}" dt="2022-11-11T21:56:05.097" v="14248" actId="1036"/>
          <ac:spMkLst>
            <pc:docMk/>
            <pc:sldMk cId="2990486409" sldId="4435"/>
            <ac:spMk id="8" creationId="{4CF2B640-6FB0-A7FE-2D09-BAB7C1369A44}"/>
          </ac:spMkLst>
        </pc:spChg>
        <pc:spChg chg="add mod">
          <ac:chgData name="Mark Bolger ( Momentum Consulting )" userId="5191d3a0-a879-4689-ad06-75e79f89cfa4" providerId="ADAL" clId="{CE2EF471-6FEA-4BF4-AF7D-B8EEF56C0CA1}" dt="2022-11-11T21:56:05.097" v="14248" actId="1036"/>
          <ac:spMkLst>
            <pc:docMk/>
            <pc:sldMk cId="2990486409" sldId="4435"/>
            <ac:spMk id="9" creationId="{5EAAFA87-69E7-BBAE-D4BB-F0E9CEF7FC46}"/>
          </ac:spMkLst>
        </pc:spChg>
        <pc:spChg chg="add mod">
          <ac:chgData name="Mark Bolger ( Momentum Consulting )" userId="5191d3a0-a879-4689-ad06-75e79f89cfa4" providerId="ADAL" clId="{CE2EF471-6FEA-4BF4-AF7D-B8EEF56C0CA1}" dt="2022-11-11T21:56:05.097" v="14248" actId="1036"/>
          <ac:spMkLst>
            <pc:docMk/>
            <pc:sldMk cId="2990486409" sldId="4435"/>
            <ac:spMk id="10" creationId="{BC8314AA-D61C-79CF-3677-D272FBFAAC10}"/>
          </ac:spMkLst>
        </pc:spChg>
        <pc:spChg chg="add mod">
          <ac:chgData name="Mark Bolger ( Momentum Consulting )" userId="5191d3a0-a879-4689-ad06-75e79f89cfa4" providerId="ADAL" clId="{CE2EF471-6FEA-4BF4-AF7D-B8EEF56C0CA1}" dt="2022-11-11T21:56:05.097" v="14248" actId="1036"/>
          <ac:spMkLst>
            <pc:docMk/>
            <pc:sldMk cId="2990486409" sldId="4435"/>
            <ac:spMk id="11" creationId="{007573A0-06D2-4A3D-4433-4FECA7B3978F}"/>
          </ac:spMkLst>
        </pc:spChg>
        <pc:spChg chg="add mod">
          <ac:chgData name="Mark Bolger ( Momentum Consulting )" userId="5191d3a0-a879-4689-ad06-75e79f89cfa4" providerId="ADAL" clId="{CE2EF471-6FEA-4BF4-AF7D-B8EEF56C0CA1}" dt="2022-11-11T21:56:05.097" v="14248" actId="1036"/>
          <ac:spMkLst>
            <pc:docMk/>
            <pc:sldMk cId="2990486409" sldId="4435"/>
            <ac:spMk id="12" creationId="{855628FF-CEC7-01B3-F5DD-15B6A23AF520}"/>
          </ac:spMkLst>
        </pc:spChg>
        <pc:spChg chg="add mod">
          <ac:chgData name="Mark Bolger ( Momentum Consulting )" userId="5191d3a0-a879-4689-ad06-75e79f89cfa4" providerId="ADAL" clId="{CE2EF471-6FEA-4BF4-AF7D-B8EEF56C0CA1}" dt="2022-11-11T21:56:05.097" v="14248" actId="1036"/>
          <ac:spMkLst>
            <pc:docMk/>
            <pc:sldMk cId="2990486409" sldId="4435"/>
            <ac:spMk id="13" creationId="{997E3884-2EFC-188F-0E80-392F42E9E990}"/>
          </ac:spMkLst>
        </pc:spChg>
        <pc:spChg chg="add mod">
          <ac:chgData name="Mark Bolger ( Momentum Consulting )" userId="5191d3a0-a879-4689-ad06-75e79f89cfa4" providerId="ADAL" clId="{CE2EF471-6FEA-4BF4-AF7D-B8EEF56C0CA1}" dt="2022-11-11T21:56:05.097" v="14248" actId="1036"/>
          <ac:spMkLst>
            <pc:docMk/>
            <pc:sldMk cId="2990486409" sldId="4435"/>
            <ac:spMk id="14" creationId="{17EF036D-1CE0-90AF-A2E9-66B6A90FCC67}"/>
          </ac:spMkLst>
        </pc:spChg>
        <pc:spChg chg="add mod">
          <ac:chgData name="Mark Bolger ( Momentum Consulting )" userId="5191d3a0-a879-4689-ad06-75e79f89cfa4" providerId="ADAL" clId="{CE2EF471-6FEA-4BF4-AF7D-B8EEF56C0CA1}" dt="2022-11-11T21:56:05.097" v="14248" actId="1036"/>
          <ac:spMkLst>
            <pc:docMk/>
            <pc:sldMk cId="2990486409" sldId="4435"/>
            <ac:spMk id="15" creationId="{D53FBC6F-15E7-ABA8-D33C-7FA7B5580AFC}"/>
          </ac:spMkLst>
        </pc:spChg>
        <pc:spChg chg="add mod">
          <ac:chgData name="Mark Bolger ( Momentum Consulting )" userId="5191d3a0-a879-4689-ad06-75e79f89cfa4" providerId="ADAL" clId="{CE2EF471-6FEA-4BF4-AF7D-B8EEF56C0CA1}" dt="2022-11-11T21:56:05.097" v="14248" actId="1036"/>
          <ac:spMkLst>
            <pc:docMk/>
            <pc:sldMk cId="2990486409" sldId="4435"/>
            <ac:spMk id="16" creationId="{722B814C-6F37-E12A-3E7E-68FC0EE7C2EB}"/>
          </ac:spMkLst>
        </pc:spChg>
        <pc:spChg chg="add mod">
          <ac:chgData name="Mark Bolger ( Momentum Consulting )" userId="5191d3a0-a879-4689-ad06-75e79f89cfa4" providerId="ADAL" clId="{CE2EF471-6FEA-4BF4-AF7D-B8EEF56C0CA1}" dt="2022-11-11T21:56:05.097" v="14248" actId="1036"/>
          <ac:spMkLst>
            <pc:docMk/>
            <pc:sldMk cId="2990486409" sldId="4435"/>
            <ac:spMk id="17" creationId="{F011F00F-AF8E-2E00-D964-5706A36D00FF}"/>
          </ac:spMkLst>
        </pc:spChg>
        <pc:spChg chg="add mod">
          <ac:chgData name="Mark Bolger ( Momentum Consulting )" userId="5191d3a0-a879-4689-ad06-75e79f89cfa4" providerId="ADAL" clId="{CE2EF471-6FEA-4BF4-AF7D-B8EEF56C0CA1}" dt="2022-11-11T21:56:05.097" v="14248" actId="1036"/>
          <ac:spMkLst>
            <pc:docMk/>
            <pc:sldMk cId="2990486409" sldId="4435"/>
            <ac:spMk id="18" creationId="{F69BD77B-B2B6-7804-B99C-91DEA221B604}"/>
          </ac:spMkLst>
        </pc:spChg>
        <pc:spChg chg="add mod">
          <ac:chgData name="Mark Bolger ( Momentum Consulting )" userId="5191d3a0-a879-4689-ad06-75e79f89cfa4" providerId="ADAL" clId="{CE2EF471-6FEA-4BF4-AF7D-B8EEF56C0CA1}" dt="2022-11-11T21:56:05.097" v="14248" actId="1036"/>
          <ac:spMkLst>
            <pc:docMk/>
            <pc:sldMk cId="2990486409" sldId="4435"/>
            <ac:spMk id="19" creationId="{C12C9A34-14B9-5B32-EF93-64AF08CF5937}"/>
          </ac:spMkLst>
        </pc:spChg>
        <pc:spChg chg="add mod">
          <ac:chgData name="Mark Bolger ( Momentum Consulting )" userId="5191d3a0-a879-4689-ad06-75e79f89cfa4" providerId="ADAL" clId="{CE2EF471-6FEA-4BF4-AF7D-B8EEF56C0CA1}" dt="2022-11-11T21:56:05.097" v="14248" actId="1036"/>
          <ac:spMkLst>
            <pc:docMk/>
            <pc:sldMk cId="2990486409" sldId="4435"/>
            <ac:spMk id="20" creationId="{C323058A-0361-8295-6CAA-C87C94564514}"/>
          </ac:spMkLst>
        </pc:spChg>
        <pc:spChg chg="add mod">
          <ac:chgData name="Mark Bolger ( Momentum Consulting )" userId="5191d3a0-a879-4689-ad06-75e79f89cfa4" providerId="ADAL" clId="{CE2EF471-6FEA-4BF4-AF7D-B8EEF56C0CA1}" dt="2022-11-11T21:56:05.097" v="14248" actId="1036"/>
          <ac:spMkLst>
            <pc:docMk/>
            <pc:sldMk cId="2990486409" sldId="4435"/>
            <ac:spMk id="21" creationId="{175480AF-5970-3AAB-97A8-18778CE5D4DC}"/>
          </ac:spMkLst>
        </pc:spChg>
        <pc:spChg chg="add mod">
          <ac:chgData name="Mark Bolger ( Momentum Consulting )" userId="5191d3a0-a879-4689-ad06-75e79f89cfa4" providerId="ADAL" clId="{CE2EF471-6FEA-4BF4-AF7D-B8EEF56C0CA1}" dt="2022-11-11T21:56:05.097" v="14248" actId="1036"/>
          <ac:spMkLst>
            <pc:docMk/>
            <pc:sldMk cId="2990486409" sldId="4435"/>
            <ac:spMk id="22" creationId="{5849408D-4A23-0069-2E21-53C21BE26341}"/>
          </ac:spMkLst>
        </pc:spChg>
        <pc:spChg chg="add mod">
          <ac:chgData name="Mark Bolger ( Momentum Consulting )" userId="5191d3a0-a879-4689-ad06-75e79f89cfa4" providerId="ADAL" clId="{CE2EF471-6FEA-4BF4-AF7D-B8EEF56C0CA1}" dt="2022-11-11T21:56:05.097" v="14248" actId="1036"/>
          <ac:spMkLst>
            <pc:docMk/>
            <pc:sldMk cId="2990486409" sldId="4435"/>
            <ac:spMk id="24" creationId="{A3B5D433-189D-DACF-8932-B3D38BBECB96}"/>
          </ac:spMkLst>
        </pc:spChg>
        <pc:spChg chg="mod">
          <ac:chgData name="Mark Bolger ( Momentum Consulting )" userId="5191d3a0-a879-4689-ad06-75e79f89cfa4" providerId="ADAL" clId="{CE2EF471-6FEA-4BF4-AF7D-B8EEF56C0CA1}" dt="2022-11-11T21:56:05.097" v="14248" actId="1036"/>
          <ac:spMkLst>
            <pc:docMk/>
            <pc:sldMk cId="2990486409" sldId="4435"/>
            <ac:spMk id="26" creationId="{068FC408-860A-87AD-E44B-BBB0A9EC54BC}"/>
          </ac:spMkLst>
        </pc:spChg>
        <pc:spChg chg="mod">
          <ac:chgData name="Mark Bolger ( Momentum Consulting )" userId="5191d3a0-a879-4689-ad06-75e79f89cfa4" providerId="ADAL" clId="{CE2EF471-6FEA-4BF4-AF7D-B8EEF56C0CA1}" dt="2022-11-11T21:56:05.097" v="14248" actId="1036"/>
          <ac:spMkLst>
            <pc:docMk/>
            <pc:sldMk cId="2990486409" sldId="4435"/>
            <ac:spMk id="27" creationId="{2C0B0F00-6656-789B-4694-E1BD67DC0286}"/>
          </ac:spMkLst>
        </pc:spChg>
        <pc:spChg chg="mod">
          <ac:chgData name="Mark Bolger ( Momentum Consulting )" userId="5191d3a0-a879-4689-ad06-75e79f89cfa4" providerId="ADAL" clId="{CE2EF471-6FEA-4BF4-AF7D-B8EEF56C0CA1}" dt="2022-11-11T21:56:05.097" v="14248" actId="1036"/>
          <ac:spMkLst>
            <pc:docMk/>
            <pc:sldMk cId="2990486409" sldId="4435"/>
            <ac:spMk id="29" creationId="{40014E8C-2971-2099-FD5B-8A6943D89FFC}"/>
          </ac:spMkLst>
        </pc:spChg>
        <pc:spChg chg="mod">
          <ac:chgData name="Mark Bolger ( Momentum Consulting )" userId="5191d3a0-a879-4689-ad06-75e79f89cfa4" providerId="ADAL" clId="{CE2EF471-6FEA-4BF4-AF7D-B8EEF56C0CA1}" dt="2022-11-11T21:56:05.097" v="14248" actId="1036"/>
          <ac:spMkLst>
            <pc:docMk/>
            <pc:sldMk cId="2990486409" sldId="4435"/>
            <ac:spMk id="30" creationId="{585B44B7-62D9-42C9-B6BB-FFCF7CB84AB1}"/>
          </ac:spMkLst>
        </pc:spChg>
        <pc:spChg chg="mod">
          <ac:chgData name="Mark Bolger ( Momentum Consulting )" userId="5191d3a0-a879-4689-ad06-75e79f89cfa4" providerId="ADAL" clId="{CE2EF471-6FEA-4BF4-AF7D-B8EEF56C0CA1}" dt="2022-11-11T21:56:05.097" v="14248" actId="1036"/>
          <ac:spMkLst>
            <pc:docMk/>
            <pc:sldMk cId="2990486409" sldId="4435"/>
            <ac:spMk id="32" creationId="{022F80DD-3745-85DD-88A9-75A8B1B9F126}"/>
          </ac:spMkLst>
        </pc:spChg>
        <pc:spChg chg="mod">
          <ac:chgData name="Mark Bolger ( Momentum Consulting )" userId="5191d3a0-a879-4689-ad06-75e79f89cfa4" providerId="ADAL" clId="{CE2EF471-6FEA-4BF4-AF7D-B8EEF56C0CA1}" dt="2022-11-11T21:56:05.097" v="14248" actId="1036"/>
          <ac:spMkLst>
            <pc:docMk/>
            <pc:sldMk cId="2990486409" sldId="4435"/>
            <ac:spMk id="33" creationId="{8BE027B5-5876-D4C7-8746-AEC324C13058}"/>
          </ac:spMkLst>
        </pc:spChg>
        <pc:spChg chg="mod">
          <ac:chgData name="Mark Bolger ( Momentum Consulting )" userId="5191d3a0-a879-4689-ad06-75e79f89cfa4" providerId="ADAL" clId="{CE2EF471-6FEA-4BF4-AF7D-B8EEF56C0CA1}" dt="2022-11-11T21:56:05.097" v="14248" actId="1036"/>
          <ac:spMkLst>
            <pc:docMk/>
            <pc:sldMk cId="2990486409" sldId="4435"/>
            <ac:spMk id="35" creationId="{945A174A-C150-D31E-8173-9A8CF3526CB7}"/>
          </ac:spMkLst>
        </pc:spChg>
        <pc:spChg chg="mod">
          <ac:chgData name="Mark Bolger ( Momentum Consulting )" userId="5191d3a0-a879-4689-ad06-75e79f89cfa4" providerId="ADAL" clId="{CE2EF471-6FEA-4BF4-AF7D-B8EEF56C0CA1}" dt="2022-11-11T21:56:05.097" v="14248" actId="1036"/>
          <ac:spMkLst>
            <pc:docMk/>
            <pc:sldMk cId="2990486409" sldId="4435"/>
            <ac:spMk id="36" creationId="{5D0B7837-8573-4E7F-A710-0EB7E6C17D79}"/>
          </ac:spMkLst>
        </pc:spChg>
        <pc:spChg chg="mod">
          <ac:chgData name="Mark Bolger ( Momentum Consulting )" userId="5191d3a0-a879-4689-ad06-75e79f89cfa4" providerId="ADAL" clId="{CE2EF471-6FEA-4BF4-AF7D-B8EEF56C0CA1}" dt="2022-11-11T21:56:05.097" v="14248" actId="1036"/>
          <ac:spMkLst>
            <pc:docMk/>
            <pc:sldMk cId="2990486409" sldId="4435"/>
            <ac:spMk id="38" creationId="{FB349EC2-1167-A601-CEE5-7616BC7DE025}"/>
          </ac:spMkLst>
        </pc:spChg>
        <pc:spChg chg="mod">
          <ac:chgData name="Mark Bolger ( Momentum Consulting )" userId="5191d3a0-a879-4689-ad06-75e79f89cfa4" providerId="ADAL" clId="{CE2EF471-6FEA-4BF4-AF7D-B8EEF56C0CA1}" dt="2022-11-11T21:56:05.097" v="14248" actId="1036"/>
          <ac:spMkLst>
            <pc:docMk/>
            <pc:sldMk cId="2990486409" sldId="4435"/>
            <ac:spMk id="39" creationId="{234F82A6-0A73-DD32-FADA-A6A38F5C418A}"/>
          </ac:spMkLst>
        </pc:spChg>
        <pc:spChg chg="mod">
          <ac:chgData name="Mark Bolger ( Momentum Consulting )" userId="5191d3a0-a879-4689-ad06-75e79f89cfa4" providerId="ADAL" clId="{CE2EF471-6FEA-4BF4-AF7D-B8EEF56C0CA1}" dt="2022-11-11T21:56:05.097" v="14248" actId="1036"/>
          <ac:spMkLst>
            <pc:docMk/>
            <pc:sldMk cId="2990486409" sldId="4435"/>
            <ac:spMk id="41" creationId="{4706D229-F7E7-63F6-8481-62FD14CF3FA3}"/>
          </ac:spMkLst>
        </pc:spChg>
        <pc:spChg chg="mod">
          <ac:chgData name="Mark Bolger ( Momentum Consulting )" userId="5191d3a0-a879-4689-ad06-75e79f89cfa4" providerId="ADAL" clId="{CE2EF471-6FEA-4BF4-AF7D-B8EEF56C0CA1}" dt="2022-11-11T21:56:05.097" v="14248" actId="1036"/>
          <ac:spMkLst>
            <pc:docMk/>
            <pc:sldMk cId="2990486409" sldId="4435"/>
            <ac:spMk id="42" creationId="{5A103676-AA37-8CB8-3FED-FEC36D7EA7FA}"/>
          </ac:spMkLst>
        </pc:spChg>
        <pc:spChg chg="mod">
          <ac:chgData name="Mark Bolger ( Momentum Consulting )" userId="5191d3a0-a879-4689-ad06-75e79f89cfa4" providerId="ADAL" clId="{CE2EF471-6FEA-4BF4-AF7D-B8EEF56C0CA1}" dt="2022-11-11T21:56:05.097" v="14248" actId="1036"/>
          <ac:spMkLst>
            <pc:docMk/>
            <pc:sldMk cId="2990486409" sldId="4435"/>
            <ac:spMk id="44" creationId="{024DBE25-AE56-0AA3-858D-3F377B71C3A0}"/>
          </ac:spMkLst>
        </pc:spChg>
        <pc:spChg chg="mod">
          <ac:chgData name="Mark Bolger ( Momentum Consulting )" userId="5191d3a0-a879-4689-ad06-75e79f89cfa4" providerId="ADAL" clId="{CE2EF471-6FEA-4BF4-AF7D-B8EEF56C0CA1}" dt="2022-11-11T21:56:05.097" v="14248" actId="1036"/>
          <ac:spMkLst>
            <pc:docMk/>
            <pc:sldMk cId="2990486409" sldId="4435"/>
            <ac:spMk id="45" creationId="{D36A3620-3894-4BF3-40AF-880499241AC9}"/>
          </ac:spMkLst>
        </pc:spChg>
        <pc:spChg chg="mod">
          <ac:chgData name="Mark Bolger ( Momentum Consulting )" userId="5191d3a0-a879-4689-ad06-75e79f89cfa4" providerId="ADAL" clId="{CE2EF471-6FEA-4BF4-AF7D-B8EEF56C0CA1}" dt="2022-11-11T21:56:05.097" v="14248" actId="1036"/>
          <ac:spMkLst>
            <pc:docMk/>
            <pc:sldMk cId="2990486409" sldId="4435"/>
            <ac:spMk id="47" creationId="{BBF54309-8316-999B-91AA-0DC903CFFCFB}"/>
          </ac:spMkLst>
        </pc:spChg>
        <pc:spChg chg="mod">
          <ac:chgData name="Mark Bolger ( Momentum Consulting )" userId="5191d3a0-a879-4689-ad06-75e79f89cfa4" providerId="ADAL" clId="{CE2EF471-6FEA-4BF4-AF7D-B8EEF56C0CA1}" dt="2022-11-11T21:56:05.097" v="14248" actId="1036"/>
          <ac:spMkLst>
            <pc:docMk/>
            <pc:sldMk cId="2990486409" sldId="4435"/>
            <ac:spMk id="48" creationId="{39953DF6-8B87-DE66-5D5A-AAC5FDF2C009}"/>
          </ac:spMkLst>
        </pc:spChg>
        <pc:spChg chg="add mod">
          <ac:chgData name="Mark Bolger ( Momentum Consulting )" userId="5191d3a0-a879-4689-ad06-75e79f89cfa4" providerId="ADAL" clId="{CE2EF471-6FEA-4BF4-AF7D-B8EEF56C0CA1}" dt="2022-11-11T21:56:05.097" v="14248" actId="1036"/>
          <ac:spMkLst>
            <pc:docMk/>
            <pc:sldMk cId="2990486409" sldId="4435"/>
            <ac:spMk id="49" creationId="{A85B9184-5DD8-54FB-616B-995357F41D94}"/>
          </ac:spMkLst>
        </pc:spChg>
        <pc:spChg chg="add mod">
          <ac:chgData name="Mark Bolger ( Momentum Consulting )" userId="5191d3a0-a879-4689-ad06-75e79f89cfa4" providerId="ADAL" clId="{CE2EF471-6FEA-4BF4-AF7D-B8EEF56C0CA1}" dt="2022-11-11T21:56:05.097" v="14248" actId="1036"/>
          <ac:spMkLst>
            <pc:docMk/>
            <pc:sldMk cId="2990486409" sldId="4435"/>
            <ac:spMk id="50" creationId="{741E93BA-1198-0D48-7B1D-57CB69D5F574}"/>
          </ac:spMkLst>
        </pc:spChg>
        <pc:spChg chg="add mod">
          <ac:chgData name="Mark Bolger ( Momentum Consulting )" userId="5191d3a0-a879-4689-ad06-75e79f89cfa4" providerId="ADAL" clId="{CE2EF471-6FEA-4BF4-AF7D-B8EEF56C0CA1}" dt="2022-11-11T21:56:05.097" v="14248" actId="1036"/>
          <ac:spMkLst>
            <pc:docMk/>
            <pc:sldMk cId="2990486409" sldId="4435"/>
            <ac:spMk id="51" creationId="{EF534694-4744-201A-7192-F430A503F773}"/>
          </ac:spMkLst>
        </pc:spChg>
        <pc:spChg chg="add mod">
          <ac:chgData name="Mark Bolger ( Momentum Consulting )" userId="5191d3a0-a879-4689-ad06-75e79f89cfa4" providerId="ADAL" clId="{CE2EF471-6FEA-4BF4-AF7D-B8EEF56C0CA1}" dt="2022-11-11T21:56:05.097" v="14248" actId="1036"/>
          <ac:spMkLst>
            <pc:docMk/>
            <pc:sldMk cId="2990486409" sldId="4435"/>
            <ac:spMk id="52" creationId="{EFF87583-317D-0686-24B9-63FF5A080409}"/>
          </ac:spMkLst>
        </pc:spChg>
        <pc:spChg chg="add mod">
          <ac:chgData name="Mark Bolger ( Momentum Consulting )" userId="5191d3a0-a879-4689-ad06-75e79f89cfa4" providerId="ADAL" clId="{CE2EF471-6FEA-4BF4-AF7D-B8EEF56C0CA1}" dt="2022-11-11T21:56:05.097" v="14248" actId="1036"/>
          <ac:spMkLst>
            <pc:docMk/>
            <pc:sldMk cId="2990486409" sldId="4435"/>
            <ac:spMk id="53" creationId="{22F22A2F-54F1-B596-0639-0D2A0FD5279B}"/>
          </ac:spMkLst>
        </pc:spChg>
        <pc:spChg chg="add mod">
          <ac:chgData name="Mark Bolger ( Momentum Consulting )" userId="5191d3a0-a879-4689-ad06-75e79f89cfa4" providerId="ADAL" clId="{CE2EF471-6FEA-4BF4-AF7D-B8EEF56C0CA1}" dt="2022-11-11T21:56:05.097" v="14248" actId="1036"/>
          <ac:spMkLst>
            <pc:docMk/>
            <pc:sldMk cId="2990486409" sldId="4435"/>
            <ac:spMk id="54" creationId="{4E6C4FA1-55FE-9036-A31C-FB51CEEA013E}"/>
          </ac:spMkLst>
        </pc:spChg>
        <pc:spChg chg="add mod">
          <ac:chgData name="Mark Bolger ( Momentum Consulting )" userId="5191d3a0-a879-4689-ad06-75e79f89cfa4" providerId="ADAL" clId="{CE2EF471-6FEA-4BF4-AF7D-B8EEF56C0CA1}" dt="2022-11-11T21:56:05.097" v="14248" actId="1036"/>
          <ac:spMkLst>
            <pc:docMk/>
            <pc:sldMk cId="2990486409" sldId="4435"/>
            <ac:spMk id="55" creationId="{0ADE7B3B-8E71-06A1-AC80-6D89AF1A2B6B}"/>
          </ac:spMkLst>
        </pc:spChg>
        <pc:spChg chg="add mod">
          <ac:chgData name="Mark Bolger ( Momentum Consulting )" userId="5191d3a0-a879-4689-ad06-75e79f89cfa4" providerId="ADAL" clId="{CE2EF471-6FEA-4BF4-AF7D-B8EEF56C0CA1}" dt="2022-11-11T21:56:05.097" v="14248" actId="1036"/>
          <ac:spMkLst>
            <pc:docMk/>
            <pc:sldMk cId="2990486409" sldId="4435"/>
            <ac:spMk id="56" creationId="{CA398AEC-B388-DEB8-A7DC-36754D11E75C}"/>
          </ac:spMkLst>
        </pc:spChg>
        <pc:spChg chg="add mod">
          <ac:chgData name="Mark Bolger ( Momentum Consulting )" userId="5191d3a0-a879-4689-ad06-75e79f89cfa4" providerId="ADAL" clId="{CE2EF471-6FEA-4BF4-AF7D-B8EEF56C0CA1}" dt="2022-11-11T21:56:05.097" v="14248" actId="1036"/>
          <ac:spMkLst>
            <pc:docMk/>
            <pc:sldMk cId="2990486409" sldId="4435"/>
            <ac:spMk id="57" creationId="{A6D04446-BFC7-BE45-88AE-6EFA4131C91F}"/>
          </ac:spMkLst>
        </pc:spChg>
        <pc:spChg chg="add mod">
          <ac:chgData name="Mark Bolger ( Momentum Consulting )" userId="5191d3a0-a879-4689-ad06-75e79f89cfa4" providerId="ADAL" clId="{CE2EF471-6FEA-4BF4-AF7D-B8EEF56C0CA1}" dt="2022-11-11T21:56:34.620" v="14253" actId="207"/>
          <ac:spMkLst>
            <pc:docMk/>
            <pc:sldMk cId="2990486409" sldId="4435"/>
            <ac:spMk id="58" creationId="{0087E80C-774A-0760-B2EF-BBAB8AFF151D}"/>
          </ac:spMkLst>
        </pc:spChg>
        <pc:spChg chg="add mod">
          <ac:chgData name="Mark Bolger ( Momentum Consulting )" userId="5191d3a0-a879-4689-ad06-75e79f89cfa4" providerId="ADAL" clId="{CE2EF471-6FEA-4BF4-AF7D-B8EEF56C0CA1}" dt="2022-11-11T21:57:33.296" v="14341" actId="1076"/>
          <ac:spMkLst>
            <pc:docMk/>
            <pc:sldMk cId="2990486409" sldId="4435"/>
            <ac:spMk id="59" creationId="{5DFD7660-0C16-38CF-C54B-D90FD146ADF9}"/>
          </ac:spMkLst>
        </pc:spChg>
        <pc:grpChg chg="add mod">
          <ac:chgData name="Mark Bolger ( Momentum Consulting )" userId="5191d3a0-a879-4689-ad06-75e79f89cfa4" providerId="ADAL" clId="{CE2EF471-6FEA-4BF4-AF7D-B8EEF56C0CA1}" dt="2022-11-11T21:56:05.097" v="14248" actId="1036"/>
          <ac:grpSpMkLst>
            <pc:docMk/>
            <pc:sldMk cId="2990486409" sldId="4435"/>
            <ac:grpSpMk id="25" creationId="{B4DA7D30-A34F-E708-B8A3-9B90077DCF8E}"/>
          </ac:grpSpMkLst>
        </pc:grpChg>
        <pc:grpChg chg="add mod">
          <ac:chgData name="Mark Bolger ( Momentum Consulting )" userId="5191d3a0-a879-4689-ad06-75e79f89cfa4" providerId="ADAL" clId="{CE2EF471-6FEA-4BF4-AF7D-B8EEF56C0CA1}" dt="2022-11-11T21:56:05.097" v="14248" actId="1036"/>
          <ac:grpSpMkLst>
            <pc:docMk/>
            <pc:sldMk cId="2990486409" sldId="4435"/>
            <ac:grpSpMk id="28" creationId="{ED1B8B60-BB69-A4B0-EAA9-3E515727D031}"/>
          </ac:grpSpMkLst>
        </pc:grpChg>
        <pc:grpChg chg="add mod">
          <ac:chgData name="Mark Bolger ( Momentum Consulting )" userId="5191d3a0-a879-4689-ad06-75e79f89cfa4" providerId="ADAL" clId="{CE2EF471-6FEA-4BF4-AF7D-B8EEF56C0CA1}" dt="2022-11-11T21:56:05.097" v="14248" actId="1036"/>
          <ac:grpSpMkLst>
            <pc:docMk/>
            <pc:sldMk cId="2990486409" sldId="4435"/>
            <ac:grpSpMk id="31" creationId="{B4696158-1B3A-22CF-39C2-756B0A9A0411}"/>
          </ac:grpSpMkLst>
        </pc:grpChg>
        <pc:grpChg chg="add mod">
          <ac:chgData name="Mark Bolger ( Momentum Consulting )" userId="5191d3a0-a879-4689-ad06-75e79f89cfa4" providerId="ADAL" clId="{CE2EF471-6FEA-4BF4-AF7D-B8EEF56C0CA1}" dt="2022-11-11T21:56:05.097" v="14248" actId="1036"/>
          <ac:grpSpMkLst>
            <pc:docMk/>
            <pc:sldMk cId="2990486409" sldId="4435"/>
            <ac:grpSpMk id="34" creationId="{7D341D1B-9502-A4E4-BEE3-5660DC4F7B60}"/>
          </ac:grpSpMkLst>
        </pc:grpChg>
        <pc:grpChg chg="add mod">
          <ac:chgData name="Mark Bolger ( Momentum Consulting )" userId="5191d3a0-a879-4689-ad06-75e79f89cfa4" providerId="ADAL" clId="{CE2EF471-6FEA-4BF4-AF7D-B8EEF56C0CA1}" dt="2022-11-11T21:56:05.097" v="14248" actId="1036"/>
          <ac:grpSpMkLst>
            <pc:docMk/>
            <pc:sldMk cId="2990486409" sldId="4435"/>
            <ac:grpSpMk id="37" creationId="{85FD465F-6E22-930F-1A4C-B751C81124A6}"/>
          </ac:grpSpMkLst>
        </pc:grpChg>
        <pc:grpChg chg="add mod">
          <ac:chgData name="Mark Bolger ( Momentum Consulting )" userId="5191d3a0-a879-4689-ad06-75e79f89cfa4" providerId="ADAL" clId="{CE2EF471-6FEA-4BF4-AF7D-B8EEF56C0CA1}" dt="2022-11-11T21:56:05.097" v="14248" actId="1036"/>
          <ac:grpSpMkLst>
            <pc:docMk/>
            <pc:sldMk cId="2990486409" sldId="4435"/>
            <ac:grpSpMk id="40" creationId="{2E2BEC30-6163-0D4A-A52B-B93F75AB11A4}"/>
          </ac:grpSpMkLst>
        </pc:grpChg>
        <pc:grpChg chg="add mod">
          <ac:chgData name="Mark Bolger ( Momentum Consulting )" userId="5191d3a0-a879-4689-ad06-75e79f89cfa4" providerId="ADAL" clId="{CE2EF471-6FEA-4BF4-AF7D-B8EEF56C0CA1}" dt="2022-11-11T21:56:05.097" v="14248" actId="1036"/>
          <ac:grpSpMkLst>
            <pc:docMk/>
            <pc:sldMk cId="2990486409" sldId="4435"/>
            <ac:grpSpMk id="43" creationId="{2C306341-703E-19D9-A438-38C04DAF04BE}"/>
          </ac:grpSpMkLst>
        </pc:grpChg>
        <pc:grpChg chg="add mod">
          <ac:chgData name="Mark Bolger ( Momentum Consulting )" userId="5191d3a0-a879-4689-ad06-75e79f89cfa4" providerId="ADAL" clId="{CE2EF471-6FEA-4BF4-AF7D-B8EEF56C0CA1}" dt="2022-11-11T21:56:05.097" v="14248" actId="1036"/>
          <ac:grpSpMkLst>
            <pc:docMk/>
            <pc:sldMk cId="2990486409" sldId="4435"/>
            <ac:grpSpMk id="46" creationId="{EC0D3818-1844-66FF-793B-4E53FB7CDCAD}"/>
          </ac:grpSpMkLst>
        </pc:grpChg>
        <pc:picChg chg="add mod">
          <ac:chgData name="Mark Bolger ( Momentum Consulting )" userId="5191d3a0-a879-4689-ad06-75e79f89cfa4" providerId="ADAL" clId="{CE2EF471-6FEA-4BF4-AF7D-B8EEF56C0CA1}" dt="2022-11-11T21:56:05.097" v="14248" actId="1036"/>
          <ac:picMkLst>
            <pc:docMk/>
            <pc:sldMk cId="2990486409" sldId="4435"/>
            <ac:picMk id="23" creationId="{EBDD9DF0-3CCF-61C1-8BA5-11DDD9094250}"/>
          </ac:picMkLst>
        </pc:picChg>
      </pc:sldChg>
      <pc:sldChg chg="addSp delSp modSp new mod ord modClrScheme chgLayout">
        <pc:chgData name="Mark Bolger ( Momentum Consulting )" userId="5191d3a0-a879-4689-ad06-75e79f89cfa4" providerId="ADAL" clId="{CE2EF471-6FEA-4BF4-AF7D-B8EEF56C0CA1}" dt="2022-11-11T20:27:58.959" v="10130"/>
        <pc:sldMkLst>
          <pc:docMk/>
          <pc:sldMk cId="3105938367" sldId="4436"/>
        </pc:sldMkLst>
        <pc:spChg chg="del mod ord">
          <ac:chgData name="Mark Bolger ( Momentum Consulting )" userId="5191d3a0-a879-4689-ad06-75e79f89cfa4" providerId="ADAL" clId="{CE2EF471-6FEA-4BF4-AF7D-B8EEF56C0CA1}" dt="2022-11-11T19:27:09.774" v="8124" actId="700"/>
          <ac:spMkLst>
            <pc:docMk/>
            <pc:sldMk cId="3105938367" sldId="4436"/>
            <ac:spMk id="2" creationId="{D7D01E52-A831-CD7D-12D4-713FF2CD3582}"/>
          </ac:spMkLst>
        </pc:spChg>
        <pc:spChg chg="del mod ord">
          <ac:chgData name="Mark Bolger ( Momentum Consulting )" userId="5191d3a0-a879-4689-ad06-75e79f89cfa4" providerId="ADAL" clId="{CE2EF471-6FEA-4BF4-AF7D-B8EEF56C0CA1}" dt="2022-11-11T19:27:09.774" v="8124" actId="700"/>
          <ac:spMkLst>
            <pc:docMk/>
            <pc:sldMk cId="3105938367" sldId="4436"/>
            <ac:spMk id="3" creationId="{1F0A6ED4-C1E5-7326-47B3-9EC8AFF05BC0}"/>
          </ac:spMkLst>
        </pc:spChg>
        <pc:spChg chg="add del mod ord">
          <ac:chgData name="Mark Bolger ( Momentum Consulting )" userId="5191d3a0-a879-4689-ad06-75e79f89cfa4" providerId="ADAL" clId="{CE2EF471-6FEA-4BF4-AF7D-B8EEF56C0CA1}" dt="2022-11-11T19:29:13.251" v="8159" actId="931"/>
          <ac:spMkLst>
            <pc:docMk/>
            <pc:sldMk cId="3105938367" sldId="4436"/>
            <ac:spMk id="4" creationId="{FFB3164C-40B8-A38A-1E7A-D3536B5D25BE}"/>
          </ac:spMkLst>
        </pc:spChg>
        <pc:spChg chg="add mod ord">
          <ac:chgData name="Mark Bolger ( Momentum Consulting )" userId="5191d3a0-a879-4689-ad06-75e79f89cfa4" providerId="ADAL" clId="{CE2EF471-6FEA-4BF4-AF7D-B8EEF56C0CA1}" dt="2022-11-11T19:40:41.450" v="8168" actId="113"/>
          <ac:spMkLst>
            <pc:docMk/>
            <pc:sldMk cId="3105938367" sldId="4436"/>
            <ac:spMk id="5" creationId="{758C9CD1-5FBE-62C1-90CF-ED38E498C727}"/>
          </ac:spMkLst>
        </pc:spChg>
        <pc:spChg chg="add mod ord">
          <ac:chgData name="Mark Bolger ( Momentum Consulting )" userId="5191d3a0-a879-4689-ad06-75e79f89cfa4" providerId="ADAL" clId="{CE2EF471-6FEA-4BF4-AF7D-B8EEF56C0CA1}" dt="2022-11-11T19:48:39.836" v="8809" actId="20577"/>
          <ac:spMkLst>
            <pc:docMk/>
            <pc:sldMk cId="3105938367" sldId="4436"/>
            <ac:spMk id="6" creationId="{C19734EA-AE01-C943-2162-E5AE0AEB7A68}"/>
          </ac:spMkLst>
        </pc:spChg>
        <pc:spChg chg="add mod">
          <ac:chgData name="Mark Bolger ( Momentum Consulting )" userId="5191d3a0-a879-4689-ad06-75e79f89cfa4" providerId="ADAL" clId="{CE2EF471-6FEA-4BF4-AF7D-B8EEF56C0CA1}" dt="2022-11-11T19:44:36.606" v="8372" actId="20577"/>
          <ac:spMkLst>
            <pc:docMk/>
            <pc:sldMk cId="3105938367" sldId="4436"/>
            <ac:spMk id="9" creationId="{E24C5521-3319-97A6-D712-EBED513B0032}"/>
          </ac:spMkLst>
        </pc:spChg>
        <pc:picChg chg="add mod modCrop">
          <ac:chgData name="Mark Bolger ( Momentum Consulting )" userId="5191d3a0-a879-4689-ad06-75e79f89cfa4" providerId="ADAL" clId="{CE2EF471-6FEA-4BF4-AF7D-B8EEF56C0CA1}" dt="2022-11-11T20:01:43.458" v="9652"/>
          <ac:picMkLst>
            <pc:docMk/>
            <pc:sldMk cId="3105938367" sldId="4436"/>
            <ac:picMk id="8" creationId="{0556336D-DE2B-3052-7B10-0B74A8BD2D94}"/>
          </ac:picMkLst>
        </pc:picChg>
      </pc:sldChg>
      <pc:sldChg chg="modSp add mod ord">
        <pc:chgData name="Mark Bolger ( Momentum Consulting )" userId="5191d3a0-a879-4689-ad06-75e79f89cfa4" providerId="ADAL" clId="{CE2EF471-6FEA-4BF4-AF7D-B8EEF56C0CA1}" dt="2022-11-11T20:27:58.959" v="10130"/>
        <pc:sldMkLst>
          <pc:docMk/>
          <pc:sldMk cId="3274576376" sldId="4437"/>
        </pc:sldMkLst>
        <pc:spChg chg="mod">
          <ac:chgData name="Mark Bolger ( Momentum Consulting )" userId="5191d3a0-a879-4689-ad06-75e79f89cfa4" providerId="ADAL" clId="{CE2EF471-6FEA-4BF4-AF7D-B8EEF56C0CA1}" dt="2022-11-11T19:48:47.378" v="8820" actId="20577"/>
          <ac:spMkLst>
            <pc:docMk/>
            <pc:sldMk cId="3274576376" sldId="4437"/>
            <ac:spMk id="5" creationId="{758C9CD1-5FBE-62C1-90CF-ED38E498C727}"/>
          </ac:spMkLst>
        </pc:spChg>
        <pc:spChg chg="mod">
          <ac:chgData name="Mark Bolger ( Momentum Consulting )" userId="5191d3a0-a879-4689-ad06-75e79f89cfa4" providerId="ADAL" clId="{CE2EF471-6FEA-4BF4-AF7D-B8EEF56C0CA1}" dt="2022-11-11T20:00:52.013" v="9651" actId="20577"/>
          <ac:spMkLst>
            <pc:docMk/>
            <pc:sldMk cId="3274576376" sldId="4437"/>
            <ac:spMk id="6" creationId="{C19734EA-AE01-C943-2162-E5AE0AEB7A68}"/>
          </ac:spMkLst>
        </pc:spChg>
        <pc:picChg chg="mod">
          <ac:chgData name="Mark Bolger ( Momentum Consulting )" userId="5191d3a0-a879-4689-ad06-75e79f89cfa4" providerId="ADAL" clId="{CE2EF471-6FEA-4BF4-AF7D-B8EEF56C0CA1}" dt="2022-11-11T19:57:27.209" v="9299"/>
          <ac:picMkLst>
            <pc:docMk/>
            <pc:sldMk cId="3274576376" sldId="4437"/>
            <ac:picMk id="8" creationId="{0556336D-DE2B-3052-7B10-0B74A8BD2D94}"/>
          </ac:picMkLst>
        </pc:picChg>
      </pc:sldChg>
      <pc:sldChg chg="del">
        <pc:chgData name="Mark Bolger ( Momentum Consulting )" userId="5191d3a0-a879-4689-ad06-75e79f89cfa4" providerId="ADAL" clId="{CE2EF471-6FEA-4BF4-AF7D-B8EEF56C0CA1}" dt="2022-11-11T20:20:49.003" v="9934" actId="2696"/>
        <pc:sldMkLst>
          <pc:docMk/>
          <pc:sldMk cId="2891060253" sldId="4438"/>
        </pc:sldMkLst>
      </pc:sldChg>
      <pc:sldChg chg="modSp add del mod ord">
        <pc:chgData name="Mark Bolger ( Momentum Consulting )" userId="5191d3a0-a879-4689-ad06-75e79f89cfa4" providerId="ADAL" clId="{CE2EF471-6FEA-4BF4-AF7D-B8EEF56C0CA1}" dt="2022-11-11T20:25:10.335" v="10103" actId="2696"/>
        <pc:sldMkLst>
          <pc:docMk/>
          <pc:sldMk cId="552824829" sldId="4439"/>
        </pc:sldMkLst>
        <pc:spChg chg="mod">
          <ac:chgData name="Mark Bolger ( Momentum Consulting )" userId="5191d3a0-a879-4689-ad06-75e79f89cfa4" providerId="ADAL" clId="{CE2EF471-6FEA-4BF4-AF7D-B8EEF56C0CA1}" dt="2022-11-11T20:21:17.375" v="10005" actId="1035"/>
          <ac:spMkLst>
            <pc:docMk/>
            <pc:sldMk cId="552824829" sldId="4439"/>
            <ac:spMk id="2" creationId="{69824867-06D6-F8A6-8F92-B7C1089AE2F2}"/>
          </ac:spMkLst>
        </pc:spChg>
        <pc:spChg chg="mod">
          <ac:chgData name="Mark Bolger ( Momentum Consulting )" userId="5191d3a0-a879-4689-ad06-75e79f89cfa4" providerId="ADAL" clId="{CE2EF471-6FEA-4BF4-AF7D-B8EEF56C0CA1}" dt="2022-11-11T20:21:17.375" v="10005" actId="1035"/>
          <ac:spMkLst>
            <pc:docMk/>
            <pc:sldMk cId="552824829" sldId="4439"/>
            <ac:spMk id="3" creationId="{A3B3D681-3756-A086-08C8-4BFB36DEFA7A}"/>
          </ac:spMkLst>
        </pc:spChg>
      </pc:sldChg>
      <pc:sldChg chg="new del">
        <pc:chgData name="Mark Bolger ( Momentum Consulting )" userId="5191d3a0-a879-4689-ad06-75e79f89cfa4" providerId="ADAL" clId="{CE2EF471-6FEA-4BF4-AF7D-B8EEF56C0CA1}" dt="2022-11-11T20:15:37.024" v="9920" actId="2696"/>
        <pc:sldMkLst>
          <pc:docMk/>
          <pc:sldMk cId="3136479227" sldId="4439"/>
        </pc:sldMkLst>
      </pc:sldChg>
      <pc:sldChg chg="del">
        <pc:chgData name="Mark Bolger ( Momentum Consulting )" userId="5191d3a0-a879-4689-ad06-75e79f89cfa4" providerId="ADAL" clId="{CE2EF471-6FEA-4BF4-AF7D-B8EEF56C0CA1}" dt="2022-11-11T20:25:07.446" v="10102" actId="2696"/>
        <pc:sldMkLst>
          <pc:docMk/>
          <pc:sldMk cId="905237592" sldId="4440"/>
        </pc:sldMkLst>
      </pc:sldChg>
      <pc:sldChg chg="modSp mod">
        <pc:chgData name="Mark Bolger ( Momentum Consulting )" userId="5191d3a0-a879-4689-ad06-75e79f89cfa4" providerId="ADAL" clId="{CE2EF471-6FEA-4BF4-AF7D-B8EEF56C0CA1}" dt="2022-11-11T20:22:33.468" v="10015"/>
        <pc:sldMkLst>
          <pc:docMk/>
          <pc:sldMk cId="2614493193" sldId="4441"/>
        </pc:sldMkLst>
        <pc:spChg chg="mod">
          <ac:chgData name="Mark Bolger ( Momentum Consulting )" userId="5191d3a0-a879-4689-ad06-75e79f89cfa4" providerId="ADAL" clId="{CE2EF471-6FEA-4BF4-AF7D-B8EEF56C0CA1}" dt="2022-11-11T20:22:33.468" v="10015"/>
          <ac:spMkLst>
            <pc:docMk/>
            <pc:sldMk cId="2614493193" sldId="4441"/>
            <ac:spMk id="4" creationId="{F98FAC07-5647-0B4B-AD26-E78E3A698A1E}"/>
          </ac:spMkLst>
        </pc:spChg>
        <pc:spChg chg="mod">
          <ac:chgData name="Mark Bolger ( Momentum Consulting )" userId="5191d3a0-a879-4689-ad06-75e79f89cfa4" providerId="ADAL" clId="{CE2EF471-6FEA-4BF4-AF7D-B8EEF56C0CA1}" dt="2022-11-11T20:21:55.140" v="10008" actId="20577"/>
          <ac:spMkLst>
            <pc:docMk/>
            <pc:sldMk cId="2614493193" sldId="4441"/>
            <ac:spMk id="5" creationId="{430A4C18-0205-DC4A-91BE-E2303B132108}"/>
          </ac:spMkLst>
        </pc:spChg>
      </pc:sldChg>
      <pc:sldChg chg="modSp add mod ord">
        <pc:chgData name="Mark Bolger ( Momentum Consulting )" userId="5191d3a0-a879-4689-ad06-75e79f89cfa4" providerId="ADAL" clId="{CE2EF471-6FEA-4BF4-AF7D-B8EEF56C0CA1}" dt="2022-11-11T20:25:26.128" v="10105"/>
        <pc:sldMkLst>
          <pc:docMk/>
          <pc:sldMk cId="1357581440" sldId="4442"/>
        </pc:sldMkLst>
        <pc:spChg chg="mod">
          <ac:chgData name="Mark Bolger ( Momentum Consulting )" userId="5191d3a0-a879-4689-ad06-75e79f89cfa4" providerId="ADAL" clId="{CE2EF471-6FEA-4BF4-AF7D-B8EEF56C0CA1}" dt="2022-11-11T20:22:38.671" v="10016"/>
          <ac:spMkLst>
            <pc:docMk/>
            <pc:sldMk cId="1357581440" sldId="4442"/>
            <ac:spMk id="4" creationId="{F98FAC07-5647-0B4B-AD26-E78E3A698A1E}"/>
          </ac:spMkLst>
        </pc:spChg>
        <pc:spChg chg="mod">
          <ac:chgData name="Mark Bolger ( Momentum Consulting )" userId="5191d3a0-a879-4689-ad06-75e79f89cfa4" providerId="ADAL" clId="{CE2EF471-6FEA-4BF4-AF7D-B8EEF56C0CA1}" dt="2022-11-11T20:22:19.832" v="10013" actId="20577"/>
          <ac:spMkLst>
            <pc:docMk/>
            <pc:sldMk cId="1357581440" sldId="4442"/>
            <ac:spMk id="5" creationId="{430A4C18-0205-DC4A-91BE-E2303B132108}"/>
          </ac:spMkLst>
        </pc:spChg>
      </pc:sldChg>
      <pc:sldChg chg="modSp add mod ord">
        <pc:chgData name="Mark Bolger ( Momentum Consulting )" userId="5191d3a0-a879-4689-ad06-75e79f89cfa4" providerId="ADAL" clId="{CE2EF471-6FEA-4BF4-AF7D-B8EEF56C0CA1}" dt="2022-11-11T20:25:36.564" v="10108"/>
        <pc:sldMkLst>
          <pc:docMk/>
          <pc:sldMk cId="4054333128" sldId="4443"/>
        </pc:sldMkLst>
        <pc:spChg chg="mod">
          <ac:chgData name="Mark Bolger ( Momentum Consulting )" userId="5191d3a0-a879-4689-ad06-75e79f89cfa4" providerId="ADAL" clId="{CE2EF471-6FEA-4BF4-AF7D-B8EEF56C0CA1}" dt="2022-11-11T20:22:55.163" v="10020"/>
          <ac:spMkLst>
            <pc:docMk/>
            <pc:sldMk cId="4054333128" sldId="4443"/>
            <ac:spMk id="4" creationId="{F98FAC07-5647-0B4B-AD26-E78E3A698A1E}"/>
          </ac:spMkLst>
        </pc:spChg>
        <pc:spChg chg="mod">
          <ac:chgData name="Mark Bolger ( Momentum Consulting )" userId="5191d3a0-a879-4689-ad06-75e79f89cfa4" providerId="ADAL" clId="{CE2EF471-6FEA-4BF4-AF7D-B8EEF56C0CA1}" dt="2022-11-11T20:22:51.337" v="10019" actId="20577"/>
          <ac:spMkLst>
            <pc:docMk/>
            <pc:sldMk cId="4054333128" sldId="4443"/>
            <ac:spMk id="5" creationId="{430A4C18-0205-DC4A-91BE-E2303B132108}"/>
          </ac:spMkLst>
        </pc:spChg>
      </pc:sldChg>
      <pc:sldChg chg="modSp add mod ord">
        <pc:chgData name="Mark Bolger ( Momentum Consulting )" userId="5191d3a0-a879-4689-ad06-75e79f89cfa4" providerId="ADAL" clId="{CE2EF471-6FEA-4BF4-AF7D-B8EEF56C0CA1}" dt="2022-11-11T20:26:01.611" v="10113"/>
        <pc:sldMkLst>
          <pc:docMk/>
          <pc:sldMk cId="3533513817" sldId="4444"/>
        </pc:sldMkLst>
        <pc:spChg chg="mod">
          <ac:chgData name="Mark Bolger ( Momentum Consulting )" userId="5191d3a0-a879-4689-ad06-75e79f89cfa4" providerId="ADAL" clId="{CE2EF471-6FEA-4BF4-AF7D-B8EEF56C0CA1}" dt="2022-11-11T20:23:16.962" v="10024"/>
          <ac:spMkLst>
            <pc:docMk/>
            <pc:sldMk cId="3533513817" sldId="4444"/>
            <ac:spMk id="4" creationId="{F98FAC07-5647-0B4B-AD26-E78E3A698A1E}"/>
          </ac:spMkLst>
        </pc:spChg>
        <pc:spChg chg="mod">
          <ac:chgData name="Mark Bolger ( Momentum Consulting )" userId="5191d3a0-a879-4689-ad06-75e79f89cfa4" providerId="ADAL" clId="{CE2EF471-6FEA-4BF4-AF7D-B8EEF56C0CA1}" dt="2022-11-11T20:23:14.123" v="10023" actId="20577"/>
          <ac:spMkLst>
            <pc:docMk/>
            <pc:sldMk cId="3533513817" sldId="4444"/>
            <ac:spMk id="5" creationId="{430A4C18-0205-DC4A-91BE-E2303B132108}"/>
          </ac:spMkLst>
        </pc:spChg>
      </pc:sldChg>
      <pc:sldChg chg="modSp add mod ord">
        <pc:chgData name="Mark Bolger ( Momentum Consulting )" userId="5191d3a0-a879-4689-ad06-75e79f89cfa4" providerId="ADAL" clId="{CE2EF471-6FEA-4BF4-AF7D-B8EEF56C0CA1}" dt="2022-11-11T20:26:12.295" v="10117"/>
        <pc:sldMkLst>
          <pc:docMk/>
          <pc:sldMk cId="3081166432" sldId="4445"/>
        </pc:sldMkLst>
        <pc:spChg chg="mod">
          <ac:chgData name="Mark Bolger ( Momentum Consulting )" userId="5191d3a0-a879-4689-ad06-75e79f89cfa4" providerId="ADAL" clId="{CE2EF471-6FEA-4BF4-AF7D-B8EEF56C0CA1}" dt="2022-11-11T20:23:50.254" v="10067" actId="20577"/>
          <ac:spMkLst>
            <pc:docMk/>
            <pc:sldMk cId="3081166432" sldId="4445"/>
            <ac:spMk id="4" creationId="{F98FAC07-5647-0B4B-AD26-E78E3A698A1E}"/>
          </ac:spMkLst>
        </pc:spChg>
        <pc:spChg chg="mod">
          <ac:chgData name="Mark Bolger ( Momentum Consulting )" userId="5191d3a0-a879-4689-ad06-75e79f89cfa4" providerId="ADAL" clId="{CE2EF471-6FEA-4BF4-AF7D-B8EEF56C0CA1}" dt="2022-11-11T20:23:29.431" v="10027" actId="20577"/>
          <ac:spMkLst>
            <pc:docMk/>
            <pc:sldMk cId="3081166432" sldId="4445"/>
            <ac:spMk id="5" creationId="{430A4C18-0205-DC4A-91BE-E2303B132108}"/>
          </ac:spMkLst>
        </pc:spChg>
      </pc:sldChg>
      <pc:sldChg chg="addSp delSp modSp add mod">
        <pc:chgData name="Mark Bolger ( Momentum Consulting )" userId="5191d3a0-a879-4689-ad06-75e79f89cfa4" providerId="ADAL" clId="{CE2EF471-6FEA-4BF4-AF7D-B8EEF56C0CA1}" dt="2022-11-11T20:35:40.831" v="10494" actId="1076"/>
        <pc:sldMkLst>
          <pc:docMk/>
          <pc:sldMk cId="400759529" sldId="4446"/>
        </pc:sldMkLst>
        <pc:spChg chg="mod">
          <ac:chgData name="Mark Bolger ( Momentum Consulting )" userId="5191d3a0-a879-4689-ad06-75e79f89cfa4" providerId="ADAL" clId="{CE2EF471-6FEA-4BF4-AF7D-B8EEF56C0CA1}" dt="2022-11-11T20:27:03.308" v="10121" actId="164"/>
          <ac:spMkLst>
            <pc:docMk/>
            <pc:sldMk cId="400759529" sldId="4446"/>
            <ac:spMk id="7" creationId="{A002BA0A-662B-AA44-0543-DB27FDE55563}"/>
          </ac:spMkLst>
        </pc:spChg>
        <pc:spChg chg="del mod">
          <ac:chgData name="Mark Bolger ( Momentum Consulting )" userId="5191d3a0-a879-4689-ad06-75e79f89cfa4" providerId="ADAL" clId="{CE2EF471-6FEA-4BF4-AF7D-B8EEF56C0CA1}" dt="2022-11-11T20:27:46.750" v="10127" actId="478"/>
          <ac:spMkLst>
            <pc:docMk/>
            <pc:sldMk cId="400759529" sldId="4446"/>
            <ac:spMk id="21" creationId="{C925B694-90FF-A1BD-F1D7-482E0496CE85}"/>
          </ac:spMkLst>
        </pc:spChg>
        <pc:spChg chg="del">
          <ac:chgData name="Mark Bolger ( Momentum Consulting )" userId="5191d3a0-a879-4689-ad06-75e79f89cfa4" providerId="ADAL" clId="{CE2EF471-6FEA-4BF4-AF7D-B8EEF56C0CA1}" dt="2022-11-11T20:27:39.975" v="10124" actId="478"/>
          <ac:spMkLst>
            <pc:docMk/>
            <pc:sldMk cId="400759529" sldId="4446"/>
            <ac:spMk id="28" creationId="{6F2BB121-C9EC-3E69-9CDF-C4F225AFD2CB}"/>
          </ac:spMkLst>
        </pc:spChg>
        <pc:spChg chg="mod">
          <ac:chgData name="Mark Bolger ( Momentum Consulting )" userId="5191d3a0-a879-4689-ad06-75e79f89cfa4" providerId="ADAL" clId="{CE2EF471-6FEA-4BF4-AF7D-B8EEF56C0CA1}" dt="2022-11-11T20:35:40.831" v="10494" actId="1076"/>
          <ac:spMkLst>
            <pc:docMk/>
            <pc:sldMk cId="400759529" sldId="4446"/>
            <ac:spMk id="31" creationId="{B05E8357-F49C-9C93-9D75-7ECF0D8FDB75}"/>
          </ac:spMkLst>
        </pc:spChg>
        <pc:spChg chg="del">
          <ac:chgData name="Mark Bolger ( Momentum Consulting )" userId="5191d3a0-a879-4689-ad06-75e79f89cfa4" providerId="ADAL" clId="{CE2EF471-6FEA-4BF4-AF7D-B8EEF56C0CA1}" dt="2022-11-11T20:27:45.001" v="10126" actId="478"/>
          <ac:spMkLst>
            <pc:docMk/>
            <pc:sldMk cId="400759529" sldId="4446"/>
            <ac:spMk id="32" creationId="{69965509-09E5-D1EF-7018-24DBE5925CF4}"/>
          </ac:spMkLst>
        </pc:spChg>
        <pc:grpChg chg="add mod">
          <ac:chgData name="Mark Bolger ( Momentum Consulting )" userId="5191d3a0-a879-4689-ad06-75e79f89cfa4" providerId="ADAL" clId="{CE2EF471-6FEA-4BF4-AF7D-B8EEF56C0CA1}" dt="2022-11-11T20:27:31.166" v="10122" actId="1076"/>
          <ac:grpSpMkLst>
            <pc:docMk/>
            <pc:sldMk cId="400759529" sldId="4446"/>
            <ac:grpSpMk id="2" creationId="{4946F3BE-65EB-6C36-1C31-F9186C7CCF06}"/>
          </ac:grpSpMkLst>
        </pc:grpChg>
        <pc:picChg chg="del mod">
          <ac:chgData name="Mark Bolger ( Momentum Consulting )" userId="5191d3a0-a879-4689-ad06-75e79f89cfa4" providerId="ADAL" clId="{CE2EF471-6FEA-4BF4-AF7D-B8EEF56C0CA1}" dt="2022-11-11T20:27:48.149" v="10128" actId="478"/>
          <ac:picMkLst>
            <pc:docMk/>
            <pc:sldMk cId="400759529" sldId="4446"/>
            <ac:picMk id="6" creationId="{17830B03-DFCD-60D3-B795-5B97346D0C61}"/>
          </ac:picMkLst>
        </pc:picChg>
        <pc:picChg chg="del">
          <ac:chgData name="Mark Bolger ( Momentum Consulting )" userId="5191d3a0-a879-4689-ad06-75e79f89cfa4" providerId="ADAL" clId="{CE2EF471-6FEA-4BF4-AF7D-B8EEF56C0CA1}" dt="2022-11-11T20:27:41.998" v="10125" actId="478"/>
          <ac:picMkLst>
            <pc:docMk/>
            <pc:sldMk cId="400759529" sldId="4446"/>
            <ac:picMk id="8" creationId="{10B487AB-038B-9D6E-4C49-88B3168CE889}"/>
          </ac:picMkLst>
        </pc:picChg>
        <pc:picChg chg="mod">
          <ac:chgData name="Mark Bolger ( Momentum Consulting )" userId="5191d3a0-a879-4689-ad06-75e79f89cfa4" providerId="ADAL" clId="{CE2EF471-6FEA-4BF4-AF7D-B8EEF56C0CA1}" dt="2022-11-11T20:27:03.308" v="10121" actId="164"/>
          <ac:picMkLst>
            <pc:docMk/>
            <pc:sldMk cId="400759529" sldId="4446"/>
            <ac:picMk id="12" creationId="{08B74329-4462-0722-2C6F-7DE972E06BD6}"/>
          </ac:picMkLst>
        </pc:picChg>
      </pc:sldChg>
      <pc:sldChg chg="add del">
        <pc:chgData name="Mark Bolger ( Momentum Consulting )" userId="5191d3a0-a879-4689-ad06-75e79f89cfa4" providerId="ADAL" clId="{CE2EF471-6FEA-4BF4-AF7D-B8EEF56C0CA1}" dt="2022-11-11T20:25:02.597" v="10101" actId="2696"/>
        <pc:sldMkLst>
          <pc:docMk/>
          <pc:sldMk cId="1205209149" sldId="4446"/>
        </pc:sldMkLst>
      </pc:sldChg>
      <pc:sldChg chg="modSp add mod">
        <pc:chgData name="Mark Bolger ( Momentum Consulting )" userId="5191d3a0-a879-4689-ad06-75e79f89cfa4" providerId="ADAL" clId="{CE2EF471-6FEA-4BF4-AF7D-B8EEF56C0CA1}" dt="2022-11-11T21:22:41.253" v="12599" actId="20577"/>
        <pc:sldMkLst>
          <pc:docMk/>
          <pc:sldMk cId="2886427299" sldId="4448"/>
        </pc:sldMkLst>
        <pc:spChg chg="mod">
          <ac:chgData name="Mark Bolger ( Momentum Consulting )" userId="5191d3a0-a879-4689-ad06-75e79f89cfa4" providerId="ADAL" clId="{CE2EF471-6FEA-4BF4-AF7D-B8EEF56C0CA1}" dt="2022-11-11T21:12:57.080" v="11862" actId="1076"/>
          <ac:spMkLst>
            <pc:docMk/>
            <pc:sldMk cId="2886427299" sldId="4448"/>
            <ac:spMk id="3" creationId="{83E095F3-131F-12CF-353A-4BB2D728563C}"/>
          </ac:spMkLst>
        </pc:spChg>
        <pc:spChg chg="mod">
          <ac:chgData name="Mark Bolger ( Momentum Consulting )" userId="5191d3a0-a879-4689-ad06-75e79f89cfa4" providerId="ADAL" clId="{CE2EF471-6FEA-4BF4-AF7D-B8EEF56C0CA1}" dt="2022-11-11T21:22:41.253" v="12599" actId="20577"/>
          <ac:spMkLst>
            <pc:docMk/>
            <pc:sldMk cId="2886427299" sldId="4448"/>
            <ac:spMk id="6" creationId="{CFC80C10-2C81-B1A3-87C9-EFD5AC3E1841}"/>
          </ac:spMkLst>
        </pc:spChg>
      </pc:sldChg>
      <pc:sldChg chg="new del">
        <pc:chgData name="Mark Bolger ( Momentum Consulting )" userId="5191d3a0-a879-4689-ad06-75e79f89cfa4" providerId="ADAL" clId="{CE2EF471-6FEA-4BF4-AF7D-B8EEF56C0CA1}" dt="2022-11-11T20:50:53.111" v="10581" actId="2696"/>
        <pc:sldMkLst>
          <pc:docMk/>
          <pc:sldMk cId="4227412726" sldId="4448"/>
        </pc:sldMkLst>
      </pc:sldChg>
      <pc:sldChg chg="addSp delSp modSp new mod modClrScheme chgLayout">
        <pc:chgData name="Mark Bolger ( Momentum Consulting )" userId="5191d3a0-a879-4689-ad06-75e79f89cfa4" providerId="ADAL" clId="{CE2EF471-6FEA-4BF4-AF7D-B8EEF56C0CA1}" dt="2022-11-11T21:32:43.982" v="13309" actId="478"/>
        <pc:sldMkLst>
          <pc:docMk/>
          <pc:sldMk cId="3111969105" sldId="4449"/>
        </pc:sldMkLst>
        <pc:spChg chg="del mod ord">
          <ac:chgData name="Mark Bolger ( Momentum Consulting )" userId="5191d3a0-a879-4689-ad06-75e79f89cfa4" providerId="ADAL" clId="{CE2EF471-6FEA-4BF4-AF7D-B8EEF56C0CA1}" dt="2022-11-11T21:24:18.458" v="12601" actId="700"/>
          <ac:spMkLst>
            <pc:docMk/>
            <pc:sldMk cId="3111969105" sldId="4449"/>
            <ac:spMk id="2" creationId="{2033C4E0-653B-D1E1-63BD-B9BE43D5F828}"/>
          </ac:spMkLst>
        </pc:spChg>
        <pc:spChg chg="del mod ord">
          <ac:chgData name="Mark Bolger ( Momentum Consulting )" userId="5191d3a0-a879-4689-ad06-75e79f89cfa4" providerId="ADAL" clId="{CE2EF471-6FEA-4BF4-AF7D-B8EEF56C0CA1}" dt="2022-11-11T21:24:18.458" v="12601" actId="700"/>
          <ac:spMkLst>
            <pc:docMk/>
            <pc:sldMk cId="3111969105" sldId="4449"/>
            <ac:spMk id="3" creationId="{5C5C3507-B870-5CDA-DD3E-61D30130FB0D}"/>
          </ac:spMkLst>
        </pc:spChg>
        <pc:spChg chg="add del mod ord">
          <ac:chgData name="Mark Bolger ( Momentum Consulting )" userId="5191d3a0-a879-4689-ad06-75e79f89cfa4" providerId="ADAL" clId="{CE2EF471-6FEA-4BF4-AF7D-B8EEF56C0CA1}" dt="2022-11-11T21:27:42.226" v="12618" actId="931"/>
          <ac:spMkLst>
            <pc:docMk/>
            <pc:sldMk cId="3111969105" sldId="4449"/>
            <ac:spMk id="4" creationId="{F9B09F80-C5AC-36BB-F78B-5578D9C69BE6}"/>
          </ac:spMkLst>
        </pc:spChg>
        <pc:spChg chg="add mod ord">
          <ac:chgData name="Mark Bolger ( Momentum Consulting )" userId="5191d3a0-a879-4689-ad06-75e79f89cfa4" providerId="ADAL" clId="{CE2EF471-6FEA-4BF4-AF7D-B8EEF56C0CA1}" dt="2022-11-11T21:29:33.900" v="12663" actId="20577"/>
          <ac:spMkLst>
            <pc:docMk/>
            <pc:sldMk cId="3111969105" sldId="4449"/>
            <ac:spMk id="5" creationId="{91D36B85-D21A-7E4B-9C17-E4AFB0CF053B}"/>
          </ac:spMkLst>
        </pc:spChg>
        <pc:spChg chg="add mod ord">
          <ac:chgData name="Mark Bolger ( Momentum Consulting )" userId="5191d3a0-a879-4689-ad06-75e79f89cfa4" providerId="ADAL" clId="{CE2EF471-6FEA-4BF4-AF7D-B8EEF56C0CA1}" dt="2022-11-11T21:32:27.831" v="13307" actId="27636"/>
          <ac:spMkLst>
            <pc:docMk/>
            <pc:sldMk cId="3111969105" sldId="4449"/>
            <ac:spMk id="6" creationId="{E8BD6961-E9DB-F490-B38E-6D2A8F139403}"/>
          </ac:spMkLst>
        </pc:spChg>
        <pc:spChg chg="add mod">
          <ac:chgData name="Mark Bolger ( Momentum Consulting )" userId="5191d3a0-a879-4689-ad06-75e79f89cfa4" providerId="ADAL" clId="{CE2EF471-6FEA-4BF4-AF7D-B8EEF56C0CA1}" dt="2022-11-11T21:29:17.556" v="12627" actId="14100"/>
          <ac:spMkLst>
            <pc:docMk/>
            <pc:sldMk cId="3111969105" sldId="4449"/>
            <ac:spMk id="12" creationId="{8EB8EA11-5F6E-726B-3102-74E018E8B420}"/>
          </ac:spMkLst>
        </pc:spChg>
        <pc:picChg chg="add del mod">
          <ac:chgData name="Mark Bolger ( Momentum Consulting )" userId="5191d3a0-a879-4689-ad06-75e79f89cfa4" providerId="ADAL" clId="{CE2EF471-6FEA-4BF4-AF7D-B8EEF56C0CA1}" dt="2022-11-11T21:28:39.723" v="12621" actId="478"/>
          <ac:picMkLst>
            <pc:docMk/>
            <pc:sldMk cId="3111969105" sldId="4449"/>
            <ac:picMk id="8" creationId="{0E99789D-F58C-E47B-407F-982B97E76376}"/>
          </ac:picMkLst>
        </pc:picChg>
        <pc:picChg chg="add mod ord modCrop">
          <ac:chgData name="Mark Bolger ( Momentum Consulting )" userId="5191d3a0-a879-4689-ad06-75e79f89cfa4" providerId="ADAL" clId="{CE2EF471-6FEA-4BF4-AF7D-B8EEF56C0CA1}" dt="2022-11-11T21:29:03.499" v="12626" actId="14100"/>
          <ac:picMkLst>
            <pc:docMk/>
            <pc:sldMk cId="3111969105" sldId="4449"/>
            <ac:picMk id="10" creationId="{9949BFE0-6BD0-04AB-BDB7-F3D925AFFB85}"/>
          </ac:picMkLst>
        </pc:picChg>
        <pc:picChg chg="add del">
          <ac:chgData name="Mark Bolger ( Momentum Consulting )" userId="5191d3a0-a879-4689-ad06-75e79f89cfa4" providerId="ADAL" clId="{CE2EF471-6FEA-4BF4-AF7D-B8EEF56C0CA1}" dt="2022-11-11T21:32:43.982" v="13309" actId="478"/>
          <ac:picMkLst>
            <pc:docMk/>
            <pc:sldMk cId="3111969105" sldId="4449"/>
            <ac:picMk id="14" creationId="{89DFCF28-D329-C3FD-2ECC-F6340526C75B}"/>
          </ac:picMkLst>
        </pc:picChg>
      </pc:sldChg>
      <pc:sldChg chg="addSp delSp modSp new mod">
        <pc:chgData name="Mark Bolger ( Momentum Consulting )" userId="5191d3a0-a879-4689-ad06-75e79f89cfa4" providerId="ADAL" clId="{CE2EF471-6FEA-4BF4-AF7D-B8EEF56C0CA1}" dt="2022-11-11T21:39:07.904" v="13744"/>
        <pc:sldMkLst>
          <pc:docMk/>
          <pc:sldMk cId="3183596965" sldId="4450"/>
        </pc:sldMkLst>
        <pc:spChg chg="del mod">
          <ac:chgData name="Mark Bolger ( Momentum Consulting )" userId="5191d3a0-a879-4689-ad06-75e79f89cfa4" providerId="ADAL" clId="{CE2EF471-6FEA-4BF4-AF7D-B8EEF56C0CA1}" dt="2022-11-11T21:36:02.271" v="13351" actId="478"/>
          <ac:spMkLst>
            <pc:docMk/>
            <pc:sldMk cId="3183596965" sldId="4450"/>
            <ac:spMk id="2" creationId="{C89E4E6B-842F-0147-A064-F2576E5C5956}"/>
          </ac:spMkLst>
        </pc:spChg>
        <pc:spChg chg="mod">
          <ac:chgData name="Mark Bolger ( Momentum Consulting )" userId="5191d3a0-a879-4689-ad06-75e79f89cfa4" providerId="ADAL" clId="{CE2EF471-6FEA-4BF4-AF7D-B8EEF56C0CA1}" dt="2022-11-11T21:33:46.858" v="13328" actId="20577"/>
          <ac:spMkLst>
            <pc:docMk/>
            <pc:sldMk cId="3183596965" sldId="4450"/>
            <ac:spMk id="3" creationId="{502B471A-E2D4-8CBB-84B6-DEAA495DE39F}"/>
          </ac:spMkLst>
        </pc:spChg>
        <pc:spChg chg="del">
          <ac:chgData name="Mark Bolger ( Momentum Consulting )" userId="5191d3a0-a879-4689-ad06-75e79f89cfa4" providerId="ADAL" clId="{CE2EF471-6FEA-4BF4-AF7D-B8EEF56C0CA1}" dt="2022-11-11T21:34:45.596" v="13331" actId="931"/>
          <ac:spMkLst>
            <pc:docMk/>
            <pc:sldMk cId="3183596965" sldId="4450"/>
            <ac:spMk id="4" creationId="{6061DD09-95B7-DE4D-2A87-8B534F4579AB}"/>
          </ac:spMkLst>
        </pc:spChg>
        <pc:spChg chg="add del mod">
          <ac:chgData name="Mark Bolger ( Momentum Consulting )" userId="5191d3a0-a879-4689-ad06-75e79f89cfa4" providerId="ADAL" clId="{CE2EF471-6FEA-4BF4-AF7D-B8EEF56C0CA1}" dt="2022-11-11T21:36:05.370" v="13353" actId="478"/>
          <ac:spMkLst>
            <pc:docMk/>
            <pc:sldMk cId="3183596965" sldId="4450"/>
            <ac:spMk id="8" creationId="{F7C8F278-F8F0-D80A-2D07-01319573500E}"/>
          </ac:spMkLst>
        </pc:spChg>
        <pc:spChg chg="add mod">
          <ac:chgData name="Mark Bolger ( Momentum Consulting )" userId="5191d3a0-a879-4689-ad06-75e79f89cfa4" providerId="ADAL" clId="{CE2EF471-6FEA-4BF4-AF7D-B8EEF56C0CA1}" dt="2022-11-11T21:37:41.253" v="13732" actId="20577"/>
          <ac:spMkLst>
            <pc:docMk/>
            <pc:sldMk cId="3183596965" sldId="4450"/>
            <ac:spMk id="9" creationId="{7FFB5ED7-F798-F885-0961-5662641E4958}"/>
          </ac:spMkLst>
        </pc:spChg>
        <pc:spChg chg="mod topLvl">
          <ac:chgData name="Mark Bolger ( Momentum Consulting )" userId="5191d3a0-a879-4689-ad06-75e79f89cfa4" providerId="ADAL" clId="{CE2EF471-6FEA-4BF4-AF7D-B8EEF56C0CA1}" dt="2022-11-11T21:38:32.814" v="13739" actId="164"/>
          <ac:spMkLst>
            <pc:docMk/>
            <pc:sldMk cId="3183596965" sldId="4450"/>
            <ac:spMk id="11" creationId="{D71F2E81-826A-30A7-593D-AE911C4204B2}"/>
          </ac:spMkLst>
        </pc:spChg>
        <pc:spChg chg="mod topLvl">
          <ac:chgData name="Mark Bolger ( Momentum Consulting )" userId="5191d3a0-a879-4689-ad06-75e79f89cfa4" providerId="ADAL" clId="{CE2EF471-6FEA-4BF4-AF7D-B8EEF56C0CA1}" dt="2022-11-11T21:38:32.814" v="13739" actId="164"/>
          <ac:spMkLst>
            <pc:docMk/>
            <pc:sldMk cId="3183596965" sldId="4450"/>
            <ac:spMk id="12" creationId="{677A5BDD-4719-EF13-440F-569DDB4EE8F8}"/>
          </ac:spMkLst>
        </pc:spChg>
        <pc:grpChg chg="add del mod">
          <ac:chgData name="Mark Bolger ( Momentum Consulting )" userId="5191d3a0-a879-4689-ad06-75e79f89cfa4" providerId="ADAL" clId="{CE2EF471-6FEA-4BF4-AF7D-B8EEF56C0CA1}" dt="2022-11-11T21:38:04.186" v="13735" actId="165"/>
          <ac:grpSpMkLst>
            <pc:docMk/>
            <pc:sldMk cId="3183596965" sldId="4450"/>
            <ac:grpSpMk id="10" creationId="{7862A07F-9BC3-CD3E-BFE0-182BEAFF9D74}"/>
          </ac:grpSpMkLst>
        </pc:grpChg>
        <pc:grpChg chg="add mod">
          <ac:chgData name="Mark Bolger ( Momentum Consulting )" userId="5191d3a0-a879-4689-ad06-75e79f89cfa4" providerId="ADAL" clId="{CE2EF471-6FEA-4BF4-AF7D-B8EEF56C0CA1}" dt="2022-11-11T21:38:46.108" v="13743" actId="1076"/>
          <ac:grpSpMkLst>
            <pc:docMk/>
            <pc:sldMk cId="3183596965" sldId="4450"/>
            <ac:grpSpMk id="13" creationId="{E64D724B-29C9-2BF0-FDFC-93C8D8FF52A1}"/>
          </ac:grpSpMkLst>
        </pc:grpChg>
        <pc:picChg chg="add mod">
          <ac:chgData name="Mark Bolger ( Momentum Consulting )" userId="5191d3a0-a879-4689-ad06-75e79f89cfa4" providerId="ADAL" clId="{CE2EF471-6FEA-4BF4-AF7D-B8EEF56C0CA1}" dt="2022-11-11T21:39:07.904" v="13744"/>
          <ac:picMkLst>
            <pc:docMk/>
            <pc:sldMk cId="3183596965" sldId="4450"/>
            <ac:picMk id="6" creationId="{7AF7ECE8-ED21-9F06-8495-3268EB2561B4}"/>
          </ac:picMkLst>
        </pc:picChg>
      </pc:sldChg>
      <pc:sldChg chg="new add del">
        <pc:chgData name="Mark Bolger ( Momentum Consulting )" userId="5191d3a0-a879-4689-ad06-75e79f89cfa4" providerId="ADAL" clId="{CE2EF471-6FEA-4BF4-AF7D-B8EEF56C0CA1}" dt="2022-11-11T21:48:32.517" v="13818" actId="2696"/>
        <pc:sldMkLst>
          <pc:docMk/>
          <pc:sldMk cId="1699478188" sldId="4453"/>
        </pc:sldMkLst>
      </pc:sldChg>
      <pc:sldChg chg="delSp modSp mod modNotesTx">
        <pc:chgData name="Mark Bolger ( Momentum Consulting )" userId="5191d3a0-a879-4689-ad06-75e79f89cfa4" providerId="ADAL" clId="{CE2EF471-6FEA-4BF4-AF7D-B8EEF56C0CA1}" dt="2022-11-11T21:55:56.999" v="14234" actId="20577"/>
        <pc:sldMkLst>
          <pc:docMk/>
          <pc:sldMk cId="1603641474" sldId="4454"/>
        </pc:sldMkLst>
        <pc:spChg chg="mod">
          <ac:chgData name="Mark Bolger ( Momentum Consulting )" userId="5191d3a0-a879-4689-ad06-75e79f89cfa4" providerId="ADAL" clId="{CE2EF471-6FEA-4BF4-AF7D-B8EEF56C0CA1}" dt="2022-11-11T21:55:56.999" v="14234" actId="20577"/>
          <ac:spMkLst>
            <pc:docMk/>
            <pc:sldMk cId="1603641474" sldId="4454"/>
            <ac:spMk id="2" creationId="{56125432-3B18-046A-9044-17C553CD93C1}"/>
          </ac:spMkLst>
        </pc:spChg>
        <pc:spChg chg="mod">
          <ac:chgData name="Mark Bolger ( Momentum Consulting )" userId="5191d3a0-a879-4689-ad06-75e79f89cfa4" providerId="ADAL" clId="{CE2EF471-6FEA-4BF4-AF7D-B8EEF56C0CA1}" dt="2022-11-11T21:49:33.945" v="13864" actId="20577"/>
          <ac:spMkLst>
            <pc:docMk/>
            <pc:sldMk cId="1603641474" sldId="4454"/>
            <ac:spMk id="3" creationId="{B8E63FD7-80F3-9703-3A7E-FC7CDA658CA2}"/>
          </ac:spMkLst>
        </pc:spChg>
        <pc:picChg chg="del">
          <ac:chgData name="Mark Bolger ( Momentum Consulting )" userId="5191d3a0-a879-4689-ad06-75e79f89cfa4" providerId="ADAL" clId="{CE2EF471-6FEA-4BF4-AF7D-B8EEF56C0CA1}" dt="2022-11-11T21:49:21.256" v="13819" actId="478"/>
          <ac:picMkLst>
            <pc:docMk/>
            <pc:sldMk cId="1603641474" sldId="4454"/>
            <ac:picMk id="5" creationId="{C4841096-88F5-8915-5C34-E40F319BFC9C}"/>
          </ac:picMkLst>
        </pc:picChg>
      </pc:sldChg>
      <pc:sldMasterChg chg="addSldLayout delSldLayout modSldLayout">
        <pc:chgData name="Mark Bolger ( Momentum Consulting )" userId="5191d3a0-a879-4689-ad06-75e79f89cfa4" providerId="ADAL" clId="{CE2EF471-6FEA-4BF4-AF7D-B8EEF56C0CA1}" dt="2022-11-11T19:01:23.270" v="8102" actId="2696"/>
        <pc:sldMasterMkLst>
          <pc:docMk/>
          <pc:sldMasterMk cId="580465908" sldId="2147483828"/>
        </pc:sldMasterMkLst>
        <pc:sldLayoutChg chg="modSp mod">
          <pc:chgData name="Mark Bolger ( Momentum Consulting )" userId="5191d3a0-a879-4689-ad06-75e79f89cfa4" providerId="ADAL" clId="{CE2EF471-6FEA-4BF4-AF7D-B8EEF56C0CA1}" dt="2022-11-11T17:19:06.072" v="7087" actId="207"/>
          <pc:sldLayoutMkLst>
            <pc:docMk/>
            <pc:sldMasterMk cId="580465908" sldId="2147483828"/>
            <pc:sldLayoutMk cId="2339649707" sldId="2147483883"/>
          </pc:sldLayoutMkLst>
          <pc:spChg chg="mod">
            <ac:chgData name="Mark Bolger ( Momentum Consulting )" userId="5191d3a0-a879-4689-ad06-75e79f89cfa4" providerId="ADAL" clId="{CE2EF471-6FEA-4BF4-AF7D-B8EEF56C0CA1}" dt="2022-11-11T17:19:06.072" v="7087" actId="207"/>
            <ac:spMkLst>
              <pc:docMk/>
              <pc:sldMasterMk cId="580465908" sldId="2147483828"/>
              <pc:sldLayoutMk cId="2339649707" sldId="2147483883"/>
              <ac:spMk id="31" creationId="{8298BA13-3A99-C647-98BC-68C0EF05E8B2}"/>
            </ac:spMkLst>
          </pc:spChg>
        </pc:sldLayoutChg>
        <pc:sldLayoutChg chg="add mod modTransition">
          <pc:chgData name="Mark Bolger ( Momentum Consulting )" userId="5191d3a0-a879-4689-ad06-75e79f89cfa4" providerId="ADAL" clId="{CE2EF471-6FEA-4BF4-AF7D-B8EEF56C0CA1}" dt="2022-11-11T17:18:59.789" v="7086" actId="2890"/>
          <pc:sldLayoutMkLst>
            <pc:docMk/>
            <pc:sldMasterMk cId="580465908" sldId="2147483828"/>
            <pc:sldLayoutMk cId="1607861479" sldId="2147483886"/>
          </pc:sldLayoutMkLst>
        </pc:sldLayoutChg>
        <pc:sldLayoutChg chg="del">
          <pc:chgData name="Mark Bolger ( Momentum Consulting )" userId="5191d3a0-a879-4689-ad06-75e79f89cfa4" providerId="ADAL" clId="{CE2EF471-6FEA-4BF4-AF7D-B8EEF56C0CA1}" dt="2022-11-11T19:01:23.270" v="8102" actId="2696"/>
          <pc:sldLayoutMkLst>
            <pc:docMk/>
            <pc:sldMasterMk cId="580465908" sldId="2147483828"/>
            <pc:sldLayoutMk cId="430383551" sldId="2147483887"/>
          </pc:sldLayoutMkLst>
        </pc:sldLayoutChg>
      </pc:sldMasterChg>
    </pc:docChg>
  </pc:docChgLst>
  <pc:docChgLst>
    <pc:chgData name="Con Bartels" userId="8dfd0007-5c81-4708-91ed-94604e25256b" providerId="ADAL" clId="{665AA9CE-0447-4936-9C43-4AFBFDE88288}"/>
    <pc:docChg chg="undo redo custSel addSld delSld modSld sldOrd modMainMaster">
      <pc:chgData name="Con Bartels" userId="8dfd0007-5c81-4708-91ed-94604e25256b" providerId="ADAL" clId="{665AA9CE-0447-4936-9C43-4AFBFDE88288}" dt="2022-11-11T21:44:49.136" v="6812" actId="1076"/>
      <pc:docMkLst>
        <pc:docMk/>
      </pc:docMkLst>
      <pc:sldChg chg="addSp delSp modSp mod">
        <pc:chgData name="Con Bartels" userId="8dfd0007-5c81-4708-91ed-94604e25256b" providerId="ADAL" clId="{665AA9CE-0447-4936-9C43-4AFBFDE88288}" dt="2022-11-11T15:33:10.546" v="1986" actId="1076"/>
        <pc:sldMkLst>
          <pc:docMk/>
          <pc:sldMk cId="892516928" sldId="260"/>
        </pc:sldMkLst>
        <pc:spChg chg="mod">
          <ac:chgData name="Con Bartels" userId="8dfd0007-5c81-4708-91ed-94604e25256b" providerId="ADAL" clId="{665AA9CE-0447-4936-9C43-4AFBFDE88288}" dt="2022-11-11T15:32:02.987" v="1969" actId="1076"/>
          <ac:spMkLst>
            <pc:docMk/>
            <pc:sldMk cId="892516928" sldId="260"/>
            <ac:spMk id="2" creationId="{C02B3DF5-0AD2-3F49-938A-D5659E9D884E}"/>
          </ac:spMkLst>
        </pc:spChg>
        <pc:spChg chg="mod">
          <ac:chgData name="Con Bartels" userId="8dfd0007-5c81-4708-91ed-94604e25256b" providerId="ADAL" clId="{665AA9CE-0447-4936-9C43-4AFBFDE88288}" dt="2022-11-11T13:07:10.960" v="760" actId="27636"/>
          <ac:spMkLst>
            <pc:docMk/>
            <pc:sldMk cId="892516928" sldId="260"/>
            <ac:spMk id="3" creationId="{864DD6A6-288B-1C43-8FB4-541132F77E2F}"/>
          </ac:spMkLst>
        </pc:spChg>
        <pc:spChg chg="mod">
          <ac:chgData name="Con Bartels" userId="8dfd0007-5c81-4708-91ed-94604e25256b" providerId="ADAL" clId="{665AA9CE-0447-4936-9C43-4AFBFDE88288}" dt="2022-11-11T15:32:06.015" v="1970" actId="1076"/>
          <ac:spMkLst>
            <pc:docMk/>
            <pc:sldMk cId="892516928" sldId="260"/>
            <ac:spMk id="4" creationId="{CF498AA5-2E91-2442-B2F1-AEFDA58B3A3C}"/>
          </ac:spMkLst>
        </pc:spChg>
        <pc:spChg chg="del mod">
          <ac:chgData name="Con Bartels" userId="8dfd0007-5c81-4708-91ed-94604e25256b" providerId="ADAL" clId="{665AA9CE-0447-4936-9C43-4AFBFDE88288}" dt="2022-11-11T12:49:44.141" v="179" actId="478"/>
          <ac:spMkLst>
            <pc:docMk/>
            <pc:sldMk cId="892516928" sldId="260"/>
            <ac:spMk id="5" creationId="{B0E06249-CEA4-2F4E-8977-34B58FF48DB0}"/>
          </ac:spMkLst>
        </pc:spChg>
        <pc:spChg chg="del">
          <ac:chgData name="Con Bartels" userId="8dfd0007-5c81-4708-91ed-94604e25256b" providerId="ADAL" clId="{665AA9CE-0447-4936-9C43-4AFBFDE88288}" dt="2022-11-11T12:49:45.039" v="180" actId="478"/>
          <ac:spMkLst>
            <pc:docMk/>
            <pc:sldMk cId="892516928" sldId="260"/>
            <ac:spMk id="6" creationId="{6F175841-273B-BE49-8A81-705BC760C15C}"/>
          </ac:spMkLst>
        </pc:spChg>
        <pc:spChg chg="del mod">
          <ac:chgData name="Con Bartels" userId="8dfd0007-5c81-4708-91ed-94604e25256b" providerId="ADAL" clId="{665AA9CE-0447-4936-9C43-4AFBFDE88288}" dt="2022-11-11T12:49:48.205" v="183" actId="478"/>
          <ac:spMkLst>
            <pc:docMk/>
            <pc:sldMk cId="892516928" sldId="260"/>
            <ac:spMk id="7" creationId="{9503C68D-F9F5-4143-BEEB-37CECCCB745F}"/>
          </ac:spMkLst>
        </pc:spChg>
        <pc:spChg chg="add del mod">
          <ac:chgData name="Con Bartels" userId="8dfd0007-5c81-4708-91ed-94604e25256b" providerId="ADAL" clId="{665AA9CE-0447-4936-9C43-4AFBFDE88288}" dt="2022-11-11T12:49:51.702" v="186" actId="478"/>
          <ac:spMkLst>
            <pc:docMk/>
            <pc:sldMk cId="892516928" sldId="260"/>
            <ac:spMk id="9" creationId="{96E239C1-34BD-FFED-B4E5-06B8A02BC948}"/>
          </ac:spMkLst>
        </pc:spChg>
        <pc:spChg chg="add del mod">
          <ac:chgData name="Con Bartels" userId="8dfd0007-5c81-4708-91ed-94604e25256b" providerId="ADAL" clId="{665AA9CE-0447-4936-9C43-4AFBFDE88288}" dt="2022-11-11T12:49:50.606" v="185" actId="478"/>
          <ac:spMkLst>
            <pc:docMk/>
            <pc:sldMk cId="892516928" sldId="260"/>
            <ac:spMk id="11" creationId="{A7F197AA-0AFB-2019-9C3D-EC687DFDAEFF}"/>
          </ac:spMkLst>
        </pc:spChg>
        <pc:spChg chg="add del mod">
          <ac:chgData name="Con Bartels" userId="8dfd0007-5c81-4708-91ed-94604e25256b" providerId="ADAL" clId="{665AA9CE-0447-4936-9C43-4AFBFDE88288}" dt="2022-11-11T12:49:49.396" v="184" actId="478"/>
          <ac:spMkLst>
            <pc:docMk/>
            <pc:sldMk cId="892516928" sldId="260"/>
            <ac:spMk id="13" creationId="{1D4B8CF9-F30A-F5E6-D74E-1DED10AD5496}"/>
          </ac:spMkLst>
        </pc:spChg>
        <pc:spChg chg="add mod">
          <ac:chgData name="Con Bartels" userId="8dfd0007-5c81-4708-91ed-94604e25256b" providerId="ADAL" clId="{665AA9CE-0447-4936-9C43-4AFBFDE88288}" dt="2022-11-11T15:32:10.407" v="1971" actId="1076"/>
          <ac:spMkLst>
            <pc:docMk/>
            <pc:sldMk cId="892516928" sldId="260"/>
            <ac:spMk id="15" creationId="{E0490ECB-209B-68DF-F8D6-A7E673FC6F5B}"/>
          </ac:spMkLst>
        </pc:spChg>
        <pc:spChg chg="add del mod">
          <ac:chgData name="Con Bartels" userId="8dfd0007-5c81-4708-91ed-94604e25256b" providerId="ADAL" clId="{665AA9CE-0447-4936-9C43-4AFBFDE88288}" dt="2022-11-11T12:53:36.919" v="230" actId="478"/>
          <ac:spMkLst>
            <pc:docMk/>
            <pc:sldMk cId="892516928" sldId="260"/>
            <ac:spMk id="17" creationId="{E94DCC29-A6A2-8CCD-8CC4-A239198E01F0}"/>
          </ac:spMkLst>
        </pc:spChg>
        <pc:spChg chg="add mod">
          <ac:chgData name="Con Bartels" userId="8dfd0007-5c81-4708-91ed-94604e25256b" providerId="ADAL" clId="{665AA9CE-0447-4936-9C43-4AFBFDE88288}" dt="2022-11-11T15:32:29.174" v="1977" actId="1076"/>
          <ac:spMkLst>
            <pc:docMk/>
            <pc:sldMk cId="892516928" sldId="260"/>
            <ac:spMk id="19" creationId="{7E922D3D-8730-A6E0-50D2-2F29F43C14AE}"/>
          </ac:spMkLst>
        </pc:spChg>
        <pc:spChg chg="add del mod">
          <ac:chgData name="Con Bartels" userId="8dfd0007-5c81-4708-91ed-94604e25256b" providerId="ADAL" clId="{665AA9CE-0447-4936-9C43-4AFBFDE88288}" dt="2022-11-11T15:32:23.243" v="1976" actId="478"/>
          <ac:spMkLst>
            <pc:docMk/>
            <pc:sldMk cId="892516928" sldId="260"/>
            <ac:spMk id="21" creationId="{12E32895-7890-A5DF-2032-806384DCE9F0}"/>
          </ac:spMkLst>
        </pc:spChg>
        <pc:spChg chg="add mod">
          <ac:chgData name="Con Bartels" userId="8dfd0007-5c81-4708-91ed-94604e25256b" providerId="ADAL" clId="{665AA9CE-0447-4936-9C43-4AFBFDE88288}" dt="2022-11-11T15:32:43.005" v="1979" actId="1076"/>
          <ac:spMkLst>
            <pc:docMk/>
            <pc:sldMk cId="892516928" sldId="260"/>
            <ac:spMk id="23" creationId="{001AF207-BD91-04C4-570A-7B8A8A4DE8F9}"/>
          </ac:spMkLst>
        </pc:spChg>
        <pc:spChg chg="mod">
          <ac:chgData name="Con Bartels" userId="8dfd0007-5c81-4708-91ed-94604e25256b" providerId="ADAL" clId="{665AA9CE-0447-4936-9C43-4AFBFDE88288}" dt="2022-11-11T15:32:47.799" v="1980" actId="1076"/>
          <ac:spMkLst>
            <pc:docMk/>
            <pc:sldMk cId="892516928" sldId="260"/>
            <ac:spMk id="24" creationId="{6088994E-EA56-0C49-A601-B4F22020C2BC}"/>
          </ac:spMkLst>
        </pc:spChg>
        <pc:spChg chg="mod">
          <ac:chgData name="Con Bartels" userId="8dfd0007-5c81-4708-91ed-94604e25256b" providerId="ADAL" clId="{665AA9CE-0447-4936-9C43-4AFBFDE88288}" dt="2022-11-11T15:33:07.797" v="1985" actId="1076"/>
          <ac:spMkLst>
            <pc:docMk/>
            <pc:sldMk cId="892516928" sldId="260"/>
            <ac:spMk id="25" creationId="{84AB3398-1E27-3747-882E-1234619E0BE3}"/>
          </ac:spMkLst>
        </pc:spChg>
        <pc:spChg chg="mod">
          <ac:chgData name="Con Bartels" userId="8dfd0007-5c81-4708-91ed-94604e25256b" providerId="ADAL" clId="{665AA9CE-0447-4936-9C43-4AFBFDE88288}" dt="2022-11-11T15:32:50.547" v="1981" actId="1076"/>
          <ac:spMkLst>
            <pc:docMk/>
            <pc:sldMk cId="892516928" sldId="260"/>
            <ac:spMk id="26" creationId="{EFD6284E-0BDC-8E42-AB3B-888A15E70614}"/>
          </ac:spMkLst>
        </pc:spChg>
        <pc:spChg chg="mod">
          <ac:chgData name="Con Bartels" userId="8dfd0007-5c81-4708-91ed-94604e25256b" providerId="ADAL" clId="{665AA9CE-0447-4936-9C43-4AFBFDE88288}" dt="2022-11-11T15:33:10.546" v="1986" actId="1076"/>
          <ac:spMkLst>
            <pc:docMk/>
            <pc:sldMk cId="892516928" sldId="260"/>
            <ac:spMk id="27" creationId="{4685AABD-FCFF-F148-BF2A-25E1C475FBFF}"/>
          </ac:spMkLst>
        </pc:spChg>
        <pc:spChg chg="del mod">
          <ac:chgData name="Con Bartels" userId="8dfd0007-5c81-4708-91ed-94604e25256b" providerId="ADAL" clId="{665AA9CE-0447-4936-9C43-4AFBFDE88288}" dt="2022-11-11T15:33:03.166" v="1984" actId="478"/>
          <ac:spMkLst>
            <pc:docMk/>
            <pc:sldMk cId="892516928" sldId="260"/>
            <ac:spMk id="28" creationId="{4B77CE9F-502F-7F48-BB8A-208479205D02}"/>
          </ac:spMkLst>
        </pc:spChg>
        <pc:spChg chg="add mod">
          <ac:chgData name="Con Bartels" userId="8dfd0007-5c81-4708-91ed-94604e25256b" providerId="ADAL" clId="{665AA9CE-0447-4936-9C43-4AFBFDE88288}" dt="2022-11-11T15:32:36.272" v="1978" actId="1076"/>
          <ac:spMkLst>
            <pc:docMk/>
            <pc:sldMk cId="892516928" sldId="260"/>
            <ac:spMk id="30" creationId="{4959683B-A928-B065-6E96-E05C2629190A}"/>
          </ac:spMkLst>
        </pc:spChg>
        <pc:spChg chg="mod">
          <ac:chgData name="Con Bartels" userId="8dfd0007-5c81-4708-91ed-94604e25256b" providerId="ADAL" clId="{665AA9CE-0447-4936-9C43-4AFBFDE88288}" dt="2022-11-11T13:07:30.997" v="766" actId="113"/>
          <ac:spMkLst>
            <pc:docMk/>
            <pc:sldMk cId="892516928" sldId="260"/>
            <ac:spMk id="32" creationId="{DDAEB2F8-7D45-F2C5-0871-E085F0904167}"/>
          </ac:spMkLst>
        </pc:spChg>
        <pc:spChg chg="mod">
          <ac:chgData name="Con Bartels" userId="8dfd0007-5c81-4708-91ed-94604e25256b" providerId="ADAL" clId="{665AA9CE-0447-4936-9C43-4AFBFDE88288}" dt="2022-11-11T13:07:30.997" v="766" actId="113"/>
          <ac:spMkLst>
            <pc:docMk/>
            <pc:sldMk cId="892516928" sldId="260"/>
            <ac:spMk id="33" creationId="{7DE40B1C-5CF5-C231-E819-D8CB0B18483B}"/>
          </ac:spMkLst>
        </pc:spChg>
        <pc:spChg chg="mod">
          <ac:chgData name="Con Bartels" userId="8dfd0007-5c81-4708-91ed-94604e25256b" providerId="ADAL" clId="{665AA9CE-0447-4936-9C43-4AFBFDE88288}" dt="2022-11-11T13:07:30.997" v="766" actId="113"/>
          <ac:spMkLst>
            <pc:docMk/>
            <pc:sldMk cId="892516928" sldId="260"/>
            <ac:spMk id="34" creationId="{6D7A8DFF-38D3-2058-1844-3BFECF541774}"/>
          </ac:spMkLst>
        </pc:spChg>
        <pc:spChg chg="mod">
          <ac:chgData name="Con Bartels" userId="8dfd0007-5c81-4708-91ed-94604e25256b" providerId="ADAL" clId="{665AA9CE-0447-4936-9C43-4AFBFDE88288}" dt="2022-11-11T13:07:30.997" v="766" actId="113"/>
          <ac:spMkLst>
            <pc:docMk/>
            <pc:sldMk cId="892516928" sldId="260"/>
            <ac:spMk id="35" creationId="{337B8CC4-7AB9-9088-83A7-859C6F0FBD99}"/>
          </ac:spMkLst>
        </pc:spChg>
        <pc:spChg chg="add mod">
          <ac:chgData name="Con Bartels" userId="8dfd0007-5c81-4708-91ed-94604e25256b" providerId="ADAL" clId="{665AA9CE-0447-4936-9C43-4AFBFDE88288}" dt="2022-11-11T15:32:54.082" v="1982" actId="1076"/>
          <ac:spMkLst>
            <pc:docMk/>
            <pc:sldMk cId="892516928" sldId="260"/>
            <ac:spMk id="36" creationId="{960BFD26-E437-AE89-32C2-EA6F759D28AC}"/>
          </ac:spMkLst>
        </pc:spChg>
        <pc:grpChg chg="add mod">
          <ac:chgData name="Con Bartels" userId="8dfd0007-5c81-4708-91ed-94604e25256b" providerId="ADAL" clId="{665AA9CE-0447-4936-9C43-4AFBFDE88288}" dt="2022-11-11T15:32:58.816" v="1983" actId="1076"/>
          <ac:grpSpMkLst>
            <pc:docMk/>
            <pc:sldMk cId="892516928" sldId="260"/>
            <ac:grpSpMk id="31" creationId="{77D64366-54CC-8939-2CA7-07E2326F3890}"/>
          </ac:grpSpMkLst>
        </pc:grpChg>
      </pc:sldChg>
      <pc:sldChg chg="addSp delSp modSp mod ord">
        <pc:chgData name="Con Bartels" userId="8dfd0007-5c81-4708-91ed-94604e25256b" providerId="ADAL" clId="{665AA9CE-0447-4936-9C43-4AFBFDE88288}" dt="2022-11-11T16:24:05.606" v="2935" actId="1076"/>
        <pc:sldMkLst>
          <pc:docMk/>
          <pc:sldMk cId="3945102165" sldId="261"/>
        </pc:sldMkLst>
        <pc:spChg chg="add mod">
          <ac:chgData name="Con Bartels" userId="8dfd0007-5c81-4708-91ed-94604e25256b" providerId="ADAL" clId="{665AA9CE-0447-4936-9C43-4AFBFDE88288}" dt="2022-11-11T16:23:30.243" v="2930" actId="14100"/>
          <ac:spMkLst>
            <pc:docMk/>
            <pc:sldMk cId="3945102165" sldId="261"/>
            <ac:spMk id="2" creationId="{AE8B3D8B-F5B4-CE9C-7ECC-FB1EC1248B87}"/>
          </ac:spMkLst>
        </pc:spChg>
        <pc:spChg chg="add mod">
          <ac:chgData name="Con Bartels" userId="8dfd0007-5c81-4708-91ed-94604e25256b" providerId="ADAL" clId="{665AA9CE-0447-4936-9C43-4AFBFDE88288}" dt="2022-11-11T16:23:49.334" v="2932" actId="1076"/>
          <ac:spMkLst>
            <pc:docMk/>
            <pc:sldMk cId="3945102165" sldId="261"/>
            <ac:spMk id="3" creationId="{DF37D321-EA66-E342-3CE2-524F6FAED4D4}"/>
          </ac:spMkLst>
        </pc:spChg>
        <pc:spChg chg="add mod">
          <ac:chgData name="Con Bartels" userId="8dfd0007-5c81-4708-91ed-94604e25256b" providerId="ADAL" clId="{665AA9CE-0447-4936-9C43-4AFBFDE88288}" dt="2022-11-11T16:24:00.998" v="2934" actId="1076"/>
          <ac:spMkLst>
            <pc:docMk/>
            <pc:sldMk cId="3945102165" sldId="261"/>
            <ac:spMk id="4" creationId="{B9EDB4A6-7AA2-E08F-095F-6149FC8F8098}"/>
          </ac:spMkLst>
        </pc:spChg>
        <pc:spChg chg="add mod">
          <ac:chgData name="Con Bartels" userId="8dfd0007-5c81-4708-91ed-94604e25256b" providerId="ADAL" clId="{665AA9CE-0447-4936-9C43-4AFBFDE88288}" dt="2022-11-11T16:23:53.557" v="2933" actId="1076"/>
          <ac:spMkLst>
            <pc:docMk/>
            <pc:sldMk cId="3945102165" sldId="261"/>
            <ac:spMk id="5" creationId="{E5750D9F-E371-2A89-CAD5-68FA442C2BBE}"/>
          </ac:spMkLst>
        </pc:spChg>
        <pc:spChg chg="add del mod">
          <ac:chgData name="Con Bartels" userId="8dfd0007-5c81-4708-91ed-94604e25256b" providerId="ADAL" clId="{665AA9CE-0447-4936-9C43-4AFBFDE88288}" dt="2022-11-11T16:16:03.090" v="2624" actId="478"/>
          <ac:spMkLst>
            <pc:docMk/>
            <pc:sldMk cId="3945102165" sldId="261"/>
            <ac:spMk id="6" creationId="{76DA89EE-0E32-23F7-2721-31AD8881B761}"/>
          </ac:spMkLst>
        </pc:spChg>
        <pc:spChg chg="add del mod">
          <ac:chgData name="Con Bartels" userId="8dfd0007-5c81-4708-91ed-94604e25256b" providerId="ADAL" clId="{665AA9CE-0447-4936-9C43-4AFBFDE88288}" dt="2022-11-11T16:18:30.583" v="2884" actId="478"/>
          <ac:spMkLst>
            <pc:docMk/>
            <pc:sldMk cId="3945102165" sldId="261"/>
            <ac:spMk id="8" creationId="{96ECDBD4-FEAD-5DC7-89D4-6CC25F86C04F}"/>
          </ac:spMkLst>
        </pc:spChg>
        <pc:spChg chg="mod">
          <ac:chgData name="Con Bartels" userId="8dfd0007-5c81-4708-91ed-94604e25256b" providerId="ADAL" clId="{665AA9CE-0447-4936-9C43-4AFBFDE88288}" dt="2022-11-11T16:14:51.274" v="2585" actId="1076"/>
          <ac:spMkLst>
            <pc:docMk/>
            <pc:sldMk cId="3945102165" sldId="261"/>
            <ac:spMk id="43" creationId="{24CD521C-9BCD-5F46-BC06-CE3D1FF37C05}"/>
          </ac:spMkLst>
        </pc:spChg>
        <pc:spChg chg="del">
          <ac:chgData name="Con Bartels" userId="8dfd0007-5c81-4708-91ed-94604e25256b" providerId="ADAL" clId="{665AA9CE-0447-4936-9C43-4AFBFDE88288}" dt="2022-11-11T16:01:03.836" v="2292" actId="478"/>
          <ac:spMkLst>
            <pc:docMk/>
            <pc:sldMk cId="3945102165" sldId="261"/>
            <ac:spMk id="44" creationId="{D022D404-A2EC-9C41-A55D-53E39E40E88E}"/>
          </ac:spMkLst>
        </pc:spChg>
        <pc:spChg chg="mod">
          <ac:chgData name="Con Bartels" userId="8dfd0007-5c81-4708-91ed-94604e25256b" providerId="ADAL" clId="{665AA9CE-0447-4936-9C43-4AFBFDE88288}" dt="2022-11-11T16:24:05.606" v="2935" actId="1076"/>
          <ac:spMkLst>
            <pc:docMk/>
            <pc:sldMk cId="3945102165" sldId="261"/>
            <ac:spMk id="45" creationId="{29E27B1F-BACD-E947-8093-C5A981961F6C}"/>
          </ac:spMkLst>
        </pc:spChg>
        <pc:spChg chg="mod">
          <ac:chgData name="Con Bartels" userId="8dfd0007-5c81-4708-91ed-94604e25256b" providerId="ADAL" clId="{665AA9CE-0447-4936-9C43-4AFBFDE88288}" dt="2022-11-11T16:23:07.667" v="2924" actId="27636"/>
          <ac:spMkLst>
            <pc:docMk/>
            <pc:sldMk cId="3945102165" sldId="261"/>
            <ac:spMk id="46" creationId="{73374B43-1515-6048-BF62-D1F9CFE48689}"/>
          </ac:spMkLst>
        </pc:spChg>
        <pc:spChg chg="mod">
          <ac:chgData name="Con Bartels" userId="8dfd0007-5c81-4708-91ed-94604e25256b" providerId="ADAL" clId="{665AA9CE-0447-4936-9C43-4AFBFDE88288}" dt="2022-11-11T16:22:44.492" v="2918" actId="1076"/>
          <ac:spMkLst>
            <pc:docMk/>
            <pc:sldMk cId="3945102165" sldId="261"/>
            <ac:spMk id="47" creationId="{F7036F29-13A2-054B-80B0-02A9A02126CC}"/>
          </ac:spMkLst>
        </pc:spChg>
        <pc:spChg chg="del">
          <ac:chgData name="Con Bartels" userId="8dfd0007-5c81-4708-91ed-94604e25256b" providerId="ADAL" clId="{665AA9CE-0447-4936-9C43-4AFBFDE88288}" dt="2022-11-11T16:18:31.656" v="2885" actId="478"/>
          <ac:spMkLst>
            <pc:docMk/>
            <pc:sldMk cId="3945102165" sldId="261"/>
            <ac:spMk id="48" creationId="{D43795CB-AAB6-7C45-9145-F2BA59271A17}"/>
          </ac:spMkLst>
        </pc:spChg>
        <pc:spChg chg="mod">
          <ac:chgData name="Con Bartels" userId="8dfd0007-5c81-4708-91ed-94604e25256b" providerId="ADAL" clId="{665AA9CE-0447-4936-9C43-4AFBFDE88288}" dt="2022-11-11T16:23:00.297" v="2922" actId="27636"/>
          <ac:spMkLst>
            <pc:docMk/>
            <pc:sldMk cId="3945102165" sldId="261"/>
            <ac:spMk id="49" creationId="{1EECFCA6-B2ED-9C40-9F2A-6E927F92018A}"/>
          </ac:spMkLst>
        </pc:spChg>
        <pc:spChg chg="add del mod">
          <ac:chgData name="Con Bartels" userId="8dfd0007-5c81-4708-91ed-94604e25256b" providerId="ADAL" clId="{665AA9CE-0447-4936-9C43-4AFBFDE88288}" dt="2022-11-11T16:20:44.592" v="2903" actId="1076"/>
          <ac:spMkLst>
            <pc:docMk/>
            <pc:sldMk cId="3945102165" sldId="261"/>
            <ac:spMk id="50" creationId="{AB1B6FEE-9209-7B4C-9FD0-C7C891172377}"/>
          </ac:spMkLst>
        </pc:spChg>
        <pc:spChg chg="mod">
          <ac:chgData name="Con Bartels" userId="8dfd0007-5c81-4708-91ed-94604e25256b" providerId="ADAL" clId="{665AA9CE-0447-4936-9C43-4AFBFDE88288}" dt="2022-11-11T16:20:48.568" v="2904" actId="1076"/>
          <ac:spMkLst>
            <pc:docMk/>
            <pc:sldMk cId="3945102165" sldId="261"/>
            <ac:spMk id="51" creationId="{BC82CC89-DB83-F649-A30E-087252795A70}"/>
          </ac:spMkLst>
        </pc:spChg>
        <pc:spChg chg="mod">
          <ac:chgData name="Con Bartels" userId="8dfd0007-5c81-4708-91ed-94604e25256b" providerId="ADAL" clId="{665AA9CE-0447-4936-9C43-4AFBFDE88288}" dt="2022-11-11T16:22:57.350" v="2920" actId="1076"/>
          <ac:spMkLst>
            <pc:docMk/>
            <pc:sldMk cId="3945102165" sldId="261"/>
            <ac:spMk id="52" creationId="{F2A3DF47-D9E6-D142-8143-8D3AE580331A}"/>
          </ac:spMkLst>
        </pc:spChg>
        <pc:spChg chg="del mod">
          <ac:chgData name="Con Bartels" userId="8dfd0007-5c81-4708-91ed-94604e25256b" providerId="ADAL" clId="{665AA9CE-0447-4936-9C43-4AFBFDE88288}" dt="2022-11-11T16:16:04.547" v="2625" actId="478"/>
          <ac:spMkLst>
            <pc:docMk/>
            <pc:sldMk cId="3945102165" sldId="261"/>
            <ac:spMk id="53" creationId="{BD76165D-854C-0245-9D72-D94DE24986A4}"/>
          </ac:spMkLst>
        </pc:spChg>
        <pc:spChg chg="mod">
          <ac:chgData name="Con Bartels" userId="8dfd0007-5c81-4708-91ed-94604e25256b" providerId="ADAL" clId="{665AA9CE-0447-4936-9C43-4AFBFDE88288}" dt="2022-11-11T16:22:49.504" v="2919" actId="1076"/>
          <ac:spMkLst>
            <pc:docMk/>
            <pc:sldMk cId="3945102165" sldId="261"/>
            <ac:spMk id="54" creationId="{C738A284-D394-9641-A8AB-60DD87B3F69B}"/>
          </ac:spMkLst>
        </pc:spChg>
        <pc:spChg chg="del">
          <ac:chgData name="Con Bartels" userId="8dfd0007-5c81-4708-91ed-94604e25256b" providerId="ADAL" clId="{665AA9CE-0447-4936-9C43-4AFBFDE88288}" dt="2022-11-11T16:15:11.402" v="2603" actId="478"/>
          <ac:spMkLst>
            <pc:docMk/>
            <pc:sldMk cId="3945102165" sldId="261"/>
            <ac:spMk id="66" creationId="{E8963247-9665-464E-B228-603E0A66A7E0}"/>
          </ac:spMkLst>
        </pc:spChg>
        <pc:grpChg chg="del">
          <ac:chgData name="Con Bartels" userId="8dfd0007-5c81-4708-91ed-94604e25256b" providerId="ADAL" clId="{665AA9CE-0447-4936-9C43-4AFBFDE88288}" dt="2022-11-11T16:09:16.371" v="2419" actId="478"/>
          <ac:grpSpMkLst>
            <pc:docMk/>
            <pc:sldMk cId="3945102165" sldId="261"/>
            <ac:grpSpMk id="55" creationId="{BC69CC8A-C37A-5E41-B92C-6CE021342A0C}"/>
          </ac:grpSpMkLst>
        </pc:grpChg>
        <pc:grpChg chg="del">
          <ac:chgData name="Con Bartels" userId="8dfd0007-5c81-4708-91ed-94604e25256b" providerId="ADAL" clId="{665AA9CE-0447-4936-9C43-4AFBFDE88288}" dt="2022-11-11T16:13:26.070" v="2544" actId="478"/>
          <ac:grpSpMkLst>
            <pc:docMk/>
            <pc:sldMk cId="3945102165" sldId="261"/>
            <ac:grpSpMk id="60" creationId="{2688552D-AD7F-2F43-97EE-875F7304AE53}"/>
          </ac:grpSpMkLst>
        </pc:grpChg>
        <pc:grpChg chg="del">
          <ac:chgData name="Con Bartels" userId="8dfd0007-5c81-4708-91ed-94604e25256b" providerId="ADAL" clId="{665AA9CE-0447-4936-9C43-4AFBFDE88288}" dt="2022-11-11T16:15:16.829" v="2606" actId="478"/>
          <ac:grpSpMkLst>
            <pc:docMk/>
            <pc:sldMk cId="3945102165" sldId="261"/>
            <ac:grpSpMk id="67" creationId="{1C491845-93AD-4746-8E80-6948C4061665}"/>
          </ac:grpSpMkLst>
        </pc:grpChg>
        <pc:grpChg chg="del">
          <ac:chgData name="Con Bartels" userId="8dfd0007-5c81-4708-91ed-94604e25256b" providerId="ADAL" clId="{665AA9CE-0447-4936-9C43-4AFBFDE88288}" dt="2022-11-11T16:15:22.146" v="2609" actId="478"/>
          <ac:grpSpMkLst>
            <pc:docMk/>
            <pc:sldMk cId="3945102165" sldId="261"/>
            <ac:grpSpMk id="70" creationId="{185A2C90-B681-2C49-B5F6-637ACE58356D}"/>
          </ac:grpSpMkLst>
        </pc:grpChg>
      </pc:sldChg>
      <pc:sldChg chg="modSp mod">
        <pc:chgData name="Con Bartels" userId="8dfd0007-5c81-4708-91ed-94604e25256b" providerId="ADAL" clId="{665AA9CE-0447-4936-9C43-4AFBFDE88288}" dt="2022-11-11T12:45:30.552" v="109" actId="20577"/>
        <pc:sldMkLst>
          <pc:docMk/>
          <pc:sldMk cId="4020512405" sldId="262"/>
        </pc:sldMkLst>
        <pc:spChg chg="mod">
          <ac:chgData name="Con Bartels" userId="8dfd0007-5c81-4708-91ed-94604e25256b" providerId="ADAL" clId="{665AA9CE-0447-4936-9C43-4AFBFDE88288}" dt="2022-11-11T12:44:58.567" v="46" actId="20577"/>
          <ac:spMkLst>
            <pc:docMk/>
            <pc:sldMk cId="4020512405" sldId="262"/>
            <ac:spMk id="2" creationId="{A56DA5F2-4137-3042-ACB2-7465E92BE8F7}"/>
          </ac:spMkLst>
        </pc:spChg>
        <pc:spChg chg="mod">
          <ac:chgData name="Con Bartels" userId="8dfd0007-5c81-4708-91ed-94604e25256b" providerId="ADAL" clId="{665AA9CE-0447-4936-9C43-4AFBFDE88288}" dt="2022-11-11T12:45:20.816" v="98" actId="20577"/>
          <ac:spMkLst>
            <pc:docMk/>
            <pc:sldMk cId="4020512405" sldId="262"/>
            <ac:spMk id="3" creationId="{98BBCFC9-1D07-F947-9DB7-5055F9ACBEED}"/>
          </ac:spMkLst>
        </pc:spChg>
        <pc:spChg chg="mod">
          <ac:chgData name="Con Bartels" userId="8dfd0007-5c81-4708-91ed-94604e25256b" providerId="ADAL" clId="{665AA9CE-0447-4936-9C43-4AFBFDE88288}" dt="2022-11-11T12:41:48.310" v="44" actId="20577"/>
          <ac:spMkLst>
            <pc:docMk/>
            <pc:sldMk cId="4020512405" sldId="262"/>
            <ac:spMk id="5" creationId="{76E690F5-70D0-0144-A3EE-7FDF345AA770}"/>
          </ac:spMkLst>
        </pc:spChg>
        <pc:spChg chg="mod">
          <ac:chgData name="Con Bartels" userId="8dfd0007-5c81-4708-91ed-94604e25256b" providerId="ADAL" clId="{665AA9CE-0447-4936-9C43-4AFBFDE88288}" dt="2022-11-11T12:41:37.872" v="18" actId="20577"/>
          <ac:spMkLst>
            <pc:docMk/>
            <pc:sldMk cId="4020512405" sldId="262"/>
            <ac:spMk id="6" creationId="{FAAEC063-0E22-224A-BEB5-C5894BE565BB}"/>
          </ac:spMkLst>
        </pc:spChg>
        <pc:spChg chg="mod">
          <ac:chgData name="Con Bartels" userId="8dfd0007-5c81-4708-91ed-94604e25256b" providerId="ADAL" clId="{665AA9CE-0447-4936-9C43-4AFBFDE88288}" dt="2022-11-11T12:45:30.552" v="109" actId="20577"/>
          <ac:spMkLst>
            <pc:docMk/>
            <pc:sldMk cId="4020512405" sldId="262"/>
            <ac:spMk id="11" creationId="{E72AA411-BE11-5F4B-B557-CB3C51D96945}"/>
          </ac:spMkLst>
        </pc:spChg>
        <pc:spChg chg="mod">
          <ac:chgData name="Con Bartels" userId="8dfd0007-5c81-4708-91ed-94604e25256b" providerId="ADAL" clId="{665AA9CE-0447-4936-9C43-4AFBFDE88288}" dt="2022-11-11T12:41:25.308" v="15"/>
          <ac:spMkLst>
            <pc:docMk/>
            <pc:sldMk cId="4020512405" sldId="262"/>
            <ac:spMk id="14" creationId="{84634E15-2F00-AF49-AD93-9610E37AAC52}"/>
          </ac:spMkLst>
        </pc:spChg>
      </pc:sldChg>
      <pc:sldChg chg="modSp mod ord">
        <pc:chgData name="Con Bartels" userId="8dfd0007-5c81-4708-91ed-94604e25256b" providerId="ADAL" clId="{665AA9CE-0447-4936-9C43-4AFBFDE88288}" dt="2022-11-11T20:08:41.211" v="6238" actId="207"/>
        <pc:sldMkLst>
          <pc:docMk/>
          <pc:sldMk cId="1123108764" sldId="268"/>
        </pc:sldMkLst>
        <pc:spChg chg="mod">
          <ac:chgData name="Con Bartels" userId="8dfd0007-5c81-4708-91ed-94604e25256b" providerId="ADAL" clId="{665AA9CE-0447-4936-9C43-4AFBFDE88288}" dt="2022-11-11T20:08:41.211" v="6238" actId="207"/>
          <ac:spMkLst>
            <pc:docMk/>
            <pc:sldMk cId="1123108764" sldId="268"/>
            <ac:spMk id="17" creationId="{DA8C07FB-B078-5A4C-8C10-586B6399E676}"/>
          </ac:spMkLst>
        </pc:spChg>
      </pc:sldChg>
      <pc:sldChg chg="addSp delSp modSp mod ord">
        <pc:chgData name="Con Bartels" userId="8dfd0007-5c81-4708-91ed-94604e25256b" providerId="ADAL" clId="{665AA9CE-0447-4936-9C43-4AFBFDE88288}" dt="2022-11-11T17:53:32.934" v="5171" actId="1076"/>
        <pc:sldMkLst>
          <pc:docMk/>
          <pc:sldMk cId="3872978078" sldId="269"/>
        </pc:sldMkLst>
        <pc:spChg chg="add mod">
          <ac:chgData name="Con Bartels" userId="8dfd0007-5c81-4708-91ed-94604e25256b" providerId="ADAL" clId="{665AA9CE-0447-4936-9C43-4AFBFDE88288}" dt="2022-11-11T16:48:08.526" v="3209" actId="571"/>
          <ac:spMkLst>
            <pc:docMk/>
            <pc:sldMk cId="3872978078" sldId="269"/>
            <ac:spMk id="2" creationId="{DA2D6E4D-5638-C8E5-0498-8AE0EE4AF2F0}"/>
          </ac:spMkLst>
        </pc:spChg>
        <pc:spChg chg="mod">
          <ac:chgData name="Con Bartels" userId="8dfd0007-5c81-4708-91ed-94604e25256b" providerId="ADAL" clId="{665AA9CE-0447-4936-9C43-4AFBFDE88288}" dt="2022-11-11T17:15:39.657" v="4299" actId="1076"/>
          <ac:spMkLst>
            <pc:docMk/>
            <pc:sldMk cId="3872978078" sldId="269"/>
            <ac:spMk id="3" creationId="{6C6FC979-5F15-2745-ACC0-A3B4603BFA4B}"/>
          </ac:spMkLst>
        </pc:spChg>
        <pc:spChg chg="add mod">
          <ac:chgData name="Con Bartels" userId="8dfd0007-5c81-4708-91ed-94604e25256b" providerId="ADAL" clId="{665AA9CE-0447-4936-9C43-4AFBFDE88288}" dt="2022-11-11T16:48:08.526" v="3209" actId="571"/>
          <ac:spMkLst>
            <pc:docMk/>
            <pc:sldMk cId="3872978078" sldId="269"/>
            <ac:spMk id="4" creationId="{0F22C18E-C69E-737A-752F-42FEA8CF40B3}"/>
          </ac:spMkLst>
        </pc:spChg>
        <pc:spChg chg="mod">
          <ac:chgData name="Con Bartels" userId="8dfd0007-5c81-4708-91ed-94604e25256b" providerId="ADAL" clId="{665AA9CE-0447-4936-9C43-4AFBFDE88288}" dt="2022-11-11T17:15:25.342" v="4297" actId="1076"/>
          <ac:spMkLst>
            <pc:docMk/>
            <pc:sldMk cId="3872978078" sldId="269"/>
            <ac:spMk id="5" creationId="{12763278-D861-B842-BBA7-BEB0B7534E87}"/>
          </ac:spMkLst>
        </pc:spChg>
        <pc:spChg chg="add mod">
          <ac:chgData name="Con Bartels" userId="8dfd0007-5c81-4708-91ed-94604e25256b" providerId="ADAL" clId="{665AA9CE-0447-4936-9C43-4AFBFDE88288}" dt="2022-11-11T16:48:08.526" v="3209" actId="571"/>
          <ac:spMkLst>
            <pc:docMk/>
            <pc:sldMk cId="3872978078" sldId="269"/>
            <ac:spMk id="6" creationId="{821F4D11-A08F-C617-7CFF-FB40E73864DE}"/>
          </ac:spMkLst>
        </pc:spChg>
        <pc:spChg chg="add mod">
          <ac:chgData name="Con Bartels" userId="8dfd0007-5c81-4708-91ed-94604e25256b" providerId="ADAL" clId="{665AA9CE-0447-4936-9C43-4AFBFDE88288}" dt="2022-11-11T16:48:08.526" v="3209" actId="571"/>
          <ac:spMkLst>
            <pc:docMk/>
            <pc:sldMk cId="3872978078" sldId="269"/>
            <ac:spMk id="7" creationId="{B9044F23-0668-620E-D60C-A6A75DA70AE0}"/>
          </ac:spMkLst>
        </pc:spChg>
        <pc:spChg chg="del mod">
          <ac:chgData name="Con Bartels" userId="8dfd0007-5c81-4708-91ed-94604e25256b" providerId="ADAL" clId="{665AA9CE-0447-4936-9C43-4AFBFDE88288}" dt="2022-11-11T17:14:49.308" v="4289" actId="478"/>
          <ac:spMkLst>
            <pc:docMk/>
            <pc:sldMk cId="3872978078" sldId="269"/>
            <ac:spMk id="8" creationId="{6A91824A-6240-C949-8F4C-783029CD29F8}"/>
          </ac:spMkLst>
        </pc:spChg>
        <pc:spChg chg="add mod">
          <ac:chgData name="Con Bartels" userId="8dfd0007-5c81-4708-91ed-94604e25256b" providerId="ADAL" clId="{665AA9CE-0447-4936-9C43-4AFBFDE88288}" dt="2022-11-11T17:16:55.332" v="4313" actId="1076"/>
          <ac:spMkLst>
            <pc:docMk/>
            <pc:sldMk cId="3872978078" sldId="269"/>
            <ac:spMk id="10" creationId="{46AE3BD8-1D8C-B474-3102-3266AB2B9D6B}"/>
          </ac:spMkLst>
        </pc:spChg>
        <pc:spChg chg="add mod">
          <ac:chgData name="Con Bartels" userId="8dfd0007-5c81-4708-91ed-94604e25256b" providerId="ADAL" clId="{665AA9CE-0447-4936-9C43-4AFBFDE88288}" dt="2022-11-11T17:22:13.148" v="4379" actId="1076"/>
          <ac:spMkLst>
            <pc:docMk/>
            <pc:sldMk cId="3872978078" sldId="269"/>
            <ac:spMk id="11" creationId="{9113AFF7-2568-27E0-2317-9866E7C81B9E}"/>
          </ac:spMkLst>
        </pc:spChg>
        <pc:spChg chg="add mod">
          <ac:chgData name="Con Bartels" userId="8dfd0007-5c81-4708-91ed-94604e25256b" providerId="ADAL" clId="{665AA9CE-0447-4936-9C43-4AFBFDE88288}" dt="2022-11-11T17:16:48.185" v="4312" actId="1076"/>
          <ac:spMkLst>
            <pc:docMk/>
            <pc:sldMk cId="3872978078" sldId="269"/>
            <ac:spMk id="12" creationId="{EC4156B7-BDDE-7146-D1AE-D0EB57434099}"/>
          </ac:spMkLst>
        </pc:spChg>
        <pc:spChg chg="add del mod">
          <ac:chgData name="Con Bartels" userId="8dfd0007-5c81-4708-91ed-94604e25256b" providerId="ADAL" clId="{665AA9CE-0447-4936-9C43-4AFBFDE88288}" dt="2022-11-11T17:15:53.039" v="4303" actId="478"/>
          <ac:spMkLst>
            <pc:docMk/>
            <pc:sldMk cId="3872978078" sldId="269"/>
            <ac:spMk id="13" creationId="{B70B3F02-CC95-3C8A-6E1F-062488B3CD15}"/>
          </ac:spMkLst>
        </pc:spChg>
        <pc:spChg chg="del mod">
          <ac:chgData name="Con Bartels" userId="8dfd0007-5c81-4708-91ed-94604e25256b" providerId="ADAL" clId="{665AA9CE-0447-4936-9C43-4AFBFDE88288}" dt="2022-11-11T17:49:49.224" v="5145" actId="478"/>
          <ac:spMkLst>
            <pc:docMk/>
            <pc:sldMk cId="3872978078" sldId="269"/>
            <ac:spMk id="14" creationId="{2CB47550-9772-B446-8058-BF4B6645D89D}"/>
          </ac:spMkLst>
        </pc:spChg>
        <pc:spChg chg="add mod">
          <ac:chgData name="Con Bartels" userId="8dfd0007-5c81-4708-91ed-94604e25256b" providerId="ADAL" clId="{665AA9CE-0447-4936-9C43-4AFBFDE88288}" dt="2022-11-11T17:16:44.121" v="4311" actId="1076"/>
          <ac:spMkLst>
            <pc:docMk/>
            <pc:sldMk cId="3872978078" sldId="269"/>
            <ac:spMk id="15" creationId="{5D64ADCA-A347-06A2-7740-995D4B2F0292}"/>
          </ac:spMkLst>
        </pc:spChg>
        <pc:spChg chg="del mod">
          <ac:chgData name="Con Bartels" userId="8dfd0007-5c81-4708-91ed-94604e25256b" providerId="ADAL" clId="{665AA9CE-0447-4936-9C43-4AFBFDE88288}" dt="2022-11-11T17:49:47.414" v="5143" actId="478"/>
          <ac:spMkLst>
            <pc:docMk/>
            <pc:sldMk cId="3872978078" sldId="269"/>
            <ac:spMk id="16" creationId="{F7E7823F-B713-6947-9616-608E0D475661}"/>
          </ac:spMkLst>
        </pc:spChg>
        <pc:spChg chg="add mod">
          <ac:chgData name="Con Bartels" userId="8dfd0007-5c81-4708-91ed-94604e25256b" providerId="ADAL" clId="{665AA9CE-0447-4936-9C43-4AFBFDE88288}" dt="2022-11-11T17:22:25.344" v="4384" actId="20577"/>
          <ac:spMkLst>
            <pc:docMk/>
            <pc:sldMk cId="3872978078" sldId="269"/>
            <ac:spMk id="17" creationId="{D6CA2E39-7177-F519-7F5E-455AAB4FFCF9}"/>
          </ac:spMkLst>
        </pc:spChg>
        <pc:spChg chg="del mod">
          <ac:chgData name="Con Bartels" userId="8dfd0007-5c81-4708-91ed-94604e25256b" providerId="ADAL" clId="{665AA9CE-0447-4936-9C43-4AFBFDE88288}" dt="2022-11-11T17:49:48.283" v="5144" actId="478"/>
          <ac:spMkLst>
            <pc:docMk/>
            <pc:sldMk cId="3872978078" sldId="269"/>
            <ac:spMk id="18" creationId="{A65B2A49-06C1-174A-AC11-313E6F98CFF4}"/>
          </ac:spMkLst>
        </pc:spChg>
        <pc:spChg chg="del mod">
          <ac:chgData name="Con Bartels" userId="8dfd0007-5c81-4708-91ed-94604e25256b" providerId="ADAL" clId="{665AA9CE-0447-4936-9C43-4AFBFDE88288}" dt="2022-11-11T17:49:45.435" v="5141" actId="478"/>
          <ac:spMkLst>
            <pc:docMk/>
            <pc:sldMk cId="3872978078" sldId="269"/>
            <ac:spMk id="20" creationId="{777C639D-78F8-444D-8575-9AC03763C473}"/>
          </ac:spMkLst>
        </pc:spChg>
        <pc:spChg chg="add del mod">
          <ac:chgData name="Con Bartels" userId="8dfd0007-5c81-4708-91ed-94604e25256b" providerId="ADAL" clId="{665AA9CE-0447-4936-9C43-4AFBFDE88288}" dt="2022-11-11T17:14:52.307" v="4291" actId="478"/>
          <ac:spMkLst>
            <pc:docMk/>
            <pc:sldMk cId="3872978078" sldId="269"/>
            <ac:spMk id="21" creationId="{68ED2B97-8678-5721-7648-4F1A29CD42E9}"/>
          </ac:spMkLst>
        </pc:spChg>
        <pc:spChg chg="del mod">
          <ac:chgData name="Con Bartels" userId="8dfd0007-5c81-4708-91ed-94604e25256b" providerId="ADAL" clId="{665AA9CE-0447-4936-9C43-4AFBFDE88288}" dt="2022-11-11T17:49:46.338" v="5142" actId="478"/>
          <ac:spMkLst>
            <pc:docMk/>
            <pc:sldMk cId="3872978078" sldId="269"/>
            <ac:spMk id="22" creationId="{F82CA184-1B4C-624F-AAF7-1240D7A7FB26}"/>
          </ac:spMkLst>
        </pc:spChg>
        <pc:spChg chg="mod">
          <ac:chgData name="Con Bartels" userId="8dfd0007-5c81-4708-91ed-94604e25256b" providerId="ADAL" clId="{665AA9CE-0447-4936-9C43-4AFBFDE88288}" dt="2022-11-11T17:15:44.692" v="4300" actId="1076"/>
          <ac:spMkLst>
            <pc:docMk/>
            <pc:sldMk cId="3872978078" sldId="269"/>
            <ac:spMk id="23" creationId="{954E5E01-07AA-F34E-A5F3-ED7BCDE58D6D}"/>
          </ac:spMkLst>
        </pc:spChg>
        <pc:spChg chg="add mod">
          <ac:chgData name="Con Bartels" userId="8dfd0007-5c81-4708-91ed-94604e25256b" providerId="ADAL" clId="{665AA9CE-0447-4936-9C43-4AFBFDE88288}" dt="2022-11-11T17:50:14.223" v="5153" actId="1076"/>
          <ac:spMkLst>
            <pc:docMk/>
            <pc:sldMk cId="3872978078" sldId="269"/>
            <ac:spMk id="24" creationId="{741DC56D-43BE-B4DA-F197-057473DCC9F8}"/>
          </ac:spMkLst>
        </pc:spChg>
        <pc:spChg chg="mod">
          <ac:chgData name="Con Bartels" userId="8dfd0007-5c81-4708-91ed-94604e25256b" providerId="ADAL" clId="{665AA9CE-0447-4936-9C43-4AFBFDE88288}" dt="2022-11-11T17:17:17.431" v="4317" actId="1076"/>
          <ac:spMkLst>
            <pc:docMk/>
            <pc:sldMk cId="3872978078" sldId="269"/>
            <ac:spMk id="25" creationId="{60E45774-1BF3-224A-B1A0-EE4001CB61E1}"/>
          </ac:spMkLst>
        </pc:spChg>
        <pc:spChg chg="mod">
          <ac:chgData name="Con Bartels" userId="8dfd0007-5c81-4708-91ed-94604e25256b" providerId="ADAL" clId="{665AA9CE-0447-4936-9C43-4AFBFDE88288}" dt="2022-11-11T17:16:37.045" v="4310" actId="1076"/>
          <ac:spMkLst>
            <pc:docMk/>
            <pc:sldMk cId="3872978078" sldId="269"/>
            <ac:spMk id="27" creationId="{48DD194E-E11D-AD47-A022-89969DA51AF9}"/>
          </ac:spMkLst>
        </pc:spChg>
        <pc:spChg chg="mod">
          <ac:chgData name="Con Bartels" userId="8dfd0007-5c81-4708-91ed-94604e25256b" providerId="ADAL" clId="{665AA9CE-0447-4936-9C43-4AFBFDE88288}" dt="2022-11-11T17:49:38.578" v="5140" actId="208"/>
          <ac:spMkLst>
            <pc:docMk/>
            <pc:sldMk cId="3872978078" sldId="269"/>
            <ac:spMk id="28" creationId="{DFE7AA90-7830-6E7E-91E5-9AC993BF2467}"/>
          </ac:spMkLst>
        </pc:spChg>
        <pc:spChg chg="mod">
          <ac:chgData name="Con Bartels" userId="8dfd0007-5c81-4708-91ed-94604e25256b" providerId="ADAL" clId="{665AA9CE-0447-4936-9C43-4AFBFDE88288}" dt="2022-11-11T17:49:38.578" v="5140" actId="208"/>
          <ac:spMkLst>
            <pc:docMk/>
            <pc:sldMk cId="3872978078" sldId="269"/>
            <ac:spMk id="29" creationId="{BCD2BF08-2EB5-5BEE-7B79-50BB7FD95DD1}"/>
          </ac:spMkLst>
        </pc:spChg>
        <pc:spChg chg="mod">
          <ac:chgData name="Con Bartels" userId="8dfd0007-5c81-4708-91ed-94604e25256b" providerId="ADAL" clId="{665AA9CE-0447-4936-9C43-4AFBFDE88288}" dt="2022-11-11T17:49:38.578" v="5140" actId="208"/>
          <ac:spMkLst>
            <pc:docMk/>
            <pc:sldMk cId="3872978078" sldId="269"/>
            <ac:spMk id="30" creationId="{A2B9364F-6176-512F-B602-912B20B9847A}"/>
          </ac:spMkLst>
        </pc:spChg>
        <pc:spChg chg="mod">
          <ac:chgData name="Con Bartels" userId="8dfd0007-5c81-4708-91ed-94604e25256b" providerId="ADAL" clId="{665AA9CE-0447-4936-9C43-4AFBFDE88288}" dt="2022-11-11T17:49:38.578" v="5140" actId="208"/>
          <ac:spMkLst>
            <pc:docMk/>
            <pc:sldMk cId="3872978078" sldId="269"/>
            <ac:spMk id="31" creationId="{E531ED45-2258-F084-D91D-654C005B4E52}"/>
          </ac:spMkLst>
        </pc:spChg>
        <pc:spChg chg="mod">
          <ac:chgData name="Con Bartels" userId="8dfd0007-5c81-4708-91ed-94604e25256b" providerId="ADAL" clId="{665AA9CE-0447-4936-9C43-4AFBFDE88288}" dt="2022-11-11T17:49:38.578" v="5140" actId="208"/>
          <ac:spMkLst>
            <pc:docMk/>
            <pc:sldMk cId="3872978078" sldId="269"/>
            <ac:spMk id="32" creationId="{8D8017AC-4132-FC2C-5136-434C905D1431}"/>
          </ac:spMkLst>
        </pc:spChg>
        <pc:spChg chg="mod">
          <ac:chgData name="Con Bartels" userId="8dfd0007-5c81-4708-91ed-94604e25256b" providerId="ADAL" clId="{665AA9CE-0447-4936-9C43-4AFBFDE88288}" dt="2022-11-11T17:49:38.578" v="5140" actId="208"/>
          <ac:spMkLst>
            <pc:docMk/>
            <pc:sldMk cId="3872978078" sldId="269"/>
            <ac:spMk id="33" creationId="{98152E37-FEED-4898-9588-49F2385C109A}"/>
          </ac:spMkLst>
        </pc:spChg>
        <pc:spChg chg="mod">
          <ac:chgData name="Con Bartels" userId="8dfd0007-5c81-4708-91ed-94604e25256b" providerId="ADAL" clId="{665AA9CE-0447-4936-9C43-4AFBFDE88288}" dt="2022-11-11T17:49:38.578" v="5140" actId="208"/>
          <ac:spMkLst>
            <pc:docMk/>
            <pc:sldMk cId="3872978078" sldId="269"/>
            <ac:spMk id="34" creationId="{22C8F71D-AB8C-90FA-D871-8A9E69E95E01}"/>
          </ac:spMkLst>
        </pc:spChg>
        <pc:spChg chg="mod">
          <ac:chgData name="Con Bartels" userId="8dfd0007-5c81-4708-91ed-94604e25256b" providerId="ADAL" clId="{665AA9CE-0447-4936-9C43-4AFBFDE88288}" dt="2022-11-11T17:49:38.578" v="5140" actId="208"/>
          <ac:spMkLst>
            <pc:docMk/>
            <pc:sldMk cId="3872978078" sldId="269"/>
            <ac:spMk id="36" creationId="{A91A5C5F-CC37-C8EB-2934-884EADFA5537}"/>
          </ac:spMkLst>
        </pc:spChg>
        <pc:spChg chg="mod">
          <ac:chgData name="Con Bartels" userId="8dfd0007-5c81-4708-91ed-94604e25256b" providerId="ADAL" clId="{665AA9CE-0447-4936-9C43-4AFBFDE88288}" dt="2022-11-11T17:49:38.578" v="5140" actId="208"/>
          <ac:spMkLst>
            <pc:docMk/>
            <pc:sldMk cId="3872978078" sldId="269"/>
            <ac:spMk id="37" creationId="{933D263C-3CC1-83FB-5426-C88A521B2D59}"/>
          </ac:spMkLst>
        </pc:spChg>
        <pc:spChg chg="mod">
          <ac:chgData name="Con Bartels" userId="8dfd0007-5c81-4708-91ed-94604e25256b" providerId="ADAL" clId="{665AA9CE-0447-4936-9C43-4AFBFDE88288}" dt="2022-11-11T17:49:38.578" v="5140" actId="208"/>
          <ac:spMkLst>
            <pc:docMk/>
            <pc:sldMk cId="3872978078" sldId="269"/>
            <ac:spMk id="38" creationId="{32E29209-2607-AABB-599A-FD451A8F56FF}"/>
          </ac:spMkLst>
        </pc:spChg>
        <pc:spChg chg="mod">
          <ac:chgData name="Con Bartels" userId="8dfd0007-5c81-4708-91ed-94604e25256b" providerId="ADAL" clId="{665AA9CE-0447-4936-9C43-4AFBFDE88288}" dt="2022-11-11T17:49:38.578" v="5140" actId="208"/>
          <ac:spMkLst>
            <pc:docMk/>
            <pc:sldMk cId="3872978078" sldId="269"/>
            <ac:spMk id="39" creationId="{73BF6CB8-F6B3-32DD-4A66-E457EE64322A}"/>
          </ac:spMkLst>
        </pc:spChg>
        <pc:spChg chg="mod">
          <ac:chgData name="Con Bartels" userId="8dfd0007-5c81-4708-91ed-94604e25256b" providerId="ADAL" clId="{665AA9CE-0447-4936-9C43-4AFBFDE88288}" dt="2022-11-11T17:49:38.578" v="5140" actId="208"/>
          <ac:spMkLst>
            <pc:docMk/>
            <pc:sldMk cId="3872978078" sldId="269"/>
            <ac:spMk id="40" creationId="{0AA50702-B77F-D2C0-81D8-C17935CD5106}"/>
          </ac:spMkLst>
        </pc:spChg>
        <pc:spChg chg="mod">
          <ac:chgData name="Con Bartels" userId="8dfd0007-5c81-4708-91ed-94604e25256b" providerId="ADAL" clId="{665AA9CE-0447-4936-9C43-4AFBFDE88288}" dt="2022-11-11T17:49:38.578" v="5140" actId="208"/>
          <ac:spMkLst>
            <pc:docMk/>
            <pc:sldMk cId="3872978078" sldId="269"/>
            <ac:spMk id="41" creationId="{2AFDABD3-B72C-403C-69DD-F6D321590793}"/>
          </ac:spMkLst>
        </pc:spChg>
        <pc:spChg chg="mod">
          <ac:chgData name="Con Bartels" userId="8dfd0007-5c81-4708-91ed-94604e25256b" providerId="ADAL" clId="{665AA9CE-0447-4936-9C43-4AFBFDE88288}" dt="2022-11-11T17:49:38.578" v="5140" actId="208"/>
          <ac:spMkLst>
            <pc:docMk/>
            <pc:sldMk cId="3872978078" sldId="269"/>
            <ac:spMk id="42" creationId="{4193BE7A-BDC7-99AB-234B-BDB9176D6B0B}"/>
          </ac:spMkLst>
        </pc:spChg>
        <pc:spChg chg="mod">
          <ac:chgData name="Con Bartels" userId="8dfd0007-5c81-4708-91ed-94604e25256b" providerId="ADAL" clId="{665AA9CE-0447-4936-9C43-4AFBFDE88288}" dt="2022-11-11T17:49:38.578" v="5140" actId="208"/>
          <ac:spMkLst>
            <pc:docMk/>
            <pc:sldMk cId="3872978078" sldId="269"/>
            <ac:spMk id="43" creationId="{C0894A62-6F3F-1448-3304-B0F6460AECF6}"/>
          </ac:spMkLst>
        </pc:spChg>
        <pc:spChg chg="mod">
          <ac:chgData name="Con Bartels" userId="8dfd0007-5c81-4708-91ed-94604e25256b" providerId="ADAL" clId="{665AA9CE-0447-4936-9C43-4AFBFDE88288}" dt="2022-11-11T17:49:38.578" v="5140" actId="208"/>
          <ac:spMkLst>
            <pc:docMk/>
            <pc:sldMk cId="3872978078" sldId="269"/>
            <ac:spMk id="44" creationId="{F9329661-FCCC-AB6F-2825-FDAB96CF2E11}"/>
          </ac:spMkLst>
        </pc:spChg>
        <pc:spChg chg="mod">
          <ac:chgData name="Con Bartels" userId="8dfd0007-5c81-4708-91ed-94604e25256b" providerId="ADAL" clId="{665AA9CE-0447-4936-9C43-4AFBFDE88288}" dt="2022-11-11T17:49:38.578" v="5140" actId="208"/>
          <ac:spMkLst>
            <pc:docMk/>
            <pc:sldMk cId="3872978078" sldId="269"/>
            <ac:spMk id="45" creationId="{5327573C-77CD-1739-BB65-8D5DC6D14CE5}"/>
          </ac:spMkLst>
        </pc:spChg>
        <pc:spChg chg="mod">
          <ac:chgData name="Con Bartels" userId="8dfd0007-5c81-4708-91ed-94604e25256b" providerId="ADAL" clId="{665AA9CE-0447-4936-9C43-4AFBFDE88288}" dt="2022-11-11T17:49:38.578" v="5140" actId="208"/>
          <ac:spMkLst>
            <pc:docMk/>
            <pc:sldMk cId="3872978078" sldId="269"/>
            <ac:spMk id="46" creationId="{1D35FAC5-465D-F1D3-1711-9BB4BFAE0252}"/>
          </ac:spMkLst>
        </pc:spChg>
        <pc:spChg chg="mod">
          <ac:chgData name="Con Bartels" userId="8dfd0007-5c81-4708-91ed-94604e25256b" providerId="ADAL" clId="{665AA9CE-0447-4936-9C43-4AFBFDE88288}" dt="2022-11-11T17:49:38.578" v="5140" actId="208"/>
          <ac:spMkLst>
            <pc:docMk/>
            <pc:sldMk cId="3872978078" sldId="269"/>
            <ac:spMk id="47" creationId="{E9393523-7CC0-5BD2-7D95-0A95726B7F97}"/>
          </ac:spMkLst>
        </pc:spChg>
        <pc:spChg chg="mod">
          <ac:chgData name="Con Bartels" userId="8dfd0007-5c81-4708-91ed-94604e25256b" providerId="ADAL" clId="{665AA9CE-0447-4936-9C43-4AFBFDE88288}" dt="2022-11-11T17:49:38.578" v="5140" actId="208"/>
          <ac:spMkLst>
            <pc:docMk/>
            <pc:sldMk cId="3872978078" sldId="269"/>
            <ac:spMk id="48" creationId="{F615585D-CCE3-D47F-A23D-9282DBB491DB}"/>
          </ac:spMkLst>
        </pc:spChg>
        <pc:spChg chg="mod">
          <ac:chgData name="Con Bartels" userId="8dfd0007-5c81-4708-91ed-94604e25256b" providerId="ADAL" clId="{665AA9CE-0447-4936-9C43-4AFBFDE88288}" dt="2022-11-11T17:49:38.578" v="5140" actId="208"/>
          <ac:spMkLst>
            <pc:docMk/>
            <pc:sldMk cId="3872978078" sldId="269"/>
            <ac:spMk id="49" creationId="{3348300F-4544-E38A-CF57-4546247604D8}"/>
          </ac:spMkLst>
        </pc:spChg>
        <pc:spChg chg="mod">
          <ac:chgData name="Con Bartels" userId="8dfd0007-5c81-4708-91ed-94604e25256b" providerId="ADAL" clId="{665AA9CE-0447-4936-9C43-4AFBFDE88288}" dt="2022-11-11T17:49:38.578" v="5140" actId="208"/>
          <ac:spMkLst>
            <pc:docMk/>
            <pc:sldMk cId="3872978078" sldId="269"/>
            <ac:spMk id="50" creationId="{4C6FA0FB-E9A1-90A9-1F87-16E9090BD279}"/>
          </ac:spMkLst>
        </pc:spChg>
        <pc:spChg chg="mod">
          <ac:chgData name="Con Bartels" userId="8dfd0007-5c81-4708-91ed-94604e25256b" providerId="ADAL" clId="{665AA9CE-0447-4936-9C43-4AFBFDE88288}" dt="2022-11-11T17:49:38.578" v="5140" actId="208"/>
          <ac:spMkLst>
            <pc:docMk/>
            <pc:sldMk cId="3872978078" sldId="269"/>
            <ac:spMk id="51" creationId="{408DE1F6-214E-7C6B-4FF9-FF5E775565CE}"/>
          </ac:spMkLst>
        </pc:spChg>
        <pc:spChg chg="mod">
          <ac:chgData name="Con Bartels" userId="8dfd0007-5c81-4708-91ed-94604e25256b" providerId="ADAL" clId="{665AA9CE-0447-4936-9C43-4AFBFDE88288}" dt="2022-11-11T17:49:38.578" v="5140" actId="208"/>
          <ac:spMkLst>
            <pc:docMk/>
            <pc:sldMk cId="3872978078" sldId="269"/>
            <ac:spMk id="52" creationId="{35185138-0213-5755-549A-EB9DDF8BE7B5}"/>
          </ac:spMkLst>
        </pc:spChg>
        <pc:spChg chg="mod">
          <ac:chgData name="Con Bartels" userId="8dfd0007-5c81-4708-91ed-94604e25256b" providerId="ADAL" clId="{665AA9CE-0447-4936-9C43-4AFBFDE88288}" dt="2022-11-11T17:49:38.578" v="5140" actId="208"/>
          <ac:spMkLst>
            <pc:docMk/>
            <pc:sldMk cId="3872978078" sldId="269"/>
            <ac:spMk id="53" creationId="{3DFA29A9-0E28-C38E-F870-78327CF82B09}"/>
          </ac:spMkLst>
        </pc:spChg>
        <pc:spChg chg="mod">
          <ac:chgData name="Con Bartels" userId="8dfd0007-5c81-4708-91ed-94604e25256b" providerId="ADAL" clId="{665AA9CE-0447-4936-9C43-4AFBFDE88288}" dt="2022-11-11T17:49:38.578" v="5140" actId="208"/>
          <ac:spMkLst>
            <pc:docMk/>
            <pc:sldMk cId="3872978078" sldId="269"/>
            <ac:spMk id="54" creationId="{873DD747-67B3-59F8-2520-91B34F4DCC7B}"/>
          </ac:spMkLst>
        </pc:spChg>
        <pc:spChg chg="mod">
          <ac:chgData name="Con Bartels" userId="8dfd0007-5c81-4708-91ed-94604e25256b" providerId="ADAL" clId="{665AA9CE-0447-4936-9C43-4AFBFDE88288}" dt="2022-11-11T17:49:38.578" v="5140" actId="208"/>
          <ac:spMkLst>
            <pc:docMk/>
            <pc:sldMk cId="3872978078" sldId="269"/>
            <ac:spMk id="55" creationId="{3D2E4EF1-ABCC-1788-5808-5E10D61C2E63}"/>
          </ac:spMkLst>
        </pc:spChg>
        <pc:spChg chg="mod">
          <ac:chgData name="Con Bartels" userId="8dfd0007-5c81-4708-91ed-94604e25256b" providerId="ADAL" clId="{665AA9CE-0447-4936-9C43-4AFBFDE88288}" dt="2022-11-11T17:49:38.578" v="5140" actId="208"/>
          <ac:spMkLst>
            <pc:docMk/>
            <pc:sldMk cId="3872978078" sldId="269"/>
            <ac:spMk id="56" creationId="{CE2EA512-1246-C8BD-34CD-0EE610EB7D22}"/>
          </ac:spMkLst>
        </pc:spChg>
        <pc:spChg chg="mod">
          <ac:chgData name="Con Bartels" userId="8dfd0007-5c81-4708-91ed-94604e25256b" providerId="ADAL" clId="{665AA9CE-0447-4936-9C43-4AFBFDE88288}" dt="2022-11-11T17:49:38.578" v="5140" actId="208"/>
          <ac:spMkLst>
            <pc:docMk/>
            <pc:sldMk cId="3872978078" sldId="269"/>
            <ac:spMk id="57" creationId="{51177556-FBEE-33DF-D285-B7C6049C0B20}"/>
          </ac:spMkLst>
        </pc:spChg>
        <pc:spChg chg="mod">
          <ac:chgData name="Con Bartels" userId="8dfd0007-5c81-4708-91ed-94604e25256b" providerId="ADAL" clId="{665AA9CE-0447-4936-9C43-4AFBFDE88288}" dt="2022-11-11T17:49:38.578" v="5140" actId="208"/>
          <ac:spMkLst>
            <pc:docMk/>
            <pc:sldMk cId="3872978078" sldId="269"/>
            <ac:spMk id="58" creationId="{F0FCBB78-9794-BBB1-A3AD-B2517E108DEC}"/>
          </ac:spMkLst>
        </pc:spChg>
        <pc:spChg chg="mod">
          <ac:chgData name="Con Bartels" userId="8dfd0007-5c81-4708-91ed-94604e25256b" providerId="ADAL" clId="{665AA9CE-0447-4936-9C43-4AFBFDE88288}" dt="2022-11-11T17:49:38.578" v="5140" actId="208"/>
          <ac:spMkLst>
            <pc:docMk/>
            <pc:sldMk cId="3872978078" sldId="269"/>
            <ac:spMk id="60" creationId="{3C310FCB-8138-C798-33DB-F678BB207893}"/>
          </ac:spMkLst>
        </pc:spChg>
        <pc:spChg chg="mod">
          <ac:chgData name="Con Bartels" userId="8dfd0007-5c81-4708-91ed-94604e25256b" providerId="ADAL" clId="{665AA9CE-0447-4936-9C43-4AFBFDE88288}" dt="2022-11-11T17:49:38.578" v="5140" actId="208"/>
          <ac:spMkLst>
            <pc:docMk/>
            <pc:sldMk cId="3872978078" sldId="269"/>
            <ac:spMk id="61" creationId="{98C773E1-06DC-1289-CDD9-00042A1B21B2}"/>
          </ac:spMkLst>
        </pc:spChg>
        <pc:spChg chg="mod">
          <ac:chgData name="Con Bartels" userId="8dfd0007-5c81-4708-91ed-94604e25256b" providerId="ADAL" clId="{665AA9CE-0447-4936-9C43-4AFBFDE88288}" dt="2022-11-11T17:49:38.578" v="5140" actId="208"/>
          <ac:spMkLst>
            <pc:docMk/>
            <pc:sldMk cId="3872978078" sldId="269"/>
            <ac:spMk id="62" creationId="{96B443A0-7447-B761-BC1D-2A3898330C15}"/>
          </ac:spMkLst>
        </pc:spChg>
        <pc:spChg chg="mod">
          <ac:chgData name="Con Bartels" userId="8dfd0007-5c81-4708-91ed-94604e25256b" providerId="ADAL" clId="{665AA9CE-0447-4936-9C43-4AFBFDE88288}" dt="2022-11-11T17:49:38.578" v="5140" actId="208"/>
          <ac:spMkLst>
            <pc:docMk/>
            <pc:sldMk cId="3872978078" sldId="269"/>
            <ac:spMk id="64" creationId="{5662A9FE-4485-7BBD-331B-71FAC72C0CCC}"/>
          </ac:spMkLst>
        </pc:spChg>
        <pc:spChg chg="mod">
          <ac:chgData name="Con Bartels" userId="8dfd0007-5c81-4708-91ed-94604e25256b" providerId="ADAL" clId="{665AA9CE-0447-4936-9C43-4AFBFDE88288}" dt="2022-11-11T17:49:38.578" v="5140" actId="208"/>
          <ac:spMkLst>
            <pc:docMk/>
            <pc:sldMk cId="3872978078" sldId="269"/>
            <ac:spMk id="65" creationId="{2F228631-300D-958E-135F-FF79A0074D0E}"/>
          </ac:spMkLst>
        </pc:spChg>
        <pc:spChg chg="mod">
          <ac:chgData name="Con Bartels" userId="8dfd0007-5c81-4708-91ed-94604e25256b" providerId="ADAL" clId="{665AA9CE-0447-4936-9C43-4AFBFDE88288}" dt="2022-11-11T17:49:38.578" v="5140" actId="208"/>
          <ac:spMkLst>
            <pc:docMk/>
            <pc:sldMk cId="3872978078" sldId="269"/>
            <ac:spMk id="66" creationId="{C9C4E02A-FD37-77DE-1C7F-80533649A969}"/>
          </ac:spMkLst>
        </pc:spChg>
        <pc:spChg chg="mod">
          <ac:chgData name="Con Bartels" userId="8dfd0007-5c81-4708-91ed-94604e25256b" providerId="ADAL" clId="{665AA9CE-0447-4936-9C43-4AFBFDE88288}" dt="2022-11-11T17:49:38.578" v="5140" actId="208"/>
          <ac:spMkLst>
            <pc:docMk/>
            <pc:sldMk cId="3872978078" sldId="269"/>
            <ac:spMk id="67" creationId="{FBE9FAD0-6E67-61A8-ED90-242D1AFA5E3B}"/>
          </ac:spMkLst>
        </pc:spChg>
        <pc:spChg chg="mod">
          <ac:chgData name="Con Bartels" userId="8dfd0007-5c81-4708-91ed-94604e25256b" providerId="ADAL" clId="{665AA9CE-0447-4936-9C43-4AFBFDE88288}" dt="2022-11-11T17:49:38.578" v="5140" actId="208"/>
          <ac:spMkLst>
            <pc:docMk/>
            <pc:sldMk cId="3872978078" sldId="269"/>
            <ac:spMk id="68" creationId="{BA56623B-07AE-438F-5806-D9C79BDCDC48}"/>
          </ac:spMkLst>
        </pc:spChg>
        <pc:spChg chg="mod">
          <ac:chgData name="Con Bartels" userId="8dfd0007-5c81-4708-91ed-94604e25256b" providerId="ADAL" clId="{665AA9CE-0447-4936-9C43-4AFBFDE88288}" dt="2022-11-11T17:49:38.578" v="5140" actId="208"/>
          <ac:spMkLst>
            <pc:docMk/>
            <pc:sldMk cId="3872978078" sldId="269"/>
            <ac:spMk id="69" creationId="{DA8B02DF-8E67-45A6-FBF2-75BD3572F93A}"/>
          </ac:spMkLst>
        </pc:spChg>
        <pc:spChg chg="mod">
          <ac:chgData name="Con Bartels" userId="8dfd0007-5c81-4708-91ed-94604e25256b" providerId="ADAL" clId="{665AA9CE-0447-4936-9C43-4AFBFDE88288}" dt="2022-11-11T17:49:38.578" v="5140" actId="208"/>
          <ac:spMkLst>
            <pc:docMk/>
            <pc:sldMk cId="3872978078" sldId="269"/>
            <ac:spMk id="70" creationId="{D3C5EFCC-40A0-9F7E-E3E7-90AE5D02DBE2}"/>
          </ac:spMkLst>
        </pc:spChg>
        <pc:spChg chg="mod">
          <ac:chgData name="Con Bartels" userId="8dfd0007-5c81-4708-91ed-94604e25256b" providerId="ADAL" clId="{665AA9CE-0447-4936-9C43-4AFBFDE88288}" dt="2022-11-11T17:49:38.578" v="5140" actId="208"/>
          <ac:spMkLst>
            <pc:docMk/>
            <pc:sldMk cId="3872978078" sldId="269"/>
            <ac:spMk id="71" creationId="{ACBB28C9-90B2-1FE8-1D72-20D333364352}"/>
          </ac:spMkLst>
        </pc:spChg>
        <pc:spChg chg="mod">
          <ac:chgData name="Con Bartels" userId="8dfd0007-5c81-4708-91ed-94604e25256b" providerId="ADAL" clId="{665AA9CE-0447-4936-9C43-4AFBFDE88288}" dt="2022-11-11T17:49:38.578" v="5140" actId="208"/>
          <ac:spMkLst>
            <pc:docMk/>
            <pc:sldMk cId="3872978078" sldId="269"/>
            <ac:spMk id="72" creationId="{C3C3D3E2-EAC6-C560-A781-6F3CDD54A570}"/>
          </ac:spMkLst>
        </pc:spChg>
        <pc:spChg chg="mod">
          <ac:chgData name="Con Bartels" userId="8dfd0007-5c81-4708-91ed-94604e25256b" providerId="ADAL" clId="{665AA9CE-0447-4936-9C43-4AFBFDE88288}" dt="2022-11-11T17:49:38.578" v="5140" actId="208"/>
          <ac:spMkLst>
            <pc:docMk/>
            <pc:sldMk cId="3872978078" sldId="269"/>
            <ac:spMk id="73" creationId="{AB60197B-6038-AA34-E012-A94E7FA39DDC}"/>
          </ac:spMkLst>
        </pc:spChg>
        <pc:spChg chg="mod">
          <ac:chgData name="Con Bartels" userId="8dfd0007-5c81-4708-91ed-94604e25256b" providerId="ADAL" clId="{665AA9CE-0447-4936-9C43-4AFBFDE88288}" dt="2022-11-11T17:49:38.578" v="5140" actId="208"/>
          <ac:spMkLst>
            <pc:docMk/>
            <pc:sldMk cId="3872978078" sldId="269"/>
            <ac:spMk id="74" creationId="{F79F4FEA-4B6E-B524-5784-430C121050C2}"/>
          </ac:spMkLst>
        </pc:spChg>
        <pc:grpChg chg="add mod">
          <ac:chgData name="Con Bartels" userId="8dfd0007-5c81-4708-91ed-94604e25256b" providerId="ADAL" clId="{665AA9CE-0447-4936-9C43-4AFBFDE88288}" dt="2022-11-11T17:53:32.934" v="5171" actId="1076"/>
          <ac:grpSpMkLst>
            <pc:docMk/>
            <pc:sldMk cId="3872978078" sldId="269"/>
            <ac:grpSpMk id="26" creationId="{401ABB8C-6430-2A53-9865-ACAD48D43306}"/>
          </ac:grpSpMkLst>
        </pc:grpChg>
        <pc:grpChg chg="add mod">
          <ac:chgData name="Con Bartels" userId="8dfd0007-5c81-4708-91ed-94604e25256b" providerId="ADAL" clId="{665AA9CE-0447-4936-9C43-4AFBFDE88288}" dt="2022-11-11T17:51:07.895" v="5167" actId="1076"/>
          <ac:grpSpMkLst>
            <pc:docMk/>
            <pc:sldMk cId="3872978078" sldId="269"/>
            <ac:grpSpMk id="35" creationId="{A22D358D-8718-99A6-0713-7A9C7DE8BFB6}"/>
          </ac:grpSpMkLst>
        </pc:grpChg>
        <pc:grpChg chg="add mod">
          <ac:chgData name="Con Bartels" userId="8dfd0007-5c81-4708-91ed-94604e25256b" providerId="ADAL" clId="{665AA9CE-0447-4936-9C43-4AFBFDE88288}" dt="2022-11-11T17:50:00.462" v="5149" actId="1076"/>
          <ac:grpSpMkLst>
            <pc:docMk/>
            <pc:sldMk cId="3872978078" sldId="269"/>
            <ac:grpSpMk id="59" creationId="{633555F9-7E0F-ABF4-6B1E-4D132E122114}"/>
          </ac:grpSpMkLst>
        </pc:grpChg>
        <pc:grpChg chg="add mod">
          <ac:chgData name="Con Bartels" userId="8dfd0007-5c81-4708-91ed-94604e25256b" providerId="ADAL" clId="{665AA9CE-0447-4936-9C43-4AFBFDE88288}" dt="2022-11-11T17:50:29.321" v="5158" actId="1076"/>
          <ac:grpSpMkLst>
            <pc:docMk/>
            <pc:sldMk cId="3872978078" sldId="269"/>
            <ac:grpSpMk id="63" creationId="{31A45E1C-96DB-5B7B-8687-8D8ECCFC0F0B}"/>
          </ac:grpSpMkLst>
        </pc:grpChg>
      </pc:sldChg>
      <pc:sldChg chg="addSp delSp modSp mod ord">
        <pc:chgData name="Con Bartels" userId="8dfd0007-5c81-4708-91ed-94604e25256b" providerId="ADAL" clId="{665AA9CE-0447-4936-9C43-4AFBFDE88288}" dt="2022-11-11T20:16:27.722" v="6295" actId="14100"/>
        <pc:sldMkLst>
          <pc:docMk/>
          <pc:sldMk cId="2161577467" sldId="270"/>
        </pc:sldMkLst>
        <pc:spChg chg="del">
          <ac:chgData name="Con Bartels" userId="8dfd0007-5c81-4708-91ed-94604e25256b" providerId="ADAL" clId="{665AA9CE-0447-4936-9C43-4AFBFDE88288}" dt="2022-11-11T20:09:15.903" v="6243"/>
          <ac:spMkLst>
            <pc:docMk/>
            <pc:sldMk cId="2161577467" sldId="270"/>
            <ac:spMk id="2" creationId="{0A7AB3B9-9FB3-C740-BCD5-EB54AC36B04A}"/>
          </ac:spMkLst>
        </pc:spChg>
        <pc:spChg chg="mod">
          <ac:chgData name="Con Bartels" userId="8dfd0007-5c81-4708-91ed-94604e25256b" providerId="ADAL" clId="{665AA9CE-0447-4936-9C43-4AFBFDE88288}" dt="2022-11-11T20:11:02.256" v="6244"/>
          <ac:spMkLst>
            <pc:docMk/>
            <pc:sldMk cId="2161577467" sldId="270"/>
            <ac:spMk id="3" creationId="{DB9820B1-590C-B243-A8EB-EBFE91735B2C}"/>
          </ac:spMkLst>
        </pc:spChg>
        <pc:spChg chg="mod">
          <ac:chgData name="Con Bartels" userId="8dfd0007-5c81-4708-91ed-94604e25256b" providerId="ADAL" clId="{665AA9CE-0447-4936-9C43-4AFBFDE88288}" dt="2022-11-11T20:11:15.240" v="6247"/>
          <ac:spMkLst>
            <pc:docMk/>
            <pc:sldMk cId="2161577467" sldId="270"/>
            <ac:spMk id="4" creationId="{EAC8831E-9719-2E4C-92D1-0A77902424BD}"/>
          </ac:spMkLst>
        </pc:spChg>
        <pc:spChg chg="mod">
          <ac:chgData name="Con Bartels" userId="8dfd0007-5c81-4708-91ed-94604e25256b" providerId="ADAL" clId="{665AA9CE-0447-4936-9C43-4AFBFDE88288}" dt="2022-11-11T20:11:08.432" v="6246" actId="27636"/>
          <ac:spMkLst>
            <pc:docMk/>
            <pc:sldMk cId="2161577467" sldId="270"/>
            <ac:spMk id="5" creationId="{FA052C09-A5E4-BF4C-9BE9-26C190235B94}"/>
          </ac:spMkLst>
        </pc:spChg>
        <pc:spChg chg="add mod">
          <ac:chgData name="Con Bartels" userId="8dfd0007-5c81-4708-91ed-94604e25256b" providerId="ADAL" clId="{665AA9CE-0447-4936-9C43-4AFBFDE88288}" dt="2022-11-11T20:16:27.722" v="6295" actId="14100"/>
          <ac:spMkLst>
            <pc:docMk/>
            <pc:sldMk cId="2161577467" sldId="270"/>
            <ac:spMk id="6" creationId="{110ADFC5-A0AB-48DD-B324-8B2CE03714AD}"/>
          </ac:spMkLst>
        </pc:spChg>
        <pc:spChg chg="mod">
          <ac:chgData name="Con Bartels" userId="8dfd0007-5c81-4708-91ed-94604e25256b" providerId="ADAL" clId="{665AA9CE-0447-4936-9C43-4AFBFDE88288}" dt="2022-11-11T20:11:21.525" v="6248"/>
          <ac:spMkLst>
            <pc:docMk/>
            <pc:sldMk cId="2161577467" sldId="270"/>
            <ac:spMk id="10" creationId="{7C34EC95-345A-CE4F-8374-7055738C5C05}"/>
          </ac:spMkLst>
        </pc:spChg>
      </pc:sldChg>
      <pc:sldChg chg="modSp mod ord">
        <pc:chgData name="Con Bartels" userId="8dfd0007-5c81-4708-91ed-94604e25256b" providerId="ADAL" clId="{665AA9CE-0447-4936-9C43-4AFBFDE88288}" dt="2022-11-11T20:07:06.245" v="6233" actId="20577"/>
        <pc:sldMkLst>
          <pc:docMk/>
          <pc:sldMk cId="2336678082" sldId="271"/>
        </pc:sldMkLst>
        <pc:spChg chg="mod">
          <ac:chgData name="Con Bartels" userId="8dfd0007-5c81-4708-91ed-94604e25256b" providerId="ADAL" clId="{665AA9CE-0447-4936-9C43-4AFBFDE88288}" dt="2022-11-11T20:03:26.016" v="6117" actId="1076"/>
          <ac:spMkLst>
            <pc:docMk/>
            <pc:sldMk cId="2336678082" sldId="271"/>
            <ac:spMk id="2" creationId="{27C0B7CD-7BFB-6B45-A6E8-68968253F157}"/>
          </ac:spMkLst>
        </pc:spChg>
        <pc:spChg chg="mod">
          <ac:chgData name="Con Bartels" userId="8dfd0007-5c81-4708-91ed-94604e25256b" providerId="ADAL" clId="{665AA9CE-0447-4936-9C43-4AFBFDE88288}" dt="2022-11-11T20:06:29.586" v="6181" actId="20577"/>
          <ac:spMkLst>
            <pc:docMk/>
            <pc:sldMk cId="2336678082" sldId="271"/>
            <ac:spMk id="3" creationId="{AC8CE539-5F74-4843-9543-01E8F2B842C4}"/>
          </ac:spMkLst>
        </pc:spChg>
        <pc:spChg chg="mod">
          <ac:chgData name="Con Bartels" userId="8dfd0007-5c81-4708-91ed-94604e25256b" providerId="ADAL" clId="{665AA9CE-0447-4936-9C43-4AFBFDE88288}" dt="2022-11-11T20:06:39.680" v="6202" actId="20577"/>
          <ac:spMkLst>
            <pc:docMk/>
            <pc:sldMk cId="2336678082" sldId="271"/>
            <ac:spMk id="4" creationId="{F7C02DA8-BC91-4F42-99A6-D40B565056D0}"/>
          </ac:spMkLst>
        </pc:spChg>
        <pc:spChg chg="mod">
          <ac:chgData name="Con Bartels" userId="8dfd0007-5c81-4708-91ed-94604e25256b" providerId="ADAL" clId="{665AA9CE-0447-4936-9C43-4AFBFDE88288}" dt="2022-11-11T20:07:06.245" v="6233" actId="20577"/>
          <ac:spMkLst>
            <pc:docMk/>
            <pc:sldMk cId="2336678082" sldId="271"/>
            <ac:spMk id="5" creationId="{BD4890C7-AF96-8148-8BB6-F70711D0BBA1}"/>
          </ac:spMkLst>
        </pc:spChg>
        <pc:spChg chg="mod">
          <ac:chgData name="Con Bartels" userId="8dfd0007-5c81-4708-91ed-94604e25256b" providerId="ADAL" clId="{665AA9CE-0447-4936-9C43-4AFBFDE88288}" dt="2022-11-11T20:03:40.172" v="6130" actId="404"/>
          <ac:spMkLst>
            <pc:docMk/>
            <pc:sldMk cId="2336678082" sldId="271"/>
            <ac:spMk id="6" creationId="{7F068304-4396-C14E-943A-E7C5A1C1AB34}"/>
          </ac:spMkLst>
        </pc:spChg>
        <pc:spChg chg="mod">
          <ac:chgData name="Con Bartels" userId="8dfd0007-5c81-4708-91ed-94604e25256b" providerId="ADAL" clId="{665AA9CE-0447-4936-9C43-4AFBFDE88288}" dt="2022-11-11T20:04:46.289" v="6148" actId="27636"/>
          <ac:spMkLst>
            <pc:docMk/>
            <pc:sldMk cId="2336678082" sldId="271"/>
            <ac:spMk id="7" creationId="{B53A0AED-D587-5E43-84DA-C6383BB82845}"/>
          </ac:spMkLst>
        </pc:spChg>
        <pc:spChg chg="mod">
          <ac:chgData name="Con Bartels" userId="8dfd0007-5c81-4708-91ed-94604e25256b" providerId="ADAL" clId="{665AA9CE-0447-4936-9C43-4AFBFDE88288}" dt="2022-11-11T20:04:53.041" v="6150" actId="27636"/>
          <ac:spMkLst>
            <pc:docMk/>
            <pc:sldMk cId="2336678082" sldId="271"/>
            <ac:spMk id="8" creationId="{ADC3EE74-C708-9746-9BA8-EA7FAE7B0ABE}"/>
          </ac:spMkLst>
        </pc:spChg>
      </pc:sldChg>
      <pc:sldChg chg="addSp delSp modSp mod">
        <pc:chgData name="Con Bartels" userId="8dfd0007-5c81-4708-91ed-94604e25256b" providerId="ADAL" clId="{665AA9CE-0447-4936-9C43-4AFBFDE88288}" dt="2022-11-11T16:38:57.737" v="3084" actId="20577"/>
        <pc:sldMkLst>
          <pc:docMk/>
          <pc:sldMk cId="1402567072" sldId="273"/>
        </pc:sldMkLst>
        <pc:spChg chg="del">
          <ac:chgData name="Con Bartels" userId="8dfd0007-5c81-4708-91ed-94604e25256b" providerId="ADAL" clId="{665AA9CE-0447-4936-9C43-4AFBFDE88288}" dt="2022-11-11T16:37:18.542" v="3035" actId="931"/>
          <ac:spMkLst>
            <pc:docMk/>
            <pc:sldMk cId="1402567072" sldId="273"/>
            <ac:spMk id="3" creationId="{69E840DE-B7F8-0E40-B233-5BE663B17285}"/>
          </ac:spMkLst>
        </pc:spChg>
        <pc:spChg chg="mod">
          <ac:chgData name="Con Bartels" userId="8dfd0007-5c81-4708-91ed-94604e25256b" providerId="ADAL" clId="{665AA9CE-0447-4936-9C43-4AFBFDE88288}" dt="2022-11-11T16:35:10.524" v="3026" actId="113"/>
          <ac:spMkLst>
            <pc:docMk/>
            <pc:sldMk cId="1402567072" sldId="273"/>
            <ac:spMk id="4" creationId="{AFB37444-E040-D84D-8830-F1C44F99AF75}"/>
          </ac:spMkLst>
        </pc:spChg>
        <pc:spChg chg="mod">
          <ac:chgData name="Con Bartels" userId="8dfd0007-5c81-4708-91ed-94604e25256b" providerId="ADAL" clId="{665AA9CE-0447-4936-9C43-4AFBFDE88288}" dt="2022-11-11T16:38:57.737" v="3084" actId="20577"/>
          <ac:spMkLst>
            <pc:docMk/>
            <pc:sldMk cId="1402567072" sldId="273"/>
            <ac:spMk id="5" creationId="{B7DB5F2D-A33A-7B40-ADE5-6E5FC6DF7682}"/>
          </ac:spMkLst>
        </pc:spChg>
        <pc:picChg chg="add del mod">
          <ac:chgData name="Con Bartels" userId="8dfd0007-5c81-4708-91ed-94604e25256b" providerId="ADAL" clId="{665AA9CE-0447-4936-9C43-4AFBFDE88288}" dt="2022-11-11T16:36:59.658" v="3034" actId="478"/>
          <ac:picMkLst>
            <pc:docMk/>
            <pc:sldMk cId="1402567072" sldId="273"/>
            <ac:picMk id="6" creationId="{ED7C78AE-39A3-3301-7CE8-70C4D7F2CDB3}"/>
          </ac:picMkLst>
        </pc:picChg>
        <pc:picChg chg="add mod">
          <ac:chgData name="Con Bartels" userId="8dfd0007-5c81-4708-91ed-94604e25256b" providerId="ADAL" clId="{665AA9CE-0447-4936-9C43-4AFBFDE88288}" dt="2022-11-11T16:37:19.641" v="3037" actId="962"/>
          <ac:picMkLst>
            <pc:docMk/>
            <pc:sldMk cId="1402567072" sldId="273"/>
            <ac:picMk id="8" creationId="{67F3D809-5FD1-F5EA-7EC5-0AC613BDF1C6}"/>
          </ac:picMkLst>
        </pc:picChg>
      </pc:sldChg>
      <pc:sldChg chg="ord">
        <pc:chgData name="Con Bartels" userId="8dfd0007-5c81-4708-91ed-94604e25256b" providerId="ADAL" clId="{665AA9CE-0447-4936-9C43-4AFBFDE88288}" dt="2022-11-11T21:00:11.737" v="6510"/>
        <pc:sldMkLst>
          <pc:docMk/>
          <pc:sldMk cId="4169825511" sldId="4263"/>
        </pc:sldMkLst>
      </pc:sldChg>
      <pc:sldChg chg="addSp delSp modSp mod ord">
        <pc:chgData name="Con Bartels" userId="8dfd0007-5c81-4708-91ed-94604e25256b" providerId="ADAL" clId="{665AA9CE-0447-4936-9C43-4AFBFDE88288}" dt="2022-11-11T14:30:52.202" v="1605" actId="14100"/>
        <pc:sldMkLst>
          <pc:docMk/>
          <pc:sldMk cId="4036009381" sldId="4264"/>
        </pc:sldMkLst>
        <pc:spChg chg="mod">
          <ac:chgData name="Con Bartels" userId="8dfd0007-5c81-4708-91ed-94604e25256b" providerId="ADAL" clId="{665AA9CE-0447-4936-9C43-4AFBFDE88288}" dt="2022-11-11T14:25:21.162" v="1409" actId="14100"/>
          <ac:spMkLst>
            <pc:docMk/>
            <pc:sldMk cId="4036009381" sldId="4264"/>
            <ac:spMk id="2" creationId="{C128738D-DCB3-0F4C-BFD7-195A0403979C}"/>
          </ac:spMkLst>
        </pc:spChg>
        <pc:spChg chg="del">
          <ac:chgData name="Con Bartels" userId="8dfd0007-5c81-4708-91ed-94604e25256b" providerId="ADAL" clId="{665AA9CE-0447-4936-9C43-4AFBFDE88288}" dt="2022-11-11T14:22:59.858" v="1299" actId="478"/>
          <ac:spMkLst>
            <pc:docMk/>
            <pc:sldMk cId="4036009381" sldId="4264"/>
            <ac:spMk id="3" creationId="{BDC66E6B-2C75-6140-A915-475D768A9948}"/>
          </ac:spMkLst>
        </pc:spChg>
        <pc:spChg chg="del">
          <ac:chgData name="Con Bartels" userId="8dfd0007-5c81-4708-91ed-94604e25256b" providerId="ADAL" clId="{665AA9CE-0447-4936-9C43-4AFBFDE88288}" dt="2022-11-11T14:22:58.126" v="1298" actId="478"/>
          <ac:spMkLst>
            <pc:docMk/>
            <pc:sldMk cId="4036009381" sldId="4264"/>
            <ac:spMk id="4" creationId="{5FA291D8-E3AC-4B4C-9181-A6D2DF211AD7}"/>
          </ac:spMkLst>
        </pc:spChg>
        <pc:spChg chg="del">
          <ac:chgData name="Con Bartels" userId="8dfd0007-5c81-4708-91ed-94604e25256b" providerId="ADAL" clId="{665AA9CE-0447-4936-9C43-4AFBFDE88288}" dt="2022-11-11T14:23:01.459" v="1300" actId="478"/>
          <ac:spMkLst>
            <pc:docMk/>
            <pc:sldMk cId="4036009381" sldId="4264"/>
            <ac:spMk id="5" creationId="{CBA9E582-971F-4D4F-926F-0FE2CB5C934B}"/>
          </ac:spMkLst>
        </pc:spChg>
        <pc:spChg chg="del">
          <ac:chgData name="Con Bartels" userId="8dfd0007-5c81-4708-91ed-94604e25256b" providerId="ADAL" clId="{665AA9CE-0447-4936-9C43-4AFBFDE88288}" dt="2022-11-11T14:23:02.424" v="1301" actId="478"/>
          <ac:spMkLst>
            <pc:docMk/>
            <pc:sldMk cId="4036009381" sldId="4264"/>
            <ac:spMk id="6" creationId="{117509D9-6F35-A449-B8DE-F408CDB95FBD}"/>
          </ac:spMkLst>
        </pc:spChg>
        <pc:spChg chg="del">
          <ac:chgData name="Con Bartels" userId="8dfd0007-5c81-4708-91ed-94604e25256b" providerId="ADAL" clId="{665AA9CE-0447-4936-9C43-4AFBFDE88288}" dt="2022-11-11T14:23:03.504" v="1302" actId="478"/>
          <ac:spMkLst>
            <pc:docMk/>
            <pc:sldMk cId="4036009381" sldId="4264"/>
            <ac:spMk id="7" creationId="{27389993-A448-0D4F-9E30-1A8FBCD74F97}"/>
          </ac:spMkLst>
        </pc:spChg>
        <pc:spChg chg="add del">
          <ac:chgData name="Con Bartels" userId="8dfd0007-5c81-4708-91ed-94604e25256b" providerId="ADAL" clId="{665AA9CE-0447-4936-9C43-4AFBFDE88288}" dt="2022-11-11T14:21:59.498" v="1285" actId="22"/>
          <ac:spMkLst>
            <pc:docMk/>
            <pc:sldMk cId="4036009381" sldId="4264"/>
            <ac:spMk id="9" creationId="{66921748-5CF0-FA94-0037-85DAE5B37387}"/>
          </ac:spMkLst>
        </pc:spChg>
        <pc:spChg chg="add mod">
          <ac:chgData name="Con Bartels" userId="8dfd0007-5c81-4708-91ed-94604e25256b" providerId="ADAL" clId="{665AA9CE-0447-4936-9C43-4AFBFDE88288}" dt="2022-11-11T14:29:36.599" v="1578" actId="20577"/>
          <ac:spMkLst>
            <pc:docMk/>
            <pc:sldMk cId="4036009381" sldId="4264"/>
            <ac:spMk id="10" creationId="{EBC55E2D-0137-A90C-9344-E2BA9765528D}"/>
          </ac:spMkLst>
        </pc:spChg>
        <pc:spChg chg="add del mod">
          <ac:chgData name="Con Bartels" userId="8dfd0007-5c81-4708-91ed-94604e25256b" providerId="ADAL" clId="{665AA9CE-0447-4936-9C43-4AFBFDE88288}" dt="2022-11-11T14:23:20.581" v="1308" actId="478"/>
          <ac:spMkLst>
            <pc:docMk/>
            <pc:sldMk cId="4036009381" sldId="4264"/>
            <ac:spMk id="11" creationId="{CCEF8322-2D31-9F2B-45D6-8C6732C47A74}"/>
          </ac:spMkLst>
        </pc:spChg>
        <pc:spChg chg="add mod">
          <ac:chgData name="Con Bartels" userId="8dfd0007-5c81-4708-91ed-94604e25256b" providerId="ADAL" clId="{665AA9CE-0447-4936-9C43-4AFBFDE88288}" dt="2022-11-11T14:30:52.202" v="1605" actId="14100"/>
          <ac:spMkLst>
            <pc:docMk/>
            <pc:sldMk cId="4036009381" sldId="4264"/>
            <ac:spMk id="12" creationId="{32997C8A-4E00-D70C-02AA-7ECEEF940CFA}"/>
          </ac:spMkLst>
        </pc:spChg>
        <pc:spChg chg="add mod">
          <ac:chgData name="Con Bartels" userId="8dfd0007-5c81-4708-91ed-94604e25256b" providerId="ADAL" clId="{665AA9CE-0447-4936-9C43-4AFBFDE88288}" dt="2022-11-11T14:26:18.336" v="1422" actId="1076"/>
          <ac:spMkLst>
            <pc:docMk/>
            <pc:sldMk cId="4036009381" sldId="4264"/>
            <ac:spMk id="14" creationId="{831ACC92-5106-C514-ADA2-32FC7E6F7DCB}"/>
          </ac:spMkLst>
        </pc:spChg>
        <pc:spChg chg="add mod">
          <ac:chgData name="Con Bartels" userId="8dfd0007-5c81-4708-91ed-94604e25256b" providerId="ADAL" clId="{665AA9CE-0447-4936-9C43-4AFBFDE88288}" dt="2022-11-11T14:26:41.844" v="1430" actId="1076"/>
          <ac:spMkLst>
            <pc:docMk/>
            <pc:sldMk cId="4036009381" sldId="4264"/>
            <ac:spMk id="16" creationId="{4F0AEFAB-5A33-F88D-630C-4C0E2A4052EC}"/>
          </ac:spMkLst>
        </pc:spChg>
        <pc:spChg chg="add mod">
          <ac:chgData name="Con Bartels" userId="8dfd0007-5c81-4708-91ed-94604e25256b" providerId="ADAL" clId="{665AA9CE-0447-4936-9C43-4AFBFDE88288}" dt="2022-11-11T14:29:00.662" v="1568" actId="113"/>
          <ac:spMkLst>
            <pc:docMk/>
            <pc:sldMk cId="4036009381" sldId="4264"/>
            <ac:spMk id="18" creationId="{4958F037-0DB7-37E4-8D86-88BABA1E992C}"/>
          </ac:spMkLst>
        </pc:spChg>
      </pc:sldChg>
      <pc:sldChg chg="addSp modSp mod">
        <pc:chgData name="Con Bartels" userId="8dfd0007-5c81-4708-91ed-94604e25256b" providerId="ADAL" clId="{665AA9CE-0447-4936-9C43-4AFBFDE88288}" dt="2022-11-11T20:01:49.148" v="6093" actId="1076"/>
        <pc:sldMkLst>
          <pc:docMk/>
          <pc:sldMk cId="3573779872" sldId="4265"/>
        </pc:sldMkLst>
        <pc:spChg chg="mod">
          <ac:chgData name="Con Bartels" userId="8dfd0007-5c81-4708-91ed-94604e25256b" providerId="ADAL" clId="{665AA9CE-0447-4936-9C43-4AFBFDE88288}" dt="2022-11-11T20:01:12.374" v="6075" actId="1076"/>
          <ac:spMkLst>
            <pc:docMk/>
            <pc:sldMk cId="3573779872" sldId="4265"/>
            <ac:spMk id="2" creationId="{F3F983A3-FEF2-8647-B182-06BCC33D949F}"/>
          </ac:spMkLst>
        </pc:spChg>
        <pc:spChg chg="mod">
          <ac:chgData name="Con Bartels" userId="8dfd0007-5c81-4708-91ed-94604e25256b" providerId="ADAL" clId="{665AA9CE-0447-4936-9C43-4AFBFDE88288}" dt="2022-11-11T20:00:42.859" v="6067" actId="27636"/>
          <ac:spMkLst>
            <pc:docMk/>
            <pc:sldMk cId="3573779872" sldId="4265"/>
            <ac:spMk id="3" creationId="{656A66CB-FC4F-414F-8158-CDAC84A56455}"/>
          </ac:spMkLst>
        </pc:spChg>
        <pc:spChg chg="mod">
          <ac:chgData name="Con Bartels" userId="8dfd0007-5c81-4708-91ed-94604e25256b" providerId="ADAL" clId="{665AA9CE-0447-4936-9C43-4AFBFDE88288}" dt="2022-11-11T20:01:49.148" v="6093" actId="1076"/>
          <ac:spMkLst>
            <pc:docMk/>
            <pc:sldMk cId="3573779872" sldId="4265"/>
            <ac:spMk id="4" creationId="{F402A50C-9704-D243-9792-0AB18A19C3BD}"/>
          </ac:spMkLst>
        </pc:spChg>
        <pc:spChg chg="mod">
          <ac:chgData name="Con Bartels" userId="8dfd0007-5c81-4708-91ed-94604e25256b" providerId="ADAL" clId="{665AA9CE-0447-4936-9C43-4AFBFDE88288}" dt="2022-11-11T19:53:46.230" v="5977" actId="20577"/>
          <ac:spMkLst>
            <pc:docMk/>
            <pc:sldMk cId="3573779872" sldId="4265"/>
            <ac:spMk id="5" creationId="{CA9B0042-EB8C-8541-BB81-A90E7C32CAF0}"/>
          </ac:spMkLst>
        </pc:spChg>
        <pc:spChg chg="mod">
          <ac:chgData name="Con Bartels" userId="8dfd0007-5c81-4708-91ed-94604e25256b" providerId="ADAL" clId="{665AA9CE-0447-4936-9C43-4AFBFDE88288}" dt="2022-11-11T20:00:33.661" v="6053" actId="20577"/>
          <ac:spMkLst>
            <pc:docMk/>
            <pc:sldMk cId="3573779872" sldId="4265"/>
            <ac:spMk id="6" creationId="{095C203C-13B1-4F46-9DB9-B8138F299622}"/>
          </ac:spMkLst>
        </pc:spChg>
        <pc:spChg chg="mod">
          <ac:chgData name="Con Bartels" userId="8dfd0007-5c81-4708-91ed-94604e25256b" providerId="ADAL" clId="{665AA9CE-0447-4936-9C43-4AFBFDE88288}" dt="2022-11-11T19:54:26.436" v="5989" actId="207"/>
          <ac:spMkLst>
            <pc:docMk/>
            <pc:sldMk cId="3573779872" sldId="4265"/>
            <ac:spMk id="7" creationId="{2ABA1AA5-87E2-B34A-BE81-8B0AD9A37276}"/>
          </ac:spMkLst>
        </pc:spChg>
        <pc:spChg chg="add mod">
          <ac:chgData name="Con Bartels" userId="8dfd0007-5c81-4708-91ed-94604e25256b" providerId="ADAL" clId="{665AA9CE-0447-4936-9C43-4AFBFDE88288}" dt="2022-11-11T19:53:27.604" v="5965" actId="1076"/>
          <ac:spMkLst>
            <pc:docMk/>
            <pc:sldMk cId="3573779872" sldId="4265"/>
            <ac:spMk id="9" creationId="{784AD238-9BFA-D1D6-2535-44FA5908BFEC}"/>
          </ac:spMkLst>
        </pc:spChg>
      </pc:sldChg>
      <pc:sldChg chg="modSp mod ord">
        <pc:chgData name="Con Bartels" userId="8dfd0007-5c81-4708-91ed-94604e25256b" providerId="ADAL" clId="{665AA9CE-0447-4936-9C43-4AFBFDE88288}" dt="2022-11-11T14:01:47.132" v="1205" actId="20577"/>
        <pc:sldMkLst>
          <pc:docMk/>
          <pc:sldMk cId="3157854676" sldId="4292"/>
        </pc:sldMkLst>
        <pc:spChg chg="mod">
          <ac:chgData name="Con Bartels" userId="8dfd0007-5c81-4708-91ed-94604e25256b" providerId="ADAL" clId="{665AA9CE-0447-4936-9C43-4AFBFDE88288}" dt="2022-11-11T13:58:50.236" v="1161" actId="255"/>
          <ac:spMkLst>
            <pc:docMk/>
            <pc:sldMk cId="3157854676" sldId="4292"/>
            <ac:spMk id="4" creationId="{25303A16-1D94-7648-8BE9-06D07F8F14ED}"/>
          </ac:spMkLst>
        </pc:spChg>
        <pc:spChg chg="mod">
          <ac:chgData name="Con Bartels" userId="8dfd0007-5c81-4708-91ed-94604e25256b" providerId="ADAL" clId="{665AA9CE-0447-4936-9C43-4AFBFDE88288}" dt="2022-11-11T14:01:47.132" v="1205" actId="20577"/>
          <ac:spMkLst>
            <pc:docMk/>
            <pc:sldMk cId="3157854676" sldId="4292"/>
            <ac:spMk id="5" creationId="{759603C1-E8F2-8646-8D1C-AF7780F62AE9}"/>
          </ac:spMkLst>
        </pc:spChg>
      </pc:sldChg>
      <pc:sldChg chg="addSp delSp modSp mod ord">
        <pc:chgData name="Con Bartels" userId="8dfd0007-5c81-4708-91ed-94604e25256b" providerId="ADAL" clId="{665AA9CE-0447-4936-9C43-4AFBFDE88288}" dt="2022-11-11T19:44:00.788" v="5847" actId="20577"/>
        <pc:sldMkLst>
          <pc:docMk/>
          <pc:sldMk cId="945518355" sldId="4293"/>
        </pc:sldMkLst>
        <pc:spChg chg="add mod">
          <ac:chgData name="Con Bartels" userId="8dfd0007-5c81-4708-91ed-94604e25256b" providerId="ADAL" clId="{665AA9CE-0447-4936-9C43-4AFBFDE88288}" dt="2022-11-11T19:44:00.788" v="5847" actId="20577"/>
          <ac:spMkLst>
            <pc:docMk/>
            <pc:sldMk cId="945518355" sldId="4293"/>
            <ac:spMk id="3" creationId="{2B7C591A-478B-B2EF-04E8-036D89F38EA9}"/>
          </ac:spMkLst>
        </pc:spChg>
        <pc:spChg chg="mod">
          <ac:chgData name="Con Bartels" userId="8dfd0007-5c81-4708-91ed-94604e25256b" providerId="ADAL" clId="{665AA9CE-0447-4936-9C43-4AFBFDE88288}" dt="2022-11-11T19:41:51.192" v="5817" actId="1076"/>
          <ac:spMkLst>
            <pc:docMk/>
            <pc:sldMk cId="945518355" sldId="4293"/>
            <ac:spMk id="4" creationId="{298CF8AF-D3E1-F240-8EFB-EA834F8C10CF}"/>
          </ac:spMkLst>
        </pc:spChg>
        <pc:spChg chg="del mod">
          <ac:chgData name="Con Bartels" userId="8dfd0007-5c81-4708-91ed-94604e25256b" providerId="ADAL" clId="{665AA9CE-0447-4936-9C43-4AFBFDE88288}" dt="2022-11-11T19:41:54.276" v="5819" actId="478"/>
          <ac:spMkLst>
            <pc:docMk/>
            <pc:sldMk cId="945518355" sldId="4293"/>
            <ac:spMk id="5" creationId="{E540CCD1-3CA5-A94C-84B6-7549267A3333}"/>
          </ac:spMkLst>
        </pc:spChg>
      </pc:sldChg>
      <pc:sldChg chg="addSp delSp modSp mod ord">
        <pc:chgData name="Con Bartels" userId="8dfd0007-5c81-4708-91ed-94604e25256b" providerId="ADAL" clId="{665AA9CE-0447-4936-9C43-4AFBFDE88288}" dt="2022-11-11T15:25:46.728" v="1965" actId="1076"/>
        <pc:sldMkLst>
          <pc:docMk/>
          <pc:sldMk cId="2154596104" sldId="4295"/>
        </pc:sldMkLst>
        <pc:spChg chg="add del mod">
          <ac:chgData name="Con Bartels" userId="8dfd0007-5c81-4708-91ed-94604e25256b" providerId="ADAL" clId="{665AA9CE-0447-4936-9C43-4AFBFDE88288}" dt="2022-11-11T15:14:19.025" v="1866" actId="478"/>
          <ac:spMkLst>
            <pc:docMk/>
            <pc:sldMk cId="2154596104" sldId="4295"/>
            <ac:spMk id="3" creationId="{4283E3EC-EECD-F265-05C1-13C6756985A1}"/>
          </ac:spMkLst>
        </pc:spChg>
        <pc:spChg chg="mod">
          <ac:chgData name="Con Bartels" userId="8dfd0007-5c81-4708-91ed-94604e25256b" providerId="ADAL" clId="{665AA9CE-0447-4936-9C43-4AFBFDE88288}" dt="2022-11-11T15:24:25.900" v="1954" actId="1076"/>
          <ac:spMkLst>
            <pc:docMk/>
            <pc:sldMk cId="2154596104" sldId="4295"/>
            <ac:spMk id="4" creationId="{EDD71F70-3EBF-F24E-83D1-31D583765A5C}"/>
          </ac:spMkLst>
        </pc:spChg>
        <pc:spChg chg="mod">
          <ac:chgData name="Con Bartels" userId="8dfd0007-5c81-4708-91ed-94604e25256b" providerId="ADAL" clId="{665AA9CE-0447-4936-9C43-4AFBFDE88288}" dt="2022-11-11T15:24:45.685" v="1957" actId="113"/>
          <ac:spMkLst>
            <pc:docMk/>
            <pc:sldMk cId="2154596104" sldId="4295"/>
            <ac:spMk id="5" creationId="{3E0D8B55-7E10-8940-9079-865F2121B19F}"/>
          </ac:spMkLst>
        </pc:spChg>
        <pc:spChg chg="mod">
          <ac:chgData name="Con Bartels" userId="8dfd0007-5c81-4708-91ed-94604e25256b" providerId="ADAL" clId="{665AA9CE-0447-4936-9C43-4AFBFDE88288}" dt="2022-11-11T15:24:42.979" v="1956" actId="113"/>
          <ac:spMkLst>
            <pc:docMk/>
            <pc:sldMk cId="2154596104" sldId="4295"/>
            <ac:spMk id="6" creationId="{3A9994AF-6799-0541-992F-FFF81CEFC21E}"/>
          </ac:spMkLst>
        </pc:spChg>
        <pc:spChg chg="del">
          <ac:chgData name="Con Bartels" userId="8dfd0007-5c81-4708-91ed-94604e25256b" providerId="ADAL" clId="{665AA9CE-0447-4936-9C43-4AFBFDE88288}" dt="2022-11-11T15:14:16.619" v="1865" actId="478"/>
          <ac:spMkLst>
            <pc:docMk/>
            <pc:sldMk cId="2154596104" sldId="4295"/>
            <ac:spMk id="7" creationId="{16EA91EA-1001-4740-9852-BF2AB2B555AC}"/>
          </ac:spMkLst>
        </pc:spChg>
        <pc:spChg chg="add mod">
          <ac:chgData name="Con Bartels" userId="8dfd0007-5c81-4708-91ed-94604e25256b" providerId="ADAL" clId="{665AA9CE-0447-4936-9C43-4AFBFDE88288}" dt="2022-11-11T15:23:48.947" v="1946" actId="20577"/>
          <ac:spMkLst>
            <pc:docMk/>
            <pc:sldMk cId="2154596104" sldId="4295"/>
            <ac:spMk id="8" creationId="{FA6851B0-A31A-9BD4-D0EF-12DA9B171D53}"/>
          </ac:spMkLst>
        </pc:spChg>
        <pc:spChg chg="mod">
          <ac:chgData name="Con Bartels" userId="8dfd0007-5c81-4708-91ed-94604e25256b" providerId="ADAL" clId="{665AA9CE-0447-4936-9C43-4AFBFDE88288}" dt="2022-11-11T15:25:13.335" v="1958"/>
          <ac:spMkLst>
            <pc:docMk/>
            <pc:sldMk cId="2154596104" sldId="4295"/>
            <ac:spMk id="10" creationId="{54354AB6-A228-8342-5B81-085D7EEE8E10}"/>
          </ac:spMkLst>
        </pc:spChg>
        <pc:spChg chg="mod">
          <ac:chgData name="Con Bartels" userId="8dfd0007-5c81-4708-91ed-94604e25256b" providerId="ADAL" clId="{665AA9CE-0447-4936-9C43-4AFBFDE88288}" dt="2022-11-11T15:25:13.335" v="1958"/>
          <ac:spMkLst>
            <pc:docMk/>
            <pc:sldMk cId="2154596104" sldId="4295"/>
            <ac:spMk id="11" creationId="{518EF76A-6DBA-EB06-A94F-33B9A858F361}"/>
          </ac:spMkLst>
        </pc:spChg>
        <pc:spChg chg="mod">
          <ac:chgData name="Con Bartels" userId="8dfd0007-5c81-4708-91ed-94604e25256b" providerId="ADAL" clId="{665AA9CE-0447-4936-9C43-4AFBFDE88288}" dt="2022-11-11T15:25:13.335" v="1958"/>
          <ac:spMkLst>
            <pc:docMk/>
            <pc:sldMk cId="2154596104" sldId="4295"/>
            <ac:spMk id="12" creationId="{EFC8942D-394D-8ECE-FB19-C72598619214}"/>
          </ac:spMkLst>
        </pc:spChg>
        <pc:spChg chg="mod">
          <ac:chgData name="Con Bartels" userId="8dfd0007-5c81-4708-91ed-94604e25256b" providerId="ADAL" clId="{665AA9CE-0447-4936-9C43-4AFBFDE88288}" dt="2022-11-11T15:25:13.335" v="1958"/>
          <ac:spMkLst>
            <pc:docMk/>
            <pc:sldMk cId="2154596104" sldId="4295"/>
            <ac:spMk id="13" creationId="{DAAFC60E-2E54-95DC-10A3-059E926C3BA0}"/>
          </ac:spMkLst>
        </pc:spChg>
        <pc:spChg chg="mod">
          <ac:chgData name="Con Bartels" userId="8dfd0007-5c81-4708-91ed-94604e25256b" providerId="ADAL" clId="{665AA9CE-0447-4936-9C43-4AFBFDE88288}" dt="2022-11-11T15:25:13.335" v="1958"/>
          <ac:spMkLst>
            <pc:docMk/>
            <pc:sldMk cId="2154596104" sldId="4295"/>
            <ac:spMk id="14" creationId="{E9FD7DBF-1ECF-0976-BF4B-EEEE0C1FFD88}"/>
          </ac:spMkLst>
        </pc:spChg>
        <pc:spChg chg="mod">
          <ac:chgData name="Con Bartels" userId="8dfd0007-5c81-4708-91ed-94604e25256b" providerId="ADAL" clId="{665AA9CE-0447-4936-9C43-4AFBFDE88288}" dt="2022-11-11T15:25:13.335" v="1958"/>
          <ac:spMkLst>
            <pc:docMk/>
            <pc:sldMk cId="2154596104" sldId="4295"/>
            <ac:spMk id="15" creationId="{ECFF6CBD-7F0F-C9ED-E4C8-B0422E6D066F}"/>
          </ac:spMkLst>
        </pc:spChg>
        <pc:spChg chg="mod">
          <ac:chgData name="Con Bartels" userId="8dfd0007-5c81-4708-91ed-94604e25256b" providerId="ADAL" clId="{665AA9CE-0447-4936-9C43-4AFBFDE88288}" dt="2022-11-11T15:25:13.335" v="1958"/>
          <ac:spMkLst>
            <pc:docMk/>
            <pc:sldMk cId="2154596104" sldId="4295"/>
            <ac:spMk id="16" creationId="{33F7B59A-19D8-AE47-9403-3A4145CE2105}"/>
          </ac:spMkLst>
        </pc:spChg>
        <pc:grpChg chg="add mod">
          <ac:chgData name="Con Bartels" userId="8dfd0007-5c81-4708-91ed-94604e25256b" providerId="ADAL" clId="{665AA9CE-0447-4936-9C43-4AFBFDE88288}" dt="2022-11-11T15:25:46.728" v="1965" actId="1076"/>
          <ac:grpSpMkLst>
            <pc:docMk/>
            <pc:sldMk cId="2154596104" sldId="4295"/>
            <ac:grpSpMk id="9" creationId="{201E26C3-74D2-D319-B7DE-639EE09DF560}"/>
          </ac:grpSpMkLst>
        </pc:grpChg>
      </pc:sldChg>
      <pc:sldChg chg="modSp mod ord">
        <pc:chgData name="Con Bartels" userId="8dfd0007-5c81-4708-91ed-94604e25256b" providerId="ADAL" clId="{665AA9CE-0447-4936-9C43-4AFBFDE88288}" dt="2022-11-11T17:45:53.836" v="5136" actId="207"/>
        <pc:sldMkLst>
          <pc:docMk/>
          <pc:sldMk cId="182696595" sldId="4298"/>
        </pc:sldMkLst>
        <pc:spChg chg="mod">
          <ac:chgData name="Con Bartels" userId="8dfd0007-5c81-4708-91ed-94604e25256b" providerId="ADAL" clId="{665AA9CE-0447-4936-9C43-4AFBFDE88288}" dt="2022-11-11T13:22:52.027" v="896" actId="1076"/>
          <ac:spMkLst>
            <pc:docMk/>
            <pc:sldMk cId="182696595" sldId="4298"/>
            <ac:spMk id="4" creationId="{9357FF53-6D62-E84A-9EE6-05B9D033DC39}"/>
          </ac:spMkLst>
        </pc:spChg>
        <pc:spChg chg="mod">
          <ac:chgData name="Con Bartels" userId="8dfd0007-5c81-4708-91ed-94604e25256b" providerId="ADAL" clId="{665AA9CE-0447-4936-9C43-4AFBFDE88288}" dt="2022-11-11T17:45:53.836" v="5136" actId="207"/>
          <ac:spMkLst>
            <pc:docMk/>
            <pc:sldMk cId="182696595" sldId="4298"/>
            <ac:spMk id="5" creationId="{CF3EBDD8-ADAA-9847-8A16-A76C961076B7}"/>
          </ac:spMkLst>
        </pc:spChg>
      </pc:sldChg>
      <pc:sldChg chg="addSp modSp del mod">
        <pc:chgData name="Con Bartels" userId="8dfd0007-5c81-4708-91ed-94604e25256b" providerId="ADAL" clId="{665AA9CE-0447-4936-9C43-4AFBFDE88288}" dt="2022-11-11T21:13:01.217" v="6524" actId="47"/>
        <pc:sldMkLst>
          <pc:docMk/>
          <pc:sldMk cId="334237807" sldId="4305"/>
        </pc:sldMkLst>
        <pc:spChg chg="mod">
          <ac:chgData name="Con Bartels" userId="8dfd0007-5c81-4708-91ed-94604e25256b" providerId="ADAL" clId="{665AA9CE-0447-4936-9C43-4AFBFDE88288}" dt="2022-11-11T13:38:42.699" v="1086" actId="1076"/>
          <ac:spMkLst>
            <pc:docMk/>
            <pc:sldMk cId="334237807" sldId="4305"/>
            <ac:spMk id="3" creationId="{285FE3FE-5B3D-234A-9092-A0C847C5ECE3}"/>
          </ac:spMkLst>
        </pc:spChg>
        <pc:spChg chg="add mod">
          <ac:chgData name="Con Bartels" userId="8dfd0007-5c81-4708-91ed-94604e25256b" providerId="ADAL" clId="{665AA9CE-0447-4936-9C43-4AFBFDE88288}" dt="2022-11-11T13:39:49.213" v="1092" actId="1076"/>
          <ac:spMkLst>
            <pc:docMk/>
            <pc:sldMk cId="334237807" sldId="4305"/>
            <ac:spMk id="4" creationId="{6319983B-CB4E-C6B6-CA3C-BE9E2DC5A5D0}"/>
          </ac:spMkLst>
        </pc:spChg>
        <pc:spChg chg="mod">
          <ac:chgData name="Con Bartels" userId="8dfd0007-5c81-4708-91ed-94604e25256b" providerId="ADAL" clId="{665AA9CE-0447-4936-9C43-4AFBFDE88288}" dt="2022-11-11T13:04:25.526" v="758" actId="1076"/>
          <ac:spMkLst>
            <pc:docMk/>
            <pc:sldMk cId="334237807" sldId="4305"/>
            <ac:spMk id="5" creationId="{99D9C8E7-0DCB-5D4D-9F86-87DD54FCAF63}"/>
          </ac:spMkLst>
        </pc:spChg>
      </pc:sldChg>
      <pc:sldChg chg="addSp delSp modSp mod">
        <pc:chgData name="Con Bartels" userId="8dfd0007-5c81-4708-91ed-94604e25256b" providerId="ADAL" clId="{665AA9CE-0447-4936-9C43-4AFBFDE88288}" dt="2022-11-11T17:46:00.156" v="5137" actId="207"/>
        <pc:sldMkLst>
          <pc:docMk/>
          <pc:sldMk cId="3508810208" sldId="4307"/>
        </pc:sldMkLst>
        <pc:spChg chg="del">
          <ac:chgData name="Con Bartels" userId="8dfd0007-5c81-4708-91ed-94604e25256b" providerId="ADAL" clId="{665AA9CE-0447-4936-9C43-4AFBFDE88288}" dt="2022-11-11T13:13:50.259" v="822" actId="478"/>
          <ac:spMkLst>
            <pc:docMk/>
            <pc:sldMk cId="3508810208" sldId="4307"/>
            <ac:spMk id="2" creationId="{4883546F-5B7F-A342-89F1-B5EDCB77B6F6}"/>
          </ac:spMkLst>
        </pc:spChg>
        <pc:spChg chg="add mod">
          <ac:chgData name="Con Bartels" userId="8dfd0007-5c81-4708-91ed-94604e25256b" providerId="ADAL" clId="{665AA9CE-0447-4936-9C43-4AFBFDE88288}" dt="2022-11-11T17:46:00.156" v="5137" actId="207"/>
          <ac:spMkLst>
            <pc:docMk/>
            <pc:sldMk cId="3508810208" sldId="4307"/>
            <ac:spMk id="4" creationId="{36ABCAAF-1855-896D-3CD6-FB294B1CC5D0}"/>
          </ac:spMkLst>
        </pc:spChg>
        <pc:spChg chg="add mod">
          <ac:chgData name="Con Bartels" userId="8dfd0007-5c81-4708-91ed-94604e25256b" providerId="ADAL" clId="{665AA9CE-0447-4936-9C43-4AFBFDE88288}" dt="2022-11-11T13:15:49.521" v="870" actId="255"/>
          <ac:spMkLst>
            <pc:docMk/>
            <pc:sldMk cId="3508810208" sldId="4307"/>
            <ac:spMk id="6" creationId="{81F573A2-89EF-4DF9-E033-21A1A975FF38}"/>
          </ac:spMkLst>
        </pc:spChg>
      </pc:sldChg>
      <pc:sldChg chg="addSp delSp modSp mod ord">
        <pc:chgData name="Con Bartels" userId="8dfd0007-5c81-4708-91ed-94604e25256b" providerId="ADAL" clId="{665AA9CE-0447-4936-9C43-4AFBFDE88288}" dt="2022-11-11T13:11:37.009" v="821" actId="1076"/>
        <pc:sldMkLst>
          <pc:docMk/>
          <pc:sldMk cId="3761459698" sldId="4309"/>
        </pc:sldMkLst>
        <pc:spChg chg="add del mod">
          <ac:chgData name="Con Bartels" userId="8dfd0007-5c81-4708-91ed-94604e25256b" providerId="ADAL" clId="{665AA9CE-0447-4936-9C43-4AFBFDE88288}" dt="2022-11-11T13:08:21.902" v="807" actId="478"/>
          <ac:spMkLst>
            <pc:docMk/>
            <pc:sldMk cId="3761459698" sldId="4309"/>
            <ac:spMk id="3" creationId="{864A38DE-9E51-2FB0-B643-4F62486763C6}"/>
          </ac:spMkLst>
        </pc:spChg>
        <pc:spChg chg="mod">
          <ac:chgData name="Con Bartels" userId="8dfd0007-5c81-4708-91ed-94604e25256b" providerId="ADAL" clId="{665AA9CE-0447-4936-9C43-4AFBFDE88288}" dt="2022-11-11T13:08:38.961" v="811" actId="1076"/>
          <ac:spMkLst>
            <pc:docMk/>
            <pc:sldMk cId="3761459698" sldId="4309"/>
            <ac:spMk id="4" creationId="{25303A16-1D94-7648-8BE9-06D07F8F14ED}"/>
          </ac:spMkLst>
        </pc:spChg>
        <pc:spChg chg="del">
          <ac:chgData name="Con Bartels" userId="8dfd0007-5c81-4708-91ed-94604e25256b" providerId="ADAL" clId="{665AA9CE-0447-4936-9C43-4AFBFDE88288}" dt="2022-11-11T13:08:19.240" v="806" actId="478"/>
          <ac:spMkLst>
            <pc:docMk/>
            <pc:sldMk cId="3761459698" sldId="4309"/>
            <ac:spMk id="5" creationId="{759603C1-E8F2-8646-8D1C-AF7780F62AE9}"/>
          </ac:spMkLst>
        </pc:spChg>
        <pc:spChg chg="add mod">
          <ac:chgData name="Con Bartels" userId="8dfd0007-5c81-4708-91ed-94604e25256b" providerId="ADAL" clId="{665AA9CE-0447-4936-9C43-4AFBFDE88288}" dt="2022-11-11T13:09:27.048" v="819" actId="20577"/>
          <ac:spMkLst>
            <pc:docMk/>
            <pc:sldMk cId="3761459698" sldId="4309"/>
            <ac:spMk id="7" creationId="{7E8C81BF-08CC-A63E-26E3-2A51220BBBBF}"/>
          </ac:spMkLst>
        </pc:spChg>
        <pc:picChg chg="add mod">
          <ac:chgData name="Con Bartels" userId="8dfd0007-5c81-4708-91ed-94604e25256b" providerId="ADAL" clId="{665AA9CE-0447-4936-9C43-4AFBFDE88288}" dt="2022-11-11T13:11:37.009" v="821" actId="1076"/>
          <ac:picMkLst>
            <pc:docMk/>
            <pc:sldMk cId="3761459698" sldId="4309"/>
            <ac:picMk id="1026" creationId="{B192B962-3101-E548-3498-32D801044E9B}"/>
          </ac:picMkLst>
        </pc:picChg>
      </pc:sldChg>
      <pc:sldChg chg="modSp mod ord">
        <pc:chgData name="Con Bartels" userId="8dfd0007-5c81-4708-91ed-94604e25256b" providerId="ADAL" clId="{665AA9CE-0447-4936-9C43-4AFBFDE88288}" dt="2022-11-11T19:41:03.681" v="5798" actId="27636"/>
        <pc:sldMkLst>
          <pc:docMk/>
          <pc:sldMk cId="2231674039" sldId="4310"/>
        </pc:sldMkLst>
        <pc:spChg chg="mod">
          <ac:chgData name="Con Bartels" userId="8dfd0007-5c81-4708-91ed-94604e25256b" providerId="ADAL" clId="{665AA9CE-0447-4936-9C43-4AFBFDE88288}" dt="2022-11-11T19:41:03.681" v="5798" actId="27636"/>
          <ac:spMkLst>
            <pc:docMk/>
            <pc:sldMk cId="2231674039" sldId="4310"/>
            <ac:spMk id="4" creationId="{298CF8AF-D3E1-F240-8EFB-EA834F8C10CF}"/>
          </ac:spMkLst>
        </pc:spChg>
      </pc:sldChg>
      <pc:sldChg chg="addSp delSp modSp mod ord">
        <pc:chgData name="Con Bartels" userId="8dfd0007-5c81-4708-91ed-94604e25256b" providerId="ADAL" clId="{665AA9CE-0447-4936-9C43-4AFBFDE88288}" dt="2022-11-11T17:44:30.525" v="5119" actId="20577"/>
        <pc:sldMkLst>
          <pc:docMk/>
          <pc:sldMk cId="1786710346" sldId="4311"/>
        </pc:sldMkLst>
        <pc:spChg chg="add del mod">
          <ac:chgData name="Con Bartels" userId="8dfd0007-5c81-4708-91ed-94604e25256b" providerId="ADAL" clId="{665AA9CE-0447-4936-9C43-4AFBFDE88288}" dt="2022-11-11T13:40:58.297" v="1104" actId="478"/>
          <ac:spMkLst>
            <pc:docMk/>
            <pc:sldMk cId="1786710346" sldId="4311"/>
            <ac:spMk id="3" creationId="{8AEC8CAE-1202-70A6-DEC2-0AA26D621F7A}"/>
          </ac:spMkLst>
        </pc:spChg>
        <pc:spChg chg="del">
          <ac:chgData name="Con Bartels" userId="8dfd0007-5c81-4708-91ed-94604e25256b" providerId="ADAL" clId="{665AA9CE-0447-4936-9C43-4AFBFDE88288}" dt="2022-11-11T13:41:01.751" v="1105" actId="478"/>
          <ac:spMkLst>
            <pc:docMk/>
            <pc:sldMk cId="1786710346" sldId="4311"/>
            <ac:spMk id="4" creationId="{2C2E5863-95AC-1F45-BCC2-EA4CECAB2772}"/>
          </ac:spMkLst>
        </pc:spChg>
        <pc:spChg chg="del mod">
          <ac:chgData name="Con Bartels" userId="8dfd0007-5c81-4708-91ed-94604e25256b" providerId="ADAL" clId="{665AA9CE-0447-4936-9C43-4AFBFDE88288}" dt="2022-11-11T13:41:04.844" v="1108" actId="478"/>
          <ac:spMkLst>
            <pc:docMk/>
            <pc:sldMk cId="1786710346" sldId="4311"/>
            <ac:spMk id="5" creationId="{4DB3B36A-8BBF-E84A-AB95-0FD576309410}"/>
          </ac:spMkLst>
        </pc:spChg>
        <pc:spChg chg="del mod">
          <ac:chgData name="Con Bartels" userId="8dfd0007-5c81-4708-91ed-94604e25256b" providerId="ADAL" clId="{665AA9CE-0447-4936-9C43-4AFBFDE88288}" dt="2022-11-11T13:41:09.103" v="1111" actId="478"/>
          <ac:spMkLst>
            <pc:docMk/>
            <pc:sldMk cId="1786710346" sldId="4311"/>
            <ac:spMk id="6" creationId="{7B413F0C-3612-6343-98D0-7C5AA118D575}"/>
          </ac:spMkLst>
        </pc:spChg>
        <pc:spChg chg="add del mod">
          <ac:chgData name="Con Bartels" userId="8dfd0007-5c81-4708-91ed-94604e25256b" providerId="ADAL" clId="{665AA9CE-0447-4936-9C43-4AFBFDE88288}" dt="2022-11-11T17:44:30.525" v="5119" actId="20577"/>
          <ac:spMkLst>
            <pc:docMk/>
            <pc:sldMk cId="1786710346" sldId="4311"/>
            <ac:spMk id="7" creationId="{93614E25-4C69-6049-85FD-AD1A0E84F837}"/>
          </ac:spMkLst>
        </pc:spChg>
        <pc:spChg chg="add del mod">
          <ac:chgData name="Con Bartels" userId="8dfd0007-5c81-4708-91ed-94604e25256b" providerId="ADAL" clId="{665AA9CE-0447-4936-9C43-4AFBFDE88288}" dt="2022-11-11T13:41:03.143" v="1106" actId="478"/>
          <ac:spMkLst>
            <pc:docMk/>
            <pc:sldMk cId="1786710346" sldId="4311"/>
            <ac:spMk id="9" creationId="{01295825-742C-8BB2-41CD-9E517CE4DD9D}"/>
          </ac:spMkLst>
        </pc:spChg>
        <pc:spChg chg="add del mod">
          <ac:chgData name="Con Bartels" userId="8dfd0007-5c81-4708-91ed-94604e25256b" providerId="ADAL" clId="{665AA9CE-0447-4936-9C43-4AFBFDE88288}" dt="2022-11-11T13:41:07.294" v="1110" actId="478"/>
          <ac:spMkLst>
            <pc:docMk/>
            <pc:sldMk cId="1786710346" sldId="4311"/>
            <ac:spMk id="11" creationId="{F56C2F07-A807-F9E5-AC82-2344B7711A09}"/>
          </ac:spMkLst>
        </pc:spChg>
        <pc:picChg chg="add mod">
          <ac:chgData name="Con Bartels" userId="8dfd0007-5c81-4708-91ed-94604e25256b" providerId="ADAL" clId="{665AA9CE-0447-4936-9C43-4AFBFDE88288}" dt="2022-11-11T13:42:24.374" v="1155" actId="1076"/>
          <ac:picMkLst>
            <pc:docMk/>
            <pc:sldMk cId="1786710346" sldId="4311"/>
            <ac:picMk id="2050" creationId="{14C35968-C0F2-A032-FF27-A85AA9ED72E0}"/>
          </ac:picMkLst>
        </pc:picChg>
      </pc:sldChg>
      <pc:sldChg chg="modSp mod">
        <pc:chgData name="Con Bartels" userId="8dfd0007-5c81-4708-91ed-94604e25256b" providerId="ADAL" clId="{665AA9CE-0447-4936-9C43-4AFBFDE88288}" dt="2022-11-11T21:12:58.423" v="6523" actId="1076"/>
        <pc:sldMkLst>
          <pc:docMk/>
          <pc:sldMk cId="1221365121" sldId="4331"/>
        </pc:sldMkLst>
        <pc:spChg chg="mod">
          <ac:chgData name="Con Bartels" userId="8dfd0007-5c81-4708-91ed-94604e25256b" providerId="ADAL" clId="{665AA9CE-0447-4936-9C43-4AFBFDE88288}" dt="2022-11-11T21:12:58.423" v="6523" actId="1076"/>
          <ac:spMkLst>
            <pc:docMk/>
            <pc:sldMk cId="1221365121" sldId="4331"/>
            <ac:spMk id="2" creationId="{A2DA37E9-726C-7D7B-7C2D-06470A310B36}"/>
          </ac:spMkLst>
        </pc:spChg>
      </pc:sldChg>
      <pc:sldChg chg="modSp add mod">
        <pc:chgData name="Con Bartels" userId="8dfd0007-5c81-4708-91ed-94604e25256b" providerId="ADAL" clId="{665AA9CE-0447-4936-9C43-4AFBFDE88288}" dt="2022-11-11T17:44:39.743" v="5121" actId="20577"/>
        <pc:sldMkLst>
          <pc:docMk/>
          <pc:sldMk cId="1732096797" sldId="4405"/>
        </pc:sldMkLst>
        <pc:spChg chg="mod">
          <ac:chgData name="Con Bartels" userId="8dfd0007-5c81-4708-91ed-94604e25256b" providerId="ADAL" clId="{665AA9CE-0447-4936-9C43-4AFBFDE88288}" dt="2022-11-11T13:29:43.745" v="938" actId="5793"/>
          <ac:spMkLst>
            <pc:docMk/>
            <pc:sldMk cId="1732096797" sldId="4405"/>
            <ac:spMk id="4" creationId="{9357FF53-6D62-E84A-9EE6-05B9D033DC39}"/>
          </ac:spMkLst>
        </pc:spChg>
        <pc:spChg chg="mod">
          <ac:chgData name="Con Bartels" userId="8dfd0007-5c81-4708-91ed-94604e25256b" providerId="ADAL" clId="{665AA9CE-0447-4936-9C43-4AFBFDE88288}" dt="2022-11-11T17:44:39.743" v="5121" actId="20577"/>
          <ac:spMkLst>
            <pc:docMk/>
            <pc:sldMk cId="1732096797" sldId="4405"/>
            <ac:spMk id="5" creationId="{CF3EBDD8-ADAA-9847-8A16-A76C961076B7}"/>
          </ac:spMkLst>
        </pc:spChg>
      </pc:sldChg>
      <pc:sldChg chg="modSp add mod">
        <pc:chgData name="Con Bartels" userId="8dfd0007-5c81-4708-91ed-94604e25256b" providerId="ADAL" clId="{665AA9CE-0447-4936-9C43-4AFBFDE88288}" dt="2022-11-11T13:33:26.822" v="1042" actId="1076"/>
        <pc:sldMkLst>
          <pc:docMk/>
          <pc:sldMk cId="977554857" sldId="4406"/>
        </pc:sldMkLst>
        <pc:spChg chg="mod">
          <ac:chgData name="Con Bartels" userId="8dfd0007-5c81-4708-91ed-94604e25256b" providerId="ADAL" clId="{665AA9CE-0447-4936-9C43-4AFBFDE88288}" dt="2022-11-11T13:32:35.003" v="1032" actId="207"/>
          <ac:spMkLst>
            <pc:docMk/>
            <pc:sldMk cId="977554857" sldId="4406"/>
            <ac:spMk id="4" creationId="{9357FF53-6D62-E84A-9EE6-05B9D033DC39}"/>
          </ac:spMkLst>
        </pc:spChg>
        <pc:spChg chg="mod">
          <ac:chgData name="Con Bartels" userId="8dfd0007-5c81-4708-91ed-94604e25256b" providerId="ADAL" clId="{665AA9CE-0447-4936-9C43-4AFBFDE88288}" dt="2022-11-11T13:33:26.822" v="1042" actId="1076"/>
          <ac:spMkLst>
            <pc:docMk/>
            <pc:sldMk cId="977554857" sldId="4406"/>
            <ac:spMk id="5" creationId="{CF3EBDD8-ADAA-9847-8A16-A76C961076B7}"/>
          </ac:spMkLst>
        </pc:spChg>
      </pc:sldChg>
      <pc:sldChg chg="modSp add del mod">
        <pc:chgData name="Con Bartels" userId="8dfd0007-5c81-4708-91ed-94604e25256b" providerId="ADAL" clId="{665AA9CE-0447-4936-9C43-4AFBFDE88288}" dt="2022-11-11T14:04:06.745" v="1207" actId="2696"/>
        <pc:sldMkLst>
          <pc:docMk/>
          <pc:sldMk cId="3044999333" sldId="4407"/>
        </pc:sldMkLst>
        <pc:spChg chg="mod">
          <ac:chgData name="Con Bartels" userId="8dfd0007-5c81-4708-91ed-94604e25256b" providerId="ADAL" clId="{665AA9CE-0447-4936-9C43-4AFBFDE88288}" dt="2022-11-11T13:36:02.679" v="1085" actId="20577"/>
          <ac:spMkLst>
            <pc:docMk/>
            <pc:sldMk cId="3044999333" sldId="4407"/>
            <ac:spMk id="4" creationId="{9357FF53-6D62-E84A-9EE6-05B9D033DC39}"/>
          </ac:spMkLst>
        </pc:spChg>
        <pc:spChg chg="mod">
          <ac:chgData name="Con Bartels" userId="8dfd0007-5c81-4708-91ed-94604e25256b" providerId="ADAL" clId="{665AA9CE-0447-4936-9C43-4AFBFDE88288}" dt="2022-11-11T13:35:51.782" v="1080" actId="27636"/>
          <ac:spMkLst>
            <pc:docMk/>
            <pc:sldMk cId="3044999333" sldId="4407"/>
            <ac:spMk id="5" creationId="{CF3EBDD8-ADAA-9847-8A16-A76C961076B7}"/>
          </ac:spMkLst>
        </pc:spChg>
      </pc:sldChg>
      <pc:sldChg chg="addSp delSp modSp add mod ord">
        <pc:chgData name="Con Bartels" userId="8dfd0007-5c81-4708-91ed-94604e25256b" providerId="ADAL" clId="{665AA9CE-0447-4936-9C43-4AFBFDE88288}" dt="2022-11-11T17:37:43.113" v="5076" actId="20577"/>
        <pc:sldMkLst>
          <pc:docMk/>
          <pc:sldMk cId="1856694472" sldId="4409"/>
        </pc:sldMkLst>
        <pc:spChg chg="add mod">
          <ac:chgData name="Con Bartels" userId="8dfd0007-5c81-4708-91ed-94604e25256b" providerId="ADAL" clId="{665AA9CE-0447-4936-9C43-4AFBFDE88288}" dt="2022-11-11T15:13:23.685" v="1861" actId="1076"/>
          <ac:spMkLst>
            <pc:docMk/>
            <pc:sldMk cId="1856694472" sldId="4409"/>
            <ac:spMk id="2" creationId="{A0858079-D413-A614-C27A-F097F38D47DF}"/>
          </ac:spMkLst>
        </pc:spChg>
        <pc:spChg chg="add mod">
          <ac:chgData name="Con Bartels" userId="8dfd0007-5c81-4708-91ed-94604e25256b" providerId="ADAL" clId="{665AA9CE-0447-4936-9C43-4AFBFDE88288}" dt="2022-11-11T15:13:23.685" v="1861" actId="1076"/>
          <ac:spMkLst>
            <pc:docMk/>
            <pc:sldMk cId="1856694472" sldId="4409"/>
            <ac:spMk id="3" creationId="{E9E57921-A563-366C-7F70-B73304BADB83}"/>
          </ac:spMkLst>
        </pc:spChg>
        <pc:spChg chg="mod">
          <ac:chgData name="Con Bartels" userId="8dfd0007-5c81-4708-91ed-94604e25256b" providerId="ADAL" clId="{665AA9CE-0447-4936-9C43-4AFBFDE88288}" dt="2022-11-11T17:37:43.113" v="5076" actId="20577"/>
          <ac:spMkLst>
            <pc:docMk/>
            <pc:sldMk cId="1856694472" sldId="4409"/>
            <ac:spMk id="4" creationId="{9357FF53-6D62-E84A-9EE6-05B9D033DC39}"/>
          </ac:spMkLst>
        </pc:spChg>
        <pc:spChg chg="del mod">
          <ac:chgData name="Con Bartels" userId="8dfd0007-5c81-4708-91ed-94604e25256b" providerId="ADAL" clId="{665AA9CE-0447-4936-9C43-4AFBFDE88288}" dt="2022-11-11T14:07:59.068" v="1228" actId="478"/>
          <ac:spMkLst>
            <pc:docMk/>
            <pc:sldMk cId="1856694472" sldId="4409"/>
            <ac:spMk id="5" creationId="{CF3EBDD8-ADAA-9847-8A16-A76C961076B7}"/>
          </ac:spMkLst>
        </pc:spChg>
        <pc:spChg chg="add mod">
          <ac:chgData name="Con Bartels" userId="8dfd0007-5c81-4708-91ed-94604e25256b" providerId="ADAL" clId="{665AA9CE-0447-4936-9C43-4AFBFDE88288}" dt="2022-11-11T15:13:23.685" v="1861" actId="1076"/>
          <ac:spMkLst>
            <pc:docMk/>
            <pc:sldMk cId="1856694472" sldId="4409"/>
            <ac:spMk id="6" creationId="{A033F9AE-2C79-1D4B-E693-F3E759812957}"/>
          </ac:spMkLst>
        </pc:spChg>
        <pc:spChg chg="add mod">
          <ac:chgData name="Con Bartels" userId="8dfd0007-5c81-4708-91ed-94604e25256b" providerId="ADAL" clId="{665AA9CE-0447-4936-9C43-4AFBFDE88288}" dt="2022-11-11T15:13:23.685" v="1861" actId="1076"/>
          <ac:spMkLst>
            <pc:docMk/>
            <pc:sldMk cId="1856694472" sldId="4409"/>
            <ac:spMk id="7" creationId="{46C9E1C5-B4B5-9445-2A30-79D5CA00DC6B}"/>
          </ac:spMkLst>
        </pc:spChg>
        <pc:spChg chg="add mod">
          <ac:chgData name="Con Bartels" userId="8dfd0007-5c81-4708-91ed-94604e25256b" providerId="ADAL" clId="{665AA9CE-0447-4936-9C43-4AFBFDE88288}" dt="2022-11-11T15:13:41.181" v="1862" actId="207"/>
          <ac:spMkLst>
            <pc:docMk/>
            <pc:sldMk cId="1856694472" sldId="4409"/>
            <ac:spMk id="9" creationId="{4DFEC98D-AEB7-5EF8-43A2-1ABA93E4E8D7}"/>
          </ac:spMkLst>
        </pc:spChg>
        <pc:spChg chg="add mod">
          <ac:chgData name="Con Bartels" userId="8dfd0007-5c81-4708-91ed-94604e25256b" providerId="ADAL" clId="{665AA9CE-0447-4936-9C43-4AFBFDE88288}" dt="2022-11-11T15:13:41.181" v="1862" actId="207"/>
          <ac:spMkLst>
            <pc:docMk/>
            <pc:sldMk cId="1856694472" sldId="4409"/>
            <ac:spMk id="11" creationId="{7163A4B8-D6DE-E62B-8107-C43A11CC5C40}"/>
          </ac:spMkLst>
        </pc:spChg>
        <pc:spChg chg="add mod">
          <ac:chgData name="Con Bartels" userId="8dfd0007-5c81-4708-91ed-94604e25256b" providerId="ADAL" clId="{665AA9CE-0447-4936-9C43-4AFBFDE88288}" dt="2022-11-11T15:13:41.181" v="1862" actId="207"/>
          <ac:spMkLst>
            <pc:docMk/>
            <pc:sldMk cId="1856694472" sldId="4409"/>
            <ac:spMk id="13" creationId="{CE5A9C4E-C39A-6287-5B68-B89A6E5F0E13}"/>
          </ac:spMkLst>
        </pc:spChg>
        <pc:spChg chg="add mod">
          <ac:chgData name="Con Bartels" userId="8dfd0007-5c81-4708-91ed-94604e25256b" providerId="ADAL" clId="{665AA9CE-0447-4936-9C43-4AFBFDE88288}" dt="2022-11-11T15:13:41.181" v="1862" actId="207"/>
          <ac:spMkLst>
            <pc:docMk/>
            <pc:sldMk cId="1856694472" sldId="4409"/>
            <ac:spMk id="15" creationId="{04BF1108-63AB-EF7B-1CC8-E1AEDAE8E38E}"/>
          </ac:spMkLst>
        </pc:spChg>
      </pc:sldChg>
      <pc:sldChg chg="addSp delSp modSp add mod ord">
        <pc:chgData name="Con Bartels" userId="8dfd0007-5c81-4708-91ed-94604e25256b" providerId="ADAL" clId="{665AA9CE-0447-4936-9C43-4AFBFDE88288}" dt="2022-11-11T17:35:36.555" v="5006" actId="20577"/>
        <pc:sldMkLst>
          <pc:docMk/>
          <pc:sldMk cId="4181541036" sldId="4410"/>
        </pc:sldMkLst>
        <pc:spChg chg="del">
          <ac:chgData name="Con Bartels" userId="8dfd0007-5c81-4708-91ed-94604e25256b" providerId="ADAL" clId="{665AA9CE-0447-4936-9C43-4AFBFDE88288}" dt="2022-11-11T14:37:24.406" v="1673" actId="478"/>
          <ac:spMkLst>
            <pc:docMk/>
            <pc:sldMk cId="4181541036" sldId="4410"/>
            <ac:spMk id="2" creationId="{A0858079-D413-A614-C27A-F097F38D47DF}"/>
          </ac:spMkLst>
        </pc:spChg>
        <pc:spChg chg="del">
          <ac:chgData name="Con Bartels" userId="8dfd0007-5c81-4708-91ed-94604e25256b" providerId="ADAL" clId="{665AA9CE-0447-4936-9C43-4AFBFDE88288}" dt="2022-11-11T14:37:24.406" v="1673" actId="478"/>
          <ac:spMkLst>
            <pc:docMk/>
            <pc:sldMk cId="4181541036" sldId="4410"/>
            <ac:spMk id="3" creationId="{E9E57921-A563-366C-7F70-B73304BADB83}"/>
          </ac:spMkLst>
        </pc:spChg>
        <pc:spChg chg="mod">
          <ac:chgData name="Con Bartels" userId="8dfd0007-5c81-4708-91ed-94604e25256b" providerId="ADAL" clId="{665AA9CE-0447-4936-9C43-4AFBFDE88288}" dt="2022-11-11T14:37:14.738" v="1672" actId="20577"/>
          <ac:spMkLst>
            <pc:docMk/>
            <pc:sldMk cId="4181541036" sldId="4410"/>
            <ac:spMk id="4" creationId="{9357FF53-6D62-E84A-9EE6-05B9D033DC39}"/>
          </ac:spMkLst>
        </pc:spChg>
        <pc:spChg chg="del">
          <ac:chgData name="Con Bartels" userId="8dfd0007-5c81-4708-91ed-94604e25256b" providerId="ADAL" clId="{665AA9CE-0447-4936-9C43-4AFBFDE88288}" dt="2022-11-11T14:37:24.406" v="1673" actId="478"/>
          <ac:spMkLst>
            <pc:docMk/>
            <pc:sldMk cId="4181541036" sldId="4410"/>
            <ac:spMk id="6" creationId="{A033F9AE-2C79-1D4B-E693-F3E759812957}"/>
          </ac:spMkLst>
        </pc:spChg>
        <pc:spChg chg="del">
          <ac:chgData name="Con Bartels" userId="8dfd0007-5c81-4708-91ed-94604e25256b" providerId="ADAL" clId="{665AA9CE-0447-4936-9C43-4AFBFDE88288}" dt="2022-11-11T14:37:24.406" v="1673" actId="478"/>
          <ac:spMkLst>
            <pc:docMk/>
            <pc:sldMk cId="4181541036" sldId="4410"/>
            <ac:spMk id="7" creationId="{46C9E1C5-B4B5-9445-2A30-79D5CA00DC6B}"/>
          </ac:spMkLst>
        </pc:spChg>
        <pc:spChg chg="del">
          <ac:chgData name="Con Bartels" userId="8dfd0007-5c81-4708-91ed-94604e25256b" providerId="ADAL" clId="{665AA9CE-0447-4936-9C43-4AFBFDE88288}" dt="2022-11-11T14:37:24.406" v="1673" actId="478"/>
          <ac:spMkLst>
            <pc:docMk/>
            <pc:sldMk cId="4181541036" sldId="4410"/>
            <ac:spMk id="9" creationId="{4DFEC98D-AEB7-5EF8-43A2-1ABA93E4E8D7}"/>
          </ac:spMkLst>
        </pc:spChg>
        <pc:spChg chg="add del mod">
          <ac:chgData name="Con Bartels" userId="8dfd0007-5c81-4708-91ed-94604e25256b" providerId="ADAL" clId="{665AA9CE-0447-4936-9C43-4AFBFDE88288}" dt="2022-11-11T17:29:12.022" v="4391"/>
          <ac:spMkLst>
            <pc:docMk/>
            <pc:sldMk cId="4181541036" sldId="4410"/>
            <ac:spMk id="10" creationId="{7F04023A-EF04-6304-19BC-8008D8A9104B}"/>
          </ac:spMkLst>
        </pc:spChg>
        <pc:spChg chg="del">
          <ac:chgData name="Con Bartels" userId="8dfd0007-5c81-4708-91ed-94604e25256b" providerId="ADAL" clId="{665AA9CE-0447-4936-9C43-4AFBFDE88288}" dt="2022-11-11T14:37:24.406" v="1673" actId="478"/>
          <ac:spMkLst>
            <pc:docMk/>
            <pc:sldMk cId="4181541036" sldId="4410"/>
            <ac:spMk id="11" creationId="{7163A4B8-D6DE-E62B-8107-C43A11CC5C40}"/>
          </ac:spMkLst>
        </pc:spChg>
        <pc:spChg chg="add mod">
          <ac:chgData name="Con Bartels" userId="8dfd0007-5c81-4708-91ed-94604e25256b" providerId="ADAL" clId="{665AA9CE-0447-4936-9C43-4AFBFDE88288}" dt="2022-11-11T17:35:36.555" v="5006" actId="20577"/>
          <ac:spMkLst>
            <pc:docMk/>
            <pc:sldMk cId="4181541036" sldId="4410"/>
            <ac:spMk id="12" creationId="{E50C7146-AA63-E4A2-ECA9-EAECED8B558C}"/>
          </ac:spMkLst>
        </pc:spChg>
        <pc:spChg chg="del">
          <ac:chgData name="Con Bartels" userId="8dfd0007-5c81-4708-91ed-94604e25256b" providerId="ADAL" clId="{665AA9CE-0447-4936-9C43-4AFBFDE88288}" dt="2022-11-11T14:37:24.406" v="1673" actId="478"/>
          <ac:spMkLst>
            <pc:docMk/>
            <pc:sldMk cId="4181541036" sldId="4410"/>
            <ac:spMk id="13" creationId="{CE5A9C4E-C39A-6287-5B68-B89A6E5F0E13}"/>
          </ac:spMkLst>
        </pc:spChg>
        <pc:spChg chg="del">
          <ac:chgData name="Con Bartels" userId="8dfd0007-5c81-4708-91ed-94604e25256b" providerId="ADAL" clId="{665AA9CE-0447-4936-9C43-4AFBFDE88288}" dt="2022-11-11T14:37:24.406" v="1673" actId="478"/>
          <ac:spMkLst>
            <pc:docMk/>
            <pc:sldMk cId="4181541036" sldId="4410"/>
            <ac:spMk id="15" creationId="{04BF1108-63AB-EF7B-1CC8-E1AEDAE8E38E}"/>
          </ac:spMkLst>
        </pc:spChg>
        <pc:picChg chg="add mod modCrop">
          <ac:chgData name="Con Bartels" userId="8dfd0007-5c81-4708-91ed-94604e25256b" providerId="ADAL" clId="{665AA9CE-0447-4936-9C43-4AFBFDE88288}" dt="2022-11-11T17:28:52.455" v="4388" actId="1076"/>
          <ac:picMkLst>
            <pc:docMk/>
            <pc:sldMk cId="4181541036" sldId="4410"/>
            <ac:picMk id="8" creationId="{3DCD35FF-8162-ABB2-7728-37A159EB215C}"/>
          </ac:picMkLst>
        </pc:picChg>
      </pc:sldChg>
      <pc:sldChg chg="addSp delSp modSp add mod">
        <pc:chgData name="Con Bartels" userId="8dfd0007-5c81-4708-91ed-94604e25256b" providerId="ADAL" clId="{665AA9CE-0447-4936-9C43-4AFBFDE88288}" dt="2022-11-11T15:04:35.239" v="1805" actId="20577"/>
        <pc:sldMkLst>
          <pc:docMk/>
          <pc:sldMk cId="4001217085" sldId="4411"/>
        </pc:sldMkLst>
        <pc:spChg chg="add mod">
          <ac:chgData name="Con Bartels" userId="8dfd0007-5c81-4708-91ed-94604e25256b" providerId="ADAL" clId="{665AA9CE-0447-4936-9C43-4AFBFDE88288}" dt="2022-11-11T15:04:35.239" v="1805" actId="20577"/>
          <ac:spMkLst>
            <pc:docMk/>
            <pc:sldMk cId="4001217085" sldId="4411"/>
            <ac:spMk id="3" creationId="{063DCFA0-7067-22A2-B531-EA18661CA524}"/>
          </ac:spMkLst>
        </pc:spChg>
        <pc:spChg chg="mod">
          <ac:chgData name="Con Bartels" userId="8dfd0007-5c81-4708-91ed-94604e25256b" providerId="ADAL" clId="{665AA9CE-0447-4936-9C43-4AFBFDE88288}" dt="2022-11-11T14:59:49.502" v="1766" actId="20577"/>
          <ac:spMkLst>
            <pc:docMk/>
            <pc:sldMk cId="4001217085" sldId="4411"/>
            <ac:spMk id="4" creationId="{9357FF53-6D62-E84A-9EE6-05B9D033DC39}"/>
          </ac:spMkLst>
        </pc:spChg>
        <pc:picChg chg="del">
          <ac:chgData name="Con Bartels" userId="8dfd0007-5c81-4708-91ed-94604e25256b" providerId="ADAL" clId="{665AA9CE-0447-4936-9C43-4AFBFDE88288}" dt="2022-11-11T14:57:47.392" v="1702" actId="478"/>
          <ac:picMkLst>
            <pc:docMk/>
            <pc:sldMk cId="4001217085" sldId="4411"/>
            <ac:picMk id="8" creationId="{3DCD35FF-8162-ABB2-7728-37A159EB215C}"/>
          </ac:picMkLst>
        </pc:picChg>
      </pc:sldChg>
      <pc:sldChg chg="addSp delSp modSp add del mod ord">
        <pc:chgData name="Con Bartels" userId="8dfd0007-5c81-4708-91ed-94604e25256b" providerId="ADAL" clId="{665AA9CE-0447-4936-9C43-4AFBFDE88288}" dt="2022-11-11T14:56:11.755" v="1699" actId="2696"/>
        <pc:sldMkLst>
          <pc:docMk/>
          <pc:sldMk cId="4089441137" sldId="4411"/>
        </pc:sldMkLst>
        <pc:spChg chg="add del mod">
          <ac:chgData name="Con Bartels" userId="8dfd0007-5c81-4708-91ed-94604e25256b" providerId="ADAL" clId="{665AA9CE-0447-4936-9C43-4AFBFDE88288}" dt="2022-11-11T14:55:46.587" v="1682" actId="478"/>
          <ac:spMkLst>
            <pc:docMk/>
            <pc:sldMk cId="4089441137" sldId="4411"/>
            <ac:spMk id="3" creationId="{5C99CC4E-F601-8AC1-1D1F-E2B1620955BF}"/>
          </ac:spMkLst>
        </pc:spChg>
        <pc:spChg chg="mod">
          <ac:chgData name="Con Bartels" userId="8dfd0007-5c81-4708-91ed-94604e25256b" providerId="ADAL" clId="{665AA9CE-0447-4936-9C43-4AFBFDE88288}" dt="2022-11-11T14:55:54.001" v="1698" actId="20577"/>
          <ac:spMkLst>
            <pc:docMk/>
            <pc:sldMk cId="4089441137" sldId="4411"/>
            <ac:spMk id="4" creationId="{F98FAC07-5647-0B4B-AD26-E78E3A698A1E}"/>
          </ac:spMkLst>
        </pc:spChg>
        <pc:spChg chg="del">
          <ac:chgData name="Con Bartels" userId="8dfd0007-5c81-4708-91ed-94604e25256b" providerId="ADAL" clId="{665AA9CE-0447-4936-9C43-4AFBFDE88288}" dt="2022-11-11T14:55:43.801" v="1681" actId="478"/>
          <ac:spMkLst>
            <pc:docMk/>
            <pc:sldMk cId="4089441137" sldId="4411"/>
            <ac:spMk id="5" creationId="{430A4C18-0205-DC4A-91BE-E2303B132108}"/>
          </ac:spMkLst>
        </pc:spChg>
      </pc:sldChg>
      <pc:sldChg chg="modSp add mod">
        <pc:chgData name="Con Bartels" userId="8dfd0007-5c81-4708-91ed-94604e25256b" providerId="ADAL" clId="{665AA9CE-0447-4936-9C43-4AFBFDE88288}" dt="2022-11-11T15:06:32.333" v="1860" actId="20577"/>
        <pc:sldMkLst>
          <pc:docMk/>
          <pc:sldMk cId="671853912" sldId="4414"/>
        </pc:sldMkLst>
        <pc:spChg chg="mod">
          <ac:chgData name="Con Bartels" userId="8dfd0007-5c81-4708-91ed-94604e25256b" providerId="ADAL" clId="{665AA9CE-0447-4936-9C43-4AFBFDE88288}" dt="2022-11-11T15:06:32.333" v="1860" actId="20577"/>
          <ac:spMkLst>
            <pc:docMk/>
            <pc:sldMk cId="671853912" sldId="4414"/>
            <ac:spMk id="3" creationId="{063DCFA0-7067-22A2-B531-EA18661CA524}"/>
          </ac:spMkLst>
        </pc:spChg>
      </pc:sldChg>
      <pc:sldChg chg="addSp delSp modSp add mod ord">
        <pc:chgData name="Con Bartels" userId="8dfd0007-5c81-4708-91ed-94604e25256b" providerId="ADAL" clId="{665AA9CE-0447-4936-9C43-4AFBFDE88288}" dt="2022-11-11T16:00:34.082" v="2246" actId="255"/>
        <pc:sldMkLst>
          <pc:docMk/>
          <pc:sldMk cId="569400637" sldId="4418"/>
        </pc:sldMkLst>
        <pc:spChg chg="del">
          <ac:chgData name="Con Bartels" userId="8dfd0007-5c81-4708-91ed-94604e25256b" providerId="ADAL" clId="{665AA9CE-0447-4936-9C43-4AFBFDE88288}" dt="2022-11-11T15:46:25.433" v="2062" actId="478"/>
          <ac:spMkLst>
            <pc:docMk/>
            <pc:sldMk cId="569400637" sldId="4418"/>
            <ac:spMk id="3" creationId="{285FE3FE-5B3D-234A-9092-A0C847C5ECE3}"/>
          </ac:spMkLst>
        </pc:spChg>
        <pc:spChg chg="del mod">
          <ac:chgData name="Con Bartels" userId="8dfd0007-5c81-4708-91ed-94604e25256b" providerId="ADAL" clId="{665AA9CE-0447-4936-9C43-4AFBFDE88288}" dt="2022-11-11T15:54:05.016" v="2201"/>
          <ac:spMkLst>
            <pc:docMk/>
            <pc:sldMk cId="569400637" sldId="4418"/>
            <ac:spMk id="4" creationId="{6319983B-CB4E-C6B6-CA3C-BE9E2DC5A5D0}"/>
          </ac:spMkLst>
        </pc:spChg>
        <pc:spChg chg="mod">
          <ac:chgData name="Con Bartels" userId="8dfd0007-5c81-4708-91ed-94604e25256b" providerId="ADAL" clId="{665AA9CE-0447-4936-9C43-4AFBFDE88288}" dt="2022-11-11T15:54:04.498" v="2199" actId="1076"/>
          <ac:spMkLst>
            <pc:docMk/>
            <pc:sldMk cId="569400637" sldId="4418"/>
            <ac:spMk id="5" creationId="{99D9C8E7-0DCB-5D4D-9F86-87DD54FCAF63}"/>
          </ac:spMkLst>
        </pc:spChg>
        <pc:spChg chg="add del mod">
          <ac:chgData name="Con Bartels" userId="8dfd0007-5c81-4708-91ed-94604e25256b" providerId="ADAL" clId="{665AA9CE-0447-4936-9C43-4AFBFDE88288}" dt="2022-11-11T15:46:37.586" v="2063" actId="478"/>
          <ac:spMkLst>
            <pc:docMk/>
            <pc:sldMk cId="569400637" sldId="4418"/>
            <ac:spMk id="6" creationId="{8175DDCF-6BAC-660E-F85F-49AC57937ECF}"/>
          </ac:spMkLst>
        </pc:spChg>
        <pc:spChg chg="add mod">
          <ac:chgData name="Con Bartels" userId="8dfd0007-5c81-4708-91ed-94604e25256b" providerId="ADAL" clId="{665AA9CE-0447-4936-9C43-4AFBFDE88288}" dt="2022-11-11T16:00:34.082" v="2246" actId="255"/>
          <ac:spMkLst>
            <pc:docMk/>
            <pc:sldMk cId="569400637" sldId="4418"/>
            <ac:spMk id="8" creationId="{EBE023E0-C9BC-A0B3-B4FB-9750C4803565}"/>
          </ac:spMkLst>
        </pc:spChg>
        <pc:picChg chg="add del mod">
          <ac:chgData name="Con Bartels" userId="8dfd0007-5c81-4708-91ed-94604e25256b" providerId="ADAL" clId="{665AA9CE-0447-4936-9C43-4AFBFDE88288}" dt="2022-11-11T15:54:40.849" v="2206" actId="478"/>
          <ac:picMkLst>
            <pc:docMk/>
            <pc:sldMk cId="569400637" sldId="4418"/>
            <ac:picMk id="3074" creationId="{029B76D7-8637-FF02-B845-0F64B9A7B224}"/>
          </ac:picMkLst>
        </pc:picChg>
        <pc:picChg chg="add mod">
          <ac:chgData name="Con Bartels" userId="8dfd0007-5c81-4708-91ed-94604e25256b" providerId="ADAL" clId="{665AA9CE-0447-4936-9C43-4AFBFDE88288}" dt="2022-11-11T15:59:31.693" v="2214" actId="1076"/>
          <ac:picMkLst>
            <pc:docMk/>
            <pc:sldMk cId="569400637" sldId="4418"/>
            <ac:picMk id="3076" creationId="{2D927C58-614C-29D2-A8E8-501B716E4566}"/>
          </ac:picMkLst>
        </pc:picChg>
      </pc:sldChg>
      <pc:sldChg chg="modSp add mod ord">
        <pc:chgData name="Con Bartels" userId="8dfd0007-5c81-4708-91ed-94604e25256b" providerId="ADAL" clId="{665AA9CE-0447-4936-9C43-4AFBFDE88288}" dt="2022-11-11T16:43:20.992" v="3120" actId="20577"/>
        <pc:sldMkLst>
          <pc:docMk/>
          <pc:sldMk cId="421738071" sldId="4420"/>
        </pc:sldMkLst>
        <pc:spChg chg="mod">
          <ac:chgData name="Con Bartels" userId="8dfd0007-5c81-4708-91ed-94604e25256b" providerId="ADAL" clId="{665AA9CE-0447-4936-9C43-4AFBFDE88288}" dt="2022-11-11T16:43:20.992" v="3120" actId="20577"/>
          <ac:spMkLst>
            <pc:docMk/>
            <pc:sldMk cId="421738071" sldId="4420"/>
            <ac:spMk id="3" creationId="{063DCFA0-7067-22A2-B531-EA18661CA524}"/>
          </ac:spMkLst>
        </pc:spChg>
        <pc:spChg chg="mod">
          <ac:chgData name="Con Bartels" userId="8dfd0007-5c81-4708-91ed-94604e25256b" providerId="ADAL" clId="{665AA9CE-0447-4936-9C43-4AFBFDE88288}" dt="2022-11-11T16:42:02.715" v="3106" actId="20577"/>
          <ac:spMkLst>
            <pc:docMk/>
            <pc:sldMk cId="421738071" sldId="4420"/>
            <ac:spMk id="4" creationId="{9357FF53-6D62-E84A-9EE6-05B9D033DC39}"/>
          </ac:spMkLst>
        </pc:spChg>
      </pc:sldChg>
      <pc:sldChg chg="modSp mod">
        <pc:chgData name="Con Bartels" userId="8dfd0007-5c81-4708-91ed-94604e25256b" providerId="ADAL" clId="{665AA9CE-0447-4936-9C43-4AFBFDE88288}" dt="2022-11-11T17:18:04.383" v="4324" actId="27636"/>
        <pc:sldMkLst>
          <pc:docMk/>
          <pc:sldMk cId="1623868058" sldId="4423"/>
        </pc:sldMkLst>
        <pc:spChg chg="mod">
          <ac:chgData name="Con Bartels" userId="8dfd0007-5c81-4708-91ed-94604e25256b" providerId="ADAL" clId="{665AA9CE-0447-4936-9C43-4AFBFDE88288}" dt="2022-11-11T17:18:04.383" v="4324" actId="27636"/>
          <ac:spMkLst>
            <pc:docMk/>
            <pc:sldMk cId="1623868058" sldId="4423"/>
            <ac:spMk id="2" creationId="{273120A1-B6C7-E6F5-2AFE-161E3131CACF}"/>
          </ac:spMkLst>
        </pc:spChg>
      </pc:sldChg>
      <pc:sldChg chg="addSp delSp modSp add mod">
        <pc:chgData name="Con Bartels" userId="8dfd0007-5c81-4708-91ed-94604e25256b" providerId="ADAL" clId="{665AA9CE-0447-4936-9C43-4AFBFDE88288}" dt="2022-11-11T17:19:21.248" v="4378" actId="20577"/>
        <pc:sldMkLst>
          <pc:docMk/>
          <pc:sldMk cId="3110489654" sldId="4424"/>
        </pc:sldMkLst>
        <pc:spChg chg="add del mod">
          <ac:chgData name="Con Bartels" userId="8dfd0007-5c81-4708-91ed-94604e25256b" providerId="ADAL" clId="{665AA9CE-0447-4936-9C43-4AFBFDE88288}" dt="2022-11-11T17:18:48.222" v="4327" actId="478"/>
          <ac:spMkLst>
            <pc:docMk/>
            <pc:sldMk cId="3110489654" sldId="4424"/>
            <ac:spMk id="3" creationId="{8C9EC100-CDF3-898A-6121-F8F8F83B62CD}"/>
          </ac:spMkLst>
        </pc:spChg>
        <pc:spChg chg="mod">
          <ac:chgData name="Con Bartels" userId="8dfd0007-5c81-4708-91ed-94604e25256b" providerId="ADAL" clId="{665AA9CE-0447-4936-9C43-4AFBFDE88288}" dt="2022-11-11T17:19:21.248" v="4378" actId="20577"/>
          <ac:spMkLst>
            <pc:docMk/>
            <pc:sldMk cId="3110489654" sldId="4424"/>
            <ac:spMk id="4" creationId="{F98FAC07-5647-0B4B-AD26-E78E3A698A1E}"/>
          </ac:spMkLst>
        </pc:spChg>
        <pc:spChg chg="del">
          <ac:chgData name="Con Bartels" userId="8dfd0007-5c81-4708-91ed-94604e25256b" providerId="ADAL" clId="{665AA9CE-0447-4936-9C43-4AFBFDE88288}" dt="2022-11-11T17:18:45.744" v="4326" actId="478"/>
          <ac:spMkLst>
            <pc:docMk/>
            <pc:sldMk cId="3110489654" sldId="4424"/>
            <ac:spMk id="5" creationId="{430A4C18-0205-DC4A-91BE-E2303B132108}"/>
          </ac:spMkLst>
        </pc:spChg>
      </pc:sldChg>
      <pc:sldChg chg="add del">
        <pc:chgData name="Con Bartels" userId="8dfd0007-5c81-4708-91ed-94604e25256b" providerId="ADAL" clId="{665AA9CE-0447-4936-9C43-4AFBFDE88288}" dt="2022-11-11T17:26:10.943" v="4386" actId="47"/>
        <pc:sldMkLst>
          <pc:docMk/>
          <pc:sldMk cId="702602669" sldId="4425"/>
        </pc:sldMkLst>
      </pc:sldChg>
      <pc:sldChg chg="modSp mod">
        <pc:chgData name="Con Bartels" userId="8dfd0007-5c81-4708-91ed-94604e25256b" providerId="ADAL" clId="{665AA9CE-0447-4936-9C43-4AFBFDE88288}" dt="2022-11-11T21:13:31.184" v="6525" actId="33524"/>
        <pc:sldMkLst>
          <pc:docMk/>
          <pc:sldMk cId="2847895155" sldId="4426"/>
        </pc:sldMkLst>
        <pc:spChg chg="mod">
          <ac:chgData name="Con Bartels" userId="8dfd0007-5c81-4708-91ed-94604e25256b" providerId="ADAL" clId="{665AA9CE-0447-4936-9C43-4AFBFDE88288}" dt="2022-11-11T21:13:31.184" v="6525" actId="33524"/>
          <ac:spMkLst>
            <pc:docMk/>
            <pc:sldMk cId="2847895155" sldId="4426"/>
            <ac:spMk id="2" creationId="{A2DA37E9-726C-7D7B-7C2D-06470A310B36}"/>
          </ac:spMkLst>
        </pc:spChg>
      </pc:sldChg>
      <pc:sldChg chg="modSp mod">
        <pc:chgData name="Con Bartels" userId="8dfd0007-5c81-4708-91ed-94604e25256b" providerId="ADAL" clId="{665AA9CE-0447-4936-9C43-4AFBFDE88288}" dt="2022-11-11T21:30:16.765" v="6636" actId="313"/>
        <pc:sldMkLst>
          <pc:docMk/>
          <pc:sldMk cId="1385890562" sldId="4427"/>
        </pc:sldMkLst>
        <pc:spChg chg="mod">
          <ac:chgData name="Con Bartels" userId="8dfd0007-5c81-4708-91ed-94604e25256b" providerId="ADAL" clId="{665AA9CE-0447-4936-9C43-4AFBFDE88288}" dt="2022-11-11T21:30:16.765" v="6636" actId="313"/>
          <ac:spMkLst>
            <pc:docMk/>
            <pc:sldMk cId="1385890562" sldId="4427"/>
            <ac:spMk id="2" creationId="{A2DA37E9-726C-7D7B-7C2D-06470A310B36}"/>
          </ac:spMkLst>
        </pc:spChg>
      </pc:sldChg>
      <pc:sldChg chg="modSp mod">
        <pc:chgData name="Con Bartels" userId="8dfd0007-5c81-4708-91ed-94604e25256b" providerId="ADAL" clId="{665AA9CE-0447-4936-9C43-4AFBFDE88288}" dt="2022-11-11T21:33:04.218" v="6687" actId="20577"/>
        <pc:sldMkLst>
          <pc:docMk/>
          <pc:sldMk cId="2317145391" sldId="4428"/>
        </pc:sldMkLst>
        <pc:spChg chg="mod">
          <ac:chgData name="Con Bartels" userId="8dfd0007-5c81-4708-91ed-94604e25256b" providerId="ADAL" clId="{665AA9CE-0447-4936-9C43-4AFBFDE88288}" dt="2022-11-11T21:33:04.218" v="6687" actId="20577"/>
          <ac:spMkLst>
            <pc:docMk/>
            <pc:sldMk cId="2317145391" sldId="4428"/>
            <ac:spMk id="2" creationId="{A2DA37E9-726C-7D7B-7C2D-06470A310B36}"/>
          </ac:spMkLst>
        </pc:spChg>
      </pc:sldChg>
      <pc:sldChg chg="modSp mod">
        <pc:chgData name="Con Bartels" userId="8dfd0007-5c81-4708-91ed-94604e25256b" providerId="ADAL" clId="{665AA9CE-0447-4936-9C43-4AFBFDE88288}" dt="2022-11-11T21:36:27.589" v="6713" actId="1076"/>
        <pc:sldMkLst>
          <pc:docMk/>
          <pc:sldMk cId="2307136714" sldId="4429"/>
        </pc:sldMkLst>
        <pc:spChg chg="mod">
          <ac:chgData name="Con Bartels" userId="8dfd0007-5c81-4708-91ed-94604e25256b" providerId="ADAL" clId="{665AA9CE-0447-4936-9C43-4AFBFDE88288}" dt="2022-11-11T21:36:27.589" v="6713" actId="1076"/>
          <ac:spMkLst>
            <pc:docMk/>
            <pc:sldMk cId="2307136714" sldId="4429"/>
            <ac:spMk id="2" creationId="{A2DA37E9-726C-7D7B-7C2D-06470A310B36}"/>
          </ac:spMkLst>
        </pc:spChg>
      </pc:sldChg>
      <pc:sldChg chg="modSp mod">
        <pc:chgData name="Con Bartels" userId="8dfd0007-5c81-4708-91ed-94604e25256b" providerId="ADAL" clId="{665AA9CE-0447-4936-9C43-4AFBFDE88288}" dt="2022-11-11T21:44:49.136" v="6812" actId="1076"/>
        <pc:sldMkLst>
          <pc:docMk/>
          <pc:sldMk cId="1553729201" sldId="4430"/>
        </pc:sldMkLst>
        <pc:spChg chg="mod">
          <ac:chgData name="Con Bartels" userId="8dfd0007-5c81-4708-91ed-94604e25256b" providerId="ADAL" clId="{665AA9CE-0447-4936-9C43-4AFBFDE88288}" dt="2022-11-11T21:44:49.136" v="6812" actId="1076"/>
          <ac:spMkLst>
            <pc:docMk/>
            <pc:sldMk cId="1553729201" sldId="4430"/>
            <ac:spMk id="2" creationId="{A2DA37E9-726C-7D7B-7C2D-06470A310B36}"/>
          </ac:spMkLst>
        </pc:spChg>
      </pc:sldChg>
      <pc:sldChg chg="modSp add mod ord">
        <pc:chgData name="Con Bartels" userId="8dfd0007-5c81-4708-91ed-94604e25256b" providerId="ADAL" clId="{665AA9CE-0447-4936-9C43-4AFBFDE88288}" dt="2022-11-11T18:51:43.355" v="5496"/>
        <pc:sldMkLst>
          <pc:docMk/>
          <pc:sldMk cId="2671769972" sldId="4431"/>
        </pc:sldMkLst>
        <pc:spChg chg="mod">
          <ac:chgData name="Con Bartels" userId="8dfd0007-5c81-4708-91ed-94604e25256b" providerId="ADAL" clId="{665AA9CE-0447-4936-9C43-4AFBFDE88288}" dt="2022-11-11T18:51:43.355" v="5496"/>
          <ac:spMkLst>
            <pc:docMk/>
            <pc:sldMk cId="2671769972" sldId="4431"/>
            <ac:spMk id="3" creationId="{063DCFA0-7067-22A2-B531-EA18661CA524}"/>
          </ac:spMkLst>
        </pc:spChg>
        <pc:spChg chg="mod">
          <ac:chgData name="Con Bartels" userId="8dfd0007-5c81-4708-91ed-94604e25256b" providerId="ADAL" clId="{665AA9CE-0447-4936-9C43-4AFBFDE88288}" dt="2022-11-11T18:45:34.268" v="5394" actId="20577"/>
          <ac:spMkLst>
            <pc:docMk/>
            <pc:sldMk cId="2671769972" sldId="4431"/>
            <ac:spMk id="4" creationId="{9357FF53-6D62-E84A-9EE6-05B9D033DC39}"/>
          </ac:spMkLst>
        </pc:spChg>
      </pc:sldChg>
      <pc:sldChg chg="modSp add mod">
        <pc:chgData name="Con Bartels" userId="8dfd0007-5c81-4708-91ed-94604e25256b" providerId="ADAL" clId="{665AA9CE-0447-4936-9C43-4AFBFDE88288}" dt="2022-11-11T19:27:36.441" v="5752" actId="255"/>
        <pc:sldMkLst>
          <pc:docMk/>
          <pc:sldMk cId="481149735" sldId="4434"/>
        </pc:sldMkLst>
        <pc:spChg chg="mod">
          <ac:chgData name="Con Bartels" userId="8dfd0007-5c81-4708-91ed-94604e25256b" providerId="ADAL" clId="{665AA9CE-0447-4936-9C43-4AFBFDE88288}" dt="2022-11-11T19:06:18.767" v="5671" actId="20577"/>
          <ac:spMkLst>
            <pc:docMk/>
            <pc:sldMk cId="481149735" sldId="4434"/>
            <ac:spMk id="4" creationId="{9357FF53-6D62-E84A-9EE6-05B9D033DC39}"/>
          </ac:spMkLst>
        </pc:spChg>
        <pc:spChg chg="mod">
          <ac:chgData name="Con Bartels" userId="8dfd0007-5c81-4708-91ed-94604e25256b" providerId="ADAL" clId="{665AA9CE-0447-4936-9C43-4AFBFDE88288}" dt="2022-11-11T19:27:36.441" v="5752" actId="255"/>
          <ac:spMkLst>
            <pc:docMk/>
            <pc:sldMk cId="481149735" sldId="4434"/>
            <ac:spMk id="5" creationId="{CF3EBDD8-ADAA-9847-8A16-A76C961076B7}"/>
          </ac:spMkLst>
        </pc:spChg>
      </pc:sldChg>
      <pc:sldChg chg="addSp delSp modSp add mod modAnim">
        <pc:chgData name="Con Bartels" userId="8dfd0007-5c81-4708-91ed-94604e25256b" providerId="ADAL" clId="{665AA9CE-0447-4936-9C43-4AFBFDE88288}" dt="2022-11-11T20:54:16.095" v="6508" actId="1076"/>
        <pc:sldMkLst>
          <pc:docMk/>
          <pc:sldMk cId="31723907" sldId="4447"/>
        </pc:sldMkLst>
        <pc:spChg chg="del mod">
          <ac:chgData name="Con Bartels" userId="8dfd0007-5c81-4708-91ed-94604e25256b" providerId="ADAL" clId="{665AA9CE-0447-4936-9C43-4AFBFDE88288}" dt="2022-11-11T20:53:26.503" v="6474" actId="478"/>
          <ac:spMkLst>
            <pc:docMk/>
            <pc:sldMk cId="31723907" sldId="4447"/>
            <ac:spMk id="2" creationId="{37B9B0D0-5CC8-7B29-6581-890608285DF4}"/>
          </ac:spMkLst>
        </pc:spChg>
        <pc:spChg chg="mod">
          <ac:chgData name="Con Bartels" userId="8dfd0007-5c81-4708-91ed-94604e25256b" providerId="ADAL" clId="{665AA9CE-0447-4936-9C43-4AFBFDE88288}" dt="2022-11-11T20:54:09.753" v="6506" actId="1076"/>
          <ac:spMkLst>
            <pc:docMk/>
            <pc:sldMk cId="31723907" sldId="4447"/>
            <ac:spMk id="3" creationId="{A0E18B32-4575-AE0E-BF1E-F0775916C2C1}"/>
          </ac:spMkLst>
        </pc:spChg>
        <pc:picChg chg="add mod">
          <ac:chgData name="Con Bartels" userId="8dfd0007-5c81-4708-91ed-94604e25256b" providerId="ADAL" clId="{665AA9CE-0447-4936-9C43-4AFBFDE88288}" dt="2022-11-11T20:54:16.095" v="6508" actId="1076"/>
          <ac:picMkLst>
            <pc:docMk/>
            <pc:sldMk cId="31723907" sldId="4447"/>
            <ac:picMk id="4" creationId="{E5C2A797-BA95-D368-31C0-BB41F849D8A2}"/>
          </ac:picMkLst>
        </pc:picChg>
      </pc:sldChg>
      <pc:sldMasterChg chg="modSldLayout">
        <pc:chgData name="Con Bartels" userId="8dfd0007-5c81-4708-91ed-94604e25256b" providerId="ADAL" clId="{665AA9CE-0447-4936-9C43-4AFBFDE88288}" dt="2022-11-11T17:14:21.887" v="4287" actId="1076"/>
        <pc:sldMasterMkLst>
          <pc:docMk/>
          <pc:sldMasterMk cId="580465908" sldId="2147483828"/>
        </pc:sldMasterMkLst>
        <pc:sldLayoutChg chg="addSp delSp modSp mod">
          <pc:chgData name="Con Bartels" userId="8dfd0007-5c81-4708-91ed-94604e25256b" providerId="ADAL" clId="{665AA9CE-0447-4936-9C43-4AFBFDE88288}" dt="2022-11-11T14:23:13.673" v="1305" actId="478"/>
          <pc:sldLayoutMkLst>
            <pc:docMk/>
            <pc:sldMasterMk cId="580465908" sldId="2147483828"/>
            <pc:sldLayoutMk cId="1587100066" sldId="2147483837"/>
          </pc:sldLayoutMkLst>
          <pc:spChg chg="add del mod">
            <ac:chgData name="Con Bartels" userId="8dfd0007-5c81-4708-91ed-94604e25256b" providerId="ADAL" clId="{665AA9CE-0447-4936-9C43-4AFBFDE88288}" dt="2022-11-11T14:22:52.268" v="1296" actId="478"/>
            <ac:spMkLst>
              <pc:docMk/>
              <pc:sldMasterMk cId="580465908" sldId="2147483828"/>
              <pc:sldLayoutMk cId="1587100066" sldId="2147483837"/>
              <ac:spMk id="2" creationId="{449DEE02-7806-29F6-A55C-B78414065691}"/>
            </ac:spMkLst>
          </pc:spChg>
          <pc:spChg chg="del">
            <ac:chgData name="Con Bartels" userId="8dfd0007-5c81-4708-91ed-94604e25256b" providerId="ADAL" clId="{665AA9CE-0447-4936-9C43-4AFBFDE88288}" dt="2022-11-11T14:22:53.713" v="1297" actId="478"/>
            <ac:spMkLst>
              <pc:docMk/>
              <pc:sldMasterMk cId="580465908" sldId="2147483828"/>
              <pc:sldLayoutMk cId="1587100066" sldId="2147483837"/>
              <ac:spMk id="11" creationId="{B6E4A766-FED1-894B-A889-823A4FF75411}"/>
            </ac:spMkLst>
          </pc:spChg>
          <pc:spChg chg="del">
            <ac:chgData name="Con Bartels" userId="8dfd0007-5c81-4708-91ed-94604e25256b" providerId="ADAL" clId="{665AA9CE-0447-4936-9C43-4AFBFDE88288}" dt="2022-11-11T14:23:12.160" v="1304" actId="478"/>
            <ac:spMkLst>
              <pc:docMk/>
              <pc:sldMasterMk cId="580465908" sldId="2147483828"/>
              <pc:sldLayoutMk cId="1587100066" sldId="2147483837"/>
              <ac:spMk id="12" creationId="{C08C6878-4402-894E-8E64-73E151411DC6}"/>
            </ac:spMkLst>
          </pc:spChg>
          <pc:spChg chg="del">
            <ac:chgData name="Con Bartels" userId="8dfd0007-5c81-4708-91ed-94604e25256b" providerId="ADAL" clId="{665AA9CE-0447-4936-9C43-4AFBFDE88288}" dt="2022-11-11T14:23:13.673" v="1305" actId="478"/>
            <ac:spMkLst>
              <pc:docMk/>
              <pc:sldMasterMk cId="580465908" sldId="2147483828"/>
              <pc:sldLayoutMk cId="1587100066" sldId="2147483837"/>
              <ac:spMk id="13" creationId="{BBB83E75-E0C9-714E-9E45-509D3F33090F}"/>
            </ac:spMkLst>
          </pc:spChg>
          <pc:cxnChg chg="del">
            <ac:chgData name="Con Bartels" userId="8dfd0007-5c81-4708-91ed-94604e25256b" providerId="ADAL" clId="{665AA9CE-0447-4936-9C43-4AFBFDE88288}" dt="2022-11-11T14:23:10.876" v="1303" actId="478"/>
            <ac:cxnSpMkLst>
              <pc:docMk/>
              <pc:sldMasterMk cId="580465908" sldId="2147483828"/>
              <pc:sldLayoutMk cId="1587100066" sldId="2147483837"/>
              <ac:cxnSpMk id="10" creationId="{4C620474-398A-C642-97C5-6FFB0DF43052}"/>
            </ac:cxnSpMkLst>
          </pc:cxnChg>
        </pc:sldLayoutChg>
        <pc:sldLayoutChg chg="modSp mod">
          <pc:chgData name="Con Bartels" userId="8dfd0007-5c81-4708-91ed-94604e25256b" providerId="ADAL" clId="{665AA9CE-0447-4936-9C43-4AFBFDE88288}" dt="2022-11-11T14:21:46.948" v="1283" actId="1076"/>
          <pc:sldLayoutMkLst>
            <pc:docMk/>
            <pc:sldMasterMk cId="580465908" sldId="2147483828"/>
            <pc:sldLayoutMk cId="4133433779" sldId="2147483844"/>
          </pc:sldLayoutMkLst>
          <pc:grpChg chg="mod">
            <ac:chgData name="Con Bartels" userId="8dfd0007-5c81-4708-91ed-94604e25256b" providerId="ADAL" clId="{665AA9CE-0447-4936-9C43-4AFBFDE88288}" dt="2022-11-11T14:21:46.948" v="1283" actId="1076"/>
            <ac:grpSpMkLst>
              <pc:docMk/>
              <pc:sldMasterMk cId="580465908" sldId="2147483828"/>
              <pc:sldLayoutMk cId="4133433779" sldId="2147483844"/>
              <ac:grpSpMk id="2" creationId="{4D99EA92-8C6E-B84F-B459-728079F0C1CC}"/>
            </ac:grpSpMkLst>
          </pc:grpChg>
        </pc:sldLayoutChg>
        <pc:sldLayoutChg chg="addSp delSp modSp mod">
          <pc:chgData name="Con Bartels" userId="8dfd0007-5c81-4708-91ed-94604e25256b" providerId="ADAL" clId="{665AA9CE-0447-4936-9C43-4AFBFDE88288}" dt="2022-11-11T15:31:52.542" v="1968" actId="1076"/>
          <pc:sldLayoutMkLst>
            <pc:docMk/>
            <pc:sldMasterMk cId="580465908" sldId="2147483828"/>
            <pc:sldLayoutMk cId="4050595209" sldId="2147483855"/>
          </pc:sldLayoutMkLst>
          <pc:spChg chg="add del mod">
            <ac:chgData name="Con Bartels" userId="8dfd0007-5c81-4708-91ed-94604e25256b" providerId="ADAL" clId="{665AA9CE-0447-4936-9C43-4AFBFDE88288}" dt="2022-11-11T12:47:45.023" v="126" actId="478"/>
            <ac:spMkLst>
              <pc:docMk/>
              <pc:sldMasterMk cId="580465908" sldId="2147483828"/>
              <pc:sldLayoutMk cId="4050595209" sldId="2147483855"/>
              <ac:spMk id="2" creationId="{4376B18D-E778-A72B-0EA6-6D9198B84F22}"/>
            </ac:spMkLst>
          </pc:spChg>
          <pc:spChg chg="add mod">
            <ac:chgData name="Con Bartels" userId="8dfd0007-5c81-4708-91ed-94604e25256b" providerId="ADAL" clId="{665AA9CE-0447-4936-9C43-4AFBFDE88288}" dt="2022-11-11T15:31:52.542" v="1968" actId="1076"/>
            <ac:spMkLst>
              <pc:docMk/>
              <pc:sldMasterMk cId="580465908" sldId="2147483828"/>
              <pc:sldLayoutMk cId="4050595209" sldId="2147483855"/>
              <ac:spMk id="3" creationId="{E14927C1-268F-8A99-AA4C-CE433BFDB43D}"/>
            </ac:spMkLst>
          </pc:spChg>
          <pc:spChg chg="add mod">
            <ac:chgData name="Con Bartels" userId="8dfd0007-5c81-4708-91ed-94604e25256b" providerId="ADAL" clId="{665AA9CE-0447-4936-9C43-4AFBFDE88288}" dt="2022-11-11T15:31:52.542" v="1968" actId="1076"/>
            <ac:spMkLst>
              <pc:docMk/>
              <pc:sldMasterMk cId="580465908" sldId="2147483828"/>
              <pc:sldLayoutMk cId="4050595209" sldId="2147483855"/>
              <ac:spMk id="4" creationId="{6BEDC587-8445-C2BF-B13E-54CABFEE8CE4}"/>
            </ac:spMkLst>
          </pc:spChg>
          <pc:spChg chg="add mod">
            <ac:chgData name="Con Bartels" userId="8dfd0007-5c81-4708-91ed-94604e25256b" providerId="ADAL" clId="{665AA9CE-0447-4936-9C43-4AFBFDE88288}" dt="2022-11-11T15:31:52.542" v="1968" actId="1076"/>
            <ac:spMkLst>
              <pc:docMk/>
              <pc:sldMasterMk cId="580465908" sldId="2147483828"/>
              <pc:sldLayoutMk cId="4050595209" sldId="2147483855"/>
              <ac:spMk id="5" creationId="{378CCF52-A738-6671-06D0-8C5591C21738}"/>
            </ac:spMkLst>
          </pc:spChg>
          <pc:spChg chg="add mod">
            <ac:chgData name="Con Bartels" userId="8dfd0007-5c81-4708-91ed-94604e25256b" providerId="ADAL" clId="{665AA9CE-0447-4936-9C43-4AFBFDE88288}" dt="2022-11-11T15:31:52.542" v="1968" actId="1076"/>
            <ac:spMkLst>
              <pc:docMk/>
              <pc:sldMasterMk cId="580465908" sldId="2147483828"/>
              <pc:sldLayoutMk cId="4050595209" sldId="2147483855"/>
              <ac:spMk id="6" creationId="{552ADE85-00EE-05D5-8689-33FF7315F7C3}"/>
            </ac:spMkLst>
          </pc:spChg>
          <pc:spChg chg="add mod">
            <ac:chgData name="Con Bartels" userId="8dfd0007-5c81-4708-91ed-94604e25256b" providerId="ADAL" clId="{665AA9CE-0447-4936-9C43-4AFBFDE88288}" dt="2022-11-11T15:31:52.542" v="1968" actId="1076"/>
            <ac:spMkLst>
              <pc:docMk/>
              <pc:sldMasterMk cId="580465908" sldId="2147483828"/>
              <pc:sldLayoutMk cId="4050595209" sldId="2147483855"/>
              <ac:spMk id="7" creationId="{B4C47EEC-5494-004A-495E-486B6007A507}"/>
            </ac:spMkLst>
          </pc:spChg>
          <pc:spChg chg="add del mod">
            <ac:chgData name="Con Bartels" userId="8dfd0007-5c81-4708-91ed-94604e25256b" providerId="ADAL" clId="{665AA9CE-0447-4936-9C43-4AFBFDE88288}" dt="2022-11-11T15:31:37.152" v="1966" actId="478"/>
            <ac:spMkLst>
              <pc:docMk/>
              <pc:sldMasterMk cId="580465908" sldId="2147483828"/>
              <pc:sldLayoutMk cId="4050595209" sldId="2147483855"/>
              <ac:spMk id="8" creationId="{3BA9D0CB-A912-3B65-263B-273DD522821E}"/>
            </ac:spMkLst>
          </pc:spChg>
          <pc:spChg chg="add mod">
            <ac:chgData name="Con Bartels" userId="8dfd0007-5c81-4708-91ed-94604e25256b" providerId="ADAL" clId="{665AA9CE-0447-4936-9C43-4AFBFDE88288}" dt="2022-11-11T15:31:52.542" v="1968" actId="1076"/>
            <ac:spMkLst>
              <pc:docMk/>
              <pc:sldMasterMk cId="580465908" sldId="2147483828"/>
              <pc:sldLayoutMk cId="4050595209" sldId="2147483855"/>
              <ac:spMk id="9" creationId="{1BACF71B-1F4C-0781-B08E-AA745404A989}"/>
            </ac:spMkLst>
          </pc:spChg>
          <pc:spChg chg="mod">
            <ac:chgData name="Con Bartels" userId="8dfd0007-5c81-4708-91ed-94604e25256b" providerId="ADAL" clId="{665AA9CE-0447-4936-9C43-4AFBFDE88288}" dt="2022-11-11T12:51:34.840" v="200" actId="1076"/>
            <ac:spMkLst>
              <pc:docMk/>
              <pc:sldMasterMk cId="580465908" sldId="2147483828"/>
              <pc:sldLayoutMk cId="4050595209" sldId="2147483855"/>
              <ac:spMk id="14" creationId="{342A636E-D8BC-7B44-95E6-341285E767FD}"/>
            </ac:spMkLst>
          </pc:spChg>
          <pc:spChg chg="del">
            <ac:chgData name="Con Bartels" userId="8dfd0007-5c81-4708-91ed-94604e25256b" providerId="ADAL" clId="{665AA9CE-0447-4936-9C43-4AFBFDE88288}" dt="2022-11-11T12:47:46.016" v="127" actId="478"/>
            <ac:spMkLst>
              <pc:docMk/>
              <pc:sldMasterMk cId="580465908" sldId="2147483828"/>
              <pc:sldLayoutMk cId="4050595209" sldId="2147483855"/>
              <ac:spMk id="26" creationId="{8C0B3D42-2317-6946-847C-DF2D8C708228}"/>
            </ac:spMkLst>
          </pc:spChg>
          <pc:spChg chg="del">
            <ac:chgData name="Con Bartels" userId="8dfd0007-5c81-4708-91ed-94604e25256b" providerId="ADAL" clId="{665AA9CE-0447-4936-9C43-4AFBFDE88288}" dt="2022-11-11T12:47:46.629" v="128" actId="478"/>
            <ac:spMkLst>
              <pc:docMk/>
              <pc:sldMasterMk cId="580465908" sldId="2147483828"/>
              <pc:sldLayoutMk cId="4050595209" sldId="2147483855"/>
              <ac:spMk id="27" creationId="{40053DCA-CDEC-8B4D-B8F3-C1EF890EF020}"/>
            </ac:spMkLst>
          </pc:spChg>
          <pc:spChg chg="del">
            <ac:chgData name="Con Bartels" userId="8dfd0007-5c81-4708-91ed-94604e25256b" providerId="ADAL" clId="{665AA9CE-0447-4936-9C43-4AFBFDE88288}" dt="2022-11-11T12:47:47.489" v="129" actId="478"/>
            <ac:spMkLst>
              <pc:docMk/>
              <pc:sldMasterMk cId="580465908" sldId="2147483828"/>
              <pc:sldLayoutMk cId="4050595209" sldId="2147483855"/>
              <ac:spMk id="28" creationId="{10B1012D-1247-0E4A-BFFD-D8F52FAEDE4C}"/>
            </ac:spMkLst>
          </pc:spChg>
          <pc:spChg chg="del">
            <ac:chgData name="Con Bartels" userId="8dfd0007-5c81-4708-91ed-94604e25256b" providerId="ADAL" clId="{665AA9CE-0447-4936-9C43-4AFBFDE88288}" dt="2022-11-11T12:47:48.118" v="130" actId="478"/>
            <ac:spMkLst>
              <pc:docMk/>
              <pc:sldMasterMk cId="580465908" sldId="2147483828"/>
              <pc:sldLayoutMk cId="4050595209" sldId="2147483855"/>
              <ac:spMk id="29" creationId="{65CDE706-10CF-2F43-88C1-BCEBF0BED009}"/>
            </ac:spMkLst>
          </pc:spChg>
          <pc:spChg chg="del">
            <ac:chgData name="Con Bartels" userId="8dfd0007-5c81-4708-91ed-94604e25256b" providerId="ADAL" clId="{665AA9CE-0447-4936-9C43-4AFBFDE88288}" dt="2022-11-11T12:47:48.876" v="131" actId="478"/>
            <ac:spMkLst>
              <pc:docMk/>
              <pc:sldMasterMk cId="580465908" sldId="2147483828"/>
              <pc:sldLayoutMk cId="4050595209" sldId="2147483855"/>
              <ac:spMk id="30" creationId="{832BCD4D-201E-8748-B1F7-9CE73C83B47C}"/>
            </ac:spMkLst>
          </pc:spChg>
        </pc:sldLayoutChg>
        <pc:sldLayoutChg chg="modSp mod">
          <pc:chgData name="Con Bartels" userId="8dfd0007-5c81-4708-91ed-94604e25256b" providerId="ADAL" clId="{665AA9CE-0447-4936-9C43-4AFBFDE88288}" dt="2022-11-11T17:14:21.887" v="4287" actId="1076"/>
          <pc:sldLayoutMkLst>
            <pc:docMk/>
            <pc:sldMasterMk cId="580465908" sldId="2147483828"/>
            <pc:sldLayoutMk cId="592762448" sldId="2147483856"/>
          </pc:sldLayoutMkLst>
          <pc:grpChg chg="mod">
            <ac:chgData name="Con Bartels" userId="8dfd0007-5c81-4708-91ed-94604e25256b" providerId="ADAL" clId="{665AA9CE-0447-4936-9C43-4AFBFDE88288}" dt="2022-11-11T17:14:21.887" v="4287" actId="1076"/>
            <ac:grpSpMkLst>
              <pc:docMk/>
              <pc:sldMasterMk cId="580465908" sldId="2147483828"/>
              <pc:sldLayoutMk cId="592762448" sldId="2147483856"/>
              <ac:grpSpMk id="100" creationId="{9D47C539-7E1F-9A4D-A0E2-0874E257D47F}"/>
            </ac:grpSpMkLst>
          </pc:grpChg>
        </pc:sldLayoutChg>
        <pc:sldLayoutChg chg="delSp modSp mod">
          <pc:chgData name="Con Bartels" userId="8dfd0007-5c81-4708-91ed-94604e25256b" providerId="ADAL" clId="{665AA9CE-0447-4936-9C43-4AFBFDE88288}" dt="2022-11-11T16:20:30.569" v="2900" actId="1076"/>
          <pc:sldLayoutMkLst>
            <pc:docMk/>
            <pc:sldMasterMk cId="580465908" sldId="2147483828"/>
            <pc:sldLayoutMk cId="3507714267" sldId="2147483858"/>
          </pc:sldLayoutMkLst>
          <pc:spChg chg="mod">
            <ac:chgData name="Con Bartels" userId="8dfd0007-5c81-4708-91ed-94604e25256b" providerId="ADAL" clId="{665AA9CE-0447-4936-9C43-4AFBFDE88288}" dt="2022-11-11T16:19:28.454" v="2891" actId="1076"/>
            <ac:spMkLst>
              <pc:docMk/>
              <pc:sldMasterMk cId="580465908" sldId="2147483828"/>
              <pc:sldLayoutMk cId="3507714267" sldId="2147483858"/>
              <ac:spMk id="25" creationId="{C69A8499-F2CE-F349-A11C-AD4AD2B1C10A}"/>
            </ac:spMkLst>
          </pc:spChg>
          <pc:spChg chg="mod">
            <ac:chgData name="Con Bartels" userId="8dfd0007-5c81-4708-91ed-94604e25256b" providerId="ADAL" clId="{665AA9CE-0447-4936-9C43-4AFBFDE88288}" dt="2022-11-11T16:20:14.275" v="2897" actId="14100"/>
            <ac:spMkLst>
              <pc:docMk/>
              <pc:sldMasterMk cId="580465908" sldId="2147483828"/>
              <pc:sldLayoutMk cId="3507714267" sldId="2147483858"/>
              <ac:spMk id="37" creationId="{845589C5-3740-8549-824C-CF2095751693}"/>
            </ac:spMkLst>
          </pc:spChg>
          <pc:spChg chg="mod">
            <ac:chgData name="Con Bartels" userId="8dfd0007-5c81-4708-91ed-94604e25256b" providerId="ADAL" clId="{665AA9CE-0447-4936-9C43-4AFBFDE88288}" dt="2022-11-11T16:20:25.629" v="2899" actId="1076"/>
            <ac:spMkLst>
              <pc:docMk/>
              <pc:sldMasterMk cId="580465908" sldId="2147483828"/>
              <pc:sldLayoutMk cId="3507714267" sldId="2147483858"/>
              <ac:spMk id="76" creationId="{38720E63-EB1C-BB42-A9BC-BBD00E84BC82}"/>
            </ac:spMkLst>
          </pc:spChg>
          <pc:spChg chg="mod">
            <ac:chgData name="Con Bartels" userId="8dfd0007-5c81-4708-91ed-94604e25256b" providerId="ADAL" clId="{665AA9CE-0447-4936-9C43-4AFBFDE88288}" dt="2022-11-11T16:19:47.613" v="2893" actId="14100"/>
            <ac:spMkLst>
              <pc:docMk/>
              <pc:sldMasterMk cId="580465908" sldId="2147483828"/>
              <pc:sldLayoutMk cId="3507714267" sldId="2147483858"/>
              <ac:spMk id="77" creationId="{C82BD997-3E2D-3F4D-A216-D21A3434D7F1}"/>
            </ac:spMkLst>
          </pc:spChg>
          <pc:spChg chg="mod">
            <ac:chgData name="Con Bartels" userId="8dfd0007-5c81-4708-91ed-94604e25256b" providerId="ADAL" clId="{665AA9CE-0447-4936-9C43-4AFBFDE88288}" dt="2022-11-11T16:20:14.275" v="2897" actId="14100"/>
            <ac:spMkLst>
              <pc:docMk/>
              <pc:sldMasterMk cId="580465908" sldId="2147483828"/>
              <pc:sldLayoutMk cId="3507714267" sldId="2147483858"/>
              <ac:spMk id="78" creationId="{C68FEA06-8C7F-9F49-990B-23D42094A08A}"/>
            </ac:spMkLst>
          </pc:spChg>
          <pc:spChg chg="del">
            <ac:chgData name="Con Bartels" userId="8dfd0007-5c81-4708-91ed-94604e25256b" providerId="ADAL" clId="{665AA9CE-0447-4936-9C43-4AFBFDE88288}" dt="2022-11-11T16:18:21.745" v="2880" actId="478"/>
            <ac:spMkLst>
              <pc:docMk/>
              <pc:sldMasterMk cId="580465908" sldId="2147483828"/>
              <pc:sldLayoutMk cId="3507714267" sldId="2147483858"/>
              <ac:spMk id="79" creationId="{4AC9A4FA-A4A1-1F44-874C-8BE1E0CAE5BF}"/>
            </ac:spMkLst>
          </pc:spChg>
          <pc:spChg chg="mod">
            <ac:chgData name="Con Bartels" userId="8dfd0007-5c81-4708-91ed-94604e25256b" providerId="ADAL" clId="{665AA9CE-0447-4936-9C43-4AFBFDE88288}" dt="2022-11-11T16:20:00.130" v="2895" actId="14100"/>
            <ac:spMkLst>
              <pc:docMk/>
              <pc:sldMasterMk cId="580465908" sldId="2147483828"/>
              <pc:sldLayoutMk cId="3507714267" sldId="2147483858"/>
              <ac:spMk id="80" creationId="{27FCD08C-F550-D545-95E5-ACCEF51638A9}"/>
            </ac:spMkLst>
          </pc:spChg>
          <pc:spChg chg="mod">
            <ac:chgData name="Con Bartels" userId="8dfd0007-5c81-4708-91ed-94604e25256b" providerId="ADAL" clId="{665AA9CE-0447-4936-9C43-4AFBFDE88288}" dt="2022-11-11T16:20:30.569" v="2900" actId="1076"/>
            <ac:spMkLst>
              <pc:docMk/>
              <pc:sldMasterMk cId="580465908" sldId="2147483828"/>
              <pc:sldLayoutMk cId="3507714267" sldId="2147483858"/>
              <ac:spMk id="81" creationId="{4A9CE79B-4F97-2642-817C-4F0E7F93E57E}"/>
            </ac:spMkLst>
          </pc:spChg>
          <pc:spChg chg="mod">
            <ac:chgData name="Con Bartels" userId="8dfd0007-5c81-4708-91ed-94604e25256b" providerId="ADAL" clId="{665AA9CE-0447-4936-9C43-4AFBFDE88288}" dt="2022-11-11T16:20:14.275" v="2897" actId="14100"/>
            <ac:spMkLst>
              <pc:docMk/>
              <pc:sldMasterMk cId="580465908" sldId="2147483828"/>
              <pc:sldLayoutMk cId="3507714267" sldId="2147483858"/>
              <ac:spMk id="82" creationId="{06142319-C95F-814A-BCD5-AFEE8A77203B}"/>
            </ac:spMkLst>
          </pc:spChg>
          <pc:spChg chg="mod">
            <ac:chgData name="Con Bartels" userId="8dfd0007-5c81-4708-91ed-94604e25256b" providerId="ADAL" clId="{665AA9CE-0447-4936-9C43-4AFBFDE88288}" dt="2022-11-11T16:20:00.130" v="2895" actId="14100"/>
            <ac:spMkLst>
              <pc:docMk/>
              <pc:sldMasterMk cId="580465908" sldId="2147483828"/>
              <pc:sldLayoutMk cId="3507714267" sldId="2147483858"/>
              <ac:spMk id="83" creationId="{91B82CE6-EFD3-C44A-97DF-D00B51610AC8}"/>
            </ac:spMkLst>
          </pc:spChg>
          <pc:spChg chg="mod">
            <ac:chgData name="Con Bartels" userId="8dfd0007-5c81-4708-91ed-94604e25256b" providerId="ADAL" clId="{665AA9CE-0447-4936-9C43-4AFBFDE88288}" dt="2022-11-11T16:19:47.613" v="2893" actId="14100"/>
            <ac:spMkLst>
              <pc:docMk/>
              <pc:sldMasterMk cId="580465908" sldId="2147483828"/>
              <pc:sldLayoutMk cId="3507714267" sldId="2147483858"/>
              <ac:spMk id="84" creationId="{93A80B2C-5FD5-C347-BBB3-F9F251C50D45}"/>
            </ac:spMkLst>
          </pc:spChg>
          <pc:spChg chg="del">
            <ac:chgData name="Con Bartels" userId="8dfd0007-5c81-4708-91ed-94604e25256b" providerId="ADAL" clId="{665AA9CE-0447-4936-9C43-4AFBFDE88288}" dt="2022-11-11T16:18:25.954" v="2883" actId="478"/>
            <ac:spMkLst>
              <pc:docMk/>
              <pc:sldMasterMk cId="580465908" sldId="2147483828"/>
              <pc:sldLayoutMk cId="3507714267" sldId="2147483858"/>
              <ac:spMk id="87" creationId="{57E238EC-5E3B-724B-824A-991294CD73C2}"/>
            </ac:spMkLst>
          </pc:spChg>
          <pc:spChg chg="del">
            <ac:chgData name="Con Bartels" userId="8dfd0007-5c81-4708-91ed-94604e25256b" providerId="ADAL" clId="{665AA9CE-0447-4936-9C43-4AFBFDE88288}" dt="2022-11-11T16:18:23.525" v="2881" actId="478"/>
            <ac:spMkLst>
              <pc:docMk/>
              <pc:sldMasterMk cId="580465908" sldId="2147483828"/>
              <pc:sldLayoutMk cId="3507714267" sldId="2147483858"/>
              <ac:spMk id="150" creationId="{FD8DCD0D-631E-D748-A38B-01AB4591DC09}"/>
            </ac:spMkLst>
          </pc:spChg>
          <pc:spChg chg="mod">
            <ac:chgData name="Con Bartels" userId="8dfd0007-5c81-4708-91ed-94604e25256b" providerId="ADAL" clId="{665AA9CE-0447-4936-9C43-4AFBFDE88288}" dt="2022-11-11T16:18:56.831" v="2887" actId="14100"/>
            <ac:spMkLst>
              <pc:docMk/>
              <pc:sldMasterMk cId="580465908" sldId="2147483828"/>
              <pc:sldLayoutMk cId="3507714267" sldId="2147483858"/>
              <ac:spMk id="154" creationId="{43222CA0-2E78-6A40-979E-1DAE10272C71}"/>
            </ac:spMkLst>
          </pc:spChg>
          <pc:spChg chg="del">
            <ac:chgData name="Con Bartels" userId="8dfd0007-5c81-4708-91ed-94604e25256b" providerId="ADAL" clId="{665AA9CE-0447-4936-9C43-4AFBFDE88288}" dt="2022-11-11T16:18:24.760" v="2882" actId="478"/>
            <ac:spMkLst>
              <pc:docMk/>
              <pc:sldMasterMk cId="580465908" sldId="2147483828"/>
              <pc:sldLayoutMk cId="3507714267" sldId="2147483858"/>
              <ac:spMk id="158" creationId="{6FF4D0EF-3A8F-D64E-A030-17FA93DC4E11}"/>
            </ac:spMkLst>
          </pc:spChg>
        </pc:sldLayoutChg>
        <pc:sldLayoutChg chg="modSp mod">
          <pc:chgData name="Con Bartels" userId="8dfd0007-5c81-4708-91ed-94604e25256b" providerId="ADAL" clId="{665AA9CE-0447-4936-9C43-4AFBFDE88288}" dt="2022-11-11T14:56:27.003" v="1700" actId="14100"/>
          <pc:sldLayoutMkLst>
            <pc:docMk/>
            <pc:sldMasterMk cId="580465908" sldId="2147483828"/>
            <pc:sldLayoutMk cId="4068202870" sldId="2147483885"/>
          </pc:sldLayoutMkLst>
          <pc:spChg chg="mod">
            <ac:chgData name="Con Bartels" userId="8dfd0007-5c81-4708-91ed-94604e25256b" providerId="ADAL" clId="{665AA9CE-0447-4936-9C43-4AFBFDE88288}" dt="2022-11-11T14:56:27.003" v="1700" actId="14100"/>
            <ac:spMkLst>
              <pc:docMk/>
              <pc:sldMasterMk cId="580465908" sldId="2147483828"/>
              <pc:sldLayoutMk cId="4068202870" sldId="2147483885"/>
              <ac:spMk id="12" creationId="{17693B33-402D-2141-B743-DF6974306307}"/>
            </ac:spMkLst>
          </pc:spChg>
        </pc:sldLayoutChg>
      </pc:sldMasterChg>
    </pc:docChg>
  </pc:docChgLst>
  <pc:docChgLst>
    <pc:chgData name="Orla Casey" userId="S::orla@momentumconsulting.ie::ee9f56f0-43a2-47ae-a5b8-d4a7d2f5cec3" providerId="AD" clId="Web-{D9D492B4-F2DA-4A4B-BF9F-DFA712680283}"/>
    <pc:docChg chg="delSld modSld">
      <pc:chgData name="Orla Casey" userId="S::orla@momentumconsulting.ie::ee9f56f0-43a2-47ae-a5b8-d4a7d2f5cec3" providerId="AD" clId="Web-{D9D492B4-F2DA-4A4B-BF9F-DFA712680283}" dt="2022-11-11T16:01:58.516" v="5" actId="20577"/>
      <pc:docMkLst>
        <pc:docMk/>
      </pc:docMkLst>
      <pc:sldChg chg="del">
        <pc:chgData name="Orla Casey" userId="S::orla@momentumconsulting.ie::ee9f56f0-43a2-47ae-a5b8-d4a7d2f5cec3" providerId="AD" clId="Web-{D9D492B4-F2DA-4A4B-BF9F-DFA712680283}" dt="2022-11-11T16:01:44.046" v="1"/>
        <pc:sldMkLst>
          <pc:docMk/>
          <pc:sldMk cId="2932491004" sldId="4302"/>
        </pc:sldMkLst>
      </pc:sldChg>
      <pc:sldChg chg="del">
        <pc:chgData name="Orla Casey" userId="S::orla@momentumconsulting.ie::ee9f56f0-43a2-47ae-a5b8-d4a7d2f5cec3" providerId="AD" clId="Web-{D9D492B4-F2DA-4A4B-BF9F-DFA712680283}" dt="2022-11-11T16:01:44.031" v="0"/>
        <pc:sldMkLst>
          <pc:docMk/>
          <pc:sldMk cId="1922569055" sldId="4303"/>
        </pc:sldMkLst>
      </pc:sldChg>
      <pc:sldChg chg="modSp">
        <pc:chgData name="Orla Casey" userId="S::orla@momentumconsulting.ie::ee9f56f0-43a2-47ae-a5b8-d4a7d2f5cec3" providerId="AD" clId="Web-{D9D492B4-F2DA-4A4B-BF9F-DFA712680283}" dt="2022-11-11T16:01:58.516" v="5" actId="20577"/>
        <pc:sldMkLst>
          <pc:docMk/>
          <pc:sldMk cId="3923037374" sldId="4396"/>
        </pc:sldMkLst>
        <pc:spChg chg="mod">
          <ac:chgData name="Orla Casey" userId="S::orla@momentumconsulting.ie::ee9f56f0-43a2-47ae-a5b8-d4a7d2f5cec3" providerId="AD" clId="Web-{D9D492B4-F2DA-4A4B-BF9F-DFA712680283}" dt="2022-11-11T16:01:58.516" v="5" actId="20577"/>
          <ac:spMkLst>
            <pc:docMk/>
            <pc:sldMk cId="3923037374" sldId="4396"/>
            <ac:spMk id="24" creationId="{C655338C-A2AF-C84A-9163-168E86EA6B78}"/>
          </ac:spMkLst>
        </pc:spChg>
      </pc:sldChg>
    </pc:docChg>
  </pc:docChgLst>
  <pc:docChgLst>
    <pc:chgData name="Orla Casey" userId="S::orla@momentumconsulting.ie::ee9f56f0-43a2-47ae-a5b8-d4a7d2f5cec3" providerId="AD" clId="Web-{F72D561A-6B80-4873-95DA-ABE0DDF0AD9C}"/>
    <pc:docChg chg="addSld delSld modSld sldOrd">
      <pc:chgData name="Orla Casey" userId="S::orla@momentumconsulting.ie::ee9f56f0-43a2-47ae-a5b8-d4a7d2f5cec3" providerId="AD" clId="Web-{F72D561A-6B80-4873-95DA-ABE0DDF0AD9C}" dt="2022-11-12T09:31:39.749" v="669" actId="14100"/>
      <pc:docMkLst>
        <pc:docMk/>
      </pc:docMkLst>
      <pc:sldChg chg="addSp modSp">
        <pc:chgData name="Orla Casey" userId="S::orla@momentumconsulting.ie::ee9f56f0-43a2-47ae-a5b8-d4a7d2f5cec3" providerId="AD" clId="Web-{F72D561A-6B80-4873-95DA-ABE0DDF0AD9C}" dt="2022-11-12T08:32:32.766" v="2" actId="14100"/>
        <pc:sldMkLst>
          <pc:docMk/>
          <pc:sldMk cId="2288239601" sldId="4286"/>
        </pc:sldMkLst>
        <pc:picChg chg="add mod">
          <ac:chgData name="Orla Casey" userId="S::orla@momentumconsulting.ie::ee9f56f0-43a2-47ae-a5b8-d4a7d2f5cec3" providerId="AD" clId="Web-{F72D561A-6B80-4873-95DA-ABE0DDF0AD9C}" dt="2022-11-12T08:32:32.766" v="2" actId="14100"/>
          <ac:picMkLst>
            <pc:docMk/>
            <pc:sldMk cId="2288239601" sldId="4286"/>
            <ac:picMk id="2" creationId="{737DD6AE-C35F-1322-AB49-3DF74EE8C7EA}"/>
          </ac:picMkLst>
        </pc:picChg>
      </pc:sldChg>
      <pc:sldChg chg="modSp">
        <pc:chgData name="Orla Casey" userId="S::orla@momentumconsulting.ie::ee9f56f0-43a2-47ae-a5b8-d4a7d2f5cec3" providerId="AD" clId="Web-{F72D561A-6B80-4873-95DA-ABE0DDF0AD9C}" dt="2022-11-12T09:15:43.968" v="501" actId="20577"/>
        <pc:sldMkLst>
          <pc:docMk/>
          <pc:sldMk cId="2659854075" sldId="4343"/>
        </pc:sldMkLst>
        <pc:spChg chg="mod">
          <ac:chgData name="Orla Casey" userId="S::orla@momentumconsulting.ie::ee9f56f0-43a2-47ae-a5b8-d4a7d2f5cec3" providerId="AD" clId="Web-{F72D561A-6B80-4873-95DA-ABE0DDF0AD9C}" dt="2022-11-12T09:15:43.968" v="501" actId="20577"/>
          <ac:spMkLst>
            <pc:docMk/>
            <pc:sldMk cId="2659854075" sldId="4343"/>
            <ac:spMk id="2" creationId="{56125432-3B18-046A-9044-17C553CD93C1}"/>
          </ac:spMkLst>
        </pc:spChg>
        <pc:spChg chg="mod">
          <ac:chgData name="Orla Casey" userId="S::orla@momentumconsulting.ie::ee9f56f0-43a2-47ae-a5b8-d4a7d2f5cec3" providerId="AD" clId="Web-{F72D561A-6B80-4873-95DA-ABE0DDF0AD9C}" dt="2022-11-12T09:14:40.247" v="462" actId="20577"/>
          <ac:spMkLst>
            <pc:docMk/>
            <pc:sldMk cId="2659854075" sldId="4343"/>
            <ac:spMk id="3" creationId="{B8E63FD7-80F3-9703-3A7E-FC7CDA658CA2}"/>
          </ac:spMkLst>
        </pc:spChg>
      </pc:sldChg>
      <pc:sldChg chg="modSp">
        <pc:chgData name="Orla Casey" userId="S::orla@momentumconsulting.ie::ee9f56f0-43a2-47ae-a5b8-d4a7d2f5cec3" providerId="AD" clId="Web-{F72D561A-6B80-4873-95DA-ABE0DDF0AD9C}" dt="2022-11-12T08:54:07.249" v="222" actId="14100"/>
        <pc:sldMkLst>
          <pc:docMk/>
          <pc:sldMk cId="3923037374" sldId="4396"/>
        </pc:sldMkLst>
        <pc:spChg chg="mod">
          <ac:chgData name="Orla Casey" userId="S::orla@momentumconsulting.ie::ee9f56f0-43a2-47ae-a5b8-d4a7d2f5cec3" providerId="AD" clId="Web-{F72D561A-6B80-4873-95DA-ABE0DDF0AD9C}" dt="2022-11-12T08:49:12.675" v="57" actId="14100"/>
          <ac:spMkLst>
            <pc:docMk/>
            <pc:sldMk cId="3923037374" sldId="4396"/>
            <ac:spMk id="23" creationId="{2ACB6348-A107-CA4A-A4A2-9F5CA7739F93}"/>
          </ac:spMkLst>
        </pc:spChg>
        <pc:spChg chg="mod">
          <ac:chgData name="Orla Casey" userId="S::orla@momentumconsulting.ie::ee9f56f0-43a2-47ae-a5b8-d4a7d2f5cec3" providerId="AD" clId="Web-{F72D561A-6B80-4873-95DA-ABE0DDF0AD9C}" dt="2022-11-12T08:54:07.249" v="222" actId="14100"/>
          <ac:spMkLst>
            <pc:docMk/>
            <pc:sldMk cId="3923037374" sldId="4396"/>
            <ac:spMk id="24" creationId="{C655338C-A2AF-C84A-9163-168E86EA6B78}"/>
          </ac:spMkLst>
        </pc:spChg>
        <pc:spChg chg="mod">
          <ac:chgData name="Orla Casey" userId="S::orla@momentumconsulting.ie::ee9f56f0-43a2-47ae-a5b8-d4a7d2f5cec3" providerId="AD" clId="Web-{F72D561A-6B80-4873-95DA-ABE0DDF0AD9C}" dt="2022-11-12T08:33:13.361" v="7" actId="20577"/>
          <ac:spMkLst>
            <pc:docMk/>
            <pc:sldMk cId="3923037374" sldId="4396"/>
            <ac:spMk id="53" creationId="{DED85B5A-37B8-151D-83DC-4F0FB2436EB0}"/>
          </ac:spMkLst>
        </pc:spChg>
      </pc:sldChg>
      <pc:sldChg chg="modSp">
        <pc:chgData name="Orla Casey" userId="S::orla@momentumconsulting.ie::ee9f56f0-43a2-47ae-a5b8-d4a7d2f5cec3" providerId="AD" clId="Web-{F72D561A-6B80-4873-95DA-ABE0DDF0AD9C}" dt="2022-11-12T08:55:38.206" v="282" actId="20577"/>
        <pc:sldMkLst>
          <pc:docMk/>
          <pc:sldMk cId="4051989328" sldId="4412"/>
        </pc:sldMkLst>
        <pc:spChg chg="mod">
          <ac:chgData name="Orla Casey" userId="S::orla@momentumconsulting.ie::ee9f56f0-43a2-47ae-a5b8-d4a7d2f5cec3" providerId="AD" clId="Web-{F72D561A-6B80-4873-95DA-ABE0DDF0AD9C}" dt="2022-11-12T08:55:38.206" v="282" actId="20577"/>
          <ac:spMkLst>
            <pc:docMk/>
            <pc:sldMk cId="4051989328" sldId="4412"/>
            <ac:spMk id="2" creationId="{56125432-3B18-046A-9044-17C553CD93C1}"/>
          </ac:spMkLst>
        </pc:spChg>
        <pc:spChg chg="mod">
          <ac:chgData name="Orla Casey" userId="S::orla@momentumconsulting.ie::ee9f56f0-43a2-47ae-a5b8-d4a7d2f5cec3" providerId="AD" clId="Web-{F72D561A-6B80-4873-95DA-ABE0DDF0AD9C}" dt="2022-11-12T08:55:23.627" v="278" actId="1076"/>
          <ac:spMkLst>
            <pc:docMk/>
            <pc:sldMk cId="4051989328" sldId="4412"/>
            <ac:spMk id="3" creationId="{B8E63FD7-80F3-9703-3A7E-FC7CDA658CA2}"/>
          </ac:spMkLst>
        </pc:spChg>
        <pc:picChg chg="mod">
          <ac:chgData name="Orla Casey" userId="S::orla@momentumconsulting.ie::ee9f56f0-43a2-47ae-a5b8-d4a7d2f5cec3" providerId="AD" clId="Web-{F72D561A-6B80-4873-95DA-ABE0DDF0AD9C}" dt="2022-11-12T08:55:26.643" v="279" actId="1076"/>
          <ac:picMkLst>
            <pc:docMk/>
            <pc:sldMk cId="4051989328" sldId="4412"/>
            <ac:picMk id="5" creationId="{C4841096-88F5-8915-5C34-E40F319BFC9C}"/>
          </ac:picMkLst>
        </pc:picChg>
      </pc:sldChg>
      <pc:sldChg chg="modSp">
        <pc:chgData name="Orla Casey" userId="S::orla@momentumconsulting.ie::ee9f56f0-43a2-47ae-a5b8-d4a7d2f5cec3" providerId="AD" clId="Web-{F72D561A-6B80-4873-95DA-ABE0DDF0AD9C}" dt="2022-11-12T08:57:27.367" v="332" actId="20577"/>
        <pc:sldMkLst>
          <pc:docMk/>
          <pc:sldMk cId="516599505" sldId="4413"/>
        </pc:sldMkLst>
        <pc:spChg chg="mod">
          <ac:chgData name="Orla Casey" userId="S::orla@momentumconsulting.ie::ee9f56f0-43a2-47ae-a5b8-d4a7d2f5cec3" providerId="AD" clId="Web-{F72D561A-6B80-4873-95DA-ABE0DDF0AD9C}" dt="2022-11-12T08:56:59.929" v="321" actId="20577"/>
          <ac:spMkLst>
            <pc:docMk/>
            <pc:sldMk cId="516599505" sldId="4413"/>
            <ac:spMk id="31" creationId="{B05E8357-F49C-9C93-9D75-7ECF0D8FDB75}"/>
          </ac:spMkLst>
        </pc:spChg>
        <pc:spChg chg="mod">
          <ac:chgData name="Orla Casey" userId="S::orla@momentumconsulting.ie::ee9f56f0-43a2-47ae-a5b8-d4a7d2f5cec3" providerId="AD" clId="Web-{F72D561A-6B80-4873-95DA-ABE0DDF0AD9C}" dt="2022-11-12T08:57:27.367" v="332" actId="20577"/>
          <ac:spMkLst>
            <pc:docMk/>
            <pc:sldMk cId="516599505" sldId="4413"/>
            <ac:spMk id="32" creationId="{69965509-09E5-D1EF-7018-24DBE5925CF4}"/>
          </ac:spMkLst>
        </pc:spChg>
      </pc:sldChg>
      <pc:sldChg chg="modSp">
        <pc:chgData name="Orla Casey" userId="S::orla@momentumconsulting.ie::ee9f56f0-43a2-47ae-a5b8-d4a7d2f5cec3" providerId="AD" clId="Web-{F72D561A-6B80-4873-95DA-ABE0DDF0AD9C}" dt="2022-11-12T09:13:24.046" v="440" actId="20577"/>
        <pc:sldMkLst>
          <pc:docMk/>
          <pc:sldMk cId="3910133235" sldId="4417"/>
        </pc:sldMkLst>
        <pc:spChg chg="mod">
          <ac:chgData name="Orla Casey" userId="S::orla@momentumconsulting.ie::ee9f56f0-43a2-47ae-a5b8-d4a7d2f5cec3" providerId="AD" clId="Web-{F72D561A-6B80-4873-95DA-ABE0DDF0AD9C}" dt="2022-11-12T09:12:40.622" v="418" actId="1076"/>
          <ac:spMkLst>
            <pc:docMk/>
            <pc:sldMk cId="3910133235" sldId="4417"/>
            <ac:spMk id="28" creationId="{6F2BB121-C9EC-3E69-9CDF-C4F225AFD2CB}"/>
          </ac:spMkLst>
        </pc:spChg>
        <pc:spChg chg="mod">
          <ac:chgData name="Orla Casey" userId="S::orla@momentumconsulting.ie::ee9f56f0-43a2-47ae-a5b8-d4a7d2f5cec3" providerId="AD" clId="Web-{F72D561A-6B80-4873-95DA-ABE0DDF0AD9C}" dt="2022-11-12T09:13:06.748" v="427" actId="1076"/>
          <ac:spMkLst>
            <pc:docMk/>
            <pc:sldMk cId="3910133235" sldId="4417"/>
            <ac:spMk id="31" creationId="{B05E8357-F49C-9C93-9D75-7ECF0D8FDB75}"/>
          </ac:spMkLst>
        </pc:spChg>
        <pc:spChg chg="mod">
          <ac:chgData name="Orla Casey" userId="S::orla@momentumconsulting.ie::ee9f56f0-43a2-47ae-a5b8-d4a7d2f5cec3" providerId="AD" clId="Web-{F72D561A-6B80-4873-95DA-ABE0DDF0AD9C}" dt="2022-11-12T09:13:24.046" v="440" actId="20577"/>
          <ac:spMkLst>
            <pc:docMk/>
            <pc:sldMk cId="3910133235" sldId="4417"/>
            <ac:spMk id="32" creationId="{69965509-09E5-D1EF-7018-24DBE5925CF4}"/>
          </ac:spMkLst>
        </pc:spChg>
        <pc:picChg chg="mod">
          <ac:chgData name="Orla Casey" userId="S::orla@momentumconsulting.ie::ee9f56f0-43a2-47ae-a5b8-d4a7d2f5cec3" providerId="AD" clId="Web-{F72D561A-6B80-4873-95DA-ABE0DDF0AD9C}" dt="2022-11-12T09:12:42.372" v="419" actId="1076"/>
          <ac:picMkLst>
            <pc:docMk/>
            <pc:sldMk cId="3910133235" sldId="4417"/>
            <ac:picMk id="11" creationId="{0273C88D-8D7C-E503-9652-080465128180}"/>
          </ac:picMkLst>
        </pc:picChg>
      </pc:sldChg>
      <pc:sldChg chg="delCm">
        <pc:chgData name="Orla Casey" userId="S::orla@momentumconsulting.ie::ee9f56f0-43a2-47ae-a5b8-d4a7d2f5cec3" providerId="AD" clId="Web-{F72D561A-6B80-4873-95DA-ABE0DDF0AD9C}" dt="2022-11-12T08:58:49.933" v="371"/>
        <pc:sldMkLst>
          <pc:docMk/>
          <pc:sldMk cId="3616420772" sldId="4419"/>
        </pc:sldMkLst>
      </pc:sldChg>
      <pc:sldChg chg="modSp">
        <pc:chgData name="Orla Casey" userId="S::orla@momentumconsulting.ie::ee9f56f0-43a2-47ae-a5b8-d4a7d2f5cec3" providerId="AD" clId="Web-{F72D561A-6B80-4873-95DA-ABE0DDF0AD9C}" dt="2022-11-12T09:20:19.510" v="564" actId="20577"/>
        <pc:sldMkLst>
          <pc:docMk/>
          <pc:sldMk cId="3105938367" sldId="4436"/>
        </pc:sldMkLst>
        <pc:spChg chg="mod">
          <ac:chgData name="Orla Casey" userId="S::orla@momentumconsulting.ie::ee9f56f0-43a2-47ae-a5b8-d4a7d2f5cec3" providerId="AD" clId="Web-{F72D561A-6B80-4873-95DA-ABE0DDF0AD9C}" dt="2022-11-12T09:19:31.462" v="558" actId="20577"/>
          <ac:spMkLst>
            <pc:docMk/>
            <pc:sldMk cId="3105938367" sldId="4436"/>
            <ac:spMk id="5" creationId="{758C9CD1-5FBE-62C1-90CF-ED38E498C727}"/>
          </ac:spMkLst>
        </pc:spChg>
        <pc:spChg chg="mod">
          <ac:chgData name="Orla Casey" userId="S::orla@momentumconsulting.ie::ee9f56f0-43a2-47ae-a5b8-d4a7d2f5cec3" providerId="AD" clId="Web-{F72D561A-6B80-4873-95DA-ABE0DDF0AD9C}" dt="2022-11-12T09:20:19.510" v="564" actId="20577"/>
          <ac:spMkLst>
            <pc:docMk/>
            <pc:sldMk cId="3105938367" sldId="4436"/>
            <ac:spMk id="6" creationId="{C19734EA-AE01-C943-2162-E5AE0AEB7A68}"/>
          </ac:spMkLst>
        </pc:spChg>
        <pc:spChg chg="mod">
          <ac:chgData name="Orla Casey" userId="S::orla@momentumconsulting.ie::ee9f56f0-43a2-47ae-a5b8-d4a7d2f5cec3" providerId="AD" clId="Web-{F72D561A-6B80-4873-95DA-ABE0DDF0AD9C}" dt="2022-11-12T09:19:28.774" v="557" actId="1076"/>
          <ac:spMkLst>
            <pc:docMk/>
            <pc:sldMk cId="3105938367" sldId="4436"/>
            <ac:spMk id="9" creationId="{E24C5521-3319-97A6-D712-EBED513B0032}"/>
          </ac:spMkLst>
        </pc:spChg>
      </pc:sldChg>
      <pc:sldChg chg="modSp ord">
        <pc:chgData name="Orla Casey" userId="S::orla@momentumconsulting.ie::ee9f56f0-43a2-47ae-a5b8-d4a7d2f5cec3" providerId="AD" clId="Web-{F72D561A-6B80-4873-95DA-ABE0DDF0AD9C}" dt="2022-11-12T09:21:17.403" v="577"/>
        <pc:sldMkLst>
          <pc:docMk/>
          <pc:sldMk cId="3274576376" sldId="4437"/>
        </pc:sldMkLst>
        <pc:spChg chg="mod">
          <ac:chgData name="Orla Casey" userId="S::orla@momentumconsulting.ie::ee9f56f0-43a2-47ae-a5b8-d4a7d2f5cec3" providerId="AD" clId="Web-{F72D561A-6B80-4873-95DA-ABE0DDF0AD9C}" dt="2022-11-12T09:20:41.933" v="572" actId="20577"/>
          <ac:spMkLst>
            <pc:docMk/>
            <pc:sldMk cId="3274576376" sldId="4437"/>
            <ac:spMk id="6" creationId="{C19734EA-AE01-C943-2162-E5AE0AEB7A68}"/>
          </ac:spMkLst>
        </pc:spChg>
      </pc:sldChg>
      <pc:sldChg chg="addSp delSp modSp add replId">
        <pc:chgData name="Orla Casey" userId="S::orla@momentumconsulting.ie::ee9f56f0-43a2-47ae-a5b8-d4a7d2f5cec3" providerId="AD" clId="Web-{F72D561A-6B80-4873-95DA-ABE0DDF0AD9C}" dt="2022-11-12T09:31:39.749" v="669" actId="14100"/>
        <pc:sldMkLst>
          <pc:docMk/>
          <pc:sldMk cId="1341517027" sldId="4455"/>
        </pc:sldMkLst>
        <pc:spChg chg="add del mod">
          <ac:chgData name="Orla Casey" userId="S::orla@momentumconsulting.ie::ee9f56f0-43a2-47ae-a5b8-d4a7d2f5cec3" providerId="AD" clId="Web-{F72D561A-6B80-4873-95DA-ABE0DDF0AD9C}" dt="2022-11-12T09:29:10.243" v="654"/>
          <ac:spMkLst>
            <pc:docMk/>
            <pc:sldMk cId="1341517027" sldId="4455"/>
            <ac:spMk id="3" creationId="{3E006BCD-70EB-C0E2-BB3F-682DD5C344DF}"/>
          </ac:spMkLst>
        </pc:spChg>
        <pc:spChg chg="add del mod">
          <ac:chgData name="Orla Casey" userId="S::orla@momentumconsulting.ie::ee9f56f0-43a2-47ae-a5b8-d4a7d2f5cec3" providerId="AD" clId="Web-{F72D561A-6B80-4873-95DA-ABE0DDF0AD9C}" dt="2022-11-12T09:29:07.602" v="653"/>
          <ac:spMkLst>
            <pc:docMk/>
            <pc:sldMk cId="1341517027" sldId="4455"/>
            <ac:spMk id="4" creationId="{CF82C5A7-18F2-FA48-B2F7-BF599CEF5EE8}"/>
          </ac:spMkLst>
        </pc:spChg>
        <pc:spChg chg="mod">
          <ac:chgData name="Orla Casey" userId="S::orla@momentumconsulting.ie::ee9f56f0-43a2-47ae-a5b8-d4a7d2f5cec3" providerId="AD" clId="Web-{F72D561A-6B80-4873-95DA-ABE0DDF0AD9C}" dt="2022-11-12T09:27:40.736" v="648" actId="20577"/>
          <ac:spMkLst>
            <pc:docMk/>
            <pc:sldMk cId="1341517027" sldId="4455"/>
            <ac:spMk id="5" creationId="{758C9CD1-5FBE-62C1-90CF-ED38E498C727}"/>
          </ac:spMkLst>
        </pc:spChg>
        <pc:spChg chg="mod">
          <ac:chgData name="Orla Casey" userId="S::orla@momentumconsulting.ie::ee9f56f0-43a2-47ae-a5b8-d4a7d2f5cec3" providerId="AD" clId="Web-{F72D561A-6B80-4873-95DA-ABE0DDF0AD9C}" dt="2022-11-12T09:29:05.274" v="652" actId="20577"/>
          <ac:spMkLst>
            <pc:docMk/>
            <pc:sldMk cId="1341517027" sldId="4455"/>
            <ac:spMk id="6" creationId="{C19734EA-AE01-C943-2162-E5AE0AEB7A68}"/>
          </ac:spMkLst>
        </pc:spChg>
        <pc:spChg chg="add del mod">
          <ac:chgData name="Orla Casey" userId="S::orla@momentumconsulting.ie::ee9f56f0-43a2-47ae-a5b8-d4a7d2f5cec3" providerId="AD" clId="Web-{F72D561A-6B80-4873-95DA-ABE0DDF0AD9C}" dt="2022-11-12T09:30:09.933" v="663"/>
          <ac:spMkLst>
            <pc:docMk/>
            <pc:sldMk cId="1341517027" sldId="4455"/>
            <ac:spMk id="11" creationId="{C3F33117-1121-5BDF-1D82-4AD8F56DD770}"/>
          </ac:spMkLst>
        </pc:spChg>
        <pc:spChg chg="add del mod">
          <ac:chgData name="Orla Casey" userId="S::orla@momentumconsulting.ie::ee9f56f0-43a2-47ae-a5b8-d4a7d2f5cec3" providerId="AD" clId="Web-{F72D561A-6B80-4873-95DA-ABE0DDF0AD9C}" dt="2022-11-12T09:30:41.949" v="665"/>
          <ac:spMkLst>
            <pc:docMk/>
            <pc:sldMk cId="1341517027" sldId="4455"/>
            <ac:spMk id="14" creationId="{AF6D2B77-728A-1CA4-5C88-ECA8F7CF4854}"/>
          </ac:spMkLst>
        </pc:spChg>
        <pc:spChg chg="add del mod">
          <ac:chgData name="Orla Casey" userId="S::orla@momentumconsulting.ie::ee9f56f0-43a2-47ae-a5b8-d4a7d2f5cec3" providerId="AD" clId="Web-{F72D561A-6B80-4873-95DA-ABE0DDF0AD9C}" dt="2022-11-12T09:30:54.575" v="667"/>
          <ac:spMkLst>
            <pc:docMk/>
            <pc:sldMk cId="1341517027" sldId="4455"/>
            <ac:spMk id="17" creationId="{4318A3D5-B82F-0C30-F16D-4100EBFA42FB}"/>
          </ac:spMkLst>
        </pc:spChg>
        <pc:picChg chg="add del mod ord modCrop">
          <ac:chgData name="Orla Casey" userId="S::orla@momentumconsulting.ie::ee9f56f0-43a2-47ae-a5b8-d4a7d2f5cec3" providerId="AD" clId="Web-{F72D561A-6B80-4873-95DA-ABE0DDF0AD9C}" dt="2022-11-12T09:29:21.196" v="657"/>
          <ac:picMkLst>
            <pc:docMk/>
            <pc:sldMk cId="1341517027" sldId="4455"/>
            <ac:picMk id="7" creationId="{BBA7D023-C485-E452-C09D-BC048203D341}"/>
          </ac:picMkLst>
        </pc:picChg>
        <pc:picChg chg="del">
          <ac:chgData name="Orla Casey" userId="S::orla@momentumconsulting.ie::ee9f56f0-43a2-47ae-a5b8-d4a7d2f5cec3" providerId="AD" clId="Web-{F72D561A-6B80-4873-95DA-ABE0DDF0AD9C}" dt="2022-11-12T09:26:20.542" v="618"/>
          <ac:picMkLst>
            <pc:docMk/>
            <pc:sldMk cId="1341517027" sldId="4455"/>
            <ac:picMk id="8" creationId="{0556336D-DE2B-3052-7B10-0B74A8BD2D94}"/>
          </ac:picMkLst>
        </pc:picChg>
        <pc:picChg chg="add del mod ord modCrop">
          <ac:chgData name="Orla Casey" userId="S::orla@momentumconsulting.ie::ee9f56f0-43a2-47ae-a5b8-d4a7d2f5cec3" providerId="AD" clId="Web-{F72D561A-6B80-4873-95DA-ABE0DDF0AD9C}" dt="2022-11-12T09:29:40.760" v="659"/>
          <ac:picMkLst>
            <pc:docMk/>
            <pc:sldMk cId="1341517027" sldId="4455"/>
            <ac:picMk id="12" creationId="{34A85775-8421-893D-55D1-EC2360A2F72B}"/>
          </ac:picMkLst>
        </pc:picChg>
        <pc:picChg chg="add del mod ord modCrop">
          <ac:chgData name="Orla Casey" userId="S::orla@momentumconsulting.ie::ee9f56f0-43a2-47ae-a5b8-d4a7d2f5cec3" providerId="AD" clId="Web-{F72D561A-6B80-4873-95DA-ABE0DDF0AD9C}" dt="2022-11-12T09:29:58.682" v="661"/>
          <ac:picMkLst>
            <pc:docMk/>
            <pc:sldMk cId="1341517027" sldId="4455"/>
            <ac:picMk id="13" creationId="{180DF3C9-1637-0C78-8A7D-4E9F1292D102}"/>
          </ac:picMkLst>
        </pc:picChg>
        <pc:picChg chg="add del mod ord modCrop">
          <ac:chgData name="Orla Casey" userId="S::orla@momentumconsulting.ie::ee9f56f0-43a2-47ae-a5b8-d4a7d2f5cec3" providerId="AD" clId="Web-{F72D561A-6B80-4873-95DA-ABE0DDF0AD9C}" dt="2022-11-12T09:30:43.309" v="666"/>
          <ac:picMkLst>
            <pc:docMk/>
            <pc:sldMk cId="1341517027" sldId="4455"/>
            <ac:picMk id="15" creationId="{80170A1A-57DF-F49C-1409-EF21C1E5697E}"/>
          </ac:picMkLst>
        </pc:picChg>
        <pc:picChg chg="add mod ord modCrop">
          <ac:chgData name="Orla Casey" userId="S::orla@momentumconsulting.ie::ee9f56f0-43a2-47ae-a5b8-d4a7d2f5cec3" providerId="AD" clId="Web-{F72D561A-6B80-4873-95DA-ABE0DDF0AD9C}" dt="2022-11-12T09:31:39.749" v="669" actId="14100"/>
          <ac:picMkLst>
            <pc:docMk/>
            <pc:sldMk cId="1341517027" sldId="4455"/>
            <ac:picMk id="18" creationId="{68F86BED-4785-0A77-549C-1884FA07F98F}"/>
          </ac:picMkLst>
        </pc:picChg>
      </pc:sldChg>
      <pc:sldChg chg="addSp delSp modSp add del replId">
        <pc:chgData name="Orla Casey" userId="S::orla@momentumconsulting.ie::ee9f56f0-43a2-47ae-a5b8-d4a7d2f5cec3" providerId="AD" clId="Web-{F72D561A-6B80-4873-95DA-ABE0DDF0AD9C}" dt="2022-11-12T09:24:53.148" v="602"/>
        <pc:sldMkLst>
          <pc:docMk/>
          <pc:sldMk cId="3129111055" sldId="4455"/>
        </pc:sldMkLst>
        <pc:spChg chg="add mod">
          <ac:chgData name="Orla Casey" userId="S::orla@momentumconsulting.ie::ee9f56f0-43a2-47ae-a5b8-d4a7d2f5cec3" providerId="AD" clId="Web-{F72D561A-6B80-4873-95DA-ABE0DDF0AD9C}" dt="2022-11-12T09:21:14.763" v="576"/>
          <ac:spMkLst>
            <pc:docMk/>
            <pc:sldMk cId="3129111055" sldId="4455"/>
            <ac:spMk id="3" creationId="{112FBA77-1DB5-430A-A890-911CDD156DED}"/>
          </ac:spMkLst>
        </pc:spChg>
        <pc:spChg chg="mod">
          <ac:chgData name="Orla Casey" userId="S::orla@momentumconsulting.ie::ee9f56f0-43a2-47ae-a5b8-d4a7d2f5cec3" providerId="AD" clId="Web-{F72D561A-6B80-4873-95DA-ABE0DDF0AD9C}" dt="2022-11-12T09:22:24.064" v="596" actId="20577"/>
          <ac:spMkLst>
            <pc:docMk/>
            <pc:sldMk cId="3129111055" sldId="4455"/>
            <ac:spMk id="5" creationId="{758C9CD1-5FBE-62C1-90CF-ED38E498C727}"/>
          </ac:spMkLst>
        </pc:spChg>
        <pc:spChg chg="mod">
          <ac:chgData name="Orla Casey" userId="S::orla@momentumconsulting.ie::ee9f56f0-43a2-47ae-a5b8-d4a7d2f5cec3" providerId="AD" clId="Web-{F72D561A-6B80-4873-95DA-ABE0DDF0AD9C}" dt="2022-11-12T09:24:49.726" v="601" actId="20577"/>
          <ac:spMkLst>
            <pc:docMk/>
            <pc:sldMk cId="3129111055" sldId="4455"/>
            <ac:spMk id="6" creationId="{C19734EA-AE01-C943-2162-E5AE0AEB7A68}"/>
          </ac:spMkLst>
        </pc:spChg>
        <pc:picChg chg="del">
          <ac:chgData name="Orla Casey" userId="S::orla@momentumconsulting.ie::ee9f56f0-43a2-47ae-a5b8-d4a7d2f5cec3" providerId="AD" clId="Web-{F72D561A-6B80-4873-95DA-ABE0DDF0AD9C}" dt="2022-11-12T09:21:14.763" v="576"/>
          <ac:picMkLst>
            <pc:docMk/>
            <pc:sldMk cId="3129111055" sldId="4455"/>
            <ac:picMk id="8" creationId="{0556336D-DE2B-3052-7B10-0B74A8BD2D94}"/>
          </ac:picMkLst>
        </pc:picChg>
      </pc:sldChg>
    </pc:docChg>
  </pc:docChgLst>
  <pc:docChgLst>
    <pc:chgData name="Orla Casey" userId="S::orla@momentumconsulting.ie::ee9f56f0-43a2-47ae-a5b8-d4a7d2f5cec3" providerId="AD" clId="Web-{1301A3CE-C336-456A-BCBD-7ED06B7252AB}"/>
    <pc:docChg chg="addSld delSld modSld sldOrd">
      <pc:chgData name="Orla Casey" userId="S::orla@momentumconsulting.ie::ee9f56f0-43a2-47ae-a5b8-d4a7d2f5cec3" providerId="AD" clId="Web-{1301A3CE-C336-456A-BCBD-7ED06B7252AB}" dt="2022-11-12T20:16:03.958" v="394"/>
      <pc:docMkLst>
        <pc:docMk/>
      </pc:docMkLst>
      <pc:sldChg chg="del">
        <pc:chgData name="Orla Casey" userId="S::orla@momentumconsulting.ie::ee9f56f0-43a2-47ae-a5b8-d4a7d2f5cec3" providerId="AD" clId="Web-{1301A3CE-C336-456A-BCBD-7ED06B7252AB}" dt="2022-11-12T20:14:41.689" v="377"/>
        <pc:sldMkLst>
          <pc:docMk/>
          <pc:sldMk cId="2887466868" sldId="258"/>
        </pc:sldMkLst>
      </pc:sldChg>
      <pc:sldChg chg="del">
        <pc:chgData name="Orla Casey" userId="S::orla@momentumconsulting.ie::ee9f56f0-43a2-47ae-a5b8-d4a7d2f5cec3" providerId="AD" clId="Web-{1301A3CE-C336-456A-BCBD-7ED06B7252AB}" dt="2022-11-12T20:15:44.863" v="388"/>
        <pc:sldMkLst>
          <pc:docMk/>
          <pc:sldMk cId="4004394635" sldId="259"/>
        </pc:sldMkLst>
      </pc:sldChg>
      <pc:sldChg chg="modSp">
        <pc:chgData name="Orla Casey" userId="S::orla@momentumconsulting.ie::ee9f56f0-43a2-47ae-a5b8-d4a7d2f5cec3" providerId="AD" clId="Web-{1301A3CE-C336-456A-BCBD-7ED06B7252AB}" dt="2022-11-12T20:14:08.047" v="374" actId="20577"/>
        <pc:sldMkLst>
          <pc:docMk/>
          <pc:sldMk cId="3945102165" sldId="261"/>
        </pc:sldMkLst>
        <pc:spChg chg="mod">
          <ac:chgData name="Orla Casey" userId="S::orla@momentumconsulting.ie::ee9f56f0-43a2-47ae-a5b8-d4a7d2f5cec3" providerId="AD" clId="Web-{1301A3CE-C336-456A-BCBD-7ED06B7252AB}" dt="2022-11-12T20:13:36.936" v="355" actId="20577"/>
          <ac:spMkLst>
            <pc:docMk/>
            <pc:sldMk cId="3945102165" sldId="261"/>
            <ac:spMk id="2" creationId="{AE8B3D8B-F5B4-CE9C-7ECC-FB1EC1248B87}"/>
          </ac:spMkLst>
        </pc:spChg>
        <pc:spChg chg="mod">
          <ac:chgData name="Orla Casey" userId="S::orla@momentumconsulting.ie::ee9f56f0-43a2-47ae-a5b8-d4a7d2f5cec3" providerId="AD" clId="Web-{1301A3CE-C336-456A-BCBD-7ED06B7252AB}" dt="2022-11-12T20:13:32.577" v="354" actId="20577"/>
          <ac:spMkLst>
            <pc:docMk/>
            <pc:sldMk cId="3945102165" sldId="261"/>
            <ac:spMk id="43" creationId="{24CD521C-9BCD-5F46-BC06-CE3D1FF37C05}"/>
          </ac:spMkLst>
        </pc:spChg>
        <pc:spChg chg="mod">
          <ac:chgData name="Orla Casey" userId="S::orla@momentumconsulting.ie::ee9f56f0-43a2-47ae-a5b8-d4a7d2f5cec3" providerId="AD" clId="Web-{1301A3CE-C336-456A-BCBD-7ED06B7252AB}" dt="2022-11-12T20:13:47.718" v="358" actId="1076"/>
          <ac:spMkLst>
            <pc:docMk/>
            <pc:sldMk cId="3945102165" sldId="261"/>
            <ac:spMk id="46" creationId="{73374B43-1515-6048-BF62-D1F9CFE48689}"/>
          </ac:spMkLst>
        </pc:spChg>
        <pc:spChg chg="mod">
          <ac:chgData name="Orla Casey" userId="S::orla@momentumconsulting.ie::ee9f56f0-43a2-47ae-a5b8-d4a7d2f5cec3" providerId="AD" clId="Web-{1301A3CE-C336-456A-BCBD-7ED06B7252AB}" dt="2022-11-12T20:14:08.047" v="374" actId="20577"/>
          <ac:spMkLst>
            <pc:docMk/>
            <pc:sldMk cId="3945102165" sldId="261"/>
            <ac:spMk id="47" creationId="{F7036F29-13A2-054B-80B0-02A9A02126CC}"/>
          </ac:spMkLst>
        </pc:spChg>
      </pc:sldChg>
      <pc:sldChg chg="del">
        <pc:chgData name="Orla Casey" userId="S::orla@momentumconsulting.ie::ee9f56f0-43a2-47ae-a5b8-d4a7d2f5cec3" providerId="AD" clId="Web-{1301A3CE-C336-456A-BCBD-7ED06B7252AB}" dt="2022-11-12T20:14:43.377" v="378"/>
        <pc:sldMkLst>
          <pc:docMk/>
          <pc:sldMk cId="4020512405" sldId="262"/>
        </pc:sldMkLst>
      </pc:sldChg>
      <pc:sldChg chg="del">
        <pc:chgData name="Orla Casey" userId="S::orla@momentumconsulting.ie::ee9f56f0-43a2-47ae-a5b8-d4a7d2f5cec3" providerId="AD" clId="Web-{1301A3CE-C336-456A-BCBD-7ED06B7252AB}" dt="2022-11-12T20:15:35.801" v="385"/>
        <pc:sldMkLst>
          <pc:docMk/>
          <pc:sldMk cId="2182585866" sldId="263"/>
        </pc:sldMkLst>
      </pc:sldChg>
      <pc:sldChg chg="del">
        <pc:chgData name="Orla Casey" userId="S::orla@momentumconsulting.ie::ee9f56f0-43a2-47ae-a5b8-d4a7d2f5cec3" providerId="AD" clId="Web-{1301A3CE-C336-456A-BCBD-7ED06B7252AB}" dt="2022-11-12T20:14:47.830" v="381"/>
        <pc:sldMkLst>
          <pc:docMk/>
          <pc:sldMk cId="1666397285" sldId="266"/>
        </pc:sldMkLst>
      </pc:sldChg>
      <pc:sldChg chg="del">
        <pc:chgData name="Orla Casey" userId="S::orla@momentumconsulting.ie::ee9f56f0-43a2-47ae-a5b8-d4a7d2f5cec3" providerId="AD" clId="Web-{1301A3CE-C336-456A-BCBD-7ED06B7252AB}" dt="2022-11-12T20:15:34.160" v="383"/>
        <pc:sldMkLst>
          <pc:docMk/>
          <pc:sldMk cId="1123108764" sldId="268"/>
        </pc:sldMkLst>
      </pc:sldChg>
      <pc:sldChg chg="del">
        <pc:chgData name="Orla Casey" userId="S::orla@momentumconsulting.ie::ee9f56f0-43a2-47ae-a5b8-d4a7d2f5cec3" providerId="AD" clId="Web-{1301A3CE-C336-456A-BCBD-7ED06B7252AB}" dt="2022-11-12T19:57:30.057" v="146"/>
        <pc:sldMkLst>
          <pc:docMk/>
          <pc:sldMk cId="4036009381" sldId="4264"/>
        </pc:sldMkLst>
      </pc:sldChg>
      <pc:sldChg chg="del">
        <pc:chgData name="Orla Casey" userId="S::orla@momentumconsulting.ie::ee9f56f0-43a2-47ae-a5b8-d4a7d2f5cec3" providerId="AD" clId="Web-{1301A3CE-C336-456A-BCBD-7ED06B7252AB}" dt="2022-11-12T20:15:35.066" v="384"/>
        <pc:sldMkLst>
          <pc:docMk/>
          <pc:sldMk cId="1267566916" sldId="4266"/>
        </pc:sldMkLst>
      </pc:sldChg>
      <pc:sldChg chg="del">
        <pc:chgData name="Orla Casey" userId="S::orla@momentumconsulting.ie::ee9f56f0-43a2-47ae-a5b8-d4a7d2f5cec3" providerId="AD" clId="Web-{1301A3CE-C336-456A-BCBD-7ED06B7252AB}" dt="2022-11-12T20:14:41.689" v="376"/>
        <pc:sldMkLst>
          <pc:docMk/>
          <pc:sldMk cId="3368621248" sldId="4283"/>
        </pc:sldMkLst>
      </pc:sldChg>
      <pc:sldChg chg="del">
        <pc:chgData name="Orla Casey" userId="S::orla@momentumconsulting.ie::ee9f56f0-43a2-47ae-a5b8-d4a7d2f5cec3" providerId="AD" clId="Web-{1301A3CE-C336-456A-BCBD-7ED06B7252AB}" dt="2022-11-12T20:15:43.785" v="387"/>
        <pc:sldMkLst>
          <pc:docMk/>
          <pc:sldMk cId="2159553776" sldId="4284"/>
        </pc:sldMkLst>
      </pc:sldChg>
      <pc:sldChg chg="modSp">
        <pc:chgData name="Orla Casey" userId="S::orla@momentumconsulting.ie::ee9f56f0-43a2-47ae-a5b8-d4a7d2f5cec3" providerId="AD" clId="Web-{1301A3CE-C336-456A-BCBD-7ED06B7252AB}" dt="2022-11-12T20:03:51.459" v="207" actId="20577"/>
        <pc:sldMkLst>
          <pc:docMk/>
          <pc:sldMk cId="2154596104" sldId="4295"/>
        </pc:sldMkLst>
        <pc:spChg chg="mod">
          <ac:chgData name="Orla Casey" userId="S::orla@momentumconsulting.ie::ee9f56f0-43a2-47ae-a5b8-d4a7d2f5cec3" providerId="AD" clId="Web-{1301A3CE-C336-456A-BCBD-7ED06B7252AB}" dt="2022-11-12T20:03:39.334" v="205" actId="20577"/>
          <ac:spMkLst>
            <pc:docMk/>
            <pc:sldMk cId="2154596104" sldId="4295"/>
            <ac:spMk id="4" creationId="{EDD71F70-3EBF-F24E-83D1-31D583765A5C}"/>
          </ac:spMkLst>
        </pc:spChg>
        <pc:spChg chg="mod">
          <ac:chgData name="Orla Casey" userId="S::orla@momentumconsulting.ie::ee9f56f0-43a2-47ae-a5b8-d4a7d2f5cec3" providerId="AD" clId="Web-{1301A3CE-C336-456A-BCBD-7ED06B7252AB}" dt="2022-11-12T20:03:51.459" v="207" actId="20577"/>
          <ac:spMkLst>
            <pc:docMk/>
            <pc:sldMk cId="2154596104" sldId="4295"/>
            <ac:spMk id="8" creationId="{FA6851B0-A31A-9BD4-D0EF-12DA9B171D53}"/>
          </ac:spMkLst>
        </pc:spChg>
      </pc:sldChg>
      <pc:sldChg chg="del">
        <pc:chgData name="Orla Casey" userId="S::orla@momentumconsulting.ie::ee9f56f0-43a2-47ae-a5b8-d4a7d2f5cec3" providerId="AD" clId="Web-{1301A3CE-C336-456A-BCBD-7ED06B7252AB}" dt="2022-11-12T20:14:45.080" v="379"/>
        <pc:sldMkLst>
          <pc:docMk/>
          <pc:sldMk cId="1134157480" sldId="4308"/>
        </pc:sldMkLst>
      </pc:sldChg>
      <pc:sldChg chg="modSp">
        <pc:chgData name="Orla Casey" userId="S::orla@momentumconsulting.ie::ee9f56f0-43a2-47ae-a5b8-d4a7d2f5cec3" providerId="AD" clId="Web-{1301A3CE-C336-456A-BCBD-7ED06B7252AB}" dt="2022-11-12T19:56:17.881" v="125" actId="20577"/>
        <pc:sldMkLst>
          <pc:docMk/>
          <pc:sldMk cId="1786710346" sldId="4311"/>
        </pc:sldMkLst>
        <pc:spChg chg="mod">
          <ac:chgData name="Orla Casey" userId="S::orla@momentumconsulting.ie::ee9f56f0-43a2-47ae-a5b8-d4a7d2f5cec3" providerId="AD" clId="Web-{1301A3CE-C336-456A-BCBD-7ED06B7252AB}" dt="2022-11-12T19:56:17.881" v="125" actId="20577"/>
          <ac:spMkLst>
            <pc:docMk/>
            <pc:sldMk cId="1786710346" sldId="4311"/>
            <ac:spMk id="7" creationId="{93614E25-4C69-6049-85FD-AD1A0E84F837}"/>
          </ac:spMkLst>
        </pc:spChg>
      </pc:sldChg>
      <pc:sldChg chg="del">
        <pc:chgData name="Orla Casey" userId="S::orla@momentumconsulting.ie::ee9f56f0-43a2-47ae-a5b8-d4a7d2f5cec3" providerId="AD" clId="Web-{1301A3CE-C336-456A-BCBD-7ED06B7252AB}" dt="2022-11-12T20:15:42.770" v="386"/>
        <pc:sldMkLst>
          <pc:docMk/>
          <pc:sldMk cId="3227263433" sldId="4312"/>
        </pc:sldMkLst>
      </pc:sldChg>
      <pc:sldChg chg="del">
        <pc:chgData name="Orla Casey" userId="S::orla@momentumconsulting.ie::ee9f56f0-43a2-47ae-a5b8-d4a7d2f5cec3" providerId="AD" clId="Web-{1301A3CE-C336-456A-BCBD-7ED06B7252AB}" dt="2022-11-12T20:15:48.707" v="389"/>
        <pc:sldMkLst>
          <pc:docMk/>
          <pc:sldMk cId="2761976613" sldId="4313"/>
        </pc:sldMkLst>
      </pc:sldChg>
      <pc:sldChg chg="del">
        <pc:chgData name="Orla Casey" userId="S::orla@momentumconsulting.ie::ee9f56f0-43a2-47ae-a5b8-d4a7d2f5cec3" providerId="AD" clId="Web-{1301A3CE-C336-456A-BCBD-7ED06B7252AB}" dt="2022-11-12T20:15:55.989" v="390"/>
        <pc:sldMkLst>
          <pc:docMk/>
          <pc:sldMk cId="782957179" sldId="4314"/>
        </pc:sldMkLst>
      </pc:sldChg>
      <pc:sldChg chg="del">
        <pc:chgData name="Orla Casey" userId="S::orla@momentumconsulting.ie::ee9f56f0-43a2-47ae-a5b8-d4a7d2f5cec3" providerId="AD" clId="Web-{1301A3CE-C336-456A-BCBD-7ED06B7252AB}" dt="2022-11-12T20:15:58.411" v="391"/>
        <pc:sldMkLst>
          <pc:docMk/>
          <pc:sldMk cId="2594441317" sldId="4315"/>
        </pc:sldMkLst>
      </pc:sldChg>
      <pc:sldChg chg="del">
        <pc:chgData name="Orla Casey" userId="S::orla@momentumconsulting.ie::ee9f56f0-43a2-47ae-a5b8-d4a7d2f5cec3" providerId="AD" clId="Web-{1301A3CE-C336-456A-BCBD-7ED06B7252AB}" dt="2022-11-12T20:16:00.145" v="392"/>
        <pc:sldMkLst>
          <pc:docMk/>
          <pc:sldMk cId="4129138896" sldId="4316"/>
        </pc:sldMkLst>
      </pc:sldChg>
      <pc:sldChg chg="del">
        <pc:chgData name="Orla Casey" userId="S::orla@momentumconsulting.ie::ee9f56f0-43a2-47ae-a5b8-d4a7d2f5cec3" providerId="AD" clId="Web-{1301A3CE-C336-456A-BCBD-7ED06B7252AB}" dt="2022-11-12T20:16:01.973" v="393"/>
        <pc:sldMkLst>
          <pc:docMk/>
          <pc:sldMk cId="549561566" sldId="4317"/>
        </pc:sldMkLst>
      </pc:sldChg>
      <pc:sldChg chg="del">
        <pc:chgData name="Orla Casey" userId="S::orla@momentumconsulting.ie::ee9f56f0-43a2-47ae-a5b8-d4a7d2f5cec3" providerId="AD" clId="Web-{1301A3CE-C336-456A-BCBD-7ED06B7252AB}" dt="2022-11-12T20:15:04.846" v="382"/>
        <pc:sldMkLst>
          <pc:docMk/>
          <pc:sldMk cId="888845405" sldId="4318"/>
        </pc:sldMkLst>
      </pc:sldChg>
      <pc:sldChg chg="del">
        <pc:chgData name="Orla Casey" userId="S::orla@momentumconsulting.ie::ee9f56f0-43a2-47ae-a5b8-d4a7d2f5cec3" providerId="AD" clId="Web-{1301A3CE-C336-456A-BCBD-7ED06B7252AB}" dt="2022-11-12T20:16:03.958" v="394"/>
        <pc:sldMkLst>
          <pc:docMk/>
          <pc:sldMk cId="307700652" sldId="4319"/>
        </pc:sldMkLst>
      </pc:sldChg>
      <pc:sldChg chg="modSp">
        <pc:chgData name="Orla Casey" userId="S::orla@momentumconsulting.ie::ee9f56f0-43a2-47ae-a5b8-d4a7d2f5cec3" providerId="AD" clId="Web-{1301A3CE-C336-456A-BCBD-7ED06B7252AB}" dt="2022-11-12T19:57:13.776" v="145" actId="14100"/>
        <pc:sldMkLst>
          <pc:docMk/>
          <pc:sldMk cId="1856694472" sldId="4409"/>
        </pc:sldMkLst>
        <pc:spChg chg="mod">
          <ac:chgData name="Orla Casey" userId="S::orla@momentumconsulting.ie::ee9f56f0-43a2-47ae-a5b8-d4a7d2f5cec3" providerId="AD" clId="Web-{1301A3CE-C336-456A-BCBD-7ED06B7252AB}" dt="2022-11-12T19:57:10.494" v="144" actId="20577"/>
          <ac:spMkLst>
            <pc:docMk/>
            <pc:sldMk cId="1856694472" sldId="4409"/>
            <ac:spMk id="9" creationId="{4DFEC98D-AEB7-5EF8-43A2-1ABA93E4E8D7}"/>
          </ac:spMkLst>
        </pc:spChg>
        <pc:spChg chg="mod">
          <ac:chgData name="Orla Casey" userId="S::orla@momentumconsulting.ie::ee9f56f0-43a2-47ae-a5b8-d4a7d2f5cec3" providerId="AD" clId="Web-{1301A3CE-C336-456A-BCBD-7ED06B7252AB}" dt="2022-11-12T19:57:06.744" v="142" actId="20577"/>
          <ac:spMkLst>
            <pc:docMk/>
            <pc:sldMk cId="1856694472" sldId="4409"/>
            <ac:spMk id="11" creationId="{7163A4B8-D6DE-E62B-8107-C43A11CC5C40}"/>
          </ac:spMkLst>
        </pc:spChg>
        <pc:spChg chg="mod">
          <ac:chgData name="Orla Casey" userId="S::orla@momentumconsulting.ie::ee9f56f0-43a2-47ae-a5b8-d4a7d2f5cec3" providerId="AD" clId="Web-{1301A3CE-C336-456A-BCBD-7ED06B7252AB}" dt="2022-11-12T19:57:13.776" v="145" actId="14100"/>
          <ac:spMkLst>
            <pc:docMk/>
            <pc:sldMk cId="1856694472" sldId="4409"/>
            <ac:spMk id="13" creationId="{CE5A9C4E-C39A-6287-5B68-B89A6E5F0E13}"/>
          </ac:spMkLst>
        </pc:spChg>
        <pc:spChg chg="mod">
          <ac:chgData name="Orla Casey" userId="S::orla@momentumconsulting.ie::ee9f56f0-43a2-47ae-a5b8-d4a7d2f5cec3" providerId="AD" clId="Web-{1301A3CE-C336-456A-BCBD-7ED06B7252AB}" dt="2022-11-12T19:56:58.931" v="138" actId="20577"/>
          <ac:spMkLst>
            <pc:docMk/>
            <pc:sldMk cId="1856694472" sldId="4409"/>
            <ac:spMk id="15" creationId="{04BF1108-63AB-EF7B-1CC8-E1AEDAE8E38E}"/>
          </ac:spMkLst>
        </pc:spChg>
      </pc:sldChg>
      <pc:sldChg chg="modSp">
        <pc:chgData name="Orla Casey" userId="S::orla@momentumconsulting.ie::ee9f56f0-43a2-47ae-a5b8-d4a7d2f5cec3" providerId="AD" clId="Web-{1301A3CE-C336-456A-BCBD-7ED06B7252AB}" dt="2022-11-12T20:01:04.242" v="160" actId="14100"/>
        <pc:sldMkLst>
          <pc:docMk/>
          <pc:sldMk cId="4181541036" sldId="4410"/>
        </pc:sldMkLst>
        <pc:spChg chg="mod">
          <ac:chgData name="Orla Casey" userId="S::orla@momentumconsulting.ie::ee9f56f0-43a2-47ae-a5b8-d4a7d2f5cec3" providerId="AD" clId="Web-{1301A3CE-C336-456A-BCBD-7ED06B7252AB}" dt="2022-11-12T20:01:04.242" v="160" actId="14100"/>
          <ac:spMkLst>
            <pc:docMk/>
            <pc:sldMk cId="4181541036" sldId="4410"/>
            <ac:spMk id="12" creationId="{E50C7146-AA63-E4A2-ECA9-EAECED8B558C}"/>
          </ac:spMkLst>
        </pc:spChg>
        <pc:picChg chg="mod">
          <ac:chgData name="Orla Casey" userId="S::orla@momentumconsulting.ie::ee9f56f0-43a2-47ae-a5b8-d4a7d2f5cec3" providerId="AD" clId="Web-{1301A3CE-C336-456A-BCBD-7ED06B7252AB}" dt="2022-11-12T20:00:38.976" v="148" actId="1076"/>
          <ac:picMkLst>
            <pc:docMk/>
            <pc:sldMk cId="4181541036" sldId="4410"/>
            <ac:picMk id="8" creationId="{3DCD35FF-8162-ABB2-7728-37A159EB215C}"/>
          </ac:picMkLst>
        </pc:picChg>
      </pc:sldChg>
      <pc:sldChg chg="modSp">
        <pc:chgData name="Orla Casey" userId="S::orla@momentumconsulting.ie::ee9f56f0-43a2-47ae-a5b8-d4a7d2f5cec3" providerId="AD" clId="Web-{1301A3CE-C336-456A-BCBD-7ED06B7252AB}" dt="2022-11-12T20:03:31.662" v="204" actId="20577"/>
        <pc:sldMkLst>
          <pc:docMk/>
          <pc:sldMk cId="4001217085" sldId="4411"/>
        </pc:sldMkLst>
        <pc:spChg chg="mod">
          <ac:chgData name="Orla Casey" userId="S::orla@momentumconsulting.ie::ee9f56f0-43a2-47ae-a5b8-d4a7d2f5cec3" providerId="AD" clId="Web-{1301A3CE-C336-456A-BCBD-7ED06B7252AB}" dt="2022-11-12T20:03:31.662" v="204" actId="20577"/>
          <ac:spMkLst>
            <pc:docMk/>
            <pc:sldMk cId="4001217085" sldId="4411"/>
            <ac:spMk id="3" creationId="{063DCFA0-7067-22A2-B531-EA18661CA524}"/>
          </ac:spMkLst>
        </pc:spChg>
      </pc:sldChg>
      <pc:sldChg chg="addSp delSp modSp">
        <pc:chgData name="Orla Casey" userId="S::orla@momentumconsulting.ie::ee9f56f0-43a2-47ae-a5b8-d4a7d2f5cec3" providerId="AD" clId="Web-{1301A3CE-C336-456A-BCBD-7ED06B7252AB}" dt="2022-11-12T20:08:43.862" v="283" actId="1076"/>
        <pc:sldMkLst>
          <pc:docMk/>
          <pc:sldMk cId="671853912" sldId="4414"/>
        </pc:sldMkLst>
        <pc:spChg chg="add del mod">
          <ac:chgData name="Orla Casey" userId="S::orla@momentumconsulting.ie::ee9f56f0-43a2-47ae-a5b8-d4a7d2f5cec3" providerId="AD" clId="Web-{1301A3CE-C336-456A-BCBD-7ED06B7252AB}" dt="2022-11-12T20:08:39.502" v="282" actId="1076"/>
          <ac:spMkLst>
            <pc:docMk/>
            <pc:sldMk cId="671853912" sldId="4414"/>
            <ac:spMk id="3" creationId="{063DCFA0-7067-22A2-B531-EA18661CA524}"/>
          </ac:spMkLst>
        </pc:spChg>
        <pc:spChg chg="add del mod">
          <ac:chgData name="Orla Casey" userId="S::orla@momentumconsulting.ie::ee9f56f0-43a2-47ae-a5b8-d4a7d2f5cec3" providerId="AD" clId="Web-{1301A3CE-C336-456A-BCBD-7ED06B7252AB}" dt="2022-11-12T20:08:08.720" v="273"/>
          <ac:spMkLst>
            <pc:docMk/>
            <pc:sldMk cId="671853912" sldId="4414"/>
            <ac:spMk id="5" creationId="{CF99F30A-8C6F-F8B5-DD32-7143C2146381}"/>
          </ac:spMkLst>
        </pc:spChg>
        <pc:graphicFrameChg chg="add del">
          <ac:chgData name="Orla Casey" userId="S::orla@momentumconsulting.ie::ee9f56f0-43a2-47ae-a5b8-d4a7d2f5cec3" providerId="AD" clId="Web-{1301A3CE-C336-456A-BCBD-7ED06B7252AB}" dt="2022-11-12T20:07:47.938" v="266"/>
          <ac:graphicFrameMkLst>
            <pc:docMk/>
            <pc:sldMk cId="671853912" sldId="4414"/>
            <ac:graphicFrameMk id="6" creationId="{153D261A-F8C2-1B7B-F8A9-6BA381A3401E}"/>
          </ac:graphicFrameMkLst>
        </pc:graphicFrameChg>
        <pc:graphicFrameChg chg="add del">
          <ac:chgData name="Orla Casey" userId="S::orla@momentumconsulting.ie::ee9f56f0-43a2-47ae-a5b8-d4a7d2f5cec3" providerId="AD" clId="Web-{1301A3CE-C336-456A-BCBD-7ED06B7252AB}" dt="2022-11-12T20:08:02.298" v="270"/>
          <ac:graphicFrameMkLst>
            <pc:docMk/>
            <pc:sldMk cId="671853912" sldId="4414"/>
            <ac:graphicFrameMk id="8" creationId="{76895362-33D2-092C-EE31-46A60695E7EE}"/>
          </ac:graphicFrameMkLst>
        </pc:graphicFrameChg>
        <pc:picChg chg="add mod">
          <ac:chgData name="Orla Casey" userId="S::orla@momentumconsulting.ie::ee9f56f0-43a2-47ae-a5b8-d4a7d2f5cec3" providerId="AD" clId="Web-{1301A3CE-C336-456A-BCBD-7ED06B7252AB}" dt="2022-11-12T20:08:43.862" v="283" actId="1076"/>
          <ac:picMkLst>
            <pc:docMk/>
            <pc:sldMk cId="671853912" sldId="4414"/>
            <ac:picMk id="2" creationId="{72D5D227-AC52-C4A8-5C29-DF56F4D06349}"/>
          </ac:picMkLst>
        </pc:picChg>
      </pc:sldChg>
      <pc:sldChg chg="modSp">
        <pc:chgData name="Orla Casey" userId="S::orla@momentumconsulting.ie::ee9f56f0-43a2-47ae-a5b8-d4a7d2f5cec3" providerId="AD" clId="Web-{1301A3CE-C336-456A-BCBD-7ED06B7252AB}" dt="2022-11-12T20:11:28.587" v="337" actId="14100"/>
        <pc:sldMkLst>
          <pc:docMk/>
          <pc:sldMk cId="569400637" sldId="4418"/>
        </pc:sldMkLst>
        <pc:spChg chg="mod">
          <ac:chgData name="Orla Casey" userId="S::orla@momentumconsulting.ie::ee9f56f0-43a2-47ae-a5b8-d4a7d2f5cec3" providerId="AD" clId="Web-{1301A3CE-C336-456A-BCBD-7ED06B7252AB}" dt="2022-11-12T20:10:38.445" v="314" actId="20577"/>
          <ac:spMkLst>
            <pc:docMk/>
            <pc:sldMk cId="569400637" sldId="4418"/>
            <ac:spMk id="5" creationId="{99D9C8E7-0DCB-5D4D-9F86-87DD54FCAF63}"/>
          </ac:spMkLst>
        </pc:spChg>
        <pc:spChg chg="mod">
          <ac:chgData name="Orla Casey" userId="S::orla@momentumconsulting.ie::ee9f56f0-43a2-47ae-a5b8-d4a7d2f5cec3" providerId="AD" clId="Web-{1301A3CE-C336-456A-BCBD-7ED06B7252AB}" dt="2022-11-12T20:11:28.587" v="337" actId="14100"/>
          <ac:spMkLst>
            <pc:docMk/>
            <pc:sldMk cId="569400637" sldId="4418"/>
            <ac:spMk id="8" creationId="{EBE023E0-C9BC-A0B3-B4FB-9750C4803565}"/>
          </ac:spMkLst>
        </pc:spChg>
        <pc:picChg chg="mod">
          <ac:chgData name="Orla Casey" userId="S::orla@momentumconsulting.ie::ee9f56f0-43a2-47ae-a5b8-d4a7d2f5cec3" providerId="AD" clId="Web-{1301A3CE-C336-456A-BCBD-7ED06B7252AB}" dt="2022-11-12T20:11:18.368" v="334" actId="1076"/>
          <ac:picMkLst>
            <pc:docMk/>
            <pc:sldMk cId="569400637" sldId="4418"/>
            <ac:picMk id="3076" creationId="{2D927C58-614C-29D2-A8E8-501B716E4566}"/>
          </ac:picMkLst>
        </pc:picChg>
      </pc:sldChg>
      <pc:sldChg chg="modSp">
        <pc:chgData name="Orla Casey" userId="S::orla@momentumconsulting.ie::ee9f56f0-43a2-47ae-a5b8-d4a7d2f5cec3" providerId="AD" clId="Web-{1301A3CE-C336-456A-BCBD-7ED06B7252AB}" dt="2022-11-12T19:54:49.315" v="70" actId="20577"/>
        <pc:sldMkLst>
          <pc:docMk/>
          <pc:sldMk cId="2847895155" sldId="4426"/>
        </pc:sldMkLst>
        <pc:spChg chg="mod">
          <ac:chgData name="Orla Casey" userId="S::orla@momentumconsulting.ie::ee9f56f0-43a2-47ae-a5b8-d4a7d2f5cec3" providerId="AD" clId="Web-{1301A3CE-C336-456A-BCBD-7ED06B7252AB}" dt="2022-11-12T19:54:49.315" v="70" actId="20577"/>
          <ac:spMkLst>
            <pc:docMk/>
            <pc:sldMk cId="2847895155" sldId="4426"/>
            <ac:spMk id="2" creationId="{A2DA37E9-726C-7D7B-7C2D-06470A310B36}"/>
          </ac:spMkLst>
        </pc:spChg>
      </pc:sldChg>
      <pc:sldChg chg="modSp">
        <pc:chgData name="Orla Casey" userId="S::orla@momentumconsulting.ie::ee9f56f0-43a2-47ae-a5b8-d4a7d2f5cec3" providerId="AD" clId="Web-{1301A3CE-C336-456A-BCBD-7ED06B7252AB}" dt="2022-11-12T20:02:08.435" v="174" actId="20577"/>
        <pc:sldMkLst>
          <pc:docMk/>
          <pc:sldMk cId="1385890562" sldId="4427"/>
        </pc:sldMkLst>
        <pc:spChg chg="mod">
          <ac:chgData name="Orla Casey" userId="S::orla@momentumconsulting.ie::ee9f56f0-43a2-47ae-a5b8-d4a7d2f5cec3" providerId="AD" clId="Web-{1301A3CE-C336-456A-BCBD-7ED06B7252AB}" dt="2022-11-12T20:02:08.435" v="174" actId="20577"/>
          <ac:spMkLst>
            <pc:docMk/>
            <pc:sldMk cId="1385890562" sldId="4427"/>
            <ac:spMk id="2" creationId="{A2DA37E9-726C-7D7B-7C2D-06470A310B36}"/>
          </ac:spMkLst>
        </pc:spChg>
      </pc:sldChg>
      <pc:sldChg chg="addSp delSp modSp">
        <pc:chgData name="Orla Casey" userId="S::orla@momentumconsulting.ie::ee9f56f0-43a2-47ae-a5b8-d4a7d2f5cec3" providerId="AD" clId="Web-{1301A3CE-C336-456A-BCBD-7ED06B7252AB}" dt="2022-11-12T20:10:18.428" v="302" actId="1076"/>
        <pc:sldMkLst>
          <pc:docMk/>
          <pc:sldMk cId="2317145391" sldId="4428"/>
        </pc:sldMkLst>
        <pc:spChg chg="mod">
          <ac:chgData name="Orla Casey" userId="S::orla@momentumconsulting.ie::ee9f56f0-43a2-47ae-a5b8-d4a7d2f5cec3" providerId="AD" clId="Web-{1301A3CE-C336-456A-BCBD-7ED06B7252AB}" dt="2022-11-12T20:10:18.428" v="302" actId="1076"/>
          <ac:spMkLst>
            <pc:docMk/>
            <pc:sldMk cId="2317145391" sldId="4428"/>
            <ac:spMk id="2" creationId="{A2DA37E9-726C-7D7B-7C2D-06470A310B36}"/>
          </ac:spMkLst>
        </pc:spChg>
        <pc:spChg chg="add del mod">
          <ac:chgData name="Orla Casey" userId="S::orla@momentumconsulting.ie::ee9f56f0-43a2-47ae-a5b8-d4a7d2f5cec3" providerId="AD" clId="Web-{1301A3CE-C336-456A-BCBD-7ED06B7252AB}" dt="2022-11-12T20:10:14.272" v="300"/>
          <ac:spMkLst>
            <pc:docMk/>
            <pc:sldMk cId="2317145391" sldId="4428"/>
            <ac:spMk id="8" creationId="{400E70E5-D7D1-041E-55DB-7CCE6361E895}"/>
          </ac:spMkLst>
        </pc:spChg>
        <pc:picChg chg="add del mod">
          <ac:chgData name="Orla Casey" userId="S::orla@momentumconsulting.ie::ee9f56f0-43a2-47ae-a5b8-d4a7d2f5cec3" providerId="AD" clId="Web-{1301A3CE-C336-456A-BCBD-7ED06B7252AB}" dt="2022-11-12T20:10:14.272" v="301"/>
          <ac:picMkLst>
            <pc:docMk/>
            <pc:sldMk cId="2317145391" sldId="4428"/>
            <ac:picMk id="7" creationId="{9231EA41-09E2-503A-3EDE-7B714E46A44C}"/>
          </ac:picMkLst>
        </pc:picChg>
      </pc:sldChg>
      <pc:sldChg chg="del">
        <pc:chgData name="Orla Casey" userId="S::orla@momentumconsulting.ie::ee9f56f0-43a2-47ae-a5b8-d4a7d2f5cec3" providerId="AD" clId="Web-{1301A3CE-C336-456A-BCBD-7ED06B7252AB}" dt="2022-11-12T20:14:37.423" v="375"/>
        <pc:sldMkLst>
          <pc:docMk/>
          <pc:sldMk cId="943129744" sldId="4451"/>
        </pc:sldMkLst>
      </pc:sldChg>
      <pc:sldChg chg="del">
        <pc:chgData name="Orla Casey" userId="S::orla@momentumconsulting.ie::ee9f56f0-43a2-47ae-a5b8-d4a7d2f5cec3" providerId="AD" clId="Web-{1301A3CE-C336-456A-BCBD-7ED06B7252AB}" dt="2022-11-12T20:14:45.830" v="380"/>
        <pc:sldMkLst>
          <pc:docMk/>
          <pc:sldMk cId="3507321085" sldId="4452"/>
        </pc:sldMkLst>
      </pc:sldChg>
      <pc:sldChg chg="modSp">
        <pc:chgData name="Orla Casey" userId="S::orla@momentumconsulting.ie::ee9f56f0-43a2-47ae-a5b8-d4a7d2f5cec3" providerId="AD" clId="Web-{1301A3CE-C336-456A-BCBD-7ED06B7252AB}" dt="2022-11-12T19:49:42.740" v="3" actId="14100"/>
        <pc:sldMkLst>
          <pc:docMk/>
          <pc:sldMk cId="1115086148" sldId="4458"/>
        </pc:sldMkLst>
        <pc:spChg chg="mod">
          <ac:chgData name="Orla Casey" userId="S::orla@momentumconsulting.ie::ee9f56f0-43a2-47ae-a5b8-d4a7d2f5cec3" providerId="AD" clId="Web-{1301A3CE-C336-456A-BCBD-7ED06B7252AB}" dt="2022-11-12T19:49:42.740" v="3" actId="14100"/>
          <ac:spMkLst>
            <pc:docMk/>
            <pc:sldMk cId="1115086148" sldId="4458"/>
            <ac:spMk id="2" creationId="{A2DA37E9-726C-7D7B-7C2D-06470A310B36}"/>
          </ac:spMkLst>
        </pc:spChg>
      </pc:sldChg>
      <pc:sldChg chg="addSp delSp modSp add ord replId">
        <pc:chgData name="Orla Casey" userId="S::orla@momentumconsulting.ie::ee9f56f0-43a2-47ae-a5b8-d4a7d2f5cec3" providerId="AD" clId="Web-{1301A3CE-C336-456A-BCBD-7ED06B7252AB}" dt="2022-11-12T20:06:22.512" v="242" actId="1076"/>
        <pc:sldMkLst>
          <pc:docMk/>
          <pc:sldMk cId="1411684264" sldId="4459"/>
        </pc:sldMkLst>
        <pc:spChg chg="mod">
          <ac:chgData name="Orla Casey" userId="S::orla@momentumconsulting.ie::ee9f56f0-43a2-47ae-a5b8-d4a7d2f5cec3" providerId="AD" clId="Web-{1301A3CE-C336-456A-BCBD-7ED06B7252AB}" dt="2022-11-12T20:04:51.368" v="226" actId="14100"/>
          <ac:spMkLst>
            <pc:docMk/>
            <pc:sldMk cId="1411684264" sldId="4459"/>
            <ac:spMk id="3" creationId="{063DCFA0-7067-22A2-B531-EA18661CA524}"/>
          </ac:spMkLst>
        </pc:spChg>
        <pc:spChg chg="add del mod">
          <ac:chgData name="Orla Casey" userId="S::orla@momentumconsulting.ie::ee9f56f0-43a2-47ae-a5b8-d4a7d2f5cec3" providerId="AD" clId="Web-{1301A3CE-C336-456A-BCBD-7ED06B7252AB}" dt="2022-11-12T20:05:49.089" v="234"/>
          <ac:spMkLst>
            <pc:docMk/>
            <pc:sldMk cId="1411684264" sldId="4459"/>
            <ac:spMk id="5" creationId="{187AB897-7B68-7C30-C15D-6556A3105204}"/>
          </ac:spMkLst>
        </pc:spChg>
        <pc:spChg chg="add del mod">
          <ac:chgData name="Orla Casey" userId="S::orla@momentumconsulting.ie::ee9f56f0-43a2-47ae-a5b8-d4a7d2f5cec3" providerId="AD" clId="Web-{1301A3CE-C336-456A-BCBD-7ED06B7252AB}" dt="2022-11-12T20:06:18.465" v="241"/>
          <ac:spMkLst>
            <pc:docMk/>
            <pc:sldMk cId="1411684264" sldId="4459"/>
            <ac:spMk id="8" creationId="{0F9FAC55-D768-DCCB-CC42-368FA47FB921}"/>
          </ac:spMkLst>
        </pc:spChg>
        <pc:picChg chg="add del mod">
          <ac:chgData name="Orla Casey" userId="S::orla@momentumconsulting.ie::ee9f56f0-43a2-47ae-a5b8-d4a7d2f5cec3" providerId="AD" clId="Web-{1301A3CE-C336-456A-BCBD-7ED06B7252AB}" dt="2022-11-12T20:05:49.089" v="234"/>
          <ac:picMkLst>
            <pc:docMk/>
            <pc:sldMk cId="1411684264" sldId="4459"/>
            <ac:picMk id="2" creationId="{56F83753-4723-99BC-E1F7-BE611E66CDF8}"/>
          </ac:picMkLst>
        </pc:picChg>
        <pc:picChg chg="add mod">
          <ac:chgData name="Orla Casey" userId="S::orla@momentumconsulting.ie::ee9f56f0-43a2-47ae-a5b8-d4a7d2f5cec3" providerId="AD" clId="Web-{1301A3CE-C336-456A-BCBD-7ED06B7252AB}" dt="2022-11-12T20:06:22.512" v="242" actId="1076"/>
          <ac:picMkLst>
            <pc:docMk/>
            <pc:sldMk cId="1411684264" sldId="4459"/>
            <ac:picMk id="7" creationId="{18145C2B-4FBF-6906-82ED-89B2D192AE4D}"/>
          </ac:picMkLst>
        </pc:picChg>
      </pc:sldChg>
    </pc:docChg>
  </pc:docChgLst>
  <pc:docChgLst>
    <pc:chgData name="Orla Casey" userId="S::orla@momentumconsulting.ie::ee9f56f0-43a2-47ae-a5b8-d4a7d2f5cec3" providerId="AD" clId="Web-{B238F6F6-02F8-4D4B-A411-AF8805EFC30C}"/>
    <pc:docChg chg="addSld delSld modSld sldOrd">
      <pc:chgData name="Orla Casey" userId="S::orla@momentumconsulting.ie::ee9f56f0-43a2-47ae-a5b8-d4a7d2f5cec3" providerId="AD" clId="Web-{B238F6F6-02F8-4D4B-A411-AF8805EFC30C}" dt="2022-11-13T07:36:45.515" v="1193" actId="14100"/>
      <pc:docMkLst>
        <pc:docMk/>
      </pc:docMkLst>
      <pc:sldChg chg="modSp">
        <pc:chgData name="Orla Casey" userId="S::orla@momentumconsulting.ie::ee9f56f0-43a2-47ae-a5b8-d4a7d2f5cec3" providerId="AD" clId="Web-{B238F6F6-02F8-4D4B-A411-AF8805EFC30C}" dt="2022-11-13T07:08:20.849" v="594" actId="20577"/>
        <pc:sldMkLst>
          <pc:docMk/>
          <pc:sldMk cId="3872978078" sldId="269"/>
        </pc:sldMkLst>
        <pc:spChg chg="mod">
          <ac:chgData name="Orla Casey" userId="S::orla@momentumconsulting.ie::ee9f56f0-43a2-47ae-a5b8-d4a7d2f5cec3" providerId="AD" clId="Web-{B238F6F6-02F8-4D4B-A411-AF8805EFC30C}" dt="2022-11-13T07:08:06.364" v="590" actId="1076"/>
          <ac:spMkLst>
            <pc:docMk/>
            <pc:sldMk cId="3872978078" sldId="269"/>
            <ac:spMk id="11" creationId="{9113AFF7-2568-27E0-2317-9866E7C81B9E}"/>
          </ac:spMkLst>
        </pc:spChg>
        <pc:spChg chg="mod">
          <ac:chgData name="Orla Casey" userId="S::orla@momentumconsulting.ie::ee9f56f0-43a2-47ae-a5b8-d4a7d2f5cec3" providerId="AD" clId="Web-{B238F6F6-02F8-4D4B-A411-AF8805EFC30C}" dt="2022-11-13T07:08:20.849" v="594" actId="20577"/>
          <ac:spMkLst>
            <pc:docMk/>
            <pc:sldMk cId="3872978078" sldId="269"/>
            <ac:spMk id="17" creationId="{D6CA2E39-7177-F519-7F5E-455AAB4FFCF9}"/>
          </ac:spMkLst>
        </pc:spChg>
      </pc:sldChg>
      <pc:sldChg chg="del">
        <pc:chgData name="Orla Casey" userId="S::orla@momentumconsulting.ie::ee9f56f0-43a2-47ae-a5b8-d4a7d2f5cec3" providerId="AD" clId="Web-{B238F6F6-02F8-4D4B-A411-AF8805EFC30C}" dt="2022-11-13T07:13:00.574" v="876"/>
        <pc:sldMkLst>
          <pc:docMk/>
          <pc:sldMk cId="2161577467" sldId="270"/>
        </pc:sldMkLst>
      </pc:sldChg>
      <pc:sldChg chg="del">
        <pc:chgData name="Orla Casey" userId="S::orla@momentumconsulting.ie::ee9f56f0-43a2-47ae-a5b8-d4a7d2f5cec3" providerId="AD" clId="Web-{B238F6F6-02F8-4D4B-A411-AF8805EFC30C}" dt="2022-11-13T07:13:00.574" v="877"/>
        <pc:sldMkLst>
          <pc:docMk/>
          <pc:sldMk cId="2336678082" sldId="271"/>
        </pc:sldMkLst>
      </pc:sldChg>
      <pc:sldChg chg="modSp">
        <pc:chgData name="Orla Casey" userId="S::orla@momentumconsulting.ie::ee9f56f0-43a2-47ae-a5b8-d4a7d2f5cec3" providerId="AD" clId="Web-{B238F6F6-02F8-4D4B-A411-AF8805EFC30C}" dt="2022-11-13T07:03:26.009" v="560" actId="14100"/>
        <pc:sldMkLst>
          <pc:docMk/>
          <pc:sldMk cId="1402567072" sldId="273"/>
        </pc:sldMkLst>
        <pc:spChg chg="mod">
          <ac:chgData name="Orla Casey" userId="S::orla@momentumconsulting.ie::ee9f56f0-43a2-47ae-a5b8-d4a7d2f5cec3" providerId="AD" clId="Web-{B238F6F6-02F8-4D4B-A411-AF8805EFC30C}" dt="2022-11-13T07:03:26.009" v="560" actId="14100"/>
          <ac:spMkLst>
            <pc:docMk/>
            <pc:sldMk cId="1402567072" sldId="273"/>
            <ac:spMk id="5" creationId="{B7DB5F2D-A33A-7B40-ADE5-6E5FC6DF7682}"/>
          </ac:spMkLst>
        </pc:spChg>
      </pc:sldChg>
      <pc:sldChg chg="addSp delSp modSp">
        <pc:chgData name="Orla Casey" userId="S::orla@momentumconsulting.ie::ee9f56f0-43a2-47ae-a5b8-d4a7d2f5cec3" providerId="AD" clId="Web-{B238F6F6-02F8-4D4B-A411-AF8805EFC30C}" dt="2022-11-13T07:36:45.515" v="1193" actId="14100"/>
        <pc:sldMkLst>
          <pc:docMk/>
          <pc:sldMk cId="4169825511" sldId="4263"/>
        </pc:sldMkLst>
        <pc:spChg chg="del mod">
          <ac:chgData name="Orla Casey" userId="S::orla@momentumconsulting.ie::ee9f56f0-43a2-47ae-a5b8-d4a7d2f5cec3" providerId="AD" clId="Web-{B238F6F6-02F8-4D4B-A411-AF8805EFC30C}" dt="2022-11-13T07:36:04.295" v="1172"/>
          <ac:spMkLst>
            <pc:docMk/>
            <pc:sldMk cId="4169825511" sldId="4263"/>
            <ac:spMk id="2" creationId="{C7A64921-25A6-3447-89EF-E27539ED69A4}"/>
          </ac:spMkLst>
        </pc:spChg>
        <pc:spChg chg="mod">
          <ac:chgData name="Orla Casey" userId="S::orla@momentumconsulting.ie::ee9f56f0-43a2-47ae-a5b8-d4a7d2f5cec3" providerId="AD" clId="Web-{B238F6F6-02F8-4D4B-A411-AF8805EFC30C}" dt="2022-11-13T07:36:45.515" v="1193" actId="14100"/>
          <ac:spMkLst>
            <pc:docMk/>
            <pc:sldMk cId="4169825511" sldId="4263"/>
            <ac:spMk id="3" creationId="{86CD6A24-72E3-224D-BDC3-88429D653304}"/>
          </ac:spMkLst>
        </pc:spChg>
        <pc:spChg chg="add del mod">
          <ac:chgData name="Orla Casey" userId="S::orla@momentumconsulting.ie::ee9f56f0-43a2-47ae-a5b8-d4a7d2f5cec3" providerId="AD" clId="Web-{B238F6F6-02F8-4D4B-A411-AF8805EFC30C}" dt="2022-11-13T07:36:12.326" v="1173"/>
          <ac:spMkLst>
            <pc:docMk/>
            <pc:sldMk cId="4169825511" sldId="4263"/>
            <ac:spMk id="5" creationId="{90F577DF-DF2A-C061-CB42-A4431E156ED4}"/>
          </ac:spMkLst>
        </pc:spChg>
      </pc:sldChg>
      <pc:sldChg chg="del">
        <pc:chgData name="Orla Casey" userId="S::orla@momentumconsulting.ie::ee9f56f0-43a2-47ae-a5b8-d4a7d2f5cec3" providerId="AD" clId="Web-{B238F6F6-02F8-4D4B-A411-AF8805EFC30C}" dt="2022-11-13T07:13:00.574" v="878"/>
        <pc:sldMkLst>
          <pc:docMk/>
          <pc:sldMk cId="3573779872" sldId="4265"/>
        </pc:sldMkLst>
      </pc:sldChg>
      <pc:sldChg chg="del">
        <pc:chgData name="Orla Casey" userId="S::orla@momentumconsulting.ie::ee9f56f0-43a2-47ae-a5b8-d4a7d2f5cec3" providerId="AD" clId="Web-{B238F6F6-02F8-4D4B-A411-AF8805EFC30C}" dt="2022-11-13T07:13:00.574" v="879"/>
        <pc:sldMkLst>
          <pc:docMk/>
          <pc:sldMk cId="945518355" sldId="4293"/>
        </pc:sldMkLst>
      </pc:sldChg>
      <pc:sldChg chg="del ord">
        <pc:chgData name="Orla Casey" userId="S::orla@momentumconsulting.ie::ee9f56f0-43a2-47ae-a5b8-d4a7d2f5cec3" providerId="AD" clId="Web-{B238F6F6-02F8-4D4B-A411-AF8805EFC30C}" dt="2022-11-13T07:07:37.957" v="588"/>
        <pc:sldMkLst>
          <pc:docMk/>
          <pc:sldMk cId="2231674039" sldId="4310"/>
        </pc:sldMkLst>
      </pc:sldChg>
      <pc:sldChg chg="modSp">
        <pc:chgData name="Orla Casey" userId="S::orla@momentumconsulting.ie::ee9f56f0-43a2-47ae-a5b8-d4a7d2f5cec3" providerId="AD" clId="Web-{B238F6F6-02F8-4D4B-A411-AF8805EFC30C}" dt="2022-11-13T06:41:05.760" v="244" actId="1076"/>
        <pc:sldMkLst>
          <pc:docMk/>
          <pc:sldMk cId="1221365121" sldId="4331"/>
        </pc:sldMkLst>
        <pc:spChg chg="mod">
          <ac:chgData name="Orla Casey" userId="S::orla@momentumconsulting.ie::ee9f56f0-43a2-47ae-a5b8-d4a7d2f5cec3" providerId="AD" clId="Web-{B238F6F6-02F8-4D4B-A411-AF8805EFC30C}" dt="2022-11-13T06:41:05.760" v="244" actId="1076"/>
          <ac:spMkLst>
            <pc:docMk/>
            <pc:sldMk cId="1221365121" sldId="4331"/>
            <ac:spMk id="2" creationId="{A2DA37E9-726C-7D7B-7C2D-06470A310B36}"/>
          </ac:spMkLst>
        </pc:spChg>
      </pc:sldChg>
      <pc:sldChg chg="addSp delSp modSp">
        <pc:chgData name="Orla Casey" userId="S::orla@momentumconsulting.ie::ee9f56f0-43a2-47ae-a5b8-d4a7d2f5cec3" providerId="AD" clId="Web-{B238F6F6-02F8-4D4B-A411-AF8805EFC30C}" dt="2022-11-13T06:49:03.692" v="312" actId="1076"/>
        <pc:sldMkLst>
          <pc:docMk/>
          <pc:sldMk cId="1732096797" sldId="4405"/>
        </pc:sldMkLst>
        <pc:spChg chg="add del mod">
          <ac:chgData name="Orla Casey" userId="S::orla@momentumconsulting.ie::ee9f56f0-43a2-47ae-a5b8-d4a7d2f5cec3" providerId="AD" clId="Web-{B238F6F6-02F8-4D4B-A411-AF8805EFC30C}" dt="2022-11-13T06:48:57.145" v="310"/>
          <ac:spMkLst>
            <pc:docMk/>
            <pc:sldMk cId="1732096797" sldId="4405"/>
            <ac:spMk id="3" creationId="{D5CAC607-8D37-70C1-C896-6766F5BF6DE0}"/>
          </ac:spMkLst>
        </pc:spChg>
        <pc:spChg chg="mod">
          <ac:chgData name="Orla Casey" userId="S::orla@momentumconsulting.ie::ee9f56f0-43a2-47ae-a5b8-d4a7d2f5cec3" providerId="AD" clId="Web-{B238F6F6-02F8-4D4B-A411-AF8805EFC30C}" dt="2022-11-13T06:48:28.581" v="303" actId="20577"/>
          <ac:spMkLst>
            <pc:docMk/>
            <pc:sldMk cId="1732096797" sldId="4405"/>
            <ac:spMk id="5" creationId="{CF3EBDD8-ADAA-9847-8A16-A76C961076B7}"/>
          </ac:spMkLst>
        </pc:spChg>
        <pc:picChg chg="add mod">
          <ac:chgData name="Orla Casey" userId="S::orla@momentumconsulting.ie::ee9f56f0-43a2-47ae-a5b8-d4a7d2f5cec3" providerId="AD" clId="Web-{B238F6F6-02F8-4D4B-A411-AF8805EFC30C}" dt="2022-11-13T06:49:03.692" v="312" actId="1076"/>
          <ac:picMkLst>
            <pc:docMk/>
            <pc:sldMk cId="1732096797" sldId="4405"/>
            <ac:picMk id="2" creationId="{83F1E65C-70B7-57A8-7707-021C53C49292}"/>
          </ac:picMkLst>
        </pc:picChg>
      </pc:sldChg>
      <pc:sldChg chg="addSp delSp modSp">
        <pc:chgData name="Orla Casey" userId="S::orla@momentumconsulting.ie::ee9f56f0-43a2-47ae-a5b8-d4a7d2f5cec3" providerId="AD" clId="Web-{B238F6F6-02F8-4D4B-A411-AF8805EFC30C}" dt="2022-11-13T06:03:37.213" v="28" actId="1076"/>
        <pc:sldMkLst>
          <pc:docMk/>
          <pc:sldMk cId="4181541036" sldId="4410"/>
        </pc:sldMkLst>
        <pc:picChg chg="add mod">
          <ac:chgData name="Orla Casey" userId="S::orla@momentumconsulting.ie::ee9f56f0-43a2-47ae-a5b8-d4a7d2f5cec3" providerId="AD" clId="Web-{B238F6F6-02F8-4D4B-A411-AF8805EFC30C}" dt="2022-11-13T06:03:37.213" v="28" actId="1076"/>
          <ac:picMkLst>
            <pc:docMk/>
            <pc:sldMk cId="4181541036" sldId="4410"/>
            <ac:picMk id="2" creationId="{69AB0220-35FF-9122-2A02-FBD3B790168F}"/>
          </ac:picMkLst>
        </pc:picChg>
        <pc:picChg chg="del">
          <ac:chgData name="Orla Casey" userId="S::orla@momentumconsulting.ie::ee9f56f0-43a2-47ae-a5b8-d4a7d2f5cec3" providerId="AD" clId="Web-{B238F6F6-02F8-4D4B-A411-AF8805EFC30C}" dt="2022-11-13T06:03:25.243" v="23"/>
          <ac:picMkLst>
            <pc:docMk/>
            <pc:sldMk cId="4181541036" sldId="4410"/>
            <ac:picMk id="8" creationId="{3DCD35FF-8162-ABB2-7728-37A159EB215C}"/>
          </ac:picMkLst>
        </pc:picChg>
      </pc:sldChg>
      <pc:sldChg chg="addSp delSp modSp">
        <pc:chgData name="Orla Casey" userId="S::orla@momentumconsulting.ie::ee9f56f0-43a2-47ae-a5b8-d4a7d2f5cec3" providerId="AD" clId="Web-{B238F6F6-02F8-4D4B-A411-AF8805EFC30C}" dt="2022-11-13T06:02:40.881" v="22" actId="1076"/>
        <pc:sldMkLst>
          <pc:docMk/>
          <pc:sldMk cId="569400637" sldId="4418"/>
        </pc:sldMkLst>
        <pc:spChg chg="add mod">
          <ac:chgData name="Orla Casey" userId="S::orla@momentumconsulting.ie::ee9f56f0-43a2-47ae-a5b8-d4a7d2f5cec3" providerId="AD" clId="Web-{B238F6F6-02F8-4D4B-A411-AF8805EFC30C}" dt="2022-11-13T06:01:18.533" v="8" actId="20577"/>
          <ac:spMkLst>
            <pc:docMk/>
            <pc:sldMk cId="569400637" sldId="4418"/>
            <ac:spMk id="4" creationId="{1DFB53F2-B107-4A2A-DA43-9FE0CC7ABD40}"/>
          </ac:spMkLst>
        </pc:spChg>
        <pc:spChg chg="add mod">
          <ac:chgData name="Orla Casey" userId="S::orla@momentumconsulting.ie::ee9f56f0-43a2-47ae-a5b8-d4a7d2f5cec3" providerId="AD" clId="Web-{B238F6F6-02F8-4D4B-A411-AF8805EFC30C}" dt="2022-11-13T06:01:36.925" v="11" actId="1076"/>
          <ac:spMkLst>
            <pc:docMk/>
            <pc:sldMk cId="569400637" sldId="4418"/>
            <ac:spMk id="6" creationId="{46BC57D0-25B7-0FEB-66C2-FCCDC15A146D}"/>
          </ac:spMkLst>
        </pc:spChg>
        <pc:spChg chg="add mod">
          <ac:chgData name="Orla Casey" userId="S::orla@momentumconsulting.ie::ee9f56f0-43a2-47ae-a5b8-d4a7d2f5cec3" providerId="AD" clId="Web-{B238F6F6-02F8-4D4B-A411-AF8805EFC30C}" dt="2022-11-13T06:02:38.147" v="21" actId="1076"/>
          <ac:spMkLst>
            <pc:docMk/>
            <pc:sldMk cId="569400637" sldId="4418"/>
            <ac:spMk id="7" creationId="{5EB6A21A-9D60-D1FB-063B-0BA4DA580A9E}"/>
          </ac:spMkLst>
        </pc:spChg>
        <pc:spChg chg="mod">
          <ac:chgData name="Orla Casey" userId="S::orla@momentumconsulting.ie::ee9f56f0-43a2-47ae-a5b8-d4a7d2f5cec3" providerId="AD" clId="Web-{B238F6F6-02F8-4D4B-A411-AF8805EFC30C}" dt="2022-11-13T06:02:40.881" v="22" actId="1076"/>
          <ac:spMkLst>
            <pc:docMk/>
            <pc:sldMk cId="569400637" sldId="4418"/>
            <ac:spMk id="8" creationId="{EBE023E0-C9BC-A0B3-B4FB-9750C4803565}"/>
          </ac:spMkLst>
        </pc:spChg>
        <pc:picChg chg="add mod">
          <ac:chgData name="Orla Casey" userId="S::orla@momentumconsulting.ie::ee9f56f0-43a2-47ae-a5b8-d4a7d2f5cec3" providerId="AD" clId="Web-{B238F6F6-02F8-4D4B-A411-AF8805EFC30C}" dt="2022-11-13T06:00:28.436" v="2" actId="1076"/>
          <ac:picMkLst>
            <pc:docMk/>
            <pc:sldMk cId="569400637" sldId="4418"/>
            <ac:picMk id="2" creationId="{4604A8BC-B152-DC30-C563-5C9681A3494C}"/>
          </ac:picMkLst>
        </pc:picChg>
        <pc:picChg chg="add del mod">
          <ac:chgData name="Orla Casey" userId="S::orla@momentumconsulting.ie::ee9f56f0-43a2-47ae-a5b8-d4a7d2f5cec3" providerId="AD" clId="Web-{B238F6F6-02F8-4D4B-A411-AF8805EFC30C}" dt="2022-11-13T06:00:51.016" v="4"/>
          <ac:picMkLst>
            <pc:docMk/>
            <pc:sldMk cId="569400637" sldId="4418"/>
            <ac:picMk id="3" creationId="{A4D476AC-5842-89BF-7393-48BCACABA629}"/>
          </ac:picMkLst>
        </pc:picChg>
        <pc:picChg chg="del">
          <ac:chgData name="Orla Casey" userId="S::orla@momentumconsulting.ie::ee9f56f0-43a2-47ae-a5b8-d4a7d2f5cec3" providerId="AD" clId="Web-{B238F6F6-02F8-4D4B-A411-AF8805EFC30C}" dt="2022-11-13T06:00:20.045" v="0"/>
          <ac:picMkLst>
            <pc:docMk/>
            <pc:sldMk cId="569400637" sldId="4418"/>
            <ac:picMk id="3076" creationId="{2D927C58-614C-29D2-A8E8-501B716E4566}"/>
          </ac:picMkLst>
        </pc:picChg>
      </pc:sldChg>
      <pc:sldChg chg="addSp modSp ord">
        <pc:chgData name="Orla Casey" userId="S::orla@momentumconsulting.ie::ee9f56f0-43a2-47ae-a5b8-d4a7d2f5cec3" providerId="AD" clId="Web-{B238F6F6-02F8-4D4B-A411-AF8805EFC30C}" dt="2022-11-13T07:05:49.872" v="583" actId="1076"/>
        <pc:sldMkLst>
          <pc:docMk/>
          <pc:sldMk cId="421738071" sldId="4420"/>
        </pc:sldMkLst>
        <pc:spChg chg="mod">
          <ac:chgData name="Orla Casey" userId="S::orla@momentumconsulting.ie::ee9f56f0-43a2-47ae-a5b8-d4a7d2f5cec3" providerId="AD" clId="Web-{B238F6F6-02F8-4D4B-A411-AF8805EFC30C}" dt="2022-11-13T07:05:49.872" v="583" actId="1076"/>
          <ac:spMkLst>
            <pc:docMk/>
            <pc:sldMk cId="421738071" sldId="4420"/>
            <ac:spMk id="3" creationId="{063DCFA0-7067-22A2-B531-EA18661CA524}"/>
          </ac:spMkLst>
        </pc:spChg>
        <pc:spChg chg="mod">
          <ac:chgData name="Orla Casey" userId="S::orla@momentumconsulting.ie::ee9f56f0-43a2-47ae-a5b8-d4a7d2f5cec3" providerId="AD" clId="Web-{B238F6F6-02F8-4D4B-A411-AF8805EFC30C}" dt="2022-11-13T07:05:38.731" v="580" actId="20577"/>
          <ac:spMkLst>
            <pc:docMk/>
            <pc:sldMk cId="421738071" sldId="4420"/>
            <ac:spMk id="4" creationId="{9357FF53-6D62-E84A-9EE6-05B9D033DC39}"/>
          </ac:spMkLst>
        </pc:spChg>
        <pc:picChg chg="add mod">
          <ac:chgData name="Orla Casey" userId="S::orla@momentumconsulting.ie::ee9f56f0-43a2-47ae-a5b8-d4a7d2f5cec3" providerId="AD" clId="Web-{B238F6F6-02F8-4D4B-A411-AF8805EFC30C}" dt="2022-11-13T07:05:33.856" v="573" actId="14100"/>
          <ac:picMkLst>
            <pc:docMk/>
            <pc:sldMk cId="421738071" sldId="4420"/>
            <ac:picMk id="2" creationId="{5A376BC1-80CC-D80F-0056-4AA484D4CE74}"/>
          </ac:picMkLst>
        </pc:picChg>
      </pc:sldChg>
      <pc:sldChg chg="del">
        <pc:chgData name="Orla Casey" userId="S::orla@momentumconsulting.ie::ee9f56f0-43a2-47ae-a5b8-d4a7d2f5cec3" providerId="AD" clId="Web-{B238F6F6-02F8-4D4B-A411-AF8805EFC30C}" dt="2022-11-13T07:06:57.769" v="585"/>
        <pc:sldMkLst>
          <pc:docMk/>
          <pc:sldMk cId="3110489654" sldId="4424"/>
        </pc:sldMkLst>
      </pc:sldChg>
      <pc:sldChg chg="modSp">
        <pc:chgData name="Orla Casey" userId="S::orla@momentumconsulting.ie::ee9f56f0-43a2-47ae-a5b8-d4a7d2f5cec3" providerId="AD" clId="Web-{B238F6F6-02F8-4D4B-A411-AF8805EFC30C}" dt="2022-11-13T06:49:34.333" v="318" actId="1076"/>
        <pc:sldMkLst>
          <pc:docMk/>
          <pc:sldMk cId="2847895155" sldId="4426"/>
        </pc:sldMkLst>
        <pc:spChg chg="mod">
          <ac:chgData name="Orla Casey" userId="S::orla@momentumconsulting.ie::ee9f56f0-43a2-47ae-a5b8-d4a7d2f5cec3" providerId="AD" clId="Web-{B238F6F6-02F8-4D4B-A411-AF8805EFC30C}" dt="2022-11-13T06:49:34.333" v="318" actId="1076"/>
          <ac:spMkLst>
            <pc:docMk/>
            <pc:sldMk cId="2847895155" sldId="4426"/>
            <ac:spMk id="2" creationId="{A2DA37E9-726C-7D7B-7C2D-06470A310B36}"/>
          </ac:spMkLst>
        </pc:spChg>
      </pc:sldChg>
      <pc:sldChg chg="modSp">
        <pc:chgData name="Orla Casey" userId="S::orla@momentumconsulting.ie::ee9f56f0-43a2-47ae-a5b8-d4a7d2f5cec3" providerId="AD" clId="Web-{B238F6F6-02F8-4D4B-A411-AF8805EFC30C}" dt="2022-11-13T06:59:22.786" v="465" actId="20577"/>
        <pc:sldMkLst>
          <pc:docMk/>
          <pc:sldMk cId="2307136714" sldId="4429"/>
        </pc:sldMkLst>
        <pc:spChg chg="mod">
          <ac:chgData name="Orla Casey" userId="S::orla@momentumconsulting.ie::ee9f56f0-43a2-47ae-a5b8-d4a7d2f5cec3" providerId="AD" clId="Web-{B238F6F6-02F8-4D4B-A411-AF8805EFC30C}" dt="2022-11-13T06:59:22.786" v="465" actId="20577"/>
          <ac:spMkLst>
            <pc:docMk/>
            <pc:sldMk cId="2307136714" sldId="4429"/>
            <ac:spMk id="2" creationId="{A2DA37E9-726C-7D7B-7C2D-06470A310B36}"/>
          </ac:spMkLst>
        </pc:spChg>
      </pc:sldChg>
      <pc:sldChg chg="del ord">
        <pc:chgData name="Orla Casey" userId="S::orla@momentumconsulting.ie::ee9f56f0-43a2-47ae-a5b8-d4a7d2f5cec3" providerId="AD" clId="Web-{B238F6F6-02F8-4D4B-A411-AF8805EFC30C}" dt="2022-11-13T07:07:07.519" v="586"/>
        <pc:sldMkLst>
          <pc:docMk/>
          <pc:sldMk cId="1553729201" sldId="4430"/>
        </pc:sldMkLst>
      </pc:sldChg>
      <pc:sldChg chg="addSp delSp modSp">
        <pc:chgData name="Orla Casey" userId="S::orla@momentumconsulting.ie::ee9f56f0-43a2-47ae-a5b8-d4a7d2f5cec3" providerId="AD" clId="Web-{B238F6F6-02F8-4D4B-A411-AF8805EFC30C}" dt="2022-11-13T06:58:07.081" v="440" actId="20577"/>
        <pc:sldMkLst>
          <pc:docMk/>
          <pc:sldMk cId="2671769972" sldId="4431"/>
        </pc:sldMkLst>
        <pc:spChg chg="mod">
          <ac:chgData name="Orla Casey" userId="S::orla@momentumconsulting.ie::ee9f56f0-43a2-47ae-a5b8-d4a7d2f5cec3" providerId="AD" clId="Web-{B238F6F6-02F8-4D4B-A411-AF8805EFC30C}" dt="2022-11-13T06:58:07.081" v="440" actId="20577"/>
          <ac:spMkLst>
            <pc:docMk/>
            <pc:sldMk cId="2671769972" sldId="4431"/>
            <ac:spMk id="3" creationId="{063DCFA0-7067-22A2-B531-EA18661CA524}"/>
          </ac:spMkLst>
        </pc:spChg>
        <pc:spChg chg="add del mod">
          <ac:chgData name="Orla Casey" userId="S::orla@momentumconsulting.ie::ee9f56f0-43a2-47ae-a5b8-d4a7d2f5cec3" providerId="AD" clId="Web-{B238F6F6-02F8-4D4B-A411-AF8805EFC30C}" dt="2022-11-13T06:57:21.018" v="438"/>
          <ac:spMkLst>
            <pc:docMk/>
            <pc:sldMk cId="2671769972" sldId="4431"/>
            <ac:spMk id="5" creationId="{00313F03-B8B5-9509-5E2D-2979D41923BD}"/>
          </ac:spMkLst>
        </pc:spChg>
        <pc:picChg chg="add mod">
          <ac:chgData name="Orla Casey" userId="S::orla@momentumconsulting.ie::ee9f56f0-43a2-47ae-a5b8-d4a7d2f5cec3" providerId="AD" clId="Web-{B238F6F6-02F8-4D4B-A411-AF8805EFC30C}" dt="2022-11-13T06:57:17.939" v="437" actId="1076"/>
          <ac:picMkLst>
            <pc:docMk/>
            <pc:sldMk cId="2671769972" sldId="4431"/>
            <ac:picMk id="2" creationId="{E987B511-92C0-8009-2529-FE6FEBA6AACF}"/>
          </ac:picMkLst>
        </pc:picChg>
      </pc:sldChg>
      <pc:sldChg chg="del">
        <pc:chgData name="Orla Casey" userId="S::orla@momentumconsulting.ie::ee9f56f0-43a2-47ae-a5b8-d4a7d2f5cec3" providerId="AD" clId="Web-{B238F6F6-02F8-4D4B-A411-AF8805EFC30C}" dt="2022-11-13T07:13:00.574" v="875"/>
        <pc:sldMkLst>
          <pc:docMk/>
          <pc:sldMk cId="31723907" sldId="4447"/>
        </pc:sldMkLst>
      </pc:sldChg>
      <pc:sldChg chg="addSp delSp modSp add replId">
        <pc:chgData name="Orla Casey" userId="S::orla@momentumconsulting.ie::ee9f56f0-43a2-47ae-a5b8-d4a7d2f5cec3" providerId="AD" clId="Web-{B238F6F6-02F8-4D4B-A411-AF8805EFC30C}" dt="2022-11-13T06:34:04.502" v="156" actId="1076"/>
        <pc:sldMkLst>
          <pc:docMk/>
          <pc:sldMk cId="3681879412" sldId="4460"/>
        </pc:sldMkLst>
        <pc:spChg chg="mod">
          <ac:chgData name="Orla Casey" userId="S::orla@momentumconsulting.ie::ee9f56f0-43a2-47ae-a5b8-d4a7d2f5cec3" providerId="AD" clId="Web-{B238F6F6-02F8-4D4B-A411-AF8805EFC30C}" dt="2022-11-13T06:33:58.408" v="155" actId="14100"/>
          <ac:spMkLst>
            <pc:docMk/>
            <pc:sldMk cId="3681879412" sldId="4460"/>
            <ac:spMk id="4" creationId="{36ABCAAF-1855-896D-3CD6-FB294B1CC5D0}"/>
          </ac:spMkLst>
        </pc:spChg>
        <pc:spChg chg="mod">
          <ac:chgData name="Orla Casey" userId="S::orla@momentumconsulting.ie::ee9f56f0-43a2-47ae-a5b8-d4a7d2f5cec3" providerId="AD" clId="Web-{B238F6F6-02F8-4D4B-A411-AF8805EFC30C}" dt="2022-11-13T06:34:04.502" v="156" actId="1076"/>
          <ac:spMkLst>
            <pc:docMk/>
            <pc:sldMk cId="3681879412" sldId="4460"/>
            <ac:spMk id="6" creationId="{81F573A2-89EF-4DF9-E033-21A1A975FF38}"/>
          </ac:spMkLst>
        </pc:spChg>
        <pc:picChg chg="del">
          <ac:chgData name="Orla Casey" userId="S::orla@momentumconsulting.ie::ee9f56f0-43a2-47ae-a5b8-d4a7d2f5cec3" providerId="AD" clId="Web-{B238F6F6-02F8-4D4B-A411-AF8805EFC30C}" dt="2022-11-13T06:04:42.170" v="30"/>
          <ac:picMkLst>
            <pc:docMk/>
            <pc:sldMk cId="3681879412" sldId="4460"/>
            <ac:picMk id="2" creationId="{2CE0A115-94A0-01D3-2606-96F2A4E54693}"/>
          </ac:picMkLst>
        </pc:picChg>
        <pc:picChg chg="add del mod">
          <ac:chgData name="Orla Casey" userId="S::orla@momentumconsulting.ie::ee9f56f0-43a2-47ae-a5b8-d4a7d2f5cec3" providerId="AD" clId="Web-{B238F6F6-02F8-4D4B-A411-AF8805EFC30C}" dt="2022-11-13T06:12:24.371" v="132"/>
          <ac:picMkLst>
            <pc:docMk/>
            <pc:sldMk cId="3681879412" sldId="4460"/>
            <ac:picMk id="3" creationId="{2BD3646F-513B-A054-2BC7-D8F818C257A3}"/>
          </ac:picMkLst>
        </pc:picChg>
      </pc:sldChg>
      <pc:sldChg chg="addSp modSp add replId">
        <pc:chgData name="Orla Casey" userId="S::orla@momentumconsulting.ie::ee9f56f0-43a2-47ae-a5b8-d4a7d2f5cec3" providerId="AD" clId="Web-{B238F6F6-02F8-4D4B-A411-AF8805EFC30C}" dt="2022-11-13T06:41:16.651" v="255" actId="20577"/>
        <pc:sldMkLst>
          <pc:docMk/>
          <pc:sldMk cId="1104906700" sldId="4461"/>
        </pc:sldMkLst>
        <pc:spChg chg="mod">
          <ac:chgData name="Orla Casey" userId="S::orla@momentumconsulting.ie::ee9f56f0-43a2-47ae-a5b8-d4a7d2f5cec3" providerId="AD" clId="Web-{B238F6F6-02F8-4D4B-A411-AF8805EFC30C}" dt="2022-11-13T06:40:44.666" v="238" actId="20577"/>
          <ac:spMkLst>
            <pc:docMk/>
            <pc:sldMk cId="1104906700" sldId="4461"/>
            <ac:spMk id="2" creationId="{A2DA37E9-726C-7D7B-7C2D-06470A310B36}"/>
          </ac:spMkLst>
        </pc:spChg>
        <pc:spChg chg="mod">
          <ac:chgData name="Orla Casey" userId="S::orla@momentumconsulting.ie::ee9f56f0-43a2-47ae-a5b8-d4a7d2f5cec3" providerId="AD" clId="Web-{B238F6F6-02F8-4D4B-A411-AF8805EFC30C}" dt="2022-11-13T06:41:16.651" v="255" actId="20577"/>
          <ac:spMkLst>
            <pc:docMk/>
            <pc:sldMk cId="1104906700" sldId="4461"/>
            <ac:spMk id="3" creationId="{651786F5-663F-E25A-F75A-00958390C6F9}"/>
          </ac:spMkLst>
        </pc:spChg>
        <pc:picChg chg="add mod">
          <ac:chgData name="Orla Casey" userId="S::orla@momentumconsulting.ie::ee9f56f0-43a2-47ae-a5b8-d4a7d2f5cec3" providerId="AD" clId="Web-{B238F6F6-02F8-4D4B-A411-AF8805EFC30C}" dt="2022-11-13T06:37:14.943" v="168" actId="1076"/>
          <ac:picMkLst>
            <pc:docMk/>
            <pc:sldMk cId="1104906700" sldId="4461"/>
            <ac:picMk id="4" creationId="{4AB6CACC-CC3C-E639-4F4C-B8D1F4DC8E3B}"/>
          </ac:picMkLst>
        </pc:picChg>
      </pc:sldChg>
      <pc:sldChg chg="addSp modSp add ord replId">
        <pc:chgData name="Orla Casey" userId="S::orla@momentumconsulting.ie::ee9f56f0-43a2-47ae-a5b8-d4a7d2f5cec3" providerId="AD" clId="Web-{B238F6F6-02F8-4D4B-A411-AF8805EFC30C}" dt="2022-11-13T06:55:37.797" v="420" actId="20577"/>
        <pc:sldMkLst>
          <pc:docMk/>
          <pc:sldMk cId="3717544398" sldId="4462"/>
        </pc:sldMkLst>
        <pc:spChg chg="mod">
          <ac:chgData name="Orla Casey" userId="S::orla@momentumconsulting.ie::ee9f56f0-43a2-47ae-a5b8-d4a7d2f5cec3" providerId="AD" clId="Web-{B238F6F6-02F8-4D4B-A411-AF8805EFC30C}" dt="2022-11-13T06:55:19.593" v="410" actId="20577"/>
          <ac:spMkLst>
            <pc:docMk/>
            <pc:sldMk cId="3717544398" sldId="4462"/>
            <ac:spMk id="3" creationId="{063DCFA0-7067-22A2-B531-EA18661CA524}"/>
          </ac:spMkLst>
        </pc:spChg>
        <pc:spChg chg="add mod">
          <ac:chgData name="Orla Casey" userId="S::orla@momentumconsulting.ie::ee9f56f0-43a2-47ae-a5b8-d4a7d2f5cec3" providerId="AD" clId="Web-{B238F6F6-02F8-4D4B-A411-AF8805EFC30C}" dt="2022-11-13T06:55:37.797" v="420" actId="20577"/>
          <ac:spMkLst>
            <pc:docMk/>
            <pc:sldMk cId="3717544398" sldId="4462"/>
            <ac:spMk id="5" creationId="{5684542A-F9BD-0372-E2E3-A48E73514424}"/>
          </ac:spMkLst>
        </pc:spChg>
        <pc:picChg chg="add mod">
          <ac:chgData name="Orla Casey" userId="S::orla@momentumconsulting.ie::ee9f56f0-43a2-47ae-a5b8-d4a7d2f5cec3" providerId="AD" clId="Web-{B238F6F6-02F8-4D4B-A411-AF8805EFC30C}" dt="2022-11-13T06:55:12.125" v="409" actId="1076"/>
          <ac:picMkLst>
            <pc:docMk/>
            <pc:sldMk cId="3717544398" sldId="4462"/>
            <ac:picMk id="2" creationId="{397BA6D2-EA88-B6D0-990D-1D39C7B5A391}"/>
          </ac:picMkLst>
        </pc:picChg>
      </pc:sldChg>
      <pc:sldChg chg="modSp add ord replId">
        <pc:chgData name="Orla Casey" userId="S::orla@momentumconsulting.ie::ee9f56f0-43a2-47ae-a5b8-d4a7d2f5cec3" providerId="AD" clId="Web-{B238F6F6-02F8-4D4B-A411-AF8805EFC30C}" dt="2022-11-13T07:13:35.546" v="901" actId="20577"/>
        <pc:sldMkLst>
          <pc:docMk/>
          <pc:sldMk cId="2447270394" sldId="4463"/>
        </pc:sldMkLst>
        <pc:spChg chg="mod">
          <ac:chgData name="Orla Casey" userId="S::orla@momentumconsulting.ie::ee9f56f0-43a2-47ae-a5b8-d4a7d2f5cec3" providerId="AD" clId="Web-{B238F6F6-02F8-4D4B-A411-AF8805EFC30C}" dt="2022-11-13T07:13:35.546" v="901" actId="20577"/>
          <ac:spMkLst>
            <pc:docMk/>
            <pc:sldMk cId="2447270394" sldId="4463"/>
            <ac:spMk id="3" creationId="{063DCFA0-7067-22A2-B531-EA18661CA524}"/>
          </ac:spMkLst>
        </pc:spChg>
        <pc:spChg chg="mod">
          <ac:chgData name="Orla Casey" userId="S::orla@momentumconsulting.ie::ee9f56f0-43a2-47ae-a5b8-d4a7d2f5cec3" providerId="AD" clId="Web-{B238F6F6-02F8-4D4B-A411-AF8805EFC30C}" dt="2022-11-13T07:08:42.756" v="598" actId="20577"/>
          <ac:spMkLst>
            <pc:docMk/>
            <pc:sldMk cId="2447270394" sldId="4463"/>
            <ac:spMk id="4" creationId="{9357FF53-6D62-E84A-9EE6-05B9D033DC39}"/>
          </ac:spMkLst>
        </pc:spChg>
        <pc:picChg chg="mod">
          <ac:chgData name="Orla Casey" userId="S::orla@momentumconsulting.ie::ee9f56f0-43a2-47ae-a5b8-d4a7d2f5cec3" providerId="AD" clId="Web-{B238F6F6-02F8-4D4B-A411-AF8805EFC30C}" dt="2022-11-13T07:12:31.573" v="873" actId="1076"/>
          <ac:picMkLst>
            <pc:docMk/>
            <pc:sldMk cId="2447270394" sldId="4463"/>
            <ac:picMk id="2" creationId="{5A376BC1-80CC-D80F-0056-4AA484D4CE74}"/>
          </ac:picMkLst>
        </pc:picChg>
      </pc:sldChg>
      <pc:sldChg chg="add del">
        <pc:chgData name="Orla Casey" userId="S::orla@momentumconsulting.ie::ee9f56f0-43a2-47ae-a5b8-d4a7d2f5cec3" providerId="AD" clId="Web-{B238F6F6-02F8-4D4B-A411-AF8805EFC30C}" dt="2022-11-13T07:13:52.249" v="911"/>
        <pc:sldMkLst>
          <pc:docMk/>
          <pc:sldMk cId="1093987396" sldId="4464"/>
        </pc:sldMkLst>
      </pc:sldChg>
      <pc:sldChg chg="add del replId">
        <pc:chgData name="Orla Casey" userId="S::orla@momentumconsulting.ie::ee9f56f0-43a2-47ae-a5b8-d4a7d2f5cec3" providerId="AD" clId="Web-{B238F6F6-02F8-4D4B-A411-AF8805EFC30C}" dt="2022-11-13T07:10:32.809" v="766"/>
        <pc:sldMkLst>
          <pc:docMk/>
          <pc:sldMk cId="2417604388" sldId="4464"/>
        </pc:sldMkLst>
      </pc:sldChg>
      <pc:sldChg chg="add ord">
        <pc:chgData name="Orla Casey" userId="S::orla@momentumconsulting.ie::ee9f56f0-43a2-47ae-a5b8-d4a7d2f5cec3" providerId="AD" clId="Web-{B238F6F6-02F8-4D4B-A411-AF8805EFC30C}" dt="2022-11-13T07:23:36.920" v="1118"/>
        <pc:sldMkLst>
          <pc:docMk/>
          <pc:sldMk cId="3619101046" sldId="4464"/>
        </pc:sldMkLst>
      </pc:sldChg>
      <pc:sldChg chg="add del">
        <pc:chgData name="Orla Casey" userId="S::orla@momentumconsulting.ie::ee9f56f0-43a2-47ae-a5b8-d4a7d2f5cec3" providerId="AD" clId="Web-{B238F6F6-02F8-4D4B-A411-AF8805EFC30C}" dt="2022-11-13T07:13:52.249" v="910"/>
        <pc:sldMkLst>
          <pc:docMk/>
          <pc:sldMk cId="400037279" sldId="4465"/>
        </pc:sldMkLst>
      </pc:sldChg>
      <pc:sldChg chg="modSp add">
        <pc:chgData name="Orla Casey" userId="S::orla@momentumconsulting.ie::ee9f56f0-43a2-47ae-a5b8-d4a7d2f5cec3" providerId="AD" clId="Web-{B238F6F6-02F8-4D4B-A411-AF8805EFC30C}" dt="2022-11-13T07:23:20.108" v="1116" actId="20577"/>
        <pc:sldMkLst>
          <pc:docMk/>
          <pc:sldMk cId="1534167528" sldId="4465"/>
        </pc:sldMkLst>
        <pc:spChg chg="mod">
          <ac:chgData name="Orla Casey" userId="S::orla@momentumconsulting.ie::ee9f56f0-43a2-47ae-a5b8-d4a7d2f5cec3" providerId="AD" clId="Web-{B238F6F6-02F8-4D4B-A411-AF8805EFC30C}" dt="2022-11-13T07:22:48.810" v="1111" actId="20577"/>
          <ac:spMkLst>
            <pc:docMk/>
            <pc:sldMk cId="1534167528" sldId="4465"/>
            <ac:spMk id="3" creationId="{DB9820B1-590C-B243-A8EB-EBFE91735B2C}"/>
          </ac:spMkLst>
        </pc:spChg>
        <pc:spChg chg="mod">
          <ac:chgData name="Orla Casey" userId="S::orla@momentumconsulting.ie::ee9f56f0-43a2-47ae-a5b8-d4a7d2f5cec3" providerId="AD" clId="Web-{B238F6F6-02F8-4D4B-A411-AF8805EFC30C}" dt="2022-11-13T07:23:20.108" v="1116" actId="20577"/>
          <ac:spMkLst>
            <pc:docMk/>
            <pc:sldMk cId="1534167528" sldId="4465"/>
            <ac:spMk id="4" creationId="{EAC8831E-9719-2E4C-92D1-0A77902424BD}"/>
          </ac:spMkLst>
        </pc:spChg>
        <pc:spChg chg="mod">
          <ac:chgData name="Orla Casey" userId="S::orla@momentumconsulting.ie::ee9f56f0-43a2-47ae-a5b8-d4a7d2f5cec3" providerId="AD" clId="Web-{B238F6F6-02F8-4D4B-A411-AF8805EFC30C}" dt="2022-11-13T07:23:00.529" v="1113" actId="20577"/>
          <ac:spMkLst>
            <pc:docMk/>
            <pc:sldMk cId="1534167528" sldId="4465"/>
            <ac:spMk id="5" creationId="{FA052C09-A5E4-BF4C-9BE9-26C190235B94}"/>
          </ac:spMkLst>
        </pc:spChg>
        <pc:spChg chg="mod">
          <ac:chgData name="Orla Casey" userId="S::orla@momentumconsulting.ie::ee9f56f0-43a2-47ae-a5b8-d4a7d2f5cec3" providerId="AD" clId="Web-{B238F6F6-02F8-4D4B-A411-AF8805EFC30C}" dt="2022-11-13T07:23:13.107" v="1115" actId="20577"/>
          <ac:spMkLst>
            <pc:docMk/>
            <pc:sldMk cId="1534167528" sldId="4465"/>
            <ac:spMk id="10" creationId="{7C34EC95-345A-CE4F-8374-7055738C5C05}"/>
          </ac:spMkLst>
        </pc:spChg>
      </pc:sldChg>
      <pc:sldChg chg="add del">
        <pc:chgData name="Orla Casey" userId="S::orla@momentumconsulting.ie::ee9f56f0-43a2-47ae-a5b8-d4a7d2f5cec3" providerId="AD" clId="Web-{B238F6F6-02F8-4D4B-A411-AF8805EFC30C}" dt="2022-11-13T07:13:52.249" v="909"/>
        <pc:sldMkLst>
          <pc:docMk/>
          <pc:sldMk cId="332677559" sldId="4466"/>
        </pc:sldMkLst>
      </pc:sldChg>
      <pc:sldChg chg="modSp add">
        <pc:chgData name="Orla Casey" userId="S::orla@momentumconsulting.ie::ee9f56f0-43a2-47ae-a5b8-d4a7d2f5cec3" providerId="AD" clId="Web-{B238F6F6-02F8-4D4B-A411-AF8805EFC30C}" dt="2022-11-13T07:22:40.826" v="1110" actId="20577"/>
        <pc:sldMkLst>
          <pc:docMk/>
          <pc:sldMk cId="2654940811" sldId="4466"/>
        </pc:sldMkLst>
        <pc:spChg chg="mod">
          <ac:chgData name="Orla Casey" userId="S::orla@momentumconsulting.ie::ee9f56f0-43a2-47ae-a5b8-d4a7d2f5cec3" providerId="AD" clId="Web-{B238F6F6-02F8-4D4B-A411-AF8805EFC30C}" dt="2022-11-13T07:21:55.590" v="1097" actId="1076"/>
          <ac:spMkLst>
            <pc:docMk/>
            <pc:sldMk cId="2654940811" sldId="4466"/>
            <ac:spMk id="3" creationId="{AC8CE539-5F74-4843-9543-01E8F2B842C4}"/>
          </ac:spMkLst>
        </pc:spChg>
        <pc:spChg chg="mod">
          <ac:chgData name="Orla Casey" userId="S::orla@momentumconsulting.ie::ee9f56f0-43a2-47ae-a5b8-d4a7d2f5cec3" providerId="AD" clId="Web-{B238F6F6-02F8-4D4B-A411-AF8805EFC30C}" dt="2022-11-13T07:22:18.184" v="1106" actId="20577"/>
          <ac:spMkLst>
            <pc:docMk/>
            <pc:sldMk cId="2654940811" sldId="4466"/>
            <ac:spMk id="4" creationId="{F7C02DA8-BC91-4F42-99A6-D40B565056D0}"/>
          </ac:spMkLst>
        </pc:spChg>
        <pc:spChg chg="mod">
          <ac:chgData name="Orla Casey" userId="S::orla@momentumconsulting.ie::ee9f56f0-43a2-47ae-a5b8-d4a7d2f5cec3" providerId="AD" clId="Web-{B238F6F6-02F8-4D4B-A411-AF8805EFC30C}" dt="2022-11-13T07:22:40.826" v="1110" actId="20577"/>
          <ac:spMkLst>
            <pc:docMk/>
            <pc:sldMk cId="2654940811" sldId="4466"/>
            <ac:spMk id="5" creationId="{BD4890C7-AF96-8148-8BB6-F70711D0BBA1}"/>
          </ac:spMkLst>
        </pc:spChg>
      </pc:sldChg>
      <pc:sldChg chg="modSp add">
        <pc:chgData name="Orla Casey" userId="S::orla@momentumconsulting.ie::ee9f56f0-43a2-47ae-a5b8-d4a7d2f5cec3" providerId="AD" clId="Web-{B238F6F6-02F8-4D4B-A411-AF8805EFC30C}" dt="2022-11-13T07:24:03.346" v="1121" actId="20577"/>
        <pc:sldMkLst>
          <pc:docMk/>
          <pc:sldMk cId="998373834" sldId="4467"/>
        </pc:sldMkLst>
        <pc:spChg chg="mod">
          <ac:chgData name="Orla Casey" userId="S::orla@momentumconsulting.ie::ee9f56f0-43a2-47ae-a5b8-d4a7d2f5cec3" providerId="AD" clId="Web-{B238F6F6-02F8-4D4B-A411-AF8805EFC30C}" dt="2022-11-13T07:20:10.116" v="1074" actId="20577"/>
          <ac:spMkLst>
            <pc:docMk/>
            <pc:sldMk cId="998373834" sldId="4467"/>
            <ac:spMk id="2" creationId="{F3F983A3-FEF2-8647-B182-06BCC33D949F}"/>
          </ac:spMkLst>
        </pc:spChg>
        <pc:spChg chg="mod">
          <ac:chgData name="Orla Casey" userId="S::orla@momentumconsulting.ie::ee9f56f0-43a2-47ae-a5b8-d4a7d2f5cec3" providerId="AD" clId="Web-{B238F6F6-02F8-4D4B-A411-AF8805EFC30C}" dt="2022-11-13T07:23:58.390" v="1120" actId="20577"/>
          <ac:spMkLst>
            <pc:docMk/>
            <pc:sldMk cId="998373834" sldId="4467"/>
            <ac:spMk id="5" creationId="{CA9B0042-EB8C-8541-BB81-A90E7C32CAF0}"/>
          </ac:spMkLst>
        </pc:spChg>
        <pc:spChg chg="mod">
          <ac:chgData name="Orla Casey" userId="S::orla@momentumconsulting.ie::ee9f56f0-43a2-47ae-a5b8-d4a7d2f5cec3" providerId="AD" clId="Web-{B238F6F6-02F8-4D4B-A411-AF8805EFC30C}" dt="2022-11-13T07:23:53.827" v="1119" actId="20577"/>
          <ac:spMkLst>
            <pc:docMk/>
            <pc:sldMk cId="998373834" sldId="4467"/>
            <ac:spMk id="6" creationId="{095C203C-13B1-4F46-9DB9-B8138F299622}"/>
          </ac:spMkLst>
        </pc:spChg>
        <pc:spChg chg="mod">
          <ac:chgData name="Orla Casey" userId="S::orla@momentumconsulting.ie::ee9f56f0-43a2-47ae-a5b8-d4a7d2f5cec3" providerId="AD" clId="Web-{B238F6F6-02F8-4D4B-A411-AF8805EFC30C}" dt="2022-11-13T07:24:03.346" v="1121" actId="20577"/>
          <ac:spMkLst>
            <pc:docMk/>
            <pc:sldMk cId="998373834" sldId="4467"/>
            <ac:spMk id="7" creationId="{2ABA1AA5-87E2-B34A-BE81-8B0AD9A37276}"/>
          </ac:spMkLst>
        </pc:spChg>
      </pc:sldChg>
      <pc:sldChg chg="add del">
        <pc:chgData name="Orla Casey" userId="S::orla@momentumconsulting.ie::ee9f56f0-43a2-47ae-a5b8-d4a7d2f5cec3" providerId="AD" clId="Web-{B238F6F6-02F8-4D4B-A411-AF8805EFC30C}" dt="2022-11-13T07:13:52.234" v="908"/>
        <pc:sldMkLst>
          <pc:docMk/>
          <pc:sldMk cId="2260856345" sldId="4467"/>
        </pc:sldMkLst>
      </pc:sldChg>
      <pc:sldChg chg="delSp modSp add del">
        <pc:chgData name="Orla Casey" userId="S::orla@momentumconsulting.ie::ee9f56f0-43a2-47ae-a5b8-d4a7d2f5cec3" providerId="AD" clId="Web-{B238F6F6-02F8-4D4B-A411-AF8805EFC30C}" dt="2022-11-13T07:16:34.737" v="994"/>
        <pc:sldMkLst>
          <pc:docMk/>
          <pc:sldMk cId="2948851366" sldId="4468"/>
        </pc:sldMkLst>
        <pc:spChg chg="del">
          <ac:chgData name="Orla Casey" userId="S::orla@momentumconsulting.ie::ee9f56f0-43a2-47ae-a5b8-d4a7d2f5cec3" providerId="AD" clId="Web-{B238F6F6-02F8-4D4B-A411-AF8805EFC30C}" dt="2022-11-13T07:16:26.502" v="991"/>
          <ac:spMkLst>
            <pc:docMk/>
            <pc:sldMk cId="2948851366" sldId="4468"/>
            <ac:spMk id="3" creationId="{2B7C591A-478B-B2EF-04E8-036D89F38EA9}"/>
          </ac:spMkLst>
        </pc:spChg>
        <pc:spChg chg="mod">
          <ac:chgData name="Orla Casey" userId="S::orla@momentumconsulting.ie::ee9f56f0-43a2-47ae-a5b8-d4a7d2f5cec3" providerId="AD" clId="Web-{B238F6F6-02F8-4D4B-A411-AF8805EFC30C}" dt="2022-11-13T07:15:46.267" v="967" actId="20577"/>
          <ac:spMkLst>
            <pc:docMk/>
            <pc:sldMk cId="2948851366" sldId="4468"/>
            <ac:spMk id="4" creationId="{298CF8AF-D3E1-F240-8EFB-EA834F8C10CF}"/>
          </ac:spMkLst>
        </pc:spChg>
      </pc:sldChg>
      <pc:sldChg chg="add del">
        <pc:chgData name="Orla Casey" userId="S::orla@momentumconsulting.ie::ee9f56f0-43a2-47ae-a5b8-d4a7d2f5cec3" providerId="AD" clId="Web-{B238F6F6-02F8-4D4B-A411-AF8805EFC30C}" dt="2022-11-13T07:13:52.234" v="907"/>
        <pc:sldMkLst>
          <pc:docMk/>
          <pc:sldMk cId="3060534809" sldId="4468"/>
        </pc:sldMkLst>
      </pc:sldChg>
      <pc:sldChg chg="addSp delSp modSp add replId">
        <pc:chgData name="Orla Casey" userId="S::orla@momentumconsulting.ie::ee9f56f0-43a2-47ae-a5b8-d4a7d2f5cec3" providerId="AD" clId="Web-{B238F6F6-02F8-4D4B-A411-AF8805EFC30C}" dt="2022-11-13T07:19:50.600" v="1060" actId="1076"/>
        <pc:sldMkLst>
          <pc:docMk/>
          <pc:sldMk cId="706630244" sldId="4469"/>
        </pc:sldMkLst>
        <pc:spChg chg="add mod">
          <ac:chgData name="Orla Casey" userId="S::orla@momentumconsulting.ie::ee9f56f0-43a2-47ae-a5b8-d4a7d2f5cec3" providerId="AD" clId="Web-{B238F6F6-02F8-4D4B-A411-AF8805EFC30C}" dt="2022-11-13T07:17:22.160" v="1012" actId="20577"/>
          <ac:spMkLst>
            <pc:docMk/>
            <pc:sldMk cId="706630244" sldId="4469"/>
            <ac:spMk id="2" creationId="{F9476DDD-2EFD-22B0-CC7D-C28257666402}"/>
          </ac:spMkLst>
        </pc:spChg>
        <pc:spChg chg="del">
          <ac:chgData name="Orla Casey" userId="S::orla@momentumconsulting.ie::ee9f56f0-43a2-47ae-a5b8-d4a7d2f5cec3" providerId="AD" clId="Web-{B238F6F6-02F8-4D4B-A411-AF8805EFC30C}" dt="2022-11-13T07:16:14.174" v="987"/>
          <ac:spMkLst>
            <pc:docMk/>
            <pc:sldMk cId="706630244" sldId="4469"/>
            <ac:spMk id="4" creationId="{F98FAC07-5647-0B4B-AD26-E78E3A698A1E}"/>
          </ac:spMkLst>
        </pc:spChg>
        <pc:spChg chg="del">
          <ac:chgData name="Orla Casey" userId="S::orla@momentumconsulting.ie::ee9f56f0-43a2-47ae-a5b8-d4a7d2f5cec3" providerId="AD" clId="Web-{B238F6F6-02F8-4D4B-A411-AF8805EFC30C}" dt="2022-11-13T07:16:16.471" v="988"/>
          <ac:spMkLst>
            <pc:docMk/>
            <pc:sldMk cId="706630244" sldId="4469"/>
            <ac:spMk id="5" creationId="{430A4C18-0205-DC4A-91BE-E2303B132108}"/>
          </ac:spMkLst>
        </pc:spChg>
        <pc:spChg chg="add del mod">
          <ac:chgData name="Orla Casey" userId="S::orla@momentumconsulting.ie::ee9f56f0-43a2-47ae-a5b8-d4a7d2f5cec3" providerId="AD" clId="Web-{B238F6F6-02F8-4D4B-A411-AF8805EFC30C}" dt="2022-11-13T07:16:20.971" v="990"/>
          <ac:spMkLst>
            <pc:docMk/>
            <pc:sldMk cId="706630244" sldId="4469"/>
            <ac:spMk id="6" creationId="{F0596D7F-9B32-9287-E2D4-DE8B551D5DB1}"/>
          </ac:spMkLst>
        </pc:spChg>
        <pc:spChg chg="add del mod">
          <ac:chgData name="Orla Casey" userId="S::orla@momentumconsulting.ie::ee9f56f0-43a2-47ae-a5b8-d4a7d2f5cec3" providerId="AD" clId="Web-{B238F6F6-02F8-4D4B-A411-AF8805EFC30C}" dt="2022-11-13T07:16:18.471" v="989"/>
          <ac:spMkLst>
            <pc:docMk/>
            <pc:sldMk cId="706630244" sldId="4469"/>
            <ac:spMk id="8" creationId="{D671DA1F-D676-22FC-1598-0A7465617F5C}"/>
          </ac:spMkLst>
        </pc:spChg>
        <pc:spChg chg="add mod">
          <ac:chgData name="Orla Casey" userId="S::orla@momentumconsulting.ie::ee9f56f0-43a2-47ae-a5b8-d4a7d2f5cec3" providerId="AD" clId="Web-{B238F6F6-02F8-4D4B-A411-AF8805EFC30C}" dt="2022-11-13T07:19:50.600" v="1060" actId="1076"/>
          <ac:spMkLst>
            <pc:docMk/>
            <pc:sldMk cId="706630244" sldId="4469"/>
            <ac:spMk id="9" creationId="{C945EFDD-81BA-79AA-E369-8CFBD0AD54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5C1-4F19-4BBD-8204-6494F4B107D9}" type="datetimeFigureOut">
              <a:rPr lang="en-IE" smtClean="0"/>
              <a:t>12/11/2022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393F3-084A-44D0-B969-BC731EC2243A}" type="slidenum">
              <a:rPr lang="en-IE" smtClean="0"/>
              <a:t>‹#›</a:t>
            </a:fld>
            <a:endParaRPr lang="en-IE"/>
          </a:p>
        </p:txBody>
      </p:sp>
    </p:spTree>
    <p:extLst>
      <p:ext uri="{BB962C8B-B14F-4D97-AF65-F5344CB8AC3E}">
        <p14:creationId xmlns:p14="http://schemas.microsoft.com/office/powerpoint/2010/main" val="311723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Strategies are important for all businesses to align their stakeholders with a forward-focused vision.  </a:t>
            </a:r>
          </a:p>
          <a:p>
            <a:r>
              <a:rPr lang="en-US"/>
              <a:t>Key areas of focus: </a:t>
            </a:r>
          </a:p>
          <a:p>
            <a:r>
              <a:rPr lang="en-US"/>
              <a:t>Strategic Approaches and </a:t>
            </a:r>
            <a:r>
              <a:rPr lang="en-US" err="1"/>
              <a:t>Organisational</a:t>
            </a:r>
            <a:r>
              <a:rPr lang="en-US"/>
              <a:t> Alignment</a:t>
            </a:r>
          </a:p>
          <a:p>
            <a:r>
              <a:rPr lang="en-US"/>
              <a:t>Goals and Objectives</a:t>
            </a:r>
          </a:p>
          <a:p>
            <a:r>
              <a:rPr lang="en-US"/>
              <a:t>Setting Targets</a:t>
            </a:r>
          </a:p>
          <a:p>
            <a:r>
              <a:rPr lang="en-US"/>
              <a:t>Sustainability Factors in Business Decisions</a:t>
            </a:r>
          </a:p>
          <a:p>
            <a:r>
              <a:rPr lang="en-US"/>
              <a:t>Aligning to the SDG’s</a:t>
            </a:r>
          </a:p>
          <a:p>
            <a:r>
              <a:rPr lang="en-US"/>
              <a:t>Your Enterprise Hub’s Effect on the Environment</a:t>
            </a:r>
          </a:p>
          <a:p>
            <a:endParaRPr lang="en-IE"/>
          </a:p>
        </p:txBody>
      </p:sp>
      <p:sp>
        <p:nvSpPr>
          <p:cNvPr id="4" name="Slide Number Placeholder 3"/>
          <p:cNvSpPr>
            <a:spLocks noGrp="1"/>
          </p:cNvSpPr>
          <p:nvPr>
            <p:ph type="sldNum" sz="quarter" idx="5"/>
          </p:nvPr>
        </p:nvSpPr>
        <p:spPr/>
        <p:txBody>
          <a:bodyPr/>
          <a:lstStyle/>
          <a:p>
            <a:fld id="{C3E393F3-084A-44D0-B969-BC731EC2243A}" type="slidenum">
              <a:rPr lang="en-IE" smtClean="0"/>
              <a:t>4</a:t>
            </a:fld>
            <a:endParaRPr lang="en-IE"/>
          </a:p>
        </p:txBody>
      </p:sp>
    </p:spTree>
    <p:extLst>
      <p:ext uri="{BB962C8B-B14F-4D97-AF65-F5344CB8AC3E}">
        <p14:creationId xmlns:p14="http://schemas.microsoft.com/office/powerpoint/2010/main" val="187484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3E393F3-084A-44D0-B969-BC731EC2243A}" type="slidenum">
              <a:rPr lang="en-IE" smtClean="0"/>
              <a:t>10</a:t>
            </a:fld>
            <a:endParaRPr lang="en-IE"/>
          </a:p>
        </p:txBody>
      </p:sp>
    </p:spTree>
    <p:extLst>
      <p:ext uri="{BB962C8B-B14F-4D97-AF65-F5344CB8AC3E}">
        <p14:creationId xmlns:p14="http://schemas.microsoft.com/office/powerpoint/2010/main" val="198953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3E393F3-084A-44D0-B969-BC731EC2243A}" type="slidenum">
              <a:rPr lang="en-IE" smtClean="0"/>
              <a:t>12</a:t>
            </a:fld>
            <a:endParaRPr lang="en-IE"/>
          </a:p>
        </p:txBody>
      </p:sp>
    </p:spTree>
    <p:extLst>
      <p:ext uri="{BB962C8B-B14F-4D97-AF65-F5344CB8AC3E}">
        <p14:creationId xmlns:p14="http://schemas.microsoft.com/office/powerpoint/2010/main" val="291621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3E393F3-084A-44D0-B969-BC731EC2243A}" type="slidenum">
              <a:rPr lang="en-IE" smtClean="0"/>
              <a:t>13</a:t>
            </a:fld>
            <a:endParaRPr lang="en-IE"/>
          </a:p>
        </p:txBody>
      </p:sp>
    </p:spTree>
    <p:extLst>
      <p:ext uri="{BB962C8B-B14F-4D97-AF65-F5344CB8AC3E}">
        <p14:creationId xmlns:p14="http://schemas.microsoft.com/office/powerpoint/2010/main" val="109737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https://youmatter.world/en/small-medium-business-sustainability-strategy/</a:t>
            </a:r>
          </a:p>
        </p:txBody>
      </p:sp>
      <p:sp>
        <p:nvSpPr>
          <p:cNvPr id="4" name="Slide Number Placeholder 3"/>
          <p:cNvSpPr>
            <a:spLocks noGrp="1"/>
          </p:cNvSpPr>
          <p:nvPr>
            <p:ph type="sldNum" sz="quarter" idx="5"/>
          </p:nvPr>
        </p:nvSpPr>
        <p:spPr/>
        <p:txBody>
          <a:bodyPr/>
          <a:lstStyle/>
          <a:p>
            <a:fld id="{C3E393F3-084A-44D0-B969-BC731EC2243A}" type="slidenum">
              <a:rPr lang="en-IE" smtClean="0"/>
              <a:t>20</a:t>
            </a:fld>
            <a:endParaRPr lang="en-IE"/>
          </a:p>
        </p:txBody>
      </p:sp>
    </p:spTree>
    <p:extLst>
      <p:ext uri="{BB962C8B-B14F-4D97-AF65-F5344CB8AC3E}">
        <p14:creationId xmlns:p14="http://schemas.microsoft.com/office/powerpoint/2010/main" val="360525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528535"/>
            <a:ext cx="6419236" cy="1863523"/>
          </a:xfrm>
          <a:prstGeom prst="rect">
            <a:avLst/>
          </a:prstGeom>
        </p:spPr>
        <p:txBody>
          <a:bodyPr wrap="square">
            <a:spAutoFit/>
          </a:bodyPr>
          <a:lstStyle/>
          <a:p>
            <a:pPr marL="0" marR="0" lvl="0" indent="0" algn="l" defTabSz="914400" rtl="0" eaLnBrk="1" fontAlgn="base" latinLnBrk="0" hangingPunct="1">
              <a:lnSpc>
                <a:spcPts val="4580"/>
              </a:lnSpc>
              <a:spcBef>
                <a:spcPts val="0"/>
              </a:spcBef>
              <a:spcAft>
                <a:spcPts val="0"/>
              </a:spcAft>
              <a:buClrTx/>
              <a:buSzTx/>
              <a:buFontTx/>
              <a:buNone/>
              <a:tabLst/>
              <a:defRPr/>
            </a:pPr>
            <a:r>
              <a:rPr lang="en-IE" sz="4400" b="1" i="0" u="none" strike="noStrike" kern="1200" baseline="0">
                <a:solidFill>
                  <a:schemeClr val="bg1"/>
                </a:solidFill>
                <a:effectLst/>
                <a:latin typeface="+mn-lt"/>
                <a:ea typeface="+mn-ea"/>
                <a:cs typeface="+mn-cs"/>
                <a:sym typeface="Quattrocento Sans"/>
              </a:rPr>
              <a:t>SUSTAINABLE FUTURES FOR ENTERPRISE CENTRES</a:t>
            </a:r>
          </a:p>
          <a:p>
            <a:pPr marL="0" marR="0" lvl="0" indent="0" algn="l" defTabSz="914400" rtl="0" eaLnBrk="1" fontAlgn="base" latinLnBrk="0" hangingPunct="1">
              <a:lnSpc>
                <a:spcPts val="4580"/>
              </a:lnSpc>
              <a:spcBef>
                <a:spcPts val="0"/>
              </a:spcBef>
              <a:spcAft>
                <a:spcPts val="0"/>
              </a:spcAft>
              <a:buClrTx/>
              <a:buSzTx/>
              <a:buFontTx/>
              <a:buNone/>
              <a:tabLst/>
              <a:defRPr/>
            </a:pPr>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7" y="2883582"/>
            <a:ext cx="6247594" cy="249299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SUSTAINABLE FUTURES FOR ENTERPRISE CENTRES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CFB6FB-91A0-064F-9454-EDC30779F3AD}"/>
              </a:ext>
            </a:extLst>
          </p:cNvPr>
          <p:cNvSpPr>
            <a:spLocks/>
          </p:cNvSpPr>
          <p:nvPr userDrawn="1"/>
        </p:nvSpPr>
        <p:spPr>
          <a:xfrm>
            <a:off x="420393" y="329380"/>
            <a:ext cx="3722174" cy="6102949"/>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74354" y="661585"/>
            <a:ext cx="3089893" cy="5502712"/>
          </a:xfrm>
        </p:spPr>
        <p:txBody>
          <a:bodyPr>
            <a:normAutofit/>
          </a:bodyPr>
          <a:lstStyle>
            <a:lvl1pPr marL="0" indent="0" algn="l">
              <a:buNone/>
              <a:defRPr sz="3600" b="1" i="0">
                <a:solidFill>
                  <a:srgbClr val="A2CC3A"/>
                </a:solidFill>
                <a:latin typeface="+mn-lt"/>
              </a:defRPr>
            </a:lvl1pPr>
          </a:lstStyle>
          <a:p>
            <a:pPr lvl="0"/>
            <a:r>
              <a:rPr lang="en-US"/>
              <a:t>Heading</a:t>
            </a:r>
          </a:p>
        </p:txBody>
      </p:sp>
      <p:sp>
        <p:nvSpPr>
          <p:cNvPr id="28" name="Text Box 5">
            <a:extLst>
              <a:ext uri="{FF2B5EF4-FFF2-40B4-BE49-F238E27FC236}">
                <a16:creationId xmlns:a16="http://schemas.microsoft.com/office/drawing/2014/main" id="{296BB96E-518D-2043-9A86-E7B040D760BC}"/>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sp>
        <p:nvSpPr>
          <p:cNvPr id="29" name="Freeform 28">
            <a:extLst>
              <a:ext uri="{FF2B5EF4-FFF2-40B4-BE49-F238E27FC236}">
                <a16:creationId xmlns:a16="http://schemas.microsoft.com/office/drawing/2014/main" id="{365A9D36-9920-3748-B466-5224E9C6C770}"/>
              </a:ext>
            </a:extLst>
          </p:cNvPr>
          <p:cNvSpPr/>
          <p:nvPr userDrawn="1"/>
        </p:nvSpPr>
        <p:spPr>
          <a:xfrm>
            <a:off x="7260419" y="62454"/>
            <a:ext cx="4931581" cy="6220885"/>
          </a:xfrm>
          <a:custGeom>
            <a:avLst/>
            <a:gdLst>
              <a:gd name="connsiteX0" fmla="*/ 3446638 w 4931581"/>
              <a:gd name="connsiteY0" fmla="*/ 0 h 6220885"/>
              <a:gd name="connsiteX1" fmla="*/ 1642543 w 4931581"/>
              <a:gd name="connsiteY1" fmla="*/ 0 h 6220885"/>
              <a:gd name="connsiteX2" fmla="*/ 1528054 w 4931581"/>
              <a:gd name="connsiteY2" fmla="*/ 71581 h 6220885"/>
              <a:gd name="connsiteX3" fmla="*/ 690756 w 4931581"/>
              <a:gd name="connsiteY3" fmla="*/ 844478 h 6220885"/>
              <a:gd name="connsiteX4" fmla="*/ 404387 w 4931581"/>
              <a:gd name="connsiteY4" fmla="*/ 1282290 h 6220885"/>
              <a:gd name="connsiteX5" fmla="*/ 349083 w 4931581"/>
              <a:gd name="connsiteY5" fmla="*/ 1387777 h 6220885"/>
              <a:gd name="connsiteX6" fmla="*/ 348808 w 4931581"/>
              <a:gd name="connsiteY6" fmla="*/ 1388333 h 6220885"/>
              <a:gd name="connsiteX7" fmla="*/ 340608 w 4931581"/>
              <a:gd name="connsiteY7" fmla="*/ 1404041 h 6220885"/>
              <a:gd name="connsiteX8" fmla="*/ 325188 w 4931581"/>
              <a:gd name="connsiteY8" fmla="*/ 1437121 h 6220885"/>
              <a:gd name="connsiteX9" fmla="*/ 295865 w 4931581"/>
              <a:gd name="connsiteY9" fmla="*/ 1499939 h 6220885"/>
              <a:gd name="connsiteX10" fmla="*/ 241815 w 4931581"/>
              <a:gd name="connsiteY10" fmla="*/ 1625447 h 6220885"/>
              <a:gd name="connsiteX11" fmla="*/ 208888 w 4931581"/>
              <a:gd name="connsiteY11" fmla="*/ 1707026 h 6220885"/>
              <a:gd name="connsiteX12" fmla="*/ 102176 w 4931581"/>
              <a:gd name="connsiteY12" fmla="*/ 2049491 h 6220885"/>
              <a:gd name="connsiteX13" fmla="*/ 100787 w 4931581"/>
              <a:gd name="connsiteY13" fmla="*/ 2054912 h 6220885"/>
              <a:gd name="connsiteX14" fmla="*/ 91339 w 4931581"/>
              <a:gd name="connsiteY14" fmla="*/ 2093273 h 6220885"/>
              <a:gd name="connsiteX15" fmla="*/ 88139 w 4931581"/>
              <a:gd name="connsiteY15" fmla="*/ 2106894 h 6220885"/>
              <a:gd name="connsiteX16" fmla="*/ 80778 w 4931581"/>
              <a:gd name="connsiteY16" fmla="*/ 2139000 h 6220885"/>
              <a:gd name="connsiteX17" fmla="*/ 77443 w 4931581"/>
              <a:gd name="connsiteY17" fmla="*/ 2154010 h 6220885"/>
              <a:gd name="connsiteX18" fmla="*/ 69800 w 4931581"/>
              <a:gd name="connsiteY18" fmla="*/ 2189452 h 6220885"/>
              <a:gd name="connsiteX19" fmla="*/ 67719 w 4931581"/>
              <a:gd name="connsiteY19" fmla="*/ 2199316 h 6220885"/>
              <a:gd name="connsiteX20" fmla="*/ 47012 w 4931581"/>
              <a:gd name="connsiteY20" fmla="*/ 2308841 h 6220885"/>
              <a:gd name="connsiteX21" fmla="*/ 38813 w 4931581"/>
              <a:gd name="connsiteY21" fmla="*/ 2354569 h 6220885"/>
              <a:gd name="connsiteX22" fmla="*/ 35343 w 4931581"/>
              <a:gd name="connsiteY22" fmla="*/ 2380837 h 6220885"/>
              <a:gd name="connsiteX23" fmla="*/ 35202 w 4931581"/>
              <a:gd name="connsiteY23" fmla="*/ 2382086 h 6220885"/>
              <a:gd name="connsiteX24" fmla="*/ 19501 w 4931581"/>
              <a:gd name="connsiteY24" fmla="*/ 2503837 h 6220885"/>
              <a:gd name="connsiteX25" fmla="*/ 16998 w 4931581"/>
              <a:gd name="connsiteY25" fmla="*/ 2523711 h 6220885"/>
              <a:gd name="connsiteX26" fmla="*/ 16307 w 4931581"/>
              <a:gd name="connsiteY26" fmla="*/ 2533441 h 6220885"/>
              <a:gd name="connsiteX27" fmla="*/ 12831 w 4931581"/>
              <a:gd name="connsiteY27" fmla="*/ 2576109 h 6220885"/>
              <a:gd name="connsiteX28" fmla="*/ 10744 w 4931581"/>
              <a:gd name="connsiteY28" fmla="*/ 2602237 h 6220885"/>
              <a:gd name="connsiteX29" fmla="*/ 1994 w 4931581"/>
              <a:gd name="connsiteY29" fmla="*/ 2763743 h 6220885"/>
              <a:gd name="connsiteX30" fmla="*/ 27144 w 4931581"/>
              <a:gd name="connsiteY30" fmla="*/ 3281880 h 6220885"/>
              <a:gd name="connsiteX31" fmla="*/ 360201 w 4931581"/>
              <a:gd name="connsiteY31" fmla="*/ 4358607 h 6220885"/>
              <a:gd name="connsiteX32" fmla="*/ 1039791 w 4931581"/>
              <a:gd name="connsiteY32" fmla="*/ 5266607 h 6220885"/>
              <a:gd name="connsiteX33" fmla="*/ 1448573 w 4931581"/>
              <a:gd name="connsiteY33" fmla="*/ 5599202 h 6220885"/>
              <a:gd name="connsiteX34" fmla="*/ 1654219 w 4931581"/>
              <a:gd name="connsiteY34" fmla="*/ 5732346 h 6220885"/>
              <a:gd name="connsiteX35" fmla="*/ 1755925 w 4931581"/>
              <a:gd name="connsiteY35" fmla="*/ 5789749 h 6220885"/>
              <a:gd name="connsiteX36" fmla="*/ 1805667 w 4931581"/>
              <a:gd name="connsiteY36" fmla="*/ 5817272 h 6220885"/>
              <a:gd name="connsiteX37" fmla="*/ 1855550 w 4931581"/>
              <a:gd name="connsiteY37" fmla="*/ 5842287 h 6220885"/>
              <a:gd name="connsiteX38" fmla="*/ 2382021 w 4931581"/>
              <a:gd name="connsiteY38" fmla="*/ 6057580 h 6220885"/>
              <a:gd name="connsiteX39" fmla="*/ 2475950 w 4931581"/>
              <a:gd name="connsiteY39" fmla="*/ 6085654 h 6220885"/>
              <a:gd name="connsiteX40" fmla="*/ 2519720 w 4931581"/>
              <a:gd name="connsiteY40" fmla="*/ 6097745 h 6220885"/>
              <a:gd name="connsiteX41" fmla="*/ 2568770 w 4931581"/>
              <a:gd name="connsiteY41" fmla="*/ 6111226 h 6220885"/>
              <a:gd name="connsiteX42" fmla="*/ 2570435 w 4931581"/>
              <a:gd name="connsiteY42" fmla="*/ 6111642 h 6220885"/>
              <a:gd name="connsiteX43" fmla="*/ 2570576 w 4931581"/>
              <a:gd name="connsiteY43" fmla="*/ 6111642 h 6220885"/>
              <a:gd name="connsiteX44" fmla="*/ 2578635 w 4931581"/>
              <a:gd name="connsiteY44" fmla="*/ 6113869 h 6220885"/>
              <a:gd name="connsiteX45" fmla="*/ 2610729 w 4931581"/>
              <a:gd name="connsiteY45" fmla="*/ 6121371 h 6220885"/>
              <a:gd name="connsiteX46" fmla="*/ 2709798 w 4931581"/>
              <a:gd name="connsiteY46" fmla="*/ 6143608 h 6220885"/>
              <a:gd name="connsiteX47" fmla="*/ 2714106 w 4931581"/>
              <a:gd name="connsiteY47" fmla="*/ 6144581 h 6220885"/>
              <a:gd name="connsiteX48" fmla="*/ 2765654 w 4931581"/>
              <a:gd name="connsiteY48" fmla="*/ 6155424 h 6220885"/>
              <a:gd name="connsiteX49" fmla="*/ 2783442 w 4931581"/>
              <a:gd name="connsiteY49" fmla="*/ 6158483 h 6220885"/>
              <a:gd name="connsiteX50" fmla="*/ 2786079 w 4931581"/>
              <a:gd name="connsiteY50" fmla="*/ 6158759 h 6220885"/>
              <a:gd name="connsiteX51" fmla="*/ 3275731 w 4931581"/>
              <a:gd name="connsiteY51" fmla="*/ 6216718 h 6220885"/>
              <a:gd name="connsiteX52" fmla="*/ 3388696 w 4931581"/>
              <a:gd name="connsiteY52" fmla="*/ 6219637 h 6220885"/>
              <a:gd name="connsiteX53" fmla="*/ 3446914 w 4931581"/>
              <a:gd name="connsiteY53" fmla="*/ 6220885 h 6220885"/>
              <a:gd name="connsiteX54" fmla="*/ 3506104 w 4931581"/>
              <a:gd name="connsiteY54" fmla="*/ 6219496 h 6220885"/>
              <a:gd name="connsiteX55" fmla="*/ 3627544 w 4931581"/>
              <a:gd name="connsiteY55" fmla="*/ 6216161 h 6220885"/>
              <a:gd name="connsiteX56" fmla="*/ 3752460 w 4931581"/>
              <a:gd name="connsiteY56" fmla="*/ 6206989 h 6220885"/>
              <a:gd name="connsiteX57" fmla="*/ 4277817 w 4931581"/>
              <a:gd name="connsiteY57" fmla="*/ 6121512 h 6220885"/>
              <a:gd name="connsiteX58" fmla="*/ 4817419 w 4931581"/>
              <a:gd name="connsiteY58" fmla="*/ 5943037 h 6220885"/>
              <a:gd name="connsiteX59" fmla="*/ 4931581 w 4931581"/>
              <a:gd name="connsiteY59" fmla="*/ 5889124 h 6220885"/>
              <a:gd name="connsiteX60" fmla="*/ 4931581 w 4931581"/>
              <a:gd name="connsiteY60" fmla="*/ 5323260 h 6220885"/>
              <a:gd name="connsiteX61" fmla="*/ 4837261 w 4931581"/>
              <a:gd name="connsiteY61" fmla="*/ 5378510 h 6220885"/>
              <a:gd name="connsiteX62" fmla="*/ 4154431 w 4931581"/>
              <a:gd name="connsiteY62" fmla="*/ 5636032 h 6220885"/>
              <a:gd name="connsiteX63" fmla="*/ 3707441 w 4931581"/>
              <a:gd name="connsiteY63" fmla="*/ 5708721 h 6220885"/>
              <a:gd name="connsiteX64" fmla="*/ 3601005 w 4931581"/>
              <a:gd name="connsiteY64" fmla="*/ 5716645 h 6220885"/>
              <a:gd name="connsiteX65" fmla="*/ 3497488 w 4931581"/>
              <a:gd name="connsiteY65" fmla="*/ 5719423 h 6220885"/>
              <a:gd name="connsiteX66" fmla="*/ 3446914 w 4931581"/>
              <a:gd name="connsiteY66" fmla="*/ 5720677 h 6220885"/>
              <a:gd name="connsiteX67" fmla="*/ 3397312 w 4931581"/>
              <a:gd name="connsiteY67" fmla="*/ 5719423 h 6220885"/>
              <a:gd name="connsiteX68" fmla="*/ 3300881 w 4931581"/>
              <a:gd name="connsiteY68" fmla="*/ 5717061 h 6220885"/>
              <a:gd name="connsiteX69" fmla="*/ 2818871 w 4931581"/>
              <a:gd name="connsiteY69" fmla="*/ 5654659 h 6220885"/>
              <a:gd name="connsiteX70" fmla="*/ 2752314 w 4931581"/>
              <a:gd name="connsiteY70" fmla="*/ 5639649 h 6220885"/>
              <a:gd name="connsiteX71" fmla="*/ 2733559 w 4931581"/>
              <a:gd name="connsiteY71" fmla="*/ 5635476 h 6220885"/>
              <a:gd name="connsiteX72" fmla="*/ 2700766 w 4931581"/>
              <a:gd name="connsiteY72" fmla="*/ 5627557 h 6220885"/>
              <a:gd name="connsiteX73" fmla="*/ 2697988 w 4931581"/>
              <a:gd name="connsiteY73" fmla="*/ 5626719 h 6220885"/>
              <a:gd name="connsiteX74" fmla="*/ 2620177 w 4931581"/>
              <a:gd name="connsiteY74" fmla="*/ 5605180 h 6220885"/>
              <a:gd name="connsiteX75" fmla="*/ 2540005 w 4931581"/>
              <a:gd name="connsiteY75" fmla="*/ 5581273 h 6220885"/>
              <a:gd name="connsiteX76" fmla="*/ 2537086 w 4931581"/>
              <a:gd name="connsiteY76" fmla="*/ 5580300 h 6220885"/>
              <a:gd name="connsiteX77" fmla="*/ 2479982 w 4931581"/>
              <a:gd name="connsiteY77" fmla="*/ 5561398 h 6220885"/>
              <a:gd name="connsiteX78" fmla="*/ 2477755 w 4931581"/>
              <a:gd name="connsiteY78" fmla="*/ 5560841 h 6220885"/>
              <a:gd name="connsiteX79" fmla="*/ 2092874 w 4931581"/>
              <a:gd name="connsiteY79" fmla="*/ 5398368 h 6220885"/>
              <a:gd name="connsiteX80" fmla="*/ 2050352 w 4931581"/>
              <a:gd name="connsiteY80" fmla="*/ 5377239 h 6220885"/>
              <a:gd name="connsiteX81" fmla="*/ 2008112 w 4931581"/>
              <a:gd name="connsiteY81" fmla="*/ 5353748 h 6220885"/>
              <a:gd name="connsiteX82" fmla="*/ 1921410 w 4931581"/>
              <a:gd name="connsiteY82" fmla="*/ 5304967 h 6220885"/>
              <a:gd name="connsiteX83" fmla="*/ 1746477 w 4931581"/>
              <a:gd name="connsiteY83" fmla="*/ 5191557 h 6220885"/>
              <a:gd name="connsiteX84" fmla="*/ 1398415 w 4931581"/>
              <a:gd name="connsiteY84" fmla="*/ 4908300 h 6220885"/>
              <a:gd name="connsiteX85" fmla="*/ 819839 w 4931581"/>
              <a:gd name="connsiteY85" fmla="*/ 4135396 h 6220885"/>
              <a:gd name="connsiteX86" fmla="*/ 536805 w 4931581"/>
              <a:gd name="connsiteY86" fmla="*/ 3220035 h 6220885"/>
              <a:gd name="connsiteX87" fmla="*/ 515407 w 4931581"/>
              <a:gd name="connsiteY87" fmla="*/ 2778337 h 6220885"/>
              <a:gd name="connsiteX88" fmla="*/ 519849 w 4931581"/>
              <a:gd name="connsiteY88" fmla="*/ 2678266 h 6220885"/>
              <a:gd name="connsiteX89" fmla="*/ 519990 w 4931581"/>
              <a:gd name="connsiteY89" fmla="*/ 2677153 h 6220885"/>
              <a:gd name="connsiteX90" fmla="*/ 522768 w 4931581"/>
              <a:gd name="connsiteY90" fmla="*/ 2640738 h 6220885"/>
              <a:gd name="connsiteX91" fmla="*/ 527351 w 4931581"/>
              <a:gd name="connsiteY91" fmla="*/ 2582087 h 6220885"/>
              <a:gd name="connsiteX92" fmla="*/ 530411 w 4931581"/>
              <a:gd name="connsiteY92" fmla="*/ 2554153 h 6220885"/>
              <a:gd name="connsiteX93" fmla="*/ 540416 w 4931581"/>
              <a:gd name="connsiteY93" fmla="*/ 2477011 h 6220885"/>
              <a:gd name="connsiteX94" fmla="*/ 542918 w 4931581"/>
              <a:gd name="connsiteY94" fmla="*/ 2457277 h 6220885"/>
              <a:gd name="connsiteX95" fmla="*/ 543475 w 4931581"/>
              <a:gd name="connsiteY95" fmla="*/ 2453385 h 6220885"/>
              <a:gd name="connsiteX96" fmla="*/ 554031 w 4931581"/>
              <a:gd name="connsiteY96" fmla="*/ 2388756 h 6220885"/>
              <a:gd name="connsiteX97" fmla="*/ 554863 w 4931581"/>
              <a:gd name="connsiteY97" fmla="*/ 2384313 h 6220885"/>
              <a:gd name="connsiteX98" fmla="*/ 571121 w 4931581"/>
              <a:gd name="connsiteY98" fmla="*/ 2298971 h 6220885"/>
              <a:gd name="connsiteX99" fmla="*/ 573624 w 4931581"/>
              <a:gd name="connsiteY99" fmla="*/ 2287296 h 6220885"/>
              <a:gd name="connsiteX100" fmla="*/ 579321 w 4931581"/>
              <a:gd name="connsiteY100" fmla="*/ 2260892 h 6220885"/>
              <a:gd name="connsiteX101" fmla="*/ 582797 w 4931581"/>
              <a:gd name="connsiteY101" fmla="*/ 2245044 h 6220885"/>
              <a:gd name="connsiteX102" fmla="*/ 588212 w 4931581"/>
              <a:gd name="connsiteY102" fmla="*/ 2221693 h 6220885"/>
              <a:gd name="connsiteX103" fmla="*/ 591828 w 4931581"/>
              <a:gd name="connsiteY103" fmla="*/ 2206548 h 6220885"/>
              <a:gd name="connsiteX104" fmla="*/ 598633 w 4931581"/>
              <a:gd name="connsiteY104" fmla="*/ 2178750 h 6220885"/>
              <a:gd name="connsiteX105" fmla="*/ 600995 w 4931581"/>
              <a:gd name="connsiteY105" fmla="*/ 2169436 h 6220885"/>
              <a:gd name="connsiteX106" fmla="*/ 717711 w 4931581"/>
              <a:gd name="connsiteY106" fmla="*/ 1814189 h 6220885"/>
              <a:gd name="connsiteX107" fmla="*/ 719933 w 4931581"/>
              <a:gd name="connsiteY107" fmla="*/ 1808492 h 6220885"/>
              <a:gd name="connsiteX108" fmla="*/ 765092 w 4931581"/>
              <a:gd name="connsiteY108" fmla="*/ 1703556 h 6220885"/>
              <a:gd name="connsiteX109" fmla="*/ 784544 w 4931581"/>
              <a:gd name="connsiteY109" fmla="*/ 1661580 h 6220885"/>
              <a:gd name="connsiteX110" fmla="*/ 790241 w 4931581"/>
              <a:gd name="connsiteY110" fmla="*/ 1649213 h 6220885"/>
              <a:gd name="connsiteX111" fmla="*/ 857356 w 4931581"/>
              <a:gd name="connsiteY111" fmla="*/ 1518284 h 6220885"/>
              <a:gd name="connsiteX112" fmla="*/ 1101068 w 4931581"/>
              <a:gd name="connsiteY112" fmla="*/ 1145664 h 6220885"/>
              <a:gd name="connsiteX113" fmla="*/ 1814007 w 4931581"/>
              <a:gd name="connsiteY113" fmla="*/ 487425 h 6220885"/>
              <a:gd name="connsiteX114" fmla="*/ 2708825 w 4931581"/>
              <a:gd name="connsiteY114" fmla="*/ 95482 h 6220885"/>
              <a:gd name="connsiteX115" fmla="*/ 3155123 w 4931581"/>
              <a:gd name="connsiteY115" fmla="*/ 18761 h 6220885"/>
              <a:gd name="connsiteX116" fmla="*/ 3365071 w 4931581"/>
              <a:gd name="connsiteY116" fmla="*/ 6811 h 6220885"/>
              <a:gd name="connsiteX117" fmla="*/ 3446638 w 4931581"/>
              <a:gd name="connsiteY117" fmla="*/ 5005 h 6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931581" h="6220885">
                <a:moveTo>
                  <a:pt x="3446638" y="0"/>
                </a:moveTo>
                <a:lnTo>
                  <a:pt x="1642543" y="0"/>
                </a:lnTo>
                <a:cubicBezTo>
                  <a:pt x="1603919" y="23075"/>
                  <a:pt x="1565706" y="46976"/>
                  <a:pt x="1528054" y="71581"/>
                </a:cubicBezTo>
                <a:cubicBezTo>
                  <a:pt x="1200553" y="286170"/>
                  <a:pt x="913211" y="556503"/>
                  <a:pt x="690756" y="844478"/>
                </a:cubicBezTo>
                <a:cubicBezTo>
                  <a:pt x="580013" y="988888"/>
                  <a:pt x="484976" y="1136908"/>
                  <a:pt x="404387" y="1282290"/>
                </a:cubicBezTo>
                <a:cubicBezTo>
                  <a:pt x="384935" y="1317591"/>
                  <a:pt x="366455" y="1352751"/>
                  <a:pt x="349083" y="1387777"/>
                </a:cubicBezTo>
                <a:cubicBezTo>
                  <a:pt x="348948" y="1387917"/>
                  <a:pt x="348808" y="1388058"/>
                  <a:pt x="348808" y="1388333"/>
                </a:cubicBezTo>
                <a:cubicBezTo>
                  <a:pt x="348808" y="1388333"/>
                  <a:pt x="346029" y="1393755"/>
                  <a:pt x="340608" y="1404041"/>
                </a:cubicBezTo>
                <a:cubicBezTo>
                  <a:pt x="336857" y="1412100"/>
                  <a:pt x="331576" y="1423218"/>
                  <a:pt x="325188" y="1437121"/>
                </a:cubicBezTo>
                <a:cubicBezTo>
                  <a:pt x="315183" y="1458103"/>
                  <a:pt x="305319" y="1479091"/>
                  <a:pt x="295865" y="1499939"/>
                </a:cubicBezTo>
                <a:cubicBezTo>
                  <a:pt x="279888" y="1534132"/>
                  <a:pt x="261133" y="1575968"/>
                  <a:pt x="241815" y="1625447"/>
                </a:cubicBezTo>
                <a:cubicBezTo>
                  <a:pt x="230421" y="1652964"/>
                  <a:pt x="219449" y="1680206"/>
                  <a:pt x="208888" y="1707026"/>
                </a:cubicBezTo>
                <a:cubicBezTo>
                  <a:pt x="163453" y="1829340"/>
                  <a:pt x="128850" y="1944555"/>
                  <a:pt x="102176" y="2049491"/>
                </a:cubicBezTo>
                <a:cubicBezTo>
                  <a:pt x="101760" y="2051296"/>
                  <a:pt x="101203" y="2053107"/>
                  <a:pt x="100787" y="2054912"/>
                </a:cubicBezTo>
                <a:cubicBezTo>
                  <a:pt x="97452" y="2067836"/>
                  <a:pt x="94393" y="2080625"/>
                  <a:pt x="91339" y="2093273"/>
                </a:cubicBezTo>
                <a:cubicBezTo>
                  <a:pt x="90226" y="2097856"/>
                  <a:pt x="89112" y="2102304"/>
                  <a:pt x="88139" y="2106894"/>
                </a:cubicBezTo>
                <a:cubicBezTo>
                  <a:pt x="85642" y="2117737"/>
                  <a:pt x="83140" y="2128439"/>
                  <a:pt x="80778" y="2139000"/>
                </a:cubicBezTo>
                <a:cubicBezTo>
                  <a:pt x="79664" y="2144000"/>
                  <a:pt x="78556" y="2149005"/>
                  <a:pt x="77443" y="2154010"/>
                </a:cubicBezTo>
                <a:cubicBezTo>
                  <a:pt x="74805" y="2165961"/>
                  <a:pt x="72303" y="2177912"/>
                  <a:pt x="69800" y="2189452"/>
                </a:cubicBezTo>
                <a:cubicBezTo>
                  <a:pt x="69108" y="2192787"/>
                  <a:pt x="68411" y="2195981"/>
                  <a:pt x="67719" y="2199316"/>
                </a:cubicBezTo>
                <a:cubicBezTo>
                  <a:pt x="59795" y="2237958"/>
                  <a:pt x="52850" y="2274513"/>
                  <a:pt x="47012" y="2308841"/>
                </a:cubicBezTo>
                <a:cubicBezTo>
                  <a:pt x="44234" y="2323992"/>
                  <a:pt x="41597" y="2339142"/>
                  <a:pt x="38813" y="2354569"/>
                </a:cubicBezTo>
                <a:cubicBezTo>
                  <a:pt x="37705" y="2363184"/>
                  <a:pt x="36592" y="2372081"/>
                  <a:pt x="35343" y="2380837"/>
                </a:cubicBezTo>
                <a:cubicBezTo>
                  <a:pt x="35343" y="2381253"/>
                  <a:pt x="35202" y="2381670"/>
                  <a:pt x="35202" y="2382086"/>
                </a:cubicBezTo>
                <a:cubicBezTo>
                  <a:pt x="29089" y="2428370"/>
                  <a:pt x="23668" y="2468952"/>
                  <a:pt x="19501" y="2503837"/>
                </a:cubicBezTo>
                <a:cubicBezTo>
                  <a:pt x="18669" y="2510506"/>
                  <a:pt x="17836" y="2517041"/>
                  <a:pt x="16998" y="2523711"/>
                </a:cubicBezTo>
                <a:cubicBezTo>
                  <a:pt x="16723" y="2526911"/>
                  <a:pt x="16447" y="2530247"/>
                  <a:pt x="16307" y="2533441"/>
                </a:cubicBezTo>
                <a:cubicBezTo>
                  <a:pt x="14777" y="2549148"/>
                  <a:pt x="13528" y="2563601"/>
                  <a:pt x="12831" y="2576109"/>
                </a:cubicBezTo>
                <a:cubicBezTo>
                  <a:pt x="12139" y="2585838"/>
                  <a:pt x="11442" y="2594460"/>
                  <a:pt x="10744" y="2602237"/>
                </a:cubicBezTo>
                <a:cubicBezTo>
                  <a:pt x="6442" y="2654916"/>
                  <a:pt x="2269" y="2708702"/>
                  <a:pt x="1994" y="2763743"/>
                </a:cubicBezTo>
                <a:cubicBezTo>
                  <a:pt x="-4260" y="2928578"/>
                  <a:pt x="4215" y="3103008"/>
                  <a:pt x="27144" y="3281880"/>
                </a:cubicBezTo>
                <a:cubicBezTo>
                  <a:pt x="70216" y="3640053"/>
                  <a:pt x="184430" y="4014202"/>
                  <a:pt x="360201" y="4358607"/>
                </a:cubicBezTo>
                <a:cubicBezTo>
                  <a:pt x="534303" y="4704266"/>
                  <a:pt x="775794" y="5015040"/>
                  <a:pt x="1039791" y="5266607"/>
                </a:cubicBezTo>
                <a:cubicBezTo>
                  <a:pt x="1171377" y="5393222"/>
                  <a:pt x="1310459" y="5503439"/>
                  <a:pt x="1448573" y="5599202"/>
                </a:cubicBezTo>
                <a:cubicBezTo>
                  <a:pt x="1516661" y="5648405"/>
                  <a:pt x="1587104" y="5690235"/>
                  <a:pt x="1654219" y="5732346"/>
                </a:cubicBezTo>
                <a:cubicBezTo>
                  <a:pt x="1688816" y="5751805"/>
                  <a:pt x="1722716" y="5770988"/>
                  <a:pt x="1755925" y="5789749"/>
                </a:cubicBezTo>
                <a:cubicBezTo>
                  <a:pt x="1772599" y="5799062"/>
                  <a:pt x="1789133" y="5808235"/>
                  <a:pt x="1805667" y="5817272"/>
                </a:cubicBezTo>
                <a:cubicBezTo>
                  <a:pt x="1822482" y="5825613"/>
                  <a:pt x="1839016" y="5833947"/>
                  <a:pt x="1855550" y="5842287"/>
                </a:cubicBezTo>
                <a:cubicBezTo>
                  <a:pt x="2052298" y="5942083"/>
                  <a:pt x="2233486" y="6010739"/>
                  <a:pt x="2382021" y="6057580"/>
                </a:cubicBezTo>
                <a:cubicBezTo>
                  <a:pt x="2406755" y="6066336"/>
                  <a:pt x="2438433" y="6075368"/>
                  <a:pt x="2475950" y="6085654"/>
                </a:cubicBezTo>
                <a:cubicBezTo>
                  <a:pt x="2490954" y="6089962"/>
                  <a:pt x="2505683" y="6093994"/>
                  <a:pt x="2519720" y="6097745"/>
                </a:cubicBezTo>
                <a:cubicBezTo>
                  <a:pt x="2536951" y="6102469"/>
                  <a:pt x="2553069" y="6106918"/>
                  <a:pt x="2568770" y="6111226"/>
                </a:cubicBezTo>
                <a:cubicBezTo>
                  <a:pt x="2569321" y="6111366"/>
                  <a:pt x="2569878" y="6111501"/>
                  <a:pt x="2570435" y="6111642"/>
                </a:cubicBezTo>
                <a:cubicBezTo>
                  <a:pt x="2570435" y="6111642"/>
                  <a:pt x="2570576" y="6111642"/>
                  <a:pt x="2570576" y="6111642"/>
                </a:cubicBezTo>
                <a:cubicBezTo>
                  <a:pt x="2573213" y="6112339"/>
                  <a:pt x="2576132" y="6113172"/>
                  <a:pt x="2578635" y="6113869"/>
                </a:cubicBezTo>
                <a:cubicBezTo>
                  <a:pt x="2589747" y="6116647"/>
                  <a:pt x="2600449" y="6119150"/>
                  <a:pt x="2610729" y="6121371"/>
                </a:cubicBezTo>
                <a:cubicBezTo>
                  <a:pt x="2641576" y="6128738"/>
                  <a:pt x="2674644" y="6136246"/>
                  <a:pt x="2709798" y="6143608"/>
                </a:cubicBezTo>
                <a:cubicBezTo>
                  <a:pt x="2711187" y="6143889"/>
                  <a:pt x="2712717" y="6144305"/>
                  <a:pt x="2714106" y="6144581"/>
                </a:cubicBezTo>
                <a:cubicBezTo>
                  <a:pt x="2736618" y="6149586"/>
                  <a:pt x="2753844" y="6153618"/>
                  <a:pt x="2765654" y="6155424"/>
                </a:cubicBezTo>
                <a:cubicBezTo>
                  <a:pt x="2777469" y="6157510"/>
                  <a:pt x="2783442" y="6158483"/>
                  <a:pt x="2783442" y="6158483"/>
                </a:cubicBezTo>
                <a:cubicBezTo>
                  <a:pt x="2784274" y="6158618"/>
                  <a:pt x="2785247" y="6158618"/>
                  <a:pt x="2786079" y="6158759"/>
                </a:cubicBezTo>
                <a:cubicBezTo>
                  <a:pt x="2924610" y="6184887"/>
                  <a:pt x="3089679" y="6207680"/>
                  <a:pt x="3275731" y="6216718"/>
                </a:cubicBezTo>
                <a:cubicBezTo>
                  <a:pt x="3312691" y="6217691"/>
                  <a:pt x="3350348" y="6218523"/>
                  <a:pt x="3388696" y="6219637"/>
                </a:cubicBezTo>
                <a:cubicBezTo>
                  <a:pt x="3407868" y="6220053"/>
                  <a:pt x="3427320" y="6220469"/>
                  <a:pt x="3446914" y="6220885"/>
                </a:cubicBezTo>
                <a:cubicBezTo>
                  <a:pt x="3466507" y="6220469"/>
                  <a:pt x="3486235" y="6219912"/>
                  <a:pt x="3506104" y="6219496"/>
                </a:cubicBezTo>
                <a:cubicBezTo>
                  <a:pt x="3545982" y="6218383"/>
                  <a:pt x="3586417" y="6217275"/>
                  <a:pt x="3627544" y="6216161"/>
                </a:cubicBezTo>
                <a:cubicBezTo>
                  <a:pt x="3668536" y="6213102"/>
                  <a:pt x="3710219" y="6210048"/>
                  <a:pt x="3752460" y="6206989"/>
                </a:cubicBezTo>
                <a:cubicBezTo>
                  <a:pt x="3921005" y="6191141"/>
                  <a:pt x="4098576" y="6166266"/>
                  <a:pt x="4277817" y="6121512"/>
                </a:cubicBezTo>
                <a:cubicBezTo>
                  <a:pt x="4457129" y="6077662"/>
                  <a:pt x="4639150" y="6018211"/>
                  <a:pt x="4817419" y="5943037"/>
                </a:cubicBezTo>
                <a:lnTo>
                  <a:pt x="4931581" y="5889124"/>
                </a:lnTo>
                <a:lnTo>
                  <a:pt x="4931581" y="5323260"/>
                </a:lnTo>
                <a:lnTo>
                  <a:pt x="4837261" y="5378510"/>
                </a:lnTo>
                <a:cubicBezTo>
                  <a:pt x="4616685" y="5494528"/>
                  <a:pt x="4382861" y="5580057"/>
                  <a:pt x="4154431" y="5636032"/>
                </a:cubicBezTo>
                <a:cubicBezTo>
                  <a:pt x="4002010" y="5674393"/>
                  <a:pt x="3850972" y="5695100"/>
                  <a:pt x="3707441" y="5708721"/>
                </a:cubicBezTo>
                <a:cubicBezTo>
                  <a:pt x="3671449" y="5711364"/>
                  <a:pt x="3636025" y="5714001"/>
                  <a:pt x="3601005" y="5716645"/>
                </a:cubicBezTo>
                <a:cubicBezTo>
                  <a:pt x="3565992" y="5717618"/>
                  <a:pt x="3531394" y="5718450"/>
                  <a:pt x="3497488" y="5719423"/>
                </a:cubicBezTo>
                <a:cubicBezTo>
                  <a:pt x="3480538" y="5719839"/>
                  <a:pt x="3463723" y="5720255"/>
                  <a:pt x="3446914" y="5720677"/>
                </a:cubicBezTo>
                <a:cubicBezTo>
                  <a:pt x="3430239" y="5720255"/>
                  <a:pt x="3413705" y="5719839"/>
                  <a:pt x="3397312" y="5719423"/>
                </a:cubicBezTo>
                <a:cubicBezTo>
                  <a:pt x="3364520" y="5718591"/>
                  <a:pt x="3332419" y="5717893"/>
                  <a:pt x="3300881" y="5717061"/>
                </a:cubicBezTo>
                <a:cubicBezTo>
                  <a:pt x="3111910" y="5707748"/>
                  <a:pt x="2948652" y="5681901"/>
                  <a:pt x="2818871" y="5654659"/>
                </a:cubicBezTo>
                <a:cubicBezTo>
                  <a:pt x="2800392" y="5650486"/>
                  <a:pt x="2778161" y="5645480"/>
                  <a:pt x="2752314" y="5639649"/>
                </a:cubicBezTo>
                <a:cubicBezTo>
                  <a:pt x="2746341" y="5638260"/>
                  <a:pt x="2739947" y="5636865"/>
                  <a:pt x="2733559" y="5635476"/>
                </a:cubicBezTo>
                <a:cubicBezTo>
                  <a:pt x="2722305" y="5632838"/>
                  <a:pt x="2711328" y="5630195"/>
                  <a:pt x="2700766" y="5627557"/>
                </a:cubicBezTo>
                <a:cubicBezTo>
                  <a:pt x="2699793" y="5627276"/>
                  <a:pt x="2698961" y="5627001"/>
                  <a:pt x="2697988" y="5626719"/>
                </a:cubicBezTo>
                <a:cubicBezTo>
                  <a:pt x="2669504" y="5618660"/>
                  <a:pt x="2643522" y="5611568"/>
                  <a:pt x="2620177" y="5605180"/>
                </a:cubicBezTo>
                <a:cubicBezTo>
                  <a:pt x="2594887" y="5598088"/>
                  <a:pt x="2568214" y="5590164"/>
                  <a:pt x="2540005" y="5581273"/>
                </a:cubicBezTo>
                <a:cubicBezTo>
                  <a:pt x="2539032" y="5580992"/>
                  <a:pt x="2538059" y="5580575"/>
                  <a:pt x="2537086" y="5580300"/>
                </a:cubicBezTo>
                <a:cubicBezTo>
                  <a:pt x="2499851" y="5568068"/>
                  <a:pt x="2479982" y="5561398"/>
                  <a:pt x="2479982" y="5561398"/>
                </a:cubicBezTo>
                <a:cubicBezTo>
                  <a:pt x="2479285" y="5561117"/>
                  <a:pt x="2478452" y="5560982"/>
                  <a:pt x="2477755" y="5560841"/>
                </a:cubicBezTo>
                <a:cubicBezTo>
                  <a:pt x="2364655" y="5522200"/>
                  <a:pt x="2233486" y="5469667"/>
                  <a:pt x="2092874" y="5398368"/>
                </a:cubicBezTo>
                <a:cubicBezTo>
                  <a:pt x="2078837" y="5391417"/>
                  <a:pt x="2064665" y="5384331"/>
                  <a:pt x="2050352" y="5377239"/>
                </a:cubicBezTo>
                <a:cubicBezTo>
                  <a:pt x="2036462" y="5369456"/>
                  <a:pt x="2022425" y="5361672"/>
                  <a:pt x="2008112" y="5353748"/>
                </a:cubicBezTo>
                <a:cubicBezTo>
                  <a:pt x="1979768" y="5337771"/>
                  <a:pt x="1950868" y="5321507"/>
                  <a:pt x="1921410" y="5304967"/>
                </a:cubicBezTo>
                <a:cubicBezTo>
                  <a:pt x="1864582" y="5268828"/>
                  <a:pt x="1804419" y="5233527"/>
                  <a:pt x="1746477" y="5191557"/>
                </a:cubicBezTo>
                <a:cubicBezTo>
                  <a:pt x="1629069" y="5110106"/>
                  <a:pt x="1510407" y="5016430"/>
                  <a:pt x="1398415" y="4908300"/>
                </a:cubicBezTo>
                <a:cubicBezTo>
                  <a:pt x="1173598" y="4693845"/>
                  <a:pt x="967677" y="4429355"/>
                  <a:pt x="819839" y="4135396"/>
                </a:cubicBezTo>
                <a:cubicBezTo>
                  <a:pt x="670612" y="3842551"/>
                  <a:pt x="573208" y="3524831"/>
                  <a:pt x="536805" y="3220035"/>
                </a:cubicBezTo>
                <a:cubicBezTo>
                  <a:pt x="517353" y="3067983"/>
                  <a:pt x="509845" y="2919130"/>
                  <a:pt x="515407" y="2778337"/>
                </a:cubicBezTo>
                <a:cubicBezTo>
                  <a:pt x="515407" y="2744425"/>
                  <a:pt x="517353" y="2711064"/>
                  <a:pt x="519849" y="2678266"/>
                </a:cubicBezTo>
                <a:cubicBezTo>
                  <a:pt x="519849" y="2677850"/>
                  <a:pt x="519990" y="2677569"/>
                  <a:pt x="519990" y="2677153"/>
                </a:cubicBezTo>
                <a:cubicBezTo>
                  <a:pt x="519990" y="2677153"/>
                  <a:pt x="520963" y="2664505"/>
                  <a:pt x="522768" y="2640738"/>
                </a:cubicBezTo>
                <a:cubicBezTo>
                  <a:pt x="524439" y="2621004"/>
                  <a:pt x="525962" y="2601546"/>
                  <a:pt x="527351" y="2582087"/>
                </a:cubicBezTo>
                <a:cubicBezTo>
                  <a:pt x="528190" y="2573331"/>
                  <a:pt x="529297" y="2564017"/>
                  <a:pt x="530411" y="2554153"/>
                </a:cubicBezTo>
                <a:cubicBezTo>
                  <a:pt x="533746" y="2528160"/>
                  <a:pt x="537081" y="2502307"/>
                  <a:pt x="540416" y="2477011"/>
                </a:cubicBezTo>
                <a:cubicBezTo>
                  <a:pt x="541248" y="2470341"/>
                  <a:pt x="542086" y="2463812"/>
                  <a:pt x="542918" y="2457277"/>
                </a:cubicBezTo>
                <a:cubicBezTo>
                  <a:pt x="543053" y="2455888"/>
                  <a:pt x="543194" y="2454639"/>
                  <a:pt x="543475" y="2453385"/>
                </a:cubicBezTo>
                <a:cubicBezTo>
                  <a:pt x="546529" y="2433094"/>
                  <a:pt x="550004" y="2411414"/>
                  <a:pt x="554031" y="2388756"/>
                </a:cubicBezTo>
                <a:cubicBezTo>
                  <a:pt x="554312" y="2387226"/>
                  <a:pt x="554588" y="2385702"/>
                  <a:pt x="554863" y="2384313"/>
                </a:cubicBezTo>
                <a:cubicBezTo>
                  <a:pt x="559868" y="2355119"/>
                  <a:pt x="565425" y="2326770"/>
                  <a:pt x="571121" y="2298971"/>
                </a:cubicBezTo>
                <a:cubicBezTo>
                  <a:pt x="571954" y="2295079"/>
                  <a:pt x="572792" y="2291187"/>
                  <a:pt x="573624" y="2287296"/>
                </a:cubicBezTo>
                <a:cubicBezTo>
                  <a:pt x="575429" y="2278404"/>
                  <a:pt x="577375" y="2269648"/>
                  <a:pt x="579321" y="2260892"/>
                </a:cubicBezTo>
                <a:cubicBezTo>
                  <a:pt x="580429" y="2255611"/>
                  <a:pt x="581683" y="2250465"/>
                  <a:pt x="582797" y="2245044"/>
                </a:cubicBezTo>
                <a:cubicBezTo>
                  <a:pt x="584602" y="2237126"/>
                  <a:pt x="586407" y="2229342"/>
                  <a:pt x="588212" y="2221693"/>
                </a:cubicBezTo>
                <a:cubicBezTo>
                  <a:pt x="589326" y="2216694"/>
                  <a:pt x="590574" y="2211689"/>
                  <a:pt x="591828" y="2206548"/>
                </a:cubicBezTo>
                <a:cubicBezTo>
                  <a:pt x="594050" y="2197236"/>
                  <a:pt x="596412" y="2187922"/>
                  <a:pt x="598633" y="2178750"/>
                </a:cubicBezTo>
                <a:cubicBezTo>
                  <a:pt x="599471" y="2175690"/>
                  <a:pt x="600163" y="2172631"/>
                  <a:pt x="600995" y="2169436"/>
                </a:cubicBezTo>
                <a:cubicBezTo>
                  <a:pt x="637814" y="2025168"/>
                  <a:pt x="680611" y="1905081"/>
                  <a:pt x="717711" y="1814189"/>
                </a:cubicBezTo>
                <a:cubicBezTo>
                  <a:pt x="718409" y="1812243"/>
                  <a:pt x="719241" y="1810438"/>
                  <a:pt x="719933" y="1808492"/>
                </a:cubicBezTo>
                <a:cubicBezTo>
                  <a:pt x="734245" y="1774023"/>
                  <a:pt x="749114" y="1738998"/>
                  <a:pt x="765092" y="1703556"/>
                </a:cubicBezTo>
                <a:cubicBezTo>
                  <a:pt x="772459" y="1687714"/>
                  <a:pt x="779129" y="1673671"/>
                  <a:pt x="784544" y="1661580"/>
                </a:cubicBezTo>
                <a:cubicBezTo>
                  <a:pt x="786631" y="1657272"/>
                  <a:pt x="788436" y="1653105"/>
                  <a:pt x="790241" y="1649213"/>
                </a:cubicBezTo>
                <a:cubicBezTo>
                  <a:pt x="810948" y="1605847"/>
                  <a:pt x="833038" y="1562206"/>
                  <a:pt x="857356" y="1518284"/>
                </a:cubicBezTo>
                <a:cubicBezTo>
                  <a:pt x="925994" y="1394728"/>
                  <a:pt x="1006858" y="1268669"/>
                  <a:pt x="1101068" y="1145664"/>
                </a:cubicBezTo>
                <a:cubicBezTo>
                  <a:pt x="1290455" y="900633"/>
                  <a:pt x="1535275" y="670189"/>
                  <a:pt x="1814007" y="487425"/>
                </a:cubicBezTo>
                <a:cubicBezTo>
                  <a:pt x="2092874" y="304521"/>
                  <a:pt x="2404809" y="173175"/>
                  <a:pt x="2708825" y="95482"/>
                </a:cubicBezTo>
                <a:cubicBezTo>
                  <a:pt x="2861387" y="57960"/>
                  <a:pt x="3011593" y="33636"/>
                  <a:pt x="3155123" y="18761"/>
                </a:cubicBezTo>
                <a:cubicBezTo>
                  <a:pt x="3227103" y="13762"/>
                  <a:pt x="3296989" y="6811"/>
                  <a:pt x="3365071" y="6811"/>
                </a:cubicBezTo>
                <a:cubicBezTo>
                  <a:pt x="3392582" y="6529"/>
                  <a:pt x="3419818" y="5005"/>
                  <a:pt x="3446638" y="5005"/>
                </a:cubicBezTo>
                <a:close/>
              </a:path>
            </a:pathLst>
          </a:custGeom>
          <a:solidFill>
            <a:srgbClr val="F1F2F2"/>
          </a:solidFill>
          <a:ln w="2370" cap="flat">
            <a:noFill/>
            <a:prstDash val="solid"/>
            <a:miter/>
          </a:ln>
        </p:spPr>
        <p:txBody>
          <a:bodyPr rtlCol="0" anchor="ctr"/>
          <a:lstStyle/>
          <a:p>
            <a:endParaRPr lang="en-US"/>
          </a:p>
        </p:txBody>
      </p:sp>
      <p:sp>
        <p:nvSpPr>
          <p:cNvPr id="30" name="Text Box 5">
            <a:extLst>
              <a:ext uri="{FF2B5EF4-FFF2-40B4-BE49-F238E27FC236}">
                <a16:creationId xmlns:a16="http://schemas.microsoft.com/office/drawing/2014/main" id="{4B98F1B9-EACF-6640-9BF7-40C2CBF6B986}"/>
              </a:ext>
            </a:extLst>
          </p:cNvPr>
          <p:cNvSpPr txBox="1"/>
          <p:nvPr userDrawn="1"/>
        </p:nvSpPr>
        <p:spPr>
          <a:xfrm>
            <a:off x="459631" y="64588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
        <p:nvSpPr>
          <p:cNvPr id="31" name="Text Placeholder 17">
            <a:extLst>
              <a:ext uri="{FF2B5EF4-FFF2-40B4-BE49-F238E27FC236}">
                <a16:creationId xmlns:a16="http://schemas.microsoft.com/office/drawing/2014/main" id="{44465B25-AB0F-044E-AE82-1E7506D6021E}"/>
              </a:ext>
            </a:extLst>
          </p:cNvPr>
          <p:cNvSpPr>
            <a:spLocks noGrp="1"/>
          </p:cNvSpPr>
          <p:nvPr>
            <p:ph type="body" sz="quarter" idx="18" hasCustomPrompt="1"/>
          </p:nvPr>
        </p:nvSpPr>
        <p:spPr>
          <a:xfrm>
            <a:off x="4496527" y="661585"/>
            <a:ext cx="7112813" cy="5502731"/>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404008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9CF2BA25-1A3A-284B-91FD-CA04E45F188F}"/>
              </a:ext>
            </a:extLst>
          </p:cNvPr>
          <p:cNvSpPr/>
          <p:nvPr userDrawn="1"/>
        </p:nvSpPr>
        <p:spPr>
          <a:xfrm flipH="1">
            <a:off x="29482" y="5365"/>
            <a:ext cx="3864247" cy="6220885"/>
          </a:xfrm>
          <a:custGeom>
            <a:avLst/>
            <a:gdLst>
              <a:gd name="connsiteX0" fmla="*/ 3446638 w 3864247"/>
              <a:gd name="connsiteY0" fmla="*/ 0 h 6220885"/>
              <a:gd name="connsiteX1" fmla="*/ 1642543 w 3864247"/>
              <a:gd name="connsiteY1" fmla="*/ 0 h 6220885"/>
              <a:gd name="connsiteX2" fmla="*/ 1528054 w 3864247"/>
              <a:gd name="connsiteY2" fmla="*/ 71581 h 6220885"/>
              <a:gd name="connsiteX3" fmla="*/ 690756 w 3864247"/>
              <a:gd name="connsiteY3" fmla="*/ 844478 h 6220885"/>
              <a:gd name="connsiteX4" fmla="*/ 404387 w 3864247"/>
              <a:gd name="connsiteY4" fmla="*/ 1282290 h 6220885"/>
              <a:gd name="connsiteX5" fmla="*/ 349083 w 3864247"/>
              <a:gd name="connsiteY5" fmla="*/ 1387777 h 6220885"/>
              <a:gd name="connsiteX6" fmla="*/ 348808 w 3864247"/>
              <a:gd name="connsiteY6" fmla="*/ 1388333 h 6220885"/>
              <a:gd name="connsiteX7" fmla="*/ 340608 w 3864247"/>
              <a:gd name="connsiteY7" fmla="*/ 1404041 h 6220885"/>
              <a:gd name="connsiteX8" fmla="*/ 325188 w 3864247"/>
              <a:gd name="connsiteY8" fmla="*/ 1437121 h 6220885"/>
              <a:gd name="connsiteX9" fmla="*/ 295865 w 3864247"/>
              <a:gd name="connsiteY9" fmla="*/ 1499939 h 6220885"/>
              <a:gd name="connsiteX10" fmla="*/ 241815 w 3864247"/>
              <a:gd name="connsiteY10" fmla="*/ 1625447 h 6220885"/>
              <a:gd name="connsiteX11" fmla="*/ 208888 w 3864247"/>
              <a:gd name="connsiteY11" fmla="*/ 1707026 h 6220885"/>
              <a:gd name="connsiteX12" fmla="*/ 102176 w 3864247"/>
              <a:gd name="connsiteY12" fmla="*/ 2049491 h 6220885"/>
              <a:gd name="connsiteX13" fmla="*/ 100787 w 3864247"/>
              <a:gd name="connsiteY13" fmla="*/ 2054912 h 6220885"/>
              <a:gd name="connsiteX14" fmla="*/ 91339 w 3864247"/>
              <a:gd name="connsiteY14" fmla="*/ 2093273 h 6220885"/>
              <a:gd name="connsiteX15" fmla="*/ 88139 w 3864247"/>
              <a:gd name="connsiteY15" fmla="*/ 2106894 h 6220885"/>
              <a:gd name="connsiteX16" fmla="*/ 80778 w 3864247"/>
              <a:gd name="connsiteY16" fmla="*/ 2139000 h 6220885"/>
              <a:gd name="connsiteX17" fmla="*/ 77443 w 3864247"/>
              <a:gd name="connsiteY17" fmla="*/ 2154010 h 6220885"/>
              <a:gd name="connsiteX18" fmla="*/ 69800 w 3864247"/>
              <a:gd name="connsiteY18" fmla="*/ 2189452 h 6220885"/>
              <a:gd name="connsiteX19" fmla="*/ 67719 w 3864247"/>
              <a:gd name="connsiteY19" fmla="*/ 2199316 h 6220885"/>
              <a:gd name="connsiteX20" fmla="*/ 47012 w 3864247"/>
              <a:gd name="connsiteY20" fmla="*/ 2308841 h 6220885"/>
              <a:gd name="connsiteX21" fmla="*/ 38813 w 3864247"/>
              <a:gd name="connsiteY21" fmla="*/ 2354569 h 6220885"/>
              <a:gd name="connsiteX22" fmla="*/ 35343 w 3864247"/>
              <a:gd name="connsiteY22" fmla="*/ 2380837 h 6220885"/>
              <a:gd name="connsiteX23" fmla="*/ 35202 w 3864247"/>
              <a:gd name="connsiteY23" fmla="*/ 2382086 h 6220885"/>
              <a:gd name="connsiteX24" fmla="*/ 19501 w 3864247"/>
              <a:gd name="connsiteY24" fmla="*/ 2503837 h 6220885"/>
              <a:gd name="connsiteX25" fmla="*/ 16998 w 3864247"/>
              <a:gd name="connsiteY25" fmla="*/ 2523711 h 6220885"/>
              <a:gd name="connsiteX26" fmla="*/ 16307 w 3864247"/>
              <a:gd name="connsiteY26" fmla="*/ 2533441 h 6220885"/>
              <a:gd name="connsiteX27" fmla="*/ 12831 w 3864247"/>
              <a:gd name="connsiteY27" fmla="*/ 2576109 h 6220885"/>
              <a:gd name="connsiteX28" fmla="*/ 10744 w 3864247"/>
              <a:gd name="connsiteY28" fmla="*/ 2602237 h 6220885"/>
              <a:gd name="connsiteX29" fmla="*/ 1994 w 3864247"/>
              <a:gd name="connsiteY29" fmla="*/ 2763743 h 6220885"/>
              <a:gd name="connsiteX30" fmla="*/ 27144 w 3864247"/>
              <a:gd name="connsiteY30" fmla="*/ 3281880 h 6220885"/>
              <a:gd name="connsiteX31" fmla="*/ 360201 w 3864247"/>
              <a:gd name="connsiteY31" fmla="*/ 4358607 h 6220885"/>
              <a:gd name="connsiteX32" fmla="*/ 1039791 w 3864247"/>
              <a:gd name="connsiteY32" fmla="*/ 5266607 h 6220885"/>
              <a:gd name="connsiteX33" fmla="*/ 1448573 w 3864247"/>
              <a:gd name="connsiteY33" fmla="*/ 5599202 h 6220885"/>
              <a:gd name="connsiteX34" fmla="*/ 1654219 w 3864247"/>
              <a:gd name="connsiteY34" fmla="*/ 5732346 h 6220885"/>
              <a:gd name="connsiteX35" fmla="*/ 1755925 w 3864247"/>
              <a:gd name="connsiteY35" fmla="*/ 5789749 h 6220885"/>
              <a:gd name="connsiteX36" fmla="*/ 1805667 w 3864247"/>
              <a:gd name="connsiteY36" fmla="*/ 5817272 h 6220885"/>
              <a:gd name="connsiteX37" fmla="*/ 1855550 w 3864247"/>
              <a:gd name="connsiteY37" fmla="*/ 5842287 h 6220885"/>
              <a:gd name="connsiteX38" fmla="*/ 2382021 w 3864247"/>
              <a:gd name="connsiteY38" fmla="*/ 6057580 h 6220885"/>
              <a:gd name="connsiteX39" fmla="*/ 2475950 w 3864247"/>
              <a:gd name="connsiteY39" fmla="*/ 6085654 h 6220885"/>
              <a:gd name="connsiteX40" fmla="*/ 2519720 w 3864247"/>
              <a:gd name="connsiteY40" fmla="*/ 6097745 h 6220885"/>
              <a:gd name="connsiteX41" fmla="*/ 2568770 w 3864247"/>
              <a:gd name="connsiteY41" fmla="*/ 6111226 h 6220885"/>
              <a:gd name="connsiteX42" fmla="*/ 2570435 w 3864247"/>
              <a:gd name="connsiteY42" fmla="*/ 6111642 h 6220885"/>
              <a:gd name="connsiteX43" fmla="*/ 2570576 w 3864247"/>
              <a:gd name="connsiteY43" fmla="*/ 6111642 h 6220885"/>
              <a:gd name="connsiteX44" fmla="*/ 2578635 w 3864247"/>
              <a:gd name="connsiteY44" fmla="*/ 6113869 h 6220885"/>
              <a:gd name="connsiteX45" fmla="*/ 2610729 w 3864247"/>
              <a:gd name="connsiteY45" fmla="*/ 6121371 h 6220885"/>
              <a:gd name="connsiteX46" fmla="*/ 2709798 w 3864247"/>
              <a:gd name="connsiteY46" fmla="*/ 6143608 h 6220885"/>
              <a:gd name="connsiteX47" fmla="*/ 2714106 w 3864247"/>
              <a:gd name="connsiteY47" fmla="*/ 6144581 h 6220885"/>
              <a:gd name="connsiteX48" fmla="*/ 2765654 w 3864247"/>
              <a:gd name="connsiteY48" fmla="*/ 6155424 h 6220885"/>
              <a:gd name="connsiteX49" fmla="*/ 2783442 w 3864247"/>
              <a:gd name="connsiteY49" fmla="*/ 6158483 h 6220885"/>
              <a:gd name="connsiteX50" fmla="*/ 2786079 w 3864247"/>
              <a:gd name="connsiteY50" fmla="*/ 6158759 h 6220885"/>
              <a:gd name="connsiteX51" fmla="*/ 3275731 w 3864247"/>
              <a:gd name="connsiteY51" fmla="*/ 6216718 h 6220885"/>
              <a:gd name="connsiteX52" fmla="*/ 3388696 w 3864247"/>
              <a:gd name="connsiteY52" fmla="*/ 6219637 h 6220885"/>
              <a:gd name="connsiteX53" fmla="*/ 3446914 w 3864247"/>
              <a:gd name="connsiteY53" fmla="*/ 6220885 h 6220885"/>
              <a:gd name="connsiteX54" fmla="*/ 3506104 w 3864247"/>
              <a:gd name="connsiteY54" fmla="*/ 6219496 h 6220885"/>
              <a:gd name="connsiteX55" fmla="*/ 3627544 w 3864247"/>
              <a:gd name="connsiteY55" fmla="*/ 6216161 h 6220885"/>
              <a:gd name="connsiteX56" fmla="*/ 3752460 w 3864247"/>
              <a:gd name="connsiteY56" fmla="*/ 6206989 h 6220885"/>
              <a:gd name="connsiteX57" fmla="*/ 3864247 w 3864247"/>
              <a:gd name="connsiteY57" fmla="*/ 6193204 h 6220885"/>
              <a:gd name="connsiteX58" fmla="*/ 3864247 w 3864247"/>
              <a:gd name="connsiteY58" fmla="*/ 5689443 h 6220885"/>
              <a:gd name="connsiteX59" fmla="*/ 3707441 w 3864247"/>
              <a:gd name="connsiteY59" fmla="*/ 5708721 h 6220885"/>
              <a:gd name="connsiteX60" fmla="*/ 3601005 w 3864247"/>
              <a:gd name="connsiteY60" fmla="*/ 5716645 h 6220885"/>
              <a:gd name="connsiteX61" fmla="*/ 3497488 w 3864247"/>
              <a:gd name="connsiteY61" fmla="*/ 5719423 h 6220885"/>
              <a:gd name="connsiteX62" fmla="*/ 3446914 w 3864247"/>
              <a:gd name="connsiteY62" fmla="*/ 5720677 h 6220885"/>
              <a:gd name="connsiteX63" fmla="*/ 3397312 w 3864247"/>
              <a:gd name="connsiteY63" fmla="*/ 5719423 h 6220885"/>
              <a:gd name="connsiteX64" fmla="*/ 3300881 w 3864247"/>
              <a:gd name="connsiteY64" fmla="*/ 5717061 h 6220885"/>
              <a:gd name="connsiteX65" fmla="*/ 2818871 w 3864247"/>
              <a:gd name="connsiteY65" fmla="*/ 5654659 h 6220885"/>
              <a:gd name="connsiteX66" fmla="*/ 2752314 w 3864247"/>
              <a:gd name="connsiteY66" fmla="*/ 5639649 h 6220885"/>
              <a:gd name="connsiteX67" fmla="*/ 2733559 w 3864247"/>
              <a:gd name="connsiteY67" fmla="*/ 5635476 h 6220885"/>
              <a:gd name="connsiteX68" fmla="*/ 2700766 w 3864247"/>
              <a:gd name="connsiteY68" fmla="*/ 5627557 h 6220885"/>
              <a:gd name="connsiteX69" fmla="*/ 2697988 w 3864247"/>
              <a:gd name="connsiteY69" fmla="*/ 5626719 h 6220885"/>
              <a:gd name="connsiteX70" fmla="*/ 2620177 w 3864247"/>
              <a:gd name="connsiteY70" fmla="*/ 5605180 h 6220885"/>
              <a:gd name="connsiteX71" fmla="*/ 2540005 w 3864247"/>
              <a:gd name="connsiteY71" fmla="*/ 5581273 h 6220885"/>
              <a:gd name="connsiteX72" fmla="*/ 2537086 w 3864247"/>
              <a:gd name="connsiteY72" fmla="*/ 5580300 h 6220885"/>
              <a:gd name="connsiteX73" fmla="*/ 2479982 w 3864247"/>
              <a:gd name="connsiteY73" fmla="*/ 5561398 h 6220885"/>
              <a:gd name="connsiteX74" fmla="*/ 2477755 w 3864247"/>
              <a:gd name="connsiteY74" fmla="*/ 5560841 h 6220885"/>
              <a:gd name="connsiteX75" fmla="*/ 2092874 w 3864247"/>
              <a:gd name="connsiteY75" fmla="*/ 5398368 h 6220885"/>
              <a:gd name="connsiteX76" fmla="*/ 2050352 w 3864247"/>
              <a:gd name="connsiteY76" fmla="*/ 5377239 h 6220885"/>
              <a:gd name="connsiteX77" fmla="*/ 2008112 w 3864247"/>
              <a:gd name="connsiteY77" fmla="*/ 5353748 h 6220885"/>
              <a:gd name="connsiteX78" fmla="*/ 1921410 w 3864247"/>
              <a:gd name="connsiteY78" fmla="*/ 5304967 h 6220885"/>
              <a:gd name="connsiteX79" fmla="*/ 1746477 w 3864247"/>
              <a:gd name="connsiteY79" fmla="*/ 5191557 h 6220885"/>
              <a:gd name="connsiteX80" fmla="*/ 1398415 w 3864247"/>
              <a:gd name="connsiteY80" fmla="*/ 4908300 h 6220885"/>
              <a:gd name="connsiteX81" fmla="*/ 819839 w 3864247"/>
              <a:gd name="connsiteY81" fmla="*/ 4135396 h 6220885"/>
              <a:gd name="connsiteX82" fmla="*/ 536805 w 3864247"/>
              <a:gd name="connsiteY82" fmla="*/ 3220035 h 6220885"/>
              <a:gd name="connsiteX83" fmla="*/ 515407 w 3864247"/>
              <a:gd name="connsiteY83" fmla="*/ 2778337 h 6220885"/>
              <a:gd name="connsiteX84" fmla="*/ 519849 w 3864247"/>
              <a:gd name="connsiteY84" fmla="*/ 2678266 h 6220885"/>
              <a:gd name="connsiteX85" fmla="*/ 519990 w 3864247"/>
              <a:gd name="connsiteY85" fmla="*/ 2677153 h 6220885"/>
              <a:gd name="connsiteX86" fmla="*/ 522768 w 3864247"/>
              <a:gd name="connsiteY86" fmla="*/ 2640738 h 6220885"/>
              <a:gd name="connsiteX87" fmla="*/ 527351 w 3864247"/>
              <a:gd name="connsiteY87" fmla="*/ 2582087 h 6220885"/>
              <a:gd name="connsiteX88" fmla="*/ 530411 w 3864247"/>
              <a:gd name="connsiteY88" fmla="*/ 2554153 h 6220885"/>
              <a:gd name="connsiteX89" fmla="*/ 540416 w 3864247"/>
              <a:gd name="connsiteY89" fmla="*/ 2477011 h 6220885"/>
              <a:gd name="connsiteX90" fmla="*/ 542918 w 3864247"/>
              <a:gd name="connsiteY90" fmla="*/ 2457277 h 6220885"/>
              <a:gd name="connsiteX91" fmla="*/ 543475 w 3864247"/>
              <a:gd name="connsiteY91" fmla="*/ 2453385 h 6220885"/>
              <a:gd name="connsiteX92" fmla="*/ 554031 w 3864247"/>
              <a:gd name="connsiteY92" fmla="*/ 2388756 h 6220885"/>
              <a:gd name="connsiteX93" fmla="*/ 554863 w 3864247"/>
              <a:gd name="connsiteY93" fmla="*/ 2384313 h 6220885"/>
              <a:gd name="connsiteX94" fmla="*/ 571121 w 3864247"/>
              <a:gd name="connsiteY94" fmla="*/ 2298971 h 6220885"/>
              <a:gd name="connsiteX95" fmla="*/ 573624 w 3864247"/>
              <a:gd name="connsiteY95" fmla="*/ 2287296 h 6220885"/>
              <a:gd name="connsiteX96" fmla="*/ 579321 w 3864247"/>
              <a:gd name="connsiteY96" fmla="*/ 2260892 h 6220885"/>
              <a:gd name="connsiteX97" fmla="*/ 582797 w 3864247"/>
              <a:gd name="connsiteY97" fmla="*/ 2245044 h 6220885"/>
              <a:gd name="connsiteX98" fmla="*/ 588212 w 3864247"/>
              <a:gd name="connsiteY98" fmla="*/ 2221693 h 6220885"/>
              <a:gd name="connsiteX99" fmla="*/ 591828 w 3864247"/>
              <a:gd name="connsiteY99" fmla="*/ 2206548 h 6220885"/>
              <a:gd name="connsiteX100" fmla="*/ 598633 w 3864247"/>
              <a:gd name="connsiteY100" fmla="*/ 2178750 h 6220885"/>
              <a:gd name="connsiteX101" fmla="*/ 600995 w 3864247"/>
              <a:gd name="connsiteY101" fmla="*/ 2169436 h 6220885"/>
              <a:gd name="connsiteX102" fmla="*/ 717711 w 3864247"/>
              <a:gd name="connsiteY102" fmla="*/ 1814189 h 6220885"/>
              <a:gd name="connsiteX103" fmla="*/ 719933 w 3864247"/>
              <a:gd name="connsiteY103" fmla="*/ 1808492 h 6220885"/>
              <a:gd name="connsiteX104" fmla="*/ 765092 w 3864247"/>
              <a:gd name="connsiteY104" fmla="*/ 1703556 h 6220885"/>
              <a:gd name="connsiteX105" fmla="*/ 784544 w 3864247"/>
              <a:gd name="connsiteY105" fmla="*/ 1661580 h 6220885"/>
              <a:gd name="connsiteX106" fmla="*/ 790241 w 3864247"/>
              <a:gd name="connsiteY106" fmla="*/ 1649213 h 6220885"/>
              <a:gd name="connsiteX107" fmla="*/ 857356 w 3864247"/>
              <a:gd name="connsiteY107" fmla="*/ 1518284 h 6220885"/>
              <a:gd name="connsiteX108" fmla="*/ 1101068 w 3864247"/>
              <a:gd name="connsiteY108" fmla="*/ 1145664 h 6220885"/>
              <a:gd name="connsiteX109" fmla="*/ 1814007 w 3864247"/>
              <a:gd name="connsiteY109" fmla="*/ 487425 h 6220885"/>
              <a:gd name="connsiteX110" fmla="*/ 2708825 w 3864247"/>
              <a:gd name="connsiteY110" fmla="*/ 95482 h 6220885"/>
              <a:gd name="connsiteX111" fmla="*/ 3155123 w 3864247"/>
              <a:gd name="connsiteY111" fmla="*/ 18761 h 6220885"/>
              <a:gd name="connsiteX112" fmla="*/ 3365071 w 3864247"/>
              <a:gd name="connsiteY112" fmla="*/ 6811 h 6220885"/>
              <a:gd name="connsiteX113" fmla="*/ 3446638 w 3864247"/>
              <a:gd name="connsiteY113" fmla="*/ 5005 h 6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864247" h="6220885">
                <a:moveTo>
                  <a:pt x="3446638" y="0"/>
                </a:moveTo>
                <a:lnTo>
                  <a:pt x="1642543" y="0"/>
                </a:lnTo>
                <a:cubicBezTo>
                  <a:pt x="1603919" y="23075"/>
                  <a:pt x="1565706" y="46976"/>
                  <a:pt x="1528054" y="71581"/>
                </a:cubicBezTo>
                <a:cubicBezTo>
                  <a:pt x="1200553" y="286170"/>
                  <a:pt x="913211" y="556503"/>
                  <a:pt x="690756" y="844478"/>
                </a:cubicBezTo>
                <a:cubicBezTo>
                  <a:pt x="580013" y="988888"/>
                  <a:pt x="484976" y="1136908"/>
                  <a:pt x="404387" y="1282290"/>
                </a:cubicBezTo>
                <a:cubicBezTo>
                  <a:pt x="384935" y="1317591"/>
                  <a:pt x="366455" y="1352751"/>
                  <a:pt x="349083" y="1387777"/>
                </a:cubicBezTo>
                <a:cubicBezTo>
                  <a:pt x="348948" y="1387917"/>
                  <a:pt x="348808" y="1388058"/>
                  <a:pt x="348808" y="1388333"/>
                </a:cubicBezTo>
                <a:cubicBezTo>
                  <a:pt x="348808" y="1388333"/>
                  <a:pt x="346029" y="1393755"/>
                  <a:pt x="340608" y="1404041"/>
                </a:cubicBezTo>
                <a:cubicBezTo>
                  <a:pt x="336857" y="1412100"/>
                  <a:pt x="331576" y="1423218"/>
                  <a:pt x="325188" y="1437121"/>
                </a:cubicBezTo>
                <a:cubicBezTo>
                  <a:pt x="315183" y="1458103"/>
                  <a:pt x="305319" y="1479091"/>
                  <a:pt x="295865" y="1499939"/>
                </a:cubicBezTo>
                <a:cubicBezTo>
                  <a:pt x="279888" y="1534132"/>
                  <a:pt x="261133" y="1575968"/>
                  <a:pt x="241815" y="1625447"/>
                </a:cubicBezTo>
                <a:cubicBezTo>
                  <a:pt x="230421" y="1652964"/>
                  <a:pt x="219449" y="1680206"/>
                  <a:pt x="208888" y="1707026"/>
                </a:cubicBezTo>
                <a:cubicBezTo>
                  <a:pt x="163453" y="1829340"/>
                  <a:pt x="128850" y="1944555"/>
                  <a:pt x="102176" y="2049491"/>
                </a:cubicBezTo>
                <a:cubicBezTo>
                  <a:pt x="101760" y="2051296"/>
                  <a:pt x="101203" y="2053107"/>
                  <a:pt x="100787" y="2054912"/>
                </a:cubicBezTo>
                <a:cubicBezTo>
                  <a:pt x="97452" y="2067836"/>
                  <a:pt x="94393" y="2080625"/>
                  <a:pt x="91339" y="2093273"/>
                </a:cubicBezTo>
                <a:cubicBezTo>
                  <a:pt x="90226" y="2097856"/>
                  <a:pt x="89112" y="2102304"/>
                  <a:pt x="88139" y="2106894"/>
                </a:cubicBezTo>
                <a:cubicBezTo>
                  <a:pt x="85642" y="2117737"/>
                  <a:pt x="83140" y="2128439"/>
                  <a:pt x="80778" y="2139000"/>
                </a:cubicBezTo>
                <a:cubicBezTo>
                  <a:pt x="79664" y="2144000"/>
                  <a:pt x="78556" y="2149005"/>
                  <a:pt x="77443" y="2154010"/>
                </a:cubicBezTo>
                <a:cubicBezTo>
                  <a:pt x="74805" y="2165961"/>
                  <a:pt x="72303" y="2177912"/>
                  <a:pt x="69800" y="2189452"/>
                </a:cubicBezTo>
                <a:cubicBezTo>
                  <a:pt x="69108" y="2192787"/>
                  <a:pt x="68411" y="2195981"/>
                  <a:pt x="67719" y="2199316"/>
                </a:cubicBezTo>
                <a:cubicBezTo>
                  <a:pt x="59795" y="2237958"/>
                  <a:pt x="52850" y="2274513"/>
                  <a:pt x="47012" y="2308841"/>
                </a:cubicBezTo>
                <a:cubicBezTo>
                  <a:pt x="44234" y="2323992"/>
                  <a:pt x="41597" y="2339142"/>
                  <a:pt x="38813" y="2354569"/>
                </a:cubicBezTo>
                <a:cubicBezTo>
                  <a:pt x="37705" y="2363184"/>
                  <a:pt x="36592" y="2372081"/>
                  <a:pt x="35343" y="2380837"/>
                </a:cubicBezTo>
                <a:cubicBezTo>
                  <a:pt x="35343" y="2381253"/>
                  <a:pt x="35202" y="2381670"/>
                  <a:pt x="35202" y="2382086"/>
                </a:cubicBezTo>
                <a:cubicBezTo>
                  <a:pt x="29089" y="2428370"/>
                  <a:pt x="23668" y="2468952"/>
                  <a:pt x="19501" y="2503837"/>
                </a:cubicBezTo>
                <a:cubicBezTo>
                  <a:pt x="18669" y="2510506"/>
                  <a:pt x="17836" y="2517041"/>
                  <a:pt x="16998" y="2523711"/>
                </a:cubicBezTo>
                <a:cubicBezTo>
                  <a:pt x="16723" y="2526911"/>
                  <a:pt x="16447" y="2530247"/>
                  <a:pt x="16307" y="2533441"/>
                </a:cubicBezTo>
                <a:cubicBezTo>
                  <a:pt x="14777" y="2549148"/>
                  <a:pt x="13528" y="2563601"/>
                  <a:pt x="12831" y="2576109"/>
                </a:cubicBezTo>
                <a:cubicBezTo>
                  <a:pt x="12139" y="2585838"/>
                  <a:pt x="11442" y="2594460"/>
                  <a:pt x="10744" y="2602237"/>
                </a:cubicBezTo>
                <a:cubicBezTo>
                  <a:pt x="6442" y="2654916"/>
                  <a:pt x="2269" y="2708702"/>
                  <a:pt x="1994" y="2763743"/>
                </a:cubicBezTo>
                <a:cubicBezTo>
                  <a:pt x="-4260" y="2928578"/>
                  <a:pt x="4215" y="3103008"/>
                  <a:pt x="27144" y="3281880"/>
                </a:cubicBezTo>
                <a:cubicBezTo>
                  <a:pt x="70216" y="3640053"/>
                  <a:pt x="184430" y="4014202"/>
                  <a:pt x="360201" y="4358607"/>
                </a:cubicBezTo>
                <a:cubicBezTo>
                  <a:pt x="534303" y="4704266"/>
                  <a:pt x="775794" y="5015040"/>
                  <a:pt x="1039791" y="5266607"/>
                </a:cubicBezTo>
                <a:cubicBezTo>
                  <a:pt x="1171377" y="5393222"/>
                  <a:pt x="1310459" y="5503439"/>
                  <a:pt x="1448573" y="5599202"/>
                </a:cubicBezTo>
                <a:cubicBezTo>
                  <a:pt x="1516661" y="5648405"/>
                  <a:pt x="1587104" y="5690235"/>
                  <a:pt x="1654219" y="5732346"/>
                </a:cubicBezTo>
                <a:cubicBezTo>
                  <a:pt x="1688816" y="5751805"/>
                  <a:pt x="1722716" y="5770988"/>
                  <a:pt x="1755925" y="5789749"/>
                </a:cubicBezTo>
                <a:cubicBezTo>
                  <a:pt x="1772599" y="5799062"/>
                  <a:pt x="1789133" y="5808235"/>
                  <a:pt x="1805667" y="5817272"/>
                </a:cubicBezTo>
                <a:cubicBezTo>
                  <a:pt x="1822482" y="5825613"/>
                  <a:pt x="1839016" y="5833947"/>
                  <a:pt x="1855550" y="5842287"/>
                </a:cubicBezTo>
                <a:cubicBezTo>
                  <a:pt x="2052298" y="5942083"/>
                  <a:pt x="2233486" y="6010739"/>
                  <a:pt x="2382021" y="6057580"/>
                </a:cubicBezTo>
                <a:cubicBezTo>
                  <a:pt x="2406755" y="6066336"/>
                  <a:pt x="2438433" y="6075368"/>
                  <a:pt x="2475950" y="6085654"/>
                </a:cubicBezTo>
                <a:cubicBezTo>
                  <a:pt x="2490954" y="6089962"/>
                  <a:pt x="2505683" y="6093994"/>
                  <a:pt x="2519720" y="6097745"/>
                </a:cubicBezTo>
                <a:cubicBezTo>
                  <a:pt x="2536951" y="6102469"/>
                  <a:pt x="2553069" y="6106918"/>
                  <a:pt x="2568770" y="6111226"/>
                </a:cubicBezTo>
                <a:cubicBezTo>
                  <a:pt x="2569321" y="6111366"/>
                  <a:pt x="2569878" y="6111501"/>
                  <a:pt x="2570435" y="6111642"/>
                </a:cubicBezTo>
                <a:cubicBezTo>
                  <a:pt x="2570435" y="6111642"/>
                  <a:pt x="2570576" y="6111642"/>
                  <a:pt x="2570576" y="6111642"/>
                </a:cubicBezTo>
                <a:cubicBezTo>
                  <a:pt x="2573213" y="6112339"/>
                  <a:pt x="2576132" y="6113172"/>
                  <a:pt x="2578635" y="6113869"/>
                </a:cubicBezTo>
                <a:cubicBezTo>
                  <a:pt x="2589747" y="6116647"/>
                  <a:pt x="2600449" y="6119150"/>
                  <a:pt x="2610729" y="6121371"/>
                </a:cubicBezTo>
                <a:cubicBezTo>
                  <a:pt x="2641576" y="6128738"/>
                  <a:pt x="2674644" y="6136246"/>
                  <a:pt x="2709798" y="6143608"/>
                </a:cubicBezTo>
                <a:cubicBezTo>
                  <a:pt x="2711187" y="6143889"/>
                  <a:pt x="2712717" y="6144305"/>
                  <a:pt x="2714106" y="6144581"/>
                </a:cubicBezTo>
                <a:cubicBezTo>
                  <a:pt x="2736618" y="6149586"/>
                  <a:pt x="2753844" y="6153618"/>
                  <a:pt x="2765654" y="6155424"/>
                </a:cubicBezTo>
                <a:cubicBezTo>
                  <a:pt x="2777469" y="6157510"/>
                  <a:pt x="2783442" y="6158483"/>
                  <a:pt x="2783442" y="6158483"/>
                </a:cubicBezTo>
                <a:cubicBezTo>
                  <a:pt x="2784274" y="6158618"/>
                  <a:pt x="2785247" y="6158618"/>
                  <a:pt x="2786079" y="6158759"/>
                </a:cubicBezTo>
                <a:cubicBezTo>
                  <a:pt x="2924610" y="6184887"/>
                  <a:pt x="3089679" y="6207680"/>
                  <a:pt x="3275731" y="6216718"/>
                </a:cubicBezTo>
                <a:cubicBezTo>
                  <a:pt x="3312691" y="6217691"/>
                  <a:pt x="3350348" y="6218523"/>
                  <a:pt x="3388696" y="6219637"/>
                </a:cubicBezTo>
                <a:cubicBezTo>
                  <a:pt x="3407868" y="6220053"/>
                  <a:pt x="3427320" y="6220469"/>
                  <a:pt x="3446914" y="6220885"/>
                </a:cubicBezTo>
                <a:cubicBezTo>
                  <a:pt x="3466507" y="6220469"/>
                  <a:pt x="3486235" y="6219912"/>
                  <a:pt x="3506104" y="6219496"/>
                </a:cubicBezTo>
                <a:cubicBezTo>
                  <a:pt x="3545982" y="6218383"/>
                  <a:pt x="3586417" y="6217275"/>
                  <a:pt x="3627544" y="6216161"/>
                </a:cubicBezTo>
                <a:cubicBezTo>
                  <a:pt x="3668536" y="6213102"/>
                  <a:pt x="3710219" y="6210048"/>
                  <a:pt x="3752460" y="6206989"/>
                </a:cubicBezTo>
                <a:lnTo>
                  <a:pt x="3864247" y="6193204"/>
                </a:lnTo>
                <a:lnTo>
                  <a:pt x="3864247" y="5689443"/>
                </a:lnTo>
                <a:lnTo>
                  <a:pt x="3707441" y="5708721"/>
                </a:lnTo>
                <a:cubicBezTo>
                  <a:pt x="3671449" y="5711364"/>
                  <a:pt x="3636025" y="5714001"/>
                  <a:pt x="3601005" y="5716645"/>
                </a:cubicBezTo>
                <a:cubicBezTo>
                  <a:pt x="3565992" y="5717618"/>
                  <a:pt x="3531394" y="5718450"/>
                  <a:pt x="3497488" y="5719423"/>
                </a:cubicBezTo>
                <a:cubicBezTo>
                  <a:pt x="3480538" y="5719839"/>
                  <a:pt x="3463723" y="5720255"/>
                  <a:pt x="3446914" y="5720677"/>
                </a:cubicBezTo>
                <a:cubicBezTo>
                  <a:pt x="3430239" y="5720255"/>
                  <a:pt x="3413705" y="5719839"/>
                  <a:pt x="3397312" y="5719423"/>
                </a:cubicBezTo>
                <a:cubicBezTo>
                  <a:pt x="3364520" y="5718591"/>
                  <a:pt x="3332419" y="5717893"/>
                  <a:pt x="3300881" y="5717061"/>
                </a:cubicBezTo>
                <a:cubicBezTo>
                  <a:pt x="3111910" y="5707748"/>
                  <a:pt x="2948652" y="5681901"/>
                  <a:pt x="2818871" y="5654659"/>
                </a:cubicBezTo>
                <a:cubicBezTo>
                  <a:pt x="2800392" y="5650486"/>
                  <a:pt x="2778161" y="5645480"/>
                  <a:pt x="2752314" y="5639649"/>
                </a:cubicBezTo>
                <a:cubicBezTo>
                  <a:pt x="2746341" y="5638260"/>
                  <a:pt x="2739947" y="5636865"/>
                  <a:pt x="2733559" y="5635476"/>
                </a:cubicBezTo>
                <a:cubicBezTo>
                  <a:pt x="2722305" y="5632838"/>
                  <a:pt x="2711328" y="5630195"/>
                  <a:pt x="2700766" y="5627557"/>
                </a:cubicBezTo>
                <a:cubicBezTo>
                  <a:pt x="2699793" y="5627276"/>
                  <a:pt x="2698961" y="5627001"/>
                  <a:pt x="2697988" y="5626719"/>
                </a:cubicBezTo>
                <a:cubicBezTo>
                  <a:pt x="2669504" y="5618660"/>
                  <a:pt x="2643522" y="5611568"/>
                  <a:pt x="2620177" y="5605180"/>
                </a:cubicBezTo>
                <a:cubicBezTo>
                  <a:pt x="2594887" y="5598088"/>
                  <a:pt x="2568214" y="5590164"/>
                  <a:pt x="2540005" y="5581273"/>
                </a:cubicBezTo>
                <a:cubicBezTo>
                  <a:pt x="2539032" y="5580992"/>
                  <a:pt x="2538059" y="5580575"/>
                  <a:pt x="2537086" y="5580300"/>
                </a:cubicBezTo>
                <a:cubicBezTo>
                  <a:pt x="2499851" y="5568068"/>
                  <a:pt x="2479982" y="5561398"/>
                  <a:pt x="2479982" y="5561398"/>
                </a:cubicBezTo>
                <a:cubicBezTo>
                  <a:pt x="2479285" y="5561117"/>
                  <a:pt x="2478452" y="5560982"/>
                  <a:pt x="2477755" y="5560841"/>
                </a:cubicBezTo>
                <a:cubicBezTo>
                  <a:pt x="2364655" y="5522200"/>
                  <a:pt x="2233486" y="5469667"/>
                  <a:pt x="2092874" y="5398368"/>
                </a:cubicBezTo>
                <a:cubicBezTo>
                  <a:pt x="2078837" y="5391417"/>
                  <a:pt x="2064665" y="5384331"/>
                  <a:pt x="2050352" y="5377239"/>
                </a:cubicBezTo>
                <a:cubicBezTo>
                  <a:pt x="2036462" y="5369456"/>
                  <a:pt x="2022425" y="5361672"/>
                  <a:pt x="2008112" y="5353748"/>
                </a:cubicBezTo>
                <a:cubicBezTo>
                  <a:pt x="1979768" y="5337771"/>
                  <a:pt x="1950868" y="5321507"/>
                  <a:pt x="1921410" y="5304967"/>
                </a:cubicBezTo>
                <a:cubicBezTo>
                  <a:pt x="1864582" y="5268828"/>
                  <a:pt x="1804419" y="5233527"/>
                  <a:pt x="1746477" y="5191557"/>
                </a:cubicBezTo>
                <a:cubicBezTo>
                  <a:pt x="1629069" y="5110106"/>
                  <a:pt x="1510407" y="5016430"/>
                  <a:pt x="1398415" y="4908300"/>
                </a:cubicBezTo>
                <a:cubicBezTo>
                  <a:pt x="1173598" y="4693845"/>
                  <a:pt x="967677" y="4429355"/>
                  <a:pt x="819839" y="4135396"/>
                </a:cubicBezTo>
                <a:cubicBezTo>
                  <a:pt x="670612" y="3842551"/>
                  <a:pt x="573208" y="3524831"/>
                  <a:pt x="536805" y="3220035"/>
                </a:cubicBezTo>
                <a:cubicBezTo>
                  <a:pt x="517353" y="3067983"/>
                  <a:pt x="509845" y="2919130"/>
                  <a:pt x="515407" y="2778337"/>
                </a:cubicBezTo>
                <a:cubicBezTo>
                  <a:pt x="515407" y="2744425"/>
                  <a:pt x="517353" y="2711064"/>
                  <a:pt x="519849" y="2678266"/>
                </a:cubicBezTo>
                <a:cubicBezTo>
                  <a:pt x="519849" y="2677850"/>
                  <a:pt x="519990" y="2677569"/>
                  <a:pt x="519990" y="2677153"/>
                </a:cubicBezTo>
                <a:cubicBezTo>
                  <a:pt x="519990" y="2677153"/>
                  <a:pt x="520963" y="2664505"/>
                  <a:pt x="522768" y="2640738"/>
                </a:cubicBezTo>
                <a:cubicBezTo>
                  <a:pt x="524439" y="2621004"/>
                  <a:pt x="525962" y="2601546"/>
                  <a:pt x="527351" y="2582087"/>
                </a:cubicBezTo>
                <a:cubicBezTo>
                  <a:pt x="528190" y="2573331"/>
                  <a:pt x="529297" y="2564017"/>
                  <a:pt x="530411" y="2554153"/>
                </a:cubicBezTo>
                <a:cubicBezTo>
                  <a:pt x="533746" y="2528160"/>
                  <a:pt x="537081" y="2502307"/>
                  <a:pt x="540416" y="2477011"/>
                </a:cubicBezTo>
                <a:cubicBezTo>
                  <a:pt x="541248" y="2470341"/>
                  <a:pt x="542086" y="2463812"/>
                  <a:pt x="542918" y="2457277"/>
                </a:cubicBezTo>
                <a:cubicBezTo>
                  <a:pt x="543053" y="2455888"/>
                  <a:pt x="543194" y="2454639"/>
                  <a:pt x="543475" y="2453385"/>
                </a:cubicBezTo>
                <a:cubicBezTo>
                  <a:pt x="546529" y="2433094"/>
                  <a:pt x="550004" y="2411414"/>
                  <a:pt x="554031" y="2388756"/>
                </a:cubicBezTo>
                <a:cubicBezTo>
                  <a:pt x="554312" y="2387226"/>
                  <a:pt x="554588" y="2385702"/>
                  <a:pt x="554863" y="2384313"/>
                </a:cubicBezTo>
                <a:cubicBezTo>
                  <a:pt x="559868" y="2355119"/>
                  <a:pt x="565425" y="2326770"/>
                  <a:pt x="571121" y="2298971"/>
                </a:cubicBezTo>
                <a:cubicBezTo>
                  <a:pt x="571954" y="2295079"/>
                  <a:pt x="572792" y="2291187"/>
                  <a:pt x="573624" y="2287296"/>
                </a:cubicBezTo>
                <a:cubicBezTo>
                  <a:pt x="575429" y="2278404"/>
                  <a:pt x="577375" y="2269648"/>
                  <a:pt x="579321" y="2260892"/>
                </a:cubicBezTo>
                <a:cubicBezTo>
                  <a:pt x="580429" y="2255611"/>
                  <a:pt x="581683" y="2250465"/>
                  <a:pt x="582797" y="2245044"/>
                </a:cubicBezTo>
                <a:cubicBezTo>
                  <a:pt x="584602" y="2237126"/>
                  <a:pt x="586407" y="2229342"/>
                  <a:pt x="588212" y="2221693"/>
                </a:cubicBezTo>
                <a:cubicBezTo>
                  <a:pt x="589326" y="2216694"/>
                  <a:pt x="590574" y="2211689"/>
                  <a:pt x="591828" y="2206548"/>
                </a:cubicBezTo>
                <a:cubicBezTo>
                  <a:pt x="594050" y="2197236"/>
                  <a:pt x="596412" y="2187922"/>
                  <a:pt x="598633" y="2178750"/>
                </a:cubicBezTo>
                <a:cubicBezTo>
                  <a:pt x="599471" y="2175690"/>
                  <a:pt x="600163" y="2172631"/>
                  <a:pt x="600995" y="2169436"/>
                </a:cubicBezTo>
                <a:cubicBezTo>
                  <a:pt x="637814" y="2025168"/>
                  <a:pt x="680611" y="1905081"/>
                  <a:pt x="717711" y="1814189"/>
                </a:cubicBezTo>
                <a:cubicBezTo>
                  <a:pt x="718409" y="1812243"/>
                  <a:pt x="719241" y="1810438"/>
                  <a:pt x="719933" y="1808492"/>
                </a:cubicBezTo>
                <a:cubicBezTo>
                  <a:pt x="734245" y="1774023"/>
                  <a:pt x="749114" y="1738998"/>
                  <a:pt x="765092" y="1703556"/>
                </a:cubicBezTo>
                <a:cubicBezTo>
                  <a:pt x="772459" y="1687714"/>
                  <a:pt x="779129" y="1673671"/>
                  <a:pt x="784544" y="1661580"/>
                </a:cubicBezTo>
                <a:cubicBezTo>
                  <a:pt x="786631" y="1657272"/>
                  <a:pt x="788436" y="1653105"/>
                  <a:pt x="790241" y="1649213"/>
                </a:cubicBezTo>
                <a:cubicBezTo>
                  <a:pt x="810948" y="1605847"/>
                  <a:pt x="833038" y="1562206"/>
                  <a:pt x="857356" y="1518284"/>
                </a:cubicBezTo>
                <a:cubicBezTo>
                  <a:pt x="925994" y="1394728"/>
                  <a:pt x="1006858" y="1268669"/>
                  <a:pt x="1101068" y="1145664"/>
                </a:cubicBezTo>
                <a:cubicBezTo>
                  <a:pt x="1290455" y="900633"/>
                  <a:pt x="1535275" y="670189"/>
                  <a:pt x="1814007" y="487425"/>
                </a:cubicBezTo>
                <a:cubicBezTo>
                  <a:pt x="2092874" y="304521"/>
                  <a:pt x="2404809" y="173175"/>
                  <a:pt x="2708825" y="95482"/>
                </a:cubicBezTo>
                <a:cubicBezTo>
                  <a:pt x="2861387" y="57960"/>
                  <a:pt x="3011593" y="33636"/>
                  <a:pt x="3155123" y="18761"/>
                </a:cubicBezTo>
                <a:cubicBezTo>
                  <a:pt x="3227103" y="13762"/>
                  <a:pt x="3296989" y="6811"/>
                  <a:pt x="3365071" y="6811"/>
                </a:cubicBezTo>
                <a:cubicBezTo>
                  <a:pt x="3392582" y="6529"/>
                  <a:pt x="3419818" y="5005"/>
                  <a:pt x="3446638" y="5005"/>
                </a:cubicBezTo>
                <a:close/>
              </a:path>
            </a:pathLst>
          </a:custGeom>
          <a:solidFill>
            <a:srgbClr val="F1F2F2"/>
          </a:solidFill>
          <a:ln w="2370" cap="flat">
            <a:noFill/>
            <a:prstDash val="solid"/>
            <a:miter/>
          </a:ln>
        </p:spPr>
        <p:txBody>
          <a:bodyPr rtlCol="0" anchor="ctr"/>
          <a:lstStyle/>
          <a:p>
            <a:endParaRPr lang="en-US"/>
          </a:p>
        </p:txBody>
      </p:sp>
      <p:sp>
        <p:nvSpPr>
          <p:cNvPr id="12" name="Rectangle 11">
            <a:extLst>
              <a:ext uri="{FF2B5EF4-FFF2-40B4-BE49-F238E27FC236}">
                <a16:creationId xmlns:a16="http://schemas.microsoft.com/office/drawing/2014/main" id="{3E5CEDCC-AFA1-AF45-BC21-69B3770153D0}"/>
              </a:ext>
            </a:extLst>
          </p:cNvPr>
          <p:cNvSpPr>
            <a:spLocks/>
          </p:cNvSpPr>
          <p:nvPr userDrawn="1"/>
        </p:nvSpPr>
        <p:spPr>
          <a:xfrm>
            <a:off x="4376832" y="329381"/>
            <a:ext cx="7430774" cy="5867033"/>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ectangle 15">
            <a:extLst>
              <a:ext uri="{FF2B5EF4-FFF2-40B4-BE49-F238E27FC236}">
                <a16:creationId xmlns:a16="http://schemas.microsoft.com/office/drawing/2014/main" id="{1ABD8106-1644-394D-B33A-B41C8019AC08}"/>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17">
            <a:extLst>
              <a:ext uri="{FF2B5EF4-FFF2-40B4-BE49-F238E27FC236}">
                <a16:creationId xmlns:a16="http://schemas.microsoft.com/office/drawing/2014/main" id="{62EA474B-3DF2-3D46-85D9-8F1BCAF40D37}"/>
              </a:ext>
            </a:extLst>
          </p:cNvPr>
          <p:cNvSpPr>
            <a:spLocks noGrp="1"/>
          </p:cNvSpPr>
          <p:nvPr>
            <p:ph type="body" sz="quarter" idx="18" hasCustomPrompt="1"/>
          </p:nvPr>
        </p:nvSpPr>
        <p:spPr>
          <a:xfrm>
            <a:off x="4638601" y="661586"/>
            <a:ext cx="6970740" cy="4881940"/>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Text Placeholder 23">
            <a:extLst>
              <a:ext uri="{FF2B5EF4-FFF2-40B4-BE49-F238E27FC236}">
                <a16:creationId xmlns:a16="http://schemas.microsoft.com/office/drawing/2014/main" id="{0A2F4398-6BE7-DA41-AFD5-79A83EDE24A4}"/>
              </a:ext>
            </a:extLst>
          </p:cNvPr>
          <p:cNvSpPr>
            <a:spLocks noGrp="1"/>
          </p:cNvSpPr>
          <p:nvPr>
            <p:ph type="body" sz="quarter" idx="16" hasCustomPrompt="1"/>
          </p:nvPr>
        </p:nvSpPr>
        <p:spPr>
          <a:xfrm>
            <a:off x="774354" y="661585"/>
            <a:ext cx="3089893" cy="4881923"/>
          </a:xfrm>
        </p:spPr>
        <p:txBody>
          <a:bodyPr>
            <a:normAutofit/>
          </a:bodyPr>
          <a:lstStyle>
            <a:lvl1pPr marL="0" indent="0" algn="l">
              <a:buNone/>
              <a:defRPr sz="3600" b="1" i="0">
                <a:solidFill>
                  <a:srgbClr val="84BA41"/>
                </a:solidFill>
                <a:latin typeface="+mn-lt"/>
              </a:defRPr>
            </a:lvl1pPr>
          </a:lstStyle>
          <a:p>
            <a:pPr lvl="0"/>
            <a:r>
              <a:rPr lang="en-US"/>
              <a:t>Heading</a:t>
            </a:r>
          </a:p>
        </p:txBody>
      </p:sp>
      <p:sp>
        <p:nvSpPr>
          <p:cNvPr id="29" name="Text Box 5">
            <a:extLst>
              <a:ext uri="{FF2B5EF4-FFF2-40B4-BE49-F238E27FC236}">
                <a16:creationId xmlns:a16="http://schemas.microsoft.com/office/drawing/2014/main" id="{7D894155-AA3E-4542-8DEF-0862EBB8AA74}"/>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8298BA13-3A99-C647-98BC-68C0EF05E8B2}"/>
              </a:ext>
            </a:extLst>
          </p:cNvPr>
          <p:cNvSpPr/>
          <p:nvPr userDrawn="1"/>
        </p:nvSpPr>
        <p:spPr>
          <a:xfrm flipH="1">
            <a:off x="1" y="0"/>
            <a:ext cx="4931581" cy="6220885"/>
          </a:xfrm>
          <a:custGeom>
            <a:avLst/>
            <a:gdLst>
              <a:gd name="connsiteX0" fmla="*/ 3446638 w 4931581"/>
              <a:gd name="connsiteY0" fmla="*/ 0 h 6220885"/>
              <a:gd name="connsiteX1" fmla="*/ 1642543 w 4931581"/>
              <a:gd name="connsiteY1" fmla="*/ 0 h 6220885"/>
              <a:gd name="connsiteX2" fmla="*/ 1528054 w 4931581"/>
              <a:gd name="connsiteY2" fmla="*/ 71581 h 6220885"/>
              <a:gd name="connsiteX3" fmla="*/ 690756 w 4931581"/>
              <a:gd name="connsiteY3" fmla="*/ 844478 h 6220885"/>
              <a:gd name="connsiteX4" fmla="*/ 404387 w 4931581"/>
              <a:gd name="connsiteY4" fmla="*/ 1282290 h 6220885"/>
              <a:gd name="connsiteX5" fmla="*/ 349083 w 4931581"/>
              <a:gd name="connsiteY5" fmla="*/ 1387777 h 6220885"/>
              <a:gd name="connsiteX6" fmla="*/ 348808 w 4931581"/>
              <a:gd name="connsiteY6" fmla="*/ 1388333 h 6220885"/>
              <a:gd name="connsiteX7" fmla="*/ 340608 w 4931581"/>
              <a:gd name="connsiteY7" fmla="*/ 1404041 h 6220885"/>
              <a:gd name="connsiteX8" fmla="*/ 325188 w 4931581"/>
              <a:gd name="connsiteY8" fmla="*/ 1437121 h 6220885"/>
              <a:gd name="connsiteX9" fmla="*/ 295865 w 4931581"/>
              <a:gd name="connsiteY9" fmla="*/ 1499939 h 6220885"/>
              <a:gd name="connsiteX10" fmla="*/ 241815 w 4931581"/>
              <a:gd name="connsiteY10" fmla="*/ 1625447 h 6220885"/>
              <a:gd name="connsiteX11" fmla="*/ 208888 w 4931581"/>
              <a:gd name="connsiteY11" fmla="*/ 1707026 h 6220885"/>
              <a:gd name="connsiteX12" fmla="*/ 102176 w 4931581"/>
              <a:gd name="connsiteY12" fmla="*/ 2049491 h 6220885"/>
              <a:gd name="connsiteX13" fmla="*/ 100787 w 4931581"/>
              <a:gd name="connsiteY13" fmla="*/ 2054912 h 6220885"/>
              <a:gd name="connsiteX14" fmla="*/ 91339 w 4931581"/>
              <a:gd name="connsiteY14" fmla="*/ 2093273 h 6220885"/>
              <a:gd name="connsiteX15" fmla="*/ 88139 w 4931581"/>
              <a:gd name="connsiteY15" fmla="*/ 2106894 h 6220885"/>
              <a:gd name="connsiteX16" fmla="*/ 80778 w 4931581"/>
              <a:gd name="connsiteY16" fmla="*/ 2139000 h 6220885"/>
              <a:gd name="connsiteX17" fmla="*/ 77443 w 4931581"/>
              <a:gd name="connsiteY17" fmla="*/ 2154010 h 6220885"/>
              <a:gd name="connsiteX18" fmla="*/ 69800 w 4931581"/>
              <a:gd name="connsiteY18" fmla="*/ 2189452 h 6220885"/>
              <a:gd name="connsiteX19" fmla="*/ 67719 w 4931581"/>
              <a:gd name="connsiteY19" fmla="*/ 2199316 h 6220885"/>
              <a:gd name="connsiteX20" fmla="*/ 47012 w 4931581"/>
              <a:gd name="connsiteY20" fmla="*/ 2308841 h 6220885"/>
              <a:gd name="connsiteX21" fmla="*/ 38813 w 4931581"/>
              <a:gd name="connsiteY21" fmla="*/ 2354569 h 6220885"/>
              <a:gd name="connsiteX22" fmla="*/ 35343 w 4931581"/>
              <a:gd name="connsiteY22" fmla="*/ 2380837 h 6220885"/>
              <a:gd name="connsiteX23" fmla="*/ 35202 w 4931581"/>
              <a:gd name="connsiteY23" fmla="*/ 2382086 h 6220885"/>
              <a:gd name="connsiteX24" fmla="*/ 19501 w 4931581"/>
              <a:gd name="connsiteY24" fmla="*/ 2503837 h 6220885"/>
              <a:gd name="connsiteX25" fmla="*/ 16998 w 4931581"/>
              <a:gd name="connsiteY25" fmla="*/ 2523711 h 6220885"/>
              <a:gd name="connsiteX26" fmla="*/ 16307 w 4931581"/>
              <a:gd name="connsiteY26" fmla="*/ 2533441 h 6220885"/>
              <a:gd name="connsiteX27" fmla="*/ 12831 w 4931581"/>
              <a:gd name="connsiteY27" fmla="*/ 2576109 h 6220885"/>
              <a:gd name="connsiteX28" fmla="*/ 10744 w 4931581"/>
              <a:gd name="connsiteY28" fmla="*/ 2602237 h 6220885"/>
              <a:gd name="connsiteX29" fmla="*/ 1994 w 4931581"/>
              <a:gd name="connsiteY29" fmla="*/ 2763743 h 6220885"/>
              <a:gd name="connsiteX30" fmla="*/ 27144 w 4931581"/>
              <a:gd name="connsiteY30" fmla="*/ 3281880 h 6220885"/>
              <a:gd name="connsiteX31" fmla="*/ 360201 w 4931581"/>
              <a:gd name="connsiteY31" fmla="*/ 4358607 h 6220885"/>
              <a:gd name="connsiteX32" fmla="*/ 1039791 w 4931581"/>
              <a:gd name="connsiteY32" fmla="*/ 5266607 h 6220885"/>
              <a:gd name="connsiteX33" fmla="*/ 1448573 w 4931581"/>
              <a:gd name="connsiteY33" fmla="*/ 5599202 h 6220885"/>
              <a:gd name="connsiteX34" fmla="*/ 1654219 w 4931581"/>
              <a:gd name="connsiteY34" fmla="*/ 5732346 h 6220885"/>
              <a:gd name="connsiteX35" fmla="*/ 1755925 w 4931581"/>
              <a:gd name="connsiteY35" fmla="*/ 5789749 h 6220885"/>
              <a:gd name="connsiteX36" fmla="*/ 1805667 w 4931581"/>
              <a:gd name="connsiteY36" fmla="*/ 5817272 h 6220885"/>
              <a:gd name="connsiteX37" fmla="*/ 1855550 w 4931581"/>
              <a:gd name="connsiteY37" fmla="*/ 5842287 h 6220885"/>
              <a:gd name="connsiteX38" fmla="*/ 2382021 w 4931581"/>
              <a:gd name="connsiteY38" fmla="*/ 6057580 h 6220885"/>
              <a:gd name="connsiteX39" fmla="*/ 2475950 w 4931581"/>
              <a:gd name="connsiteY39" fmla="*/ 6085654 h 6220885"/>
              <a:gd name="connsiteX40" fmla="*/ 2519720 w 4931581"/>
              <a:gd name="connsiteY40" fmla="*/ 6097745 h 6220885"/>
              <a:gd name="connsiteX41" fmla="*/ 2568770 w 4931581"/>
              <a:gd name="connsiteY41" fmla="*/ 6111226 h 6220885"/>
              <a:gd name="connsiteX42" fmla="*/ 2570435 w 4931581"/>
              <a:gd name="connsiteY42" fmla="*/ 6111642 h 6220885"/>
              <a:gd name="connsiteX43" fmla="*/ 2570576 w 4931581"/>
              <a:gd name="connsiteY43" fmla="*/ 6111642 h 6220885"/>
              <a:gd name="connsiteX44" fmla="*/ 2578635 w 4931581"/>
              <a:gd name="connsiteY44" fmla="*/ 6113869 h 6220885"/>
              <a:gd name="connsiteX45" fmla="*/ 2610729 w 4931581"/>
              <a:gd name="connsiteY45" fmla="*/ 6121371 h 6220885"/>
              <a:gd name="connsiteX46" fmla="*/ 2709798 w 4931581"/>
              <a:gd name="connsiteY46" fmla="*/ 6143608 h 6220885"/>
              <a:gd name="connsiteX47" fmla="*/ 2714106 w 4931581"/>
              <a:gd name="connsiteY47" fmla="*/ 6144581 h 6220885"/>
              <a:gd name="connsiteX48" fmla="*/ 2765654 w 4931581"/>
              <a:gd name="connsiteY48" fmla="*/ 6155424 h 6220885"/>
              <a:gd name="connsiteX49" fmla="*/ 2783442 w 4931581"/>
              <a:gd name="connsiteY49" fmla="*/ 6158483 h 6220885"/>
              <a:gd name="connsiteX50" fmla="*/ 2786079 w 4931581"/>
              <a:gd name="connsiteY50" fmla="*/ 6158759 h 6220885"/>
              <a:gd name="connsiteX51" fmla="*/ 3275731 w 4931581"/>
              <a:gd name="connsiteY51" fmla="*/ 6216718 h 6220885"/>
              <a:gd name="connsiteX52" fmla="*/ 3388696 w 4931581"/>
              <a:gd name="connsiteY52" fmla="*/ 6219637 h 6220885"/>
              <a:gd name="connsiteX53" fmla="*/ 3446914 w 4931581"/>
              <a:gd name="connsiteY53" fmla="*/ 6220885 h 6220885"/>
              <a:gd name="connsiteX54" fmla="*/ 3506104 w 4931581"/>
              <a:gd name="connsiteY54" fmla="*/ 6219496 h 6220885"/>
              <a:gd name="connsiteX55" fmla="*/ 3627544 w 4931581"/>
              <a:gd name="connsiteY55" fmla="*/ 6216161 h 6220885"/>
              <a:gd name="connsiteX56" fmla="*/ 3752460 w 4931581"/>
              <a:gd name="connsiteY56" fmla="*/ 6206989 h 6220885"/>
              <a:gd name="connsiteX57" fmla="*/ 4277817 w 4931581"/>
              <a:gd name="connsiteY57" fmla="*/ 6121512 h 6220885"/>
              <a:gd name="connsiteX58" fmla="*/ 4817419 w 4931581"/>
              <a:gd name="connsiteY58" fmla="*/ 5943037 h 6220885"/>
              <a:gd name="connsiteX59" fmla="*/ 4931581 w 4931581"/>
              <a:gd name="connsiteY59" fmla="*/ 5889124 h 6220885"/>
              <a:gd name="connsiteX60" fmla="*/ 4931581 w 4931581"/>
              <a:gd name="connsiteY60" fmla="*/ 5323260 h 6220885"/>
              <a:gd name="connsiteX61" fmla="*/ 4837261 w 4931581"/>
              <a:gd name="connsiteY61" fmla="*/ 5378510 h 6220885"/>
              <a:gd name="connsiteX62" fmla="*/ 4154431 w 4931581"/>
              <a:gd name="connsiteY62" fmla="*/ 5636032 h 6220885"/>
              <a:gd name="connsiteX63" fmla="*/ 3707441 w 4931581"/>
              <a:gd name="connsiteY63" fmla="*/ 5708721 h 6220885"/>
              <a:gd name="connsiteX64" fmla="*/ 3601005 w 4931581"/>
              <a:gd name="connsiteY64" fmla="*/ 5716645 h 6220885"/>
              <a:gd name="connsiteX65" fmla="*/ 3497488 w 4931581"/>
              <a:gd name="connsiteY65" fmla="*/ 5719423 h 6220885"/>
              <a:gd name="connsiteX66" fmla="*/ 3446914 w 4931581"/>
              <a:gd name="connsiteY66" fmla="*/ 5720677 h 6220885"/>
              <a:gd name="connsiteX67" fmla="*/ 3397312 w 4931581"/>
              <a:gd name="connsiteY67" fmla="*/ 5719423 h 6220885"/>
              <a:gd name="connsiteX68" fmla="*/ 3300881 w 4931581"/>
              <a:gd name="connsiteY68" fmla="*/ 5717061 h 6220885"/>
              <a:gd name="connsiteX69" fmla="*/ 2818871 w 4931581"/>
              <a:gd name="connsiteY69" fmla="*/ 5654659 h 6220885"/>
              <a:gd name="connsiteX70" fmla="*/ 2752314 w 4931581"/>
              <a:gd name="connsiteY70" fmla="*/ 5639649 h 6220885"/>
              <a:gd name="connsiteX71" fmla="*/ 2733559 w 4931581"/>
              <a:gd name="connsiteY71" fmla="*/ 5635476 h 6220885"/>
              <a:gd name="connsiteX72" fmla="*/ 2700766 w 4931581"/>
              <a:gd name="connsiteY72" fmla="*/ 5627557 h 6220885"/>
              <a:gd name="connsiteX73" fmla="*/ 2697988 w 4931581"/>
              <a:gd name="connsiteY73" fmla="*/ 5626719 h 6220885"/>
              <a:gd name="connsiteX74" fmla="*/ 2620177 w 4931581"/>
              <a:gd name="connsiteY74" fmla="*/ 5605180 h 6220885"/>
              <a:gd name="connsiteX75" fmla="*/ 2540005 w 4931581"/>
              <a:gd name="connsiteY75" fmla="*/ 5581273 h 6220885"/>
              <a:gd name="connsiteX76" fmla="*/ 2537086 w 4931581"/>
              <a:gd name="connsiteY76" fmla="*/ 5580300 h 6220885"/>
              <a:gd name="connsiteX77" fmla="*/ 2479982 w 4931581"/>
              <a:gd name="connsiteY77" fmla="*/ 5561398 h 6220885"/>
              <a:gd name="connsiteX78" fmla="*/ 2477755 w 4931581"/>
              <a:gd name="connsiteY78" fmla="*/ 5560841 h 6220885"/>
              <a:gd name="connsiteX79" fmla="*/ 2092874 w 4931581"/>
              <a:gd name="connsiteY79" fmla="*/ 5398368 h 6220885"/>
              <a:gd name="connsiteX80" fmla="*/ 2050352 w 4931581"/>
              <a:gd name="connsiteY80" fmla="*/ 5377239 h 6220885"/>
              <a:gd name="connsiteX81" fmla="*/ 2008112 w 4931581"/>
              <a:gd name="connsiteY81" fmla="*/ 5353748 h 6220885"/>
              <a:gd name="connsiteX82" fmla="*/ 1921410 w 4931581"/>
              <a:gd name="connsiteY82" fmla="*/ 5304967 h 6220885"/>
              <a:gd name="connsiteX83" fmla="*/ 1746477 w 4931581"/>
              <a:gd name="connsiteY83" fmla="*/ 5191557 h 6220885"/>
              <a:gd name="connsiteX84" fmla="*/ 1398415 w 4931581"/>
              <a:gd name="connsiteY84" fmla="*/ 4908300 h 6220885"/>
              <a:gd name="connsiteX85" fmla="*/ 819839 w 4931581"/>
              <a:gd name="connsiteY85" fmla="*/ 4135396 h 6220885"/>
              <a:gd name="connsiteX86" fmla="*/ 536805 w 4931581"/>
              <a:gd name="connsiteY86" fmla="*/ 3220035 h 6220885"/>
              <a:gd name="connsiteX87" fmla="*/ 515407 w 4931581"/>
              <a:gd name="connsiteY87" fmla="*/ 2778337 h 6220885"/>
              <a:gd name="connsiteX88" fmla="*/ 519849 w 4931581"/>
              <a:gd name="connsiteY88" fmla="*/ 2678266 h 6220885"/>
              <a:gd name="connsiteX89" fmla="*/ 519990 w 4931581"/>
              <a:gd name="connsiteY89" fmla="*/ 2677153 h 6220885"/>
              <a:gd name="connsiteX90" fmla="*/ 522768 w 4931581"/>
              <a:gd name="connsiteY90" fmla="*/ 2640738 h 6220885"/>
              <a:gd name="connsiteX91" fmla="*/ 527351 w 4931581"/>
              <a:gd name="connsiteY91" fmla="*/ 2582087 h 6220885"/>
              <a:gd name="connsiteX92" fmla="*/ 530411 w 4931581"/>
              <a:gd name="connsiteY92" fmla="*/ 2554153 h 6220885"/>
              <a:gd name="connsiteX93" fmla="*/ 540416 w 4931581"/>
              <a:gd name="connsiteY93" fmla="*/ 2477011 h 6220885"/>
              <a:gd name="connsiteX94" fmla="*/ 542918 w 4931581"/>
              <a:gd name="connsiteY94" fmla="*/ 2457277 h 6220885"/>
              <a:gd name="connsiteX95" fmla="*/ 543475 w 4931581"/>
              <a:gd name="connsiteY95" fmla="*/ 2453385 h 6220885"/>
              <a:gd name="connsiteX96" fmla="*/ 554031 w 4931581"/>
              <a:gd name="connsiteY96" fmla="*/ 2388756 h 6220885"/>
              <a:gd name="connsiteX97" fmla="*/ 554863 w 4931581"/>
              <a:gd name="connsiteY97" fmla="*/ 2384313 h 6220885"/>
              <a:gd name="connsiteX98" fmla="*/ 571121 w 4931581"/>
              <a:gd name="connsiteY98" fmla="*/ 2298971 h 6220885"/>
              <a:gd name="connsiteX99" fmla="*/ 573624 w 4931581"/>
              <a:gd name="connsiteY99" fmla="*/ 2287296 h 6220885"/>
              <a:gd name="connsiteX100" fmla="*/ 579321 w 4931581"/>
              <a:gd name="connsiteY100" fmla="*/ 2260892 h 6220885"/>
              <a:gd name="connsiteX101" fmla="*/ 582797 w 4931581"/>
              <a:gd name="connsiteY101" fmla="*/ 2245044 h 6220885"/>
              <a:gd name="connsiteX102" fmla="*/ 588212 w 4931581"/>
              <a:gd name="connsiteY102" fmla="*/ 2221693 h 6220885"/>
              <a:gd name="connsiteX103" fmla="*/ 591828 w 4931581"/>
              <a:gd name="connsiteY103" fmla="*/ 2206548 h 6220885"/>
              <a:gd name="connsiteX104" fmla="*/ 598633 w 4931581"/>
              <a:gd name="connsiteY104" fmla="*/ 2178750 h 6220885"/>
              <a:gd name="connsiteX105" fmla="*/ 600995 w 4931581"/>
              <a:gd name="connsiteY105" fmla="*/ 2169436 h 6220885"/>
              <a:gd name="connsiteX106" fmla="*/ 717711 w 4931581"/>
              <a:gd name="connsiteY106" fmla="*/ 1814189 h 6220885"/>
              <a:gd name="connsiteX107" fmla="*/ 719933 w 4931581"/>
              <a:gd name="connsiteY107" fmla="*/ 1808492 h 6220885"/>
              <a:gd name="connsiteX108" fmla="*/ 765092 w 4931581"/>
              <a:gd name="connsiteY108" fmla="*/ 1703556 h 6220885"/>
              <a:gd name="connsiteX109" fmla="*/ 784544 w 4931581"/>
              <a:gd name="connsiteY109" fmla="*/ 1661580 h 6220885"/>
              <a:gd name="connsiteX110" fmla="*/ 790241 w 4931581"/>
              <a:gd name="connsiteY110" fmla="*/ 1649213 h 6220885"/>
              <a:gd name="connsiteX111" fmla="*/ 857356 w 4931581"/>
              <a:gd name="connsiteY111" fmla="*/ 1518284 h 6220885"/>
              <a:gd name="connsiteX112" fmla="*/ 1101068 w 4931581"/>
              <a:gd name="connsiteY112" fmla="*/ 1145664 h 6220885"/>
              <a:gd name="connsiteX113" fmla="*/ 1814007 w 4931581"/>
              <a:gd name="connsiteY113" fmla="*/ 487425 h 6220885"/>
              <a:gd name="connsiteX114" fmla="*/ 2708825 w 4931581"/>
              <a:gd name="connsiteY114" fmla="*/ 95482 h 6220885"/>
              <a:gd name="connsiteX115" fmla="*/ 3155123 w 4931581"/>
              <a:gd name="connsiteY115" fmla="*/ 18761 h 6220885"/>
              <a:gd name="connsiteX116" fmla="*/ 3365071 w 4931581"/>
              <a:gd name="connsiteY116" fmla="*/ 6811 h 6220885"/>
              <a:gd name="connsiteX117" fmla="*/ 3446638 w 4931581"/>
              <a:gd name="connsiteY117" fmla="*/ 5005 h 6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931581" h="6220885">
                <a:moveTo>
                  <a:pt x="3446638" y="0"/>
                </a:moveTo>
                <a:lnTo>
                  <a:pt x="1642543" y="0"/>
                </a:lnTo>
                <a:cubicBezTo>
                  <a:pt x="1603919" y="23075"/>
                  <a:pt x="1565706" y="46976"/>
                  <a:pt x="1528054" y="71581"/>
                </a:cubicBezTo>
                <a:cubicBezTo>
                  <a:pt x="1200553" y="286170"/>
                  <a:pt x="913211" y="556503"/>
                  <a:pt x="690756" y="844478"/>
                </a:cubicBezTo>
                <a:cubicBezTo>
                  <a:pt x="580013" y="988888"/>
                  <a:pt x="484976" y="1136908"/>
                  <a:pt x="404387" y="1282290"/>
                </a:cubicBezTo>
                <a:cubicBezTo>
                  <a:pt x="384935" y="1317591"/>
                  <a:pt x="366455" y="1352751"/>
                  <a:pt x="349083" y="1387777"/>
                </a:cubicBezTo>
                <a:cubicBezTo>
                  <a:pt x="348948" y="1387917"/>
                  <a:pt x="348808" y="1388058"/>
                  <a:pt x="348808" y="1388333"/>
                </a:cubicBezTo>
                <a:cubicBezTo>
                  <a:pt x="348808" y="1388333"/>
                  <a:pt x="346029" y="1393755"/>
                  <a:pt x="340608" y="1404041"/>
                </a:cubicBezTo>
                <a:cubicBezTo>
                  <a:pt x="336857" y="1412100"/>
                  <a:pt x="331576" y="1423218"/>
                  <a:pt x="325188" y="1437121"/>
                </a:cubicBezTo>
                <a:cubicBezTo>
                  <a:pt x="315183" y="1458103"/>
                  <a:pt x="305319" y="1479091"/>
                  <a:pt x="295865" y="1499939"/>
                </a:cubicBezTo>
                <a:cubicBezTo>
                  <a:pt x="279888" y="1534132"/>
                  <a:pt x="261133" y="1575968"/>
                  <a:pt x="241815" y="1625447"/>
                </a:cubicBezTo>
                <a:cubicBezTo>
                  <a:pt x="230421" y="1652964"/>
                  <a:pt x="219449" y="1680206"/>
                  <a:pt x="208888" y="1707026"/>
                </a:cubicBezTo>
                <a:cubicBezTo>
                  <a:pt x="163453" y="1829340"/>
                  <a:pt x="128850" y="1944555"/>
                  <a:pt x="102176" y="2049491"/>
                </a:cubicBezTo>
                <a:cubicBezTo>
                  <a:pt x="101760" y="2051296"/>
                  <a:pt x="101203" y="2053107"/>
                  <a:pt x="100787" y="2054912"/>
                </a:cubicBezTo>
                <a:cubicBezTo>
                  <a:pt x="97452" y="2067836"/>
                  <a:pt x="94393" y="2080625"/>
                  <a:pt x="91339" y="2093273"/>
                </a:cubicBezTo>
                <a:cubicBezTo>
                  <a:pt x="90226" y="2097856"/>
                  <a:pt x="89112" y="2102304"/>
                  <a:pt x="88139" y="2106894"/>
                </a:cubicBezTo>
                <a:cubicBezTo>
                  <a:pt x="85642" y="2117737"/>
                  <a:pt x="83140" y="2128439"/>
                  <a:pt x="80778" y="2139000"/>
                </a:cubicBezTo>
                <a:cubicBezTo>
                  <a:pt x="79664" y="2144000"/>
                  <a:pt x="78556" y="2149005"/>
                  <a:pt x="77443" y="2154010"/>
                </a:cubicBezTo>
                <a:cubicBezTo>
                  <a:pt x="74805" y="2165961"/>
                  <a:pt x="72303" y="2177912"/>
                  <a:pt x="69800" y="2189452"/>
                </a:cubicBezTo>
                <a:cubicBezTo>
                  <a:pt x="69108" y="2192787"/>
                  <a:pt x="68411" y="2195981"/>
                  <a:pt x="67719" y="2199316"/>
                </a:cubicBezTo>
                <a:cubicBezTo>
                  <a:pt x="59795" y="2237958"/>
                  <a:pt x="52850" y="2274513"/>
                  <a:pt x="47012" y="2308841"/>
                </a:cubicBezTo>
                <a:cubicBezTo>
                  <a:pt x="44234" y="2323992"/>
                  <a:pt x="41597" y="2339142"/>
                  <a:pt x="38813" y="2354569"/>
                </a:cubicBezTo>
                <a:cubicBezTo>
                  <a:pt x="37705" y="2363184"/>
                  <a:pt x="36592" y="2372081"/>
                  <a:pt x="35343" y="2380837"/>
                </a:cubicBezTo>
                <a:cubicBezTo>
                  <a:pt x="35343" y="2381253"/>
                  <a:pt x="35202" y="2381670"/>
                  <a:pt x="35202" y="2382086"/>
                </a:cubicBezTo>
                <a:cubicBezTo>
                  <a:pt x="29089" y="2428370"/>
                  <a:pt x="23668" y="2468952"/>
                  <a:pt x="19501" y="2503837"/>
                </a:cubicBezTo>
                <a:cubicBezTo>
                  <a:pt x="18669" y="2510506"/>
                  <a:pt x="17836" y="2517041"/>
                  <a:pt x="16998" y="2523711"/>
                </a:cubicBezTo>
                <a:cubicBezTo>
                  <a:pt x="16723" y="2526911"/>
                  <a:pt x="16447" y="2530247"/>
                  <a:pt x="16307" y="2533441"/>
                </a:cubicBezTo>
                <a:cubicBezTo>
                  <a:pt x="14777" y="2549148"/>
                  <a:pt x="13528" y="2563601"/>
                  <a:pt x="12831" y="2576109"/>
                </a:cubicBezTo>
                <a:cubicBezTo>
                  <a:pt x="12139" y="2585838"/>
                  <a:pt x="11442" y="2594460"/>
                  <a:pt x="10744" y="2602237"/>
                </a:cubicBezTo>
                <a:cubicBezTo>
                  <a:pt x="6442" y="2654916"/>
                  <a:pt x="2269" y="2708702"/>
                  <a:pt x="1994" y="2763743"/>
                </a:cubicBezTo>
                <a:cubicBezTo>
                  <a:pt x="-4260" y="2928578"/>
                  <a:pt x="4215" y="3103008"/>
                  <a:pt x="27144" y="3281880"/>
                </a:cubicBezTo>
                <a:cubicBezTo>
                  <a:pt x="70216" y="3640053"/>
                  <a:pt x="184430" y="4014202"/>
                  <a:pt x="360201" y="4358607"/>
                </a:cubicBezTo>
                <a:cubicBezTo>
                  <a:pt x="534303" y="4704266"/>
                  <a:pt x="775794" y="5015040"/>
                  <a:pt x="1039791" y="5266607"/>
                </a:cubicBezTo>
                <a:cubicBezTo>
                  <a:pt x="1171377" y="5393222"/>
                  <a:pt x="1310459" y="5503439"/>
                  <a:pt x="1448573" y="5599202"/>
                </a:cubicBezTo>
                <a:cubicBezTo>
                  <a:pt x="1516661" y="5648405"/>
                  <a:pt x="1587104" y="5690235"/>
                  <a:pt x="1654219" y="5732346"/>
                </a:cubicBezTo>
                <a:cubicBezTo>
                  <a:pt x="1688816" y="5751805"/>
                  <a:pt x="1722716" y="5770988"/>
                  <a:pt x="1755925" y="5789749"/>
                </a:cubicBezTo>
                <a:cubicBezTo>
                  <a:pt x="1772599" y="5799062"/>
                  <a:pt x="1789133" y="5808235"/>
                  <a:pt x="1805667" y="5817272"/>
                </a:cubicBezTo>
                <a:cubicBezTo>
                  <a:pt x="1822482" y="5825613"/>
                  <a:pt x="1839016" y="5833947"/>
                  <a:pt x="1855550" y="5842287"/>
                </a:cubicBezTo>
                <a:cubicBezTo>
                  <a:pt x="2052298" y="5942083"/>
                  <a:pt x="2233486" y="6010739"/>
                  <a:pt x="2382021" y="6057580"/>
                </a:cubicBezTo>
                <a:cubicBezTo>
                  <a:pt x="2406755" y="6066336"/>
                  <a:pt x="2438433" y="6075368"/>
                  <a:pt x="2475950" y="6085654"/>
                </a:cubicBezTo>
                <a:cubicBezTo>
                  <a:pt x="2490954" y="6089962"/>
                  <a:pt x="2505683" y="6093994"/>
                  <a:pt x="2519720" y="6097745"/>
                </a:cubicBezTo>
                <a:cubicBezTo>
                  <a:pt x="2536951" y="6102469"/>
                  <a:pt x="2553069" y="6106918"/>
                  <a:pt x="2568770" y="6111226"/>
                </a:cubicBezTo>
                <a:cubicBezTo>
                  <a:pt x="2569321" y="6111366"/>
                  <a:pt x="2569878" y="6111501"/>
                  <a:pt x="2570435" y="6111642"/>
                </a:cubicBezTo>
                <a:cubicBezTo>
                  <a:pt x="2570435" y="6111642"/>
                  <a:pt x="2570576" y="6111642"/>
                  <a:pt x="2570576" y="6111642"/>
                </a:cubicBezTo>
                <a:cubicBezTo>
                  <a:pt x="2573213" y="6112339"/>
                  <a:pt x="2576132" y="6113172"/>
                  <a:pt x="2578635" y="6113869"/>
                </a:cubicBezTo>
                <a:cubicBezTo>
                  <a:pt x="2589747" y="6116647"/>
                  <a:pt x="2600449" y="6119150"/>
                  <a:pt x="2610729" y="6121371"/>
                </a:cubicBezTo>
                <a:cubicBezTo>
                  <a:pt x="2641576" y="6128738"/>
                  <a:pt x="2674644" y="6136246"/>
                  <a:pt x="2709798" y="6143608"/>
                </a:cubicBezTo>
                <a:cubicBezTo>
                  <a:pt x="2711187" y="6143889"/>
                  <a:pt x="2712717" y="6144305"/>
                  <a:pt x="2714106" y="6144581"/>
                </a:cubicBezTo>
                <a:cubicBezTo>
                  <a:pt x="2736618" y="6149586"/>
                  <a:pt x="2753844" y="6153618"/>
                  <a:pt x="2765654" y="6155424"/>
                </a:cubicBezTo>
                <a:cubicBezTo>
                  <a:pt x="2777469" y="6157510"/>
                  <a:pt x="2783442" y="6158483"/>
                  <a:pt x="2783442" y="6158483"/>
                </a:cubicBezTo>
                <a:cubicBezTo>
                  <a:pt x="2784274" y="6158618"/>
                  <a:pt x="2785247" y="6158618"/>
                  <a:pt x="2786079" y="6158759"/>
                </a:cubicBezTo>
                <a:cubicBezTo>
                  <a:pt x="2924610" y="6184887"/>
                  <a:pt x="3089679" y="6207680"/>
                  <a:pt x="3275731" y="6216718"/>
                </a:cubicBezTo>
                <a:cubicBezTo>
                  <a:pt x="3312691" y="6217691"/>
                  <a:pt x="3350348" y="6218523"/>
                  <a:pt x="3388696" y="6219637"/>
                </a:cubicBezTo>
                <a:cubicBezTo>
                  <a:pt x="3407868" y="6220053"/>
                  <a:pt x="3427320" y="6220469"/>
                  <a:pt x="3446914" y="6220885"/>
                </a:cubicBezTo>
                <a:cubicBezTo>
                  <a:pt x="3466507" y="6220469"/>
                  <a:pt x="3486235" y="6219912"/>
                  <a:pt x="3506104" y="6219496"/>
                </a:cubicBezTo>
                <a:cubicBezTo>
                  <a:pt x="3545982" y="6218383"/>
                  <a:pt x="3586417" y="6217275"/>
                  <a:pt x="3627544" y="6216161"/>
                </a:cubicBezTo>
                <a:cubicBezTo>
                  <a:pt x="3668536" y="6213102"/>
                  <a:pt x="3710219" y="6210048"/>
                  <a:pt x="3752460" y="6206989"/>
                </a:cubicBezTo>
                <a:cubicBezTo>
                  <a:pt x="3921005" y="6191141"/>
                  <a:pt x="4098576" y="6166266"/>
                  <a:pt x="4277817" y="6121512"/>
                </a:cubicBezTo>
                <a:cubicBezTo>
                  <a:pt x="4457129" y="6077662"/>
                  <a:pt x="4639150" y="6018211"/>
                  <a:pt x="4817419" y="5943037"/>
                </a:cubicBezTo>
                <a:lnTo>
                  <a:pt x="4931581" y="5889124"/>
                </a:lnTo>
                <a:lnTo>
                  <a:pt x="4931581" y="5323260"/>
                </a:lnTo>
                <a:lnTo>
                  <a:pt x="4837261" y="5378510"/>
                </a:lnTo>
                <a:cubicBezTo>
                  <a:pt x="4616685" y="5494528"/>
                  <a:pt x="4382861" y="5580057"/>
                  <a:pt x="4154431" y="5636032"/>
                </a:cubicBezTo>
                <a:cubicBezTo>
                  <a:pt x="4002010" y="5674393"/>
                  <a:pt x="3850972" y="5695100"/>
                  <a:pt x="3707441" y="5708721"/>
                </a:cubicBezTo>
                <a:cubicBezTo>
                  <a:pt x="3671449" y="5711364"/>
                  <a:pt x="3636025" y="5714001"/>
                  <a:pt x="3601005" y="5716645"/>
                </a:cubicBezTo>
                <a:cubicBezTo>
                  <a:pt x="3565992" y="5717618"/>
                  <a:pt x="3531394" y="5718450"/>
                  <a:pt x="3497488" y="5719423"/>
                </a:cubicBezTo>
                <a:cubicBezTo>
                  <a:pt x="3480538" y="5719839"/>
                  <a:pt x="3463723" y="5720255"/>
                  <a:pt x="3446914" y="5720677"/>
                </a:cubicBezTo>
                <a:cubicBezTo>
                  <a:pt x="3430239" y="5720255"/>
                  <a:pt x="3413705" y="5719839"/>
                  <a:pt x="3397312" y="5719423"/>
                </a:cubicBezTo>
                <a:cubicBezTo>
                  <a:pt x="3364520" y="5718591"/>
                  <a:pt x="3332419" y="5717893"/>
                  <a:pt x="3300881" y="5717061"/>
                </a:cubicBezTo>
                <a:cubicBezTo>
                  <a:pt x="3111910" y="5707748"/>
                  <a:pt x="2948652" y="5681901"/>
                  <a:pt x="2818871" y="5654659"/>
                </a:cubicBezTo>
                <a:cubicBezTo>
                  <a:pt x="2800392" y="5650486"/>
                  <a:pt x="2778161" y="5645480"/>
                  <a:pt x="2752314" y="5639649"/>
                </a:cubicBezTo>
                <a:cubicBezTo>
                  <a:pt x="2746341" y="5638260"/>
                  <a:pt x="2739947" y="5636865"/>
                  <a:pt x="2733559" y="5635476"/>
                </a:cubicBezTo>
                <a:cubicBezTo>
                  <a:pt x="2722305" y="5632838"/>
                  <a:pt x="2711328" y="5630195"/>
                  <a:pt x="2700766" y="5627557"/>
                </a:cubicBezTo>
                <a:cubicBezTo>
                  <a:pt x="2699793" y="5627276"/>
                  <a:pt x="2698961" y="5627001"/>
                  <a:pt x="2697988" y="5626719"/>
                </a:cubicBezTo>
                <a:cubicBezTo>
                  <a:pt x="2669504" y="5618660"/>
                  <a:pt x="2643522" y="5611568"/>
                  <a:pt x="2620177" y="5605180"/>
                </a:cubicBezTo>
                <a:cubicBezTo>
                  <a:pt x="2594887" y="5598088"/>
                  <a:pt x="2568214" y="5590164"/>
                  <a:pt x="2540005" y="5581273"/>
                </a:cubicBezTo>
                <a:cubicBezTo>
                  <a:pt x="2539032" y="5580992"/>
                  <a:pt x="2538059" y="5580575"/>
                  <a:pt x="2537086" y="5580300"/>
                </a:cubicBezTo>
                <a:cubicBezTo>
                  <a:pt x="2499851" y="5568068"/>
                  <a:pt x="2479982" y="5561398"/>
                  <a:pt x="2479982" y="5561398"/>
                </a:cubicBezTo>
                <a:cubicBezTo>
                  <a:pt x="2479285" y="5561117"/>
                  <a:pt x="2478452" y="5560982"/>
                  <a:pt x="2477755" y="5560841"/>
                </a:cubicBezTo>
                <a:cubicBezTo>
                  <a:pt x="2364655" y="5522200"/>
                  <a:pt x="2233486" y="5469667"/>
                  <a:pt x="2092874" y="5398368"/>
                </a:cubicBezTo>
                <a:cubicBezTo>
                  <a:pt x="2078837" y="5391417"/>
                  <a:pt x="2064665" y="5384331"/>
                  <a:pt x="2050352" y="5377239"/>
                </a:cubicBezTo>
                <a:cubicBezTo>
                  <a:pt x="2036462" y="5369456"/>
                  <a:pt x="2022425" y="5361672"/>
                  <a:pt x="2008112" y="5353748"/>
                </a:cubicBezTo>
                <a:cubicBezTo>
                  <a:pt x="1979768" y="5337771"/>
                  <a:pt x="1950868" y="5321507"/>
                  <a:pt x="1921410" y="5304967"/>
                </a:cubicBezTo>
                <a:cubicBezTo>
                  <a:pt x="1864582" y="5268828"/>
                  <a:pt x="1804419" y="5233527"/>
                  <a:pt x="1746477" y="5191557"/>
                </a:cubicBezTo>
                <a:cubicBezTo>
                  <a:pt x="1629069" y="5110106"/>
                  <a:pt x="1510407" y="5016430"/>
                  <a:pt x="1398415" y="4908300"/>
                </a:cubicBezTo>
                <a:cubicBezTo>
                  <a:pt x="1173598" y="4693845"/>
                  <a:pt x="967677" y="4429355"/>
                  <a:pt x="819839" y="4135396"/>
                </a:cubicBezTo>
                <a:cubicBezTo>
                  <a:pt x="670612" y="3842551"/>
                  <a:pt x="573208" y="3524831"/>
                  <a:pt x="536805" y="3220035"/>
                </a:cubicBezTo>
                <a:cubicBezTo>
                  <a:pt x="517353" y="3067983"/>
                  <a:pt x="509845" y="2919130"/>
                  <a:pt x="515407" y="2778337"/>
                </a:cubicBezTo>
                <a:cubicBezTo>
                  <a:pt x="515407" y="2744425"/>
                  <a:pt x="517353" y="2711064"/>
                  <a:pt x="519849" y="2678266"/>
                </a:cubicBezTo>
                <a:cubicBezTo>
                  <a:pt x="519849" y="2677850"/>
                  <a:pt x="519990" y="2677569"/>
                  <a:pt x="519990" y="2677153"/>
                </a:cubicBezTo>
                <a:cubicBezTo>
                  <a:pt x="519990" y="2677153"/>
                  <a:pt x="520963" y="2664505"/>
                  <a:pt x="522768" y="2640738"/>
                </a:cubicBezTo>
                <a:cubicBezTo>
                  <a:pt x="524439" y="2621004"/>
                  <a:pt x="525962" y="2601546"/>
                  <a:pt x="527351" y="2582087"/>
                </a:cubicBezTo>
                <a:cubicBezTo>
                  <a:pt x="528190" y="2573331"/>
                  <a:pt x="529297" y="2564017"/>
                  <a:pt x="530411" y="2554153"/>
                </a:cubicBezTo>
                <a:cubicBezTo>
                  <a:pt x="533746" y="2528160"/>
                  <a:pt x="537081" y="2502307"/>
                  <a:pt x="540416" y="2477011"/>
                </a:cubicBezTo>
                <a:cubicBezTo>
                  <a:pt x="541248" y="2470341"/>
                  <a:pt x="542086" y="2463812"/>
                  <a:pt x="542918" y="2457277"/>
                </a:cubicBezTo>
                <a:cubicBezTo>
                  <a:pt x="543053" y="2455888"/>
                  <a:pt x="543194" y="2454639"/>
                  <a:pt x="543475" y="2453385"/>
                </a:cubicBezTo>
                <a:cubicBezTo>
                  <a:pt x="546529" y="2433094"/>
                  <a:pt x="550004" y="2411414"/>
                  <a:pt x="554031" y="2388756"/>
                </a:cubicBezTo>
                <a:cubicBezTo>
                  <a:pt x="554312" y="2387226"/>
                  <a:pt x="554588" y="2385702"/>
                  <a:pt x="554863" y="2384313"/>
                </a:cubicBezTo>
                <a:cubicBezTo>
                  <a:pt x="559868" y="2355119"/>
                  <a:pt x="565425" y="2326770"/>
                  <a:pt x="571121" y="2298971"/>
                </a:cubicBezTo>
                <a:cubicBezTo>
                  <a:pt x="571954" y="2295079"/>
                  <a:pt x="572792" y="2291187"/>
                  <a:pt x="573624" y="2287296"/>
                </a:cubicBezTo>
                <a:cubicBezTo>
                  <a:pt x="575429" y="2278404"/>
                  <a:pt x="577375" y="2269648"/>
                  <a:pt x="579321" y="2260892"/>
                </a:cubicBezTo>
                <a:cubicBezTo>
                  <a:pt x="580429" y="2255611"/>
                  <a:pt x="581683" y="2250465"/>
                  <a:pt x="582797" y="2245044"/>
                </a:cubicBezTo>
                <a:cubicBezTo>
                  <a:pt x="584602" y="2237126"/>
                  <a:pt x="586407" y="2229342"/>
                  <a:pt x="588212" y="2221693"/>
                </a:cubicBezTo>
                <a:cubicBezTo>
                  <a:pt x="589326" y="2216694"/>
                  <a:pt x="590574" y="2211689"/>
                  <a:pt x="591828" y="2206548"/>
                </a:cubicBezTo>
                <a:cubicBezTo>
                  <a:pt x="594050" y="2197236"/>
                  <a:pt x="596412" y="2187922"/>
                  <a:pt x="598633" y="2178750"/>
                </a:cubicBezTo>
                <a:cubicBezTo>
                  <a:pt x="599471" y="2175690"/>
                  <a:pt x="600163" y="2172631"/>
                  <a:pt x="600995" y="2169436"/>
                </a:cubicBezTo>
                <a:cubicBezTo>
                  <a:pt x="637814" y="2025168"/>
                  <a:pt x="680611" y="1905081"/>
                  <a:pt x="717711" y="1814189"/>
                </a:cubicBezTo>
                <a:cubicBezTo>
                  <a:pt x="718409" y="1812243"/>
                  <a:pt x="719241" y="1810438"/>
                  <a:pt x="719933" y="1808492"/>
                </a:cubicBezTo>
                <a:cubicBezTo>
                  <a:pt x="734245" y="1774023"/>
                  <a:pt x="749114" y="1738998"/>
                  <a:pt x="765092" y="1703556"/>
                </a:cubicBezTo>
                <a:cubicBezTo>
                  <a:pt x="772459" y="1687714"/>
                  <a:pt x="779129" y="1673671"/>
                  <a:pt x="784544" y="1661580"/>
                </a:cubicBezTo>
                <a:cubicBezTo>
                  <a:pt x="786631" y="1657272"/>
                  <a:pt x="788436" y="1653105"/>
                  <a:pt x="790241" y="1649213"/>
                </a:cubicBezTo>
                <a:cubicBezTo>
                  <a:pt x="810948" y="1605847"/>
                  <a:pt x="833038" y="1562206"/>
                  <a:pt x="857356" y="1518284"/>
                </a:cubicBezTo>
                <a:cubicBezTo>
                  <a:pt x="925994" y="1394728"/>
                  <a:pt x="1006858" y="1268669"/>
                  <a:pt x="1101068" y="1145664"/>
                </a:cubicBezTo>
                <a:cubicBezTo>
                  <a:pt x="1290455" y="900633"/>
                  <a:pt x="1535275" y="670189"/>
                  <a:pt x="1814007" y="487425"/>
                </a:cubicBezTo>
                <a:cubicBezTo>
                  <a:pt x="2092874" y="304521"/>
                  <a:pt x="2404809" y="173175"/>
                  <a:pt x="2708825" y="95482"/>
                </a:cubicBezTo>
                <a:cubicBezTo>
                  <a:pt x="2861387" y="57960"/>
                  <a:pt x="3011593" y="33636"/>
                  <a:pt x="3155123" y="18761"/>
                </a:cubicBezTo>
                <a:cubicBezTo>
                  <a:pt x="3227103" y="13762"/>
                  <a:pt x="3296989" y="6811"/>
                  <a:pt x="3365071" y="6811"/>
                </a:cubicBezTo>
                <a:cubicBezTo>
                  <a:pt x="3392582" y="6529"/>
                  <a:pt x="3419818" y="5005"/>
                  <a:pt x="3446638" y="5005"/>
                </a:cubicBezTo>
                <a:close/>
              </a:path>
            </a:pathLst>
          </a:custGeom>
          <a:solidFill>
            <a:srgbClr val="84BA41"/>
          </a:solidFill>
          <a:ln w="2370" cap="flat">
            <a:no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3E73CA81-9E8C-3D41-A539-D354B8A0B8A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17">
            <a:extLst>
              <a:ext uri="{FF2B5EF4-FFF2-40B4-BE49-F238E27FC236}">
                <a16:creationId xmlns:a16="http://schemas.microsoft.com/office/drawing/2014/main" id="{F6E40649-9607-8F48-8B1F-73B62000B89A}"/>
              </a:ext>
            </a:extLst>
          </p:cNvPr>
          <p:cNvSpPr>
            <a:spLocks noGrp="1"/>
          </p:cNvSpPr>
          <p:nvPr>
            <p:ph type="body" sz="quarter" idx="18" hasCustomPrompt="1"/>
          </p:nvPr>
        </p:nvSpPr>
        <p:spPr>
          <a:xfrm>
            <a:off x="5291744" y="611725"/>
            <a:ext cx="5597930" cy="5775219"/>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Text Placeholder 23">
            <a:extLst>
              <a:ext uri="{FF2B5EF4-FFF2-40B4-BE49-F238E27FC236}">
                <a16:creationId xmlns:a16="http://schemas.microsoft.com/office/drawing/2014/main" id="{3B02B759-DDAA-E343-86AF-536FCE0D18B0}"/>
              </a:ext>
            </a:extLst>
          </p:cNvPr>
          <p:cNvSpPr>
            <a:spLocks noGrp="1"/>
          </p:cNvSpPr>
          <p:nvPr>
            <p:ph type="body" sz="quarter" idx="16" hasCustomPrompt="1"/>
          </p:nvPr>
        </p:nvSpPr>
        <p:spPr>
          <a:xfrm>
            <a:off x="774354" y="608292"/>
            <a:ext cx="4163428" cy="5778781"/>
          </a:xfrm>
        </p:spPr>
        <p:txBody>
          <a:bodyPr>
            <a:normAutofit/>
          </a:bodyPr>
          <a:lstStyle>
            <a:lvl1pPr marL="0" indent="0" algn="l">
              <a:buNone/>
              <a:defRPr sz="3600" b="1" i="0">
                <a:solidFill>
                  <a:srgbClr val="84BA41"/>
                </a:solidFill>
                <a:latin typeface="+mn-lt"/>
              </a:defRPr>
            </a:lvl1pPr>
          </a:lstStyle>
          <a:p>
            <a:pPr lvl="0"/>
            <a:r>
              <a:rPr lang="en-US"/>
              <a:t>Heading</a:t>
            </a:r>
          </a:p>
        </p:txBody>
      </p:sp>
      <p:grpSp>
        <p:nvGrpSpPr>
          <p:cNvPr id="26" name="Group 25">
            <a:extLst>
              <a:ext uri="{FF2B5EF4-FFF2-40B4-BE49-F238E27FC236}">
                <a16:creationId xmlns:a16="http://schemas.microsoft.com/office/drawing/2014/main" id="{ACE97815-52E1-7440-84FA-810C453C4DCB}"/>
              </a:ext>
            </a:extLst>
          </p:cNvPr>
          <p:cNvGrpSpPr/>
          <p:nvPr userDrawn="1"/>
        </p:nvGrpSpPr>
        <p:grpSpPr>
          <a:xfrm>
            <a:off x="11713600" y="2218041"/>
            <a:ext cx="474200" cy="4867482"/>
            <a:chOff x="1009808" y="-71087"/>
            <a:chExt cx="474200" cy="4867482"/>
          </a:xfrm>
        </p:grpSpPr>
        <p:sp>
          <p:nvSpPr>
            <p:cNvPr id="27" name="Graphic 4">
              <a:extLst>
                <a:ext uri="{FF2B5EF4-FFF2-40B4-BE49-F238E27FC236}">
                  <a16:creationId xmlns:a16="http://schemas.microsoft.com/office/drawing/2014/main" id="{60D6F5C6-7481-2341-96D6-969B4FE0B77A}"/>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8" name="Text Box 5">
              <a:extLst>
                <a:ext uri="{FF2B5EF4-FFF2-40B4-BE49-F238E27FC236}">
                  <a16:creationId xmlns:a16="http://schemas.microsoft.com/office/drawing/2014/main" id="{4AE3FFDF-1554-0546-8133-FF8CA980CDD2}"/>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3964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8298BA13-3A99-C647-98BC-68C0EF05E8B2}"/>
              </a:ext>
            </a:extLst>
          </p:cNvPr>
          <p:cNvSpPr/>
          <p:nvPr userDrawn="1"/>
        </p:nvSpPr>
        <p:spPr>
          <a:xfrm flipH="1">
            <a:off x="1" y="0"/>
            <a:ext cx="4931581" cy="6220885"/>
          </a:xfrm>
          <a:custGeom>
            <a:avLst/>
            <a:gdLst>
              <a:gd name="connsiteX0" fmla="*/ 3446638 w 4931581"/>
              <a:gd name="connsiteY0" fmla="*/ 0 h 6220885"/>
              <a:gd name="connsiteX1" fmla="*/ 1642543 w 4931581"/>
              <a:gd name="connsiteY1" fmla="*/ 0 h 6220885"/>
              <a:gd name="connsiteX2" fmla="*/ 1528054 w 4931581"/>
              <a:gd name="connsiteY2" fmla="*/ 71581 h 6220885"/>
              <a:gd name="connsiteX3" fmla="*/ 690756 w 4931581"/>
              <a:gd name="connsiteY3" fmla="*/ 844478 h 6220885"/>
              <a:gd name="connsiteX4" fmla="*/ 404387 w 4931581"/>
              <a:gd name="connsiteY4" fmla="*/ 1282290 h 6220885"/>
              <a:gd name="connsiteX5" fmla="*/ 349083 w 4931581"/>
              <a:gd name="connsiteY5" fmla="*/ 1387777 h 6220885"/>
              <a:gd name="connsiteX6" fmla="*/ 348808 w 4931581"/>
              <a:gd name="connsiteY6" fmla="*/ 1388333 h 6220885"/>
              <a:gd name="connsiteX7" fmla="*/ 340608 w 4931581"/>
              <a:gd name="connsiteY7" fmla="*/ 1404041 h 6220885"/>
              <a:gd name="connsiteX8" fmla="*/ 325188 w 4931581"/>
              <a:gd name="connsiteY8" fmla="*/ 1437121 h 6220885"/>
              <a:gd name="connsiteX9" fmla="*/ 295865 w 4931581"/>
              <a:gd name="connsiteY9" fmla="*/ 1499939 h 6220885"/>
              <a:gd name="connsiteX10" fmla="*/ 241815 w 4931581"/>
              <a:gd name="connsiteY10" fmla="*/ 1625447 h 6220885"/>
              <a:gd name="connsiteX11" fmla="*/ 208888 w 4931581"/>
              <a:gd name="connsiteY11" fmla="*/ 1707026 h 6220885"/>
              <a:gd name="connsiteX12" fmla="*/ 102176 w 4931581"/>
              <a:gd name="connsiteY12" fmla="*/ 2049491 h 6220885"/>
              <a:gd name="connsiteX13" fmla="*/ 100787 w 4931581"/>
              <a:gd name="connsiteY13" fmla="*/ 2054912 h 6220885"/>
              <a:gd name="connsiteX14" fmla="*/ 91339 w 4931581"/>
              <a:gd name="connsiteY14" fmla="*/ 2093273 h 6220885"/>
              <a:gd name="connsiteX15" fmla="*/ 88139 w 4931581"/>
              <a:gd name="connsiteY15" fmla="*/ 2106894 h 6220885"/>
              <a:gd name="connsiteX16" fmla="*/ 80778 w 4931581"/>
              <a:gd name="connsiteY16" fmla="*/ 2139000 h 6220885"/>
              <a:gd name="connsiteX17" fmla="*/ 77443 w 4931581"/>
              <a:gd name="connsiteY17" fmla="*/ 2154010 h 6220885"/>
              <a:gd name="connsiteX18" fmla="*/ 69800 w 4931581"/>
              <a:gd name="connsiteY18" fmla="*/ 2189452 h 6220885"/>
              <a:gd name="connsiteX19" fmla="*/ 67719 w 4931581"/>
              <a:gd name="connsiteY19" fmla="*/ 2199316 h 6220885"/>
              <a:gd name="connsiteX20" fmla="*/ 47012 w 4931581"/>
              <a:gd name="connsiteY20" fmla="*/ 2308841 h 6220885"/>
              <a:gd name="connsiteX21" fmla="*/ 38813 w 4931581"/>
              <a:gd name="connsiteY21" fmla="*/ 2354569 h 6220885"/>
              <a:gd name="connsiteX22" fmla="*/ 35343 w 4931581"/>
              <a:gd name="connsiteY22" fmla="*/ 2380837 h 6220885"/>
              <a:gd name="connsiteX23" fmla="*/ 35202 w 4931581"/>
              <a:gd name="connsiteY23" fmla="*/ 2382086 h 6220885"/>
              <a:gd name="connsiteX24" fmla="*/ 19501 w 4931581"/>
              <a:gd name="connsiteY24" fmla="*/ 2503837 h 6220885"/>
              <a:gd name="connsiteX25" fmla="*/ 16998 w 4931581"/>
              <a:gd name="connsiteY25" fmla="*/ 2523711 h 6220885"/>
              <a:gd name="connsiteX26" fmla="*/ 16307 w 4931581"/>
              <a:gd name="connsiteY26" fmla="*/ 2533441 h 6220885"/>
              <a:gd name="connsiteX27" fmla="*/ 12831 w 4931581"/>
              <a:gd name="connsiteY27" fmla="*/ 2576109 h 6220885"/>
              <a:gd name="connsiteX28" fmla="*/ 10744 w 4931581"/>
              <a:gd name="connsiteY28" fmla="*/ 2602237 h 6220885"/>
              <a:gd name="connsiteX29" fmla="*/ 1994 w 4931581"/>
              <a:gd name="connsiteY29" fmla="*/ 2763743 h 6220885"/>
              <a:gd name="connsiteX30" fmla="*/ 27144 w 4931581"/>
              <a:gd name="connsiteY30" fmla="*/ 3281880 h 6220885"/>
              <a:gd name="connsiteX31" fmla="*/ 360201 w 4931581"/>
              <a:gd name="connsiteY31" fmla="*/ 4358607 h 6220885"/>
              <a:gd name="connsiteX32" fmla="*/ 1039791 w 4931581"/>
              <a:gd name="connsiteY32" fmla="*/ 5266607 h 6220885"/>
              <a:gd name="connsiteX33" fmla="*/ 1448573 w 4931581"/>
              <a:gd name="connsiteY33" fmla="*/ 5599202 h 6220885"/>
              <a:gd name="connsiteX34" fmla="*/ 1654219 w 4931581"/>
              <a:gd name="connsiteY34" fmla="*/ 5732346 h 6220885"/>
              <a:gd name="connsiteX35" fmla="*/ 1755925 w 4931581"/>
              <a:gd name="connsiteY35" fmla="*/ 5789749 h 6220885"/>
              <a:gd name="connsiteX36" fmla="*/ 1805667 w 4931581"/>
              <a:gd name="connsiteY36" fmla="*/ 5817272 h 6220885"/>
              <a:gd name="connsiteX37" fmla="*/ 1855550 w 4931581"/>
              <a:gd name="connsiteY37" fmla="*/ 5842287 h 6220885"/>
              <a:gd name="connsiteX38" fmla="*/ 2382021 w 4931581"/>
              <a:gd name="connsiteY38" fmla="*/ 6057580 h 6220885"/>
              <a:gd name="connsiteX39" fmla="*/ 2475950 w 4931581"/>
              <a:gd name="connsiteY39" fmla="*/ 6085654 h 6220885"/>
              <a:gd name="connsiteX40" fmla="*/ 2519720 w 4931581"/>
              <a:gd name="connsiteY40" fmla="*/ 6097745 h 6220885"/>
              <a:gd name="connsiteX41" fmla="*/ 2568770 w 4931581"/>
              <a:gd name="connsiteY41" fmla="*/ 6111226 h 6220885"/>
              <a:gd name="connsiteX42" fmla="*/ 2570435 w 4931581"/>
              <a:gd name="connsiteY42" fmla="*/ 6111642 h 6220885"/>
              <a:gd name="connsiteX43" fmla="*/ 2570576 w 4931581"/>
              <a:gd name="connsiteY43" fmla="*/ 6111642 h 6220885"/>
              <a:gd name="connsiteX44" fmla="*/ 2578635 w 4931581"/>
              <a:gd name="connsiteY44" fmla="*/ 6113869 h 6220885"/>
              <a:gd name="connsiteX45" fmla="*/ 2610729 w 4931581"/>
              <a:gd name="connsiteY45" fmla="*/ 6121371 h 6220885"/>
              <a:gd name="connsiteX46" fmla="*/ 2709798 w 4931581"/>
              <a:gd name="connsiteY46" fmla="*/ 6143608 h 6220885"/>
              <a:gd name="connsiteX47" fmla="*/ 2714106 w 4931581"/>
              <a:gd name="connsiteY47" fmla="*/ 6144581 h 6220885"/>
              <a:gd name="connsiteX48" fmla="*/ 2765654 w 4931581"/>
              <a:gd name="connsiteY48" fmla="*/ 6155424 h 6220885"/>
              <a:gd name="connsiteX49" fmla="*/ 2783442 w 4931581"/>
              <a:gd name="connsiteY49" fmla="*/ 6158483 h 6220885"/>
              <a:gd name="connsiteX50" fmla="*/ 2786079 w 4931581"/>
              <a:gd name="connsiteY50" fmla="*/ 6158759 h 6220885"/>
              <a:gd name="connsiteX51" fmla="*/ 3275731 w 4931581"/>
              <a:gd name="connsiteY51" fmla="*/ 6216718 h 6220885"/>
              <a:gd name="connsiteX52" fmla="*/ 3388696 w 4931581"/>
              <a:gd name="connsiteY52" fmla="*/ 6219637 h 6220885"/>
              <a:gd name="connsiteX53" fmla="*/ 3446914 w 4931581"/>
              <a:gd name="connsiteY53" fmla="*/ 6220885 h 6220885"/>
              <a:gd name="connsiteX54" fmla="*/ 3506104 w 4931581"/>
              <a:gd name="connsiteY54" fmla="*/ 6219496 h 6220885"/>
              <a:gd name="connsiteX55" fmla="*/ 3627544 w 4931581"/>
              <a:gd name="connsiteY55" fmla="*/ 6216161 h 6220885"/>
              <a:gd name="connsiteX56" fmla="*/ 3752460 w 4931581"/>
              <a:gd name="connsiteY56" fmla="*/ 6206989 h 6220885"/>
              <a:gd name="connsiteX57" fmla="*/ 4277817 w 4931581"/>
              <a:gd name="connsiteY57" fmla="*/ 6121512 h 6220885"/>
              <a:gd name="connsiteX58" fmla="*/ 4817419 w 4931581"/>
              <a:gd name="connsiteY58" fmla="*/ 5943037 h 6220885"/>
              <a:gd name="connsiteX59" fmla="*/ 4931581 w 4931581"/>
              <a:gd name="connsiteY59" fmla="*/ 5889124 h 6220885"/>
              <a:gd name="connsiteX60" fmla="*/ 4931581 w 4931581"/>
              <a:gd name="connsiteY60" fmla="*/ 5323260 h 6220885"/>
              <a:gd name="connsiteX61" fmla="*/ 4837261 w 4931581"/>
              <a:gd name="connsiteY61" fmla="*/ 5378510 h 6220885"/>
              <a:gd name="connsiteX62" fmla="*/ 4154431 w 4931581"/>
              <a:gd name="connsiteY62" fmla="*/ 5636032 h 6220885"/>
              <a:gd name="connsiteX63" fmla="*/ 3707441 w 4931581"/>
              <a:gd name="connsiteY63" fmla="*/ 5708721 h 6220885"/>
              <a:gd name="connsiteX64" fmla="*/ 3601005 w 4931581"/>
              <a:gd name="connsiteY64" fmla="*/ 5716645 h 6220885"/>
              <a:gd name="connsiteX65" fmla="*/ 3497488 w 4931581"/>
              <a:gd name="connsiteY65" fmla="*/ 5719423 h 6220885"/>
              <a:gd name="connsiteX66" fmla="*/ 3446914 w 4931581"/>
              <a:gd name="connsiteY66" fmla="*/ 5720677 h 6220885"/>
              <a:gd name="connsiteX67" fmla="*/ 3397312 w 4931581"/>
              <a:gd name="connsiteY67" fmla="*/ 5719423 h 6220885"/>
              <a:gd name="connsiteX68" fmla="*/ 3300881 w 4931581"/>
              <a:gd name="connsiteY68" fmla="*/ 5717061 h 6220885"/>
              <a:gd name="connsiteX69" fmla="*/ 2818871 w 4931581"/>
              <a:gd name="connsiteY69" fmla="*/ 5654659 h 6220885"/>
              <a:gd name="connsiteX70" fmla="*/ 2752314 w 4931581"/>
              <a:gd name="connsiteY70" fmla="*/ 5639649 h 6220885"/>
              <a:gd name="connsiteX71" fmla="*/ 2733559 w 4931581"/>
              <a:gd name="connsiteY71" fmla="*/ 5635476 h 6220885"/>
              <a:gd name="connsiteX72" fmla="*/ 2700766 w 4931581"/>
              <a:gd name="connsiteY72" fmla="*/ 5627557 h 6220885"/>
              <a:gd name="connsiteX73" fmla="*/ 2697988 w 4931581"/>
              <a:gd name="connsiteY73" fmla="*/ 5626719 h 6220885"/>
              <a:gd name="connsiteX74" fmla="*/ 2620177 w 4931581"/>
              <a:gd name="connsiteY74" fmla="*/ 5605180 h 6220885"/>
              <a:gd name="connsiteX75" fmla="*/ 2540005 w 4931581"/>
              <a:gd name="connsiteY75" fmla="*/ 5581273 h 6220885"/>
              <a:gd name="connsiteX76" fmla="*/ 2537086 w 4931581"/>
              <a:gd name="connsiteY76" fmla="*/ 5580300 h 6220885"/>
              <a:gd name="connsiteX77" fmla="*/ 2479982 w 4931581"/>
              <a:gd name="connsiteY77" fmla="*/ 5561398 h 6220885"/>
              <a:gd name="connsiteX78" fmla="*/ 2477755 w 4931581"/>
              <a:gd name="connsiteY78" fmla="*/ 5560841 h 6220885"/>
              <a:gd name="connsiteX79" fmla="*/ 2092874 w 4931581"/>
              <a:gd name="connsiteY79" fmla="*/ 5398368 h 6220885"/>
              <a:gd name="connsiteX80" fmla="*/ 2050352 w 4931581"/>
              <a:gd name="connsiteY80" fmla="*/ 5377239 h 6220885"/>
              <a:gd name="connsiteX81" fmla="*/ 2008112 w 4931581"/>
              <a:gd name="connsiteY81" fmla="*/ 5353748 h 6220885"/>
              <a:gd name="connsiteX82" fmla="*/ 1921410 w 4931581"/>
              <a:gd name="connsiteY82" fmla="*/ 5304967 h 6220885"/>
              <a:gd name="connsiteX83" fmla="*/ 1746477 w 4931581"/>
              <a:gd name="connsiteY83" fmla="*/ 5191557 h 6220885"/>
              <a:gd name="connsiteX84" fmla="*/ 1398415 w 4931581"/>
              <a:gd name="connsiteY84" fmla="*/ 4908300 h 6220885"/>
              <a:gd name="connsiteX85" fmla="*/ 819839 w 4931581"/>
              <a:gd name="connsiteY85" fmla="*/ 4135396 h 6220885"/>
              <a:gd name="connsiteX86" fmla="*/ 536805 w 4931581"/>
              <a:gd name="connsiteY86" fmla="*/ 3220035 h 6220885"/>
              <a:gd name="connsiteX87" fmla="*/ 515407 w 4931581"/>
              <a:gd name="connsiteY87" fmla="*/ 2778337 h 6220885"/>
              <a:gd name="connsiteX88" fmla="*/ 519849 w 4931581"/>
              <a:gd name="connsiteY88" fmla="*/ 2678266 h 6220885"/>
              <a:gd name="connsiteX89" fmla="*/ 519990 w 4931581"/>
              <a:gd name="connsiteY89" fmla="*/ 2677153 h 6220885"/>
              <a:gd name="connsiteX90" fmla="*/ 522768 w 4931581"/>
              <a:gd name="connsiteY90" fmla="*/ 2640738 h 6220885"/>
              <a:gd name="connsiteX91" fmla="*/ 527351 w 4931581"/>
              <a:gd name="connsiteY91" fmla="*/ 2582087 h 6220885"/>
              <a:gd name="connsiteX92" fmla="*/ 530411 w 4931581"/>
              <a:gd name="connsiteY92" fmla="*/ 2554153 h 6220885"/>
              <a:gd name="connsiteX93" fmla="*/ 540416 w 4931581"/>
              <a:gd name="connsiteY93" fmla="*/ 2477011 h 6220885"/>
              <a:gd name="connsiteX94" fmla="*/ 542918 w 4931581"/>
              <a:gd name="connsiteY94" fmla="*/ 2457277 h 6220885"/>
              <a:gd name="connsiteX95" fmla="*/ 543475 w 4931581"/>
              <a:gd name="connsiteY95" fmla="*/ 2453385 h 6220885"/>
              <a:gd name="connsiteX96" fmla="*/ 554031 w 4931581"/>
              <a:gd name="connsiteY96" fmla="*/ 2388756 h 6220885"/>
              <a:gd name="connsiteX97" fmla="*/ 554863 w 4931581"/>
              <a:gd name="connsiteY97" fmla="*/ 2384313 h 6220885"/>
              <a:gd name="connsiteX98" fmla="*/ 571121 w 4931581"/>
              <a:gd name="connsiteY98" fmla="*/ 2298971 h 6220885"/>
              <a:gd name="connsiteX99" fmla="*/ 573624 w 4931581"/>
              <a:gd name="connsiteY99" fmla="*/ 2287296 h 6220885"/>
              <a:gd name="connsiteX100" fmla="*/ 579321 w 4931581"/>
              <a:gd name="connsiteY100" fmla="*/ 2260892 h 6220885"/>
              <a:gd name="connsiteX101" fmla="*/ 582797 w 4931581"/>
              <a:gd name="connsiteY101" fmla="*/ 2245044 h 6220885"/>
              <a:gd name="connsiteX102" fmla="*/ 588212 w 4931581"/>
              <a:gd name="connsiteY102" fmla="*/ 2221693 h 6220885"/>
              <a:gd name="connsiteX103" fmla="*/ 591828 w 4931581"/>
              <a:gd name="connsiteY103" fmla="*/ 2206548 h 6220885"/>
              <a:gd name="connsiteX104" fmla="*/ 598633 w 4931581"/>
              <a:gd name="connsiteY104" fmla="*/ 2178750 h 6220885"/>
              <a:gd name="connsiteX105" fmla="*/ 600995 w 4931581"/>
              <a:gd name="connsiteY105" fmla="*/ 2169436 h 6220885"/>
              <a:gd name="connsiteX106" fmla="*/ 717711 w 4931581"/>
              <a:gd name="connsiteY106" fmla="*/ 1814189 h 6220885"/>
              <a:gd name="connsiteX107" fmla="*/ 719933 w 4931581"/>
              <a:gd name="connsiteY107" fmla="*/ 1808492 h 6220885"/>
              <a:gd name="connsiteX108" fmla="*/ 765092 w 4931581"/>
              <a:gd name="connsiteY108" fmla="*/ 1703556 h 6220885"/>
              <a:gd name="connsiteX109" fmla="*/ 784544 w 4931581"/>
              <a:gd name="connsiteY109" fmla="*/ 1661580 h 6220885"/>
              <a:gd name="connsiteX110" fmla="*/ 790241 w 4931581"/>
              <a:gd name="connsiteY110" fmla="*/ 1649213 h 6220885"/>
              <a:gd name="connsiteX111" fmla="*/ 857356 w 4931581"/>
              <a:gd name="connsiteY111" fmla="*/ 1518284 h 6220885"/>
              <a:gd name="connsiteX112" fmla="*/ 1101068 w 4931581"/>
              <a:gd name="connsiteY112" fmla="*/ 1145664 h 6220885"/>
              <a:gd name="connsiteX113" fmla="*/ 1814007 w 4931581"/>
              <a:gd name="connsiteY113" fmla="*/ 487425 h 6220885"/>
              <a:gd name="connsiteX114" fmla="*/ 2708825 w 4931581"/>
              <a:gd name="connsiteY114" fmla="*/ 95482 h 6220885"/>
              <a:gd name="connsiteX115" fmla="*/ 3155123 w 4931581"/>
              <a:gd name="connsiteY115" fmla="*/ 18761 h 6220885"/>
              <a:gd name="connsiteX116" fmla="*/ 3365071 w 4931581"/>
              <a:gd name="connsiteY116" fmla="*/ 6811 h 6220885"/>
              <a:gd name="connsiteX117" fmla="*/ 3446638 w 4931581"/>
              <a:gd name="connsiteY117" fmla="*/ 5005 h 6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931581" h="6220885">
                <a:moveTo>
                  <a:pt x="3446638" y="0"/>
                </a:moveTo>
                <a:lnTo>
                  <a:pt x="1642543" y="0"/>
                </a:lnTo>
                <a:cubicBezTo>
                  <a:pt x="1603919" y="23075"/>
                  <a:pt x="1565706" y="46976"/>
                  <a:pt x="1528054" y="71581"/>
                </a:cubicBezTo>
                <a:cubicBezTo>
                  <a:pt x="1200553" y="286170"/>
                  <a:pt x="913211" y="556503"/>
                  <a:pt x="690756" y="844478"/>
                </a:cubicBezTo>
                <a:cubicBezTo>
                  <a:pt x="580013" y="988888"/>
                  <a:pt x="484976" y="1136908"/>
                  <a:pt x="404387" y="1282290"/>
                </a:cubicBezTo>
                <a:cubicBezTo>
                  <a:pt x="384935" y="1317591"/>
                  <a:pt x="366455" y="1352751"/>
                  <a:pt x="349083" y="1387777"/>
                </a:cubicBezTo>
                <a:cubicBezTo>
                  <a:pt x="348948" y="1387917"/>
                  <a:pt x="348808" y="1388058"/>
                  <a:pt x="348808" y="1388333"/>
                </a:cubicBezTo>
                <a:cubicBezTo>
                  <a:pt x="348808" y="1388333"/>
                  <a:pt x="346029" y="1393755"/>
                  <a:pt x="340608" y="1404041"/>
                </a:cubicBezTo>
                <a:cubicBezTo>
                  <a:pt x="336857" y="1412100"/>
                  <a:pt x="331576" y="1423218"/>
                  <a:pt x="325188" y="1437121"/>
                </a:cubicBezTo>
                <a:cubicBezTo>
                  <a:pt x="315183" y="1458103"/>
                  <a:pt x="305319" y="1479091"/>
                  <a:pt x="295865" y="1499939"/>
                </a:cubicBezTo>
                <a:cubicBezTo>
                  <a:pt x="279888" y="1534132"/>
                  <a:pt x="261133" y="1575968"/>
                  <a:pt x="241815" y="1625447"/>
                </a:cubicBezTo>
                <a:cubicBezTo>
                  <a:pt x="230421" y="1652964"/>
                  <a:pt x="219449" y="1680206"/>
                  <a:pt x="208888" y="1707026"/>
                </a:cubicBezTo>
                <a:cubicBezTo>
                  <a:pt x="163453" y="1829340"/>
                  <a:pt x="128850" y="1944555"/>
                  <a:pt x="102176" y="2049491"/>
                </a:cubicBezTo>
                <a:cubicBezTo>
                  <a:pt x="101760" y="2051296"/>
                  <a:pt x="101203" y="2053107"/>
                  <a:pt x="100787" y="2054912"/>
                </a:cubicBezTo>
                <a:cubicBezTo>
                  <a:pt x="97452" y="2067836"/>
                  <a:pt x="94393" y="2080625"/>
                  <a:pt x="91339" y="2093273"/>
                </a:cubicBezTo>
                <a:cubicBezTo>
                  <a:pt x="90226" y="2097856"/>
                  <a:pt x="89112" y="2102304"/>
                  <a:pt x="88139" y="2106894"/>
                </a:cubicBezTo>
                <a:cubicBezTo>
                  <a:pt x="85642" y="2117737"/>
                  <a:pt x="83140" y="2128439"/>
                  <a:pt x="80778" y="2139000"/>
                </a:cubicBezTo>
                <a:cubicBezTo>
                  <a:pt x="79664" y="2144000"/>
                  <a:pt x="78556" y="2149005"/>
                  <a:pt x="77443" y="2154010"/>
                </a:cubicBezTo>
                <a:cubicBezTo>
                  <a:pt x="74805" y="2165961"/>
                  <a:pt x="72303" y="2177912"/>
                  <a:pt x="69800" y="2189452"/>
                </a:cubicBezTo>
                <a:cubicBezTo>
                  <a:pt x="69108" y="2192787"/>
                  <a:pt x="68411" y="2195981"/>
                  <a:pt x="67719" y="2199316"/>
                </a:cubicBezTo>
                <a:cubicBezTo>
                  <a:pt x="59795" y="2237958"/>
                  <a:pt x="52850" y="2274513"/>
                  <a:pt x="47012" y="2308841"/>
                </a:cubicBezTo>
                <a:cubicBezTo>
                  <a:pt x="44234" y="2323992"/>
                  <a:pt x="41597" y="2339142"/>
                  <a:pt x="38813" y="2354569"/>
                </a:cubicBezTo>
                <a:cubicBezTo>
                  <a:pt x="37705" y="2363184"/>
                  <a:pt x="36592" y="2372081"/>
                  <a:pt x="35343" y="2380837"/>
                </a:cubicBezTo>
                <a:cubicBezTo>
                  <a:pt x="35343" y="2381253"/>
                  <a:pt x="35202" y="2381670"/>
                  <a:pt x="35202" y="2382086"/>
                </a:cubicBezTo>
                <a:cubicBezTo>
                  <a:pt x="29089" y="2428370"/>
                  <a:pt x="23668" y="2468952"/>
                  <a:pt x="19501" y="2503837"/>
                </a:cubicBezTo>
                <a:cubicBezTo>
                  <a:pt x="18669" y="2510506"/>
                  <a:pt x="17836" y="2517041"/>
                  <a:pt x="16998" y="2523711"/>
                </a:cubicBezTo>
                <a:cubicBezTo>
                  <a:pt x="16723" y="2526911"/>
                  <a:pt x="16447" y="2530247"/>
                  <a:pt x="16307" y="2533441"/>
                </a:cubicBezTo>
                <a:cubicBezTo>
                  <a:pt x="14777" y="2549148"/>
                  <a:pt x="13528" y="2563601"/>
                  <a:pt x="12831" y="2576109"/>
                </a:cubicBezTo>
                <a:cubicBezTo>
                  <a:pt x="12139" y="2585838"/>
                  <a:pt x="11442" y="2594460"/>
                  <a:pt x="10744" y="2602237"/>
                </a:cubicBezTo>
                <a:cubicBezTo>
                  <a:pt x="6442" y="2654916"/>
                  <a:pt x="2269" y="2708702"/>
                  <a:pt x="1994" y="2763743"/>
                </a:cubicBezTo>
                <a:cubicBezTo>
                  <a:pt x="-4260" y="2928578"/>
                  <a:pt x="4215" y="3103008"/>
                  <a:pt x="27144" y="3281880"/>
                </a:cubicBezTo>
                <a:cubicBezTo>
                  <a:pt x="70216" y="3640053"/>
                  <a:pt x="184430" y="4014202"/>
                  <a:pt x="360201" y="4358607"/>
                </a:cubicBezTo>
                <a:cubicBezTo>
                  <a:pt x="534303" y="4704266"/>
                  <a:pt x="775794" y="5015040"/>
                  <a:pt x="1039791" y="5266607"/>
                </a:cubicBezTo>
                <a:cubicBezTo>
                  <a:pt x="1171377" y="5393222"/>
                  <a:pt x="1310459" y="5503439"/>
                  <a:pt x="1448573" y="5599202"/>
                </a:cubicBezTo>
                <a:cubicBezTo>
                  <a:pt x="1516661" y="5648405"/>
                  <a:pt x="1587104" y="5690235"/>
                  <a:pt x="1654219" y="5732346"/>
                </a:cubicBezTo>
                <a:cubicBezTo>
                  <a:pt x="1688816" y="5751805"/>
                  <a:pt x="1722716" y="5770988"/>
                  <a:pt x="1755925" y="5789749"/>
                </a:cubicBezTo>
                <a:cubicBezTo>
                  <a:pt x="1772599" y="5799062"/>
                  <a:pt x="1789133" y="5808235"/>
                  <a:pt x="1805667" y="5817272"/>
                </a:cubicBezTo>
                <a:cubicBezTo>
                  <a:pt x="1822482" y="5825613"/>
                  <a:pt x="1839016" y="5833947"/>
                  <a:pt x="1855550" y="5842287"/>
                </a:cubicBezTo>
                <a:cubicBezTo>
                  <a:pt x="2052298" y="5942083"/>
                  <a:pt x="2233486" y="6010739"/>
                  <a:pt x="2382021" y="6057580"/>
                </a:cubicBezTo>
                <a:cubicBezTo>
                  <a:pt x="2406755" y="6066336"/>
                  <a:pt x="2438433" y="6075368"/>
                  <a:pt x="2475950" y="6085654"/>
                </a:cubicBezTo>
                <a:cubicBezTo>
                  <a:pt x="2490954" y="6089962"/>
                  <a:pt x="2505683" y="6093994"/>
                  <a:pt x="2519720" y="6097745"/>
                </a:cubicBezTo>
                <a:cubicBezTo>
                  <a:pt x="2536951" y="6102469"/>
                  <a:pt x="2553069" y="6106918"/>
                  <a:pt x="2568770" y="6111226"/>
                </a:cubicBezTo>
                <a:cubicBezTo>
                  <a:pt x="2569321" y="6111366"/>
                  <a:pt x="2569878" y="6111501"/>
                  <a:pt x="2570435" y="6111642"/>
                </a:cubicBezTo>
                <a:cubicBezTo>
                  <a:pt x="2570435" y="6111642"/>
                  <a:pt x="2570576" y="6111642"/>
                  <a:pt x="2570576" y="6111642"/>
                </a:cubicBezTo>
                <a:cubicBezTo>
                  <a:pt x="2573213" y="6112339"/>
                  <a:pt x="2576132" y="6113172"/>
                  <a:pt x="2578635" y="6113869"/>
                </a:cubicBezTo>
                <a:cubicBezTo>
                  <a:pt x="2589747" y="6116647"/>
                  <a:pt x="2600449" y="6119150"/>
                  <a:pt x="2610729" y="6121371"/>
                </a:cubicBezTo>
                <a:cubicBezTo>
                  <a:pt x="2641576" y="6128738"/>
                  <a:pt x="2674644" y="6136246"/>
                  <a:pt x="2709798" y="6143608"/>
                </a:cubicBezTo>
                <a:cubicBezTo>
                  <a:pt x="2711187" y="6143889"/>
                  <a:pt x="2712717" y="6144305"/>
                  <a:pt x="2714106" y="6144581"/>
                </a:cubicBezTo>
                <a:cubicBezTo>
                  <a:pt x="2736618" y="6149586"/>
                  <a:pt x="2753844" y="6153618"/>
                  <a:pt x="2765654" y="6155424"/>
                </a:cubicBezTo>
                <a:cubicBezTo>
                  <a:pt x="2777469" y="6157510"/>
                  <a:pt x="2783442" y="6158483"/>
                  <a:pt x="2783442" y="6158483"/>
                </a:cubicBezTo>
                <a:cubicBezTo>
                  <a:pt x="2784274" y="6158618"/>
                  <a:pt x="2785247" y="6158618"/>
                  <a:pt x="2786079" y="6158759"/>
                </a:cubicBezTo>
                <a:cubicBezTo>
                  <a:pt x="2924610" y="6184887"/>
                  <a:pt x="3089679" y="6207680"/>
                  <a:pt x="3275731" y="6216718"/>
                </a:cubicBezTo>
                <a:cubicBezTo>
                  <a:pt x="3312691" y="6217691"/>
                  <a:pt x="3350348" y="6218523"/>
                  <a:pt x="3388696" y="6219637"/>
                </a:cubicBezTo>
                <a:cubicBezTo>
                  <a:pt x="3407868" y="6220053"/>
                  <a:pt x="3427320" y="6220469"/>
                  <a:pt x="3446914" y="6220885"/>
                </a:cubicBezTo>
                <a:cubicBezTo>
                  <a:pt x="3466507" y="6220469"/>
                  <a:pt x="3486235" y="6219912"/>
                  <a:pt x="3506104" y="6219496"/>
                </a:cubicBezTo>
                <a:cubicBezTo>
                  <a:pt x="3545982" y="6218383"/>
                  <a:pt x="3586417" y="6217275"/>
                  <a:pt x="3627544" y="6216161"/>
                </a:cubicBezTo>
                <a:cubicBezTo>
                  <a:pt x="3668536" y="6213102"/>
                  <a:pt x="3710219" y="6210048"/>
                  <a:pt x="3752460" y="6206989"/>
                </a:cubicBezTo>
                <a:cubicBezTo>
                  <a:pt x="3921005" y="6191141"/>
                  <a:pt x="4098576" y="6166266"/>
                  <a:pt x="4277817" y="6121512"/>
                </a:cubicBezTo>
                <a:cubicBezTo>
                  <a:pt x="4457129" y="6077662"/>
                  <a:pt x="4639150" y="6018211"/>
                  <a:pt x="4817419" y="5943037"/>
                </a:cubicBezTo>
                <a:lnTo>
                  <a:pt x="4931581" y="5889124"/>
                </a:lnTo>
                <a:lnTo>
                  <a:pt x="4931581" y="5323260"/>
                </a:lnTo>
                <a:lnTo>
                  <a:pt x="4837261" y="5378510"/>
                </a:lnTo>
                <a:cubicBezTo>
                  <a:pt x="4616685" y="5494528"/>
                  <a:pt x="4382861" y="5580057"/>
                  <a:pt x="4154431" y="5636032"/>
                </a:cubicBezTo>
                <a:cubicBezTo>
                  <a:pt x="4002010" y="5674393"/>
                  <a:pt x="3850972" y="5695100"/>
                  <a:pt x="3707441" y="5708721"/>
                </a:cubicBezTo>
                <a:cubicBezTo>
                  <a:pt x="3671449" y="5711364"/>
                  <a:pt x="3636025" y="5714001"/>
                  <a:pt x="3601005" y="5716645"/>
                </a:cubicBezTo>
                <a:cubicBezTo>
                  <a:pt x="3565992" y="5717618"/>
                  <a:pt x="3531394" y="5718450"/>
                  <a:pt x="3497488" y="5719423"/>
                </a:cubicBezTo>
                <a:cubicBezTo>
                  <a:pt x="3480538" y="5719839"/>
                  <a:pt x="3463723" y="5720255"/>
                  <a:pt x="3446914" y="5720677"/>
                </a:cubicBezTo>
                <a:cubicBezTo>
                  <a:pt x="3430239" y="5720255"/>
                  <a:pt x="3413705" y="5719839"/>
                  <a:pt x="3397312" y="5719423"/>
                </a:cubicBezTo>
                <a:cubicBezTo>
                  <a:pt x="3364520" y="5718591"/>
                  <a:pt x="3332419" y="5717893"/>
                  <a:pt x="3300881" y="5717061"/>
                </a:cubicBezTo>
                <a:cubicBezTo>
                  <a:pt x="3111910" y="5707748"/>
                  <a:pt x="2948652" y="5681901"/>
                  <a:pt x="2818871" y="5654659"/>
                </a:cubicBezTo>
                <a:cubicBezTo>
                  <a:pt x="2800392" y="5650486"/>
                  <a:pt x="2778161" y="5645480"/>
                  <a:pt x="2752314" y="5639649"/>
                </a:cubicBezTo>
                <a:cubicBezTo>
                  <a:pt x="2746341" y="5638260"/>
                  <a:pt x="2739947" y="5636865"/>
                  <a:pt x="2733559" y="5635476"/>
                </a:cubicBezTo>
                <a:cubicBezTo>
                  <a:pt x="2722305" y="5632838"/>
                  <a:pt x="2711328" y="5630195"/>
                  <a:pt x="2700766" y="5627557"/>
                </a:cubicBezTo>
                <a:cubicBezTo>
                  <a:pt x="2699793" y="5627276"/>
                  <a:pt x="2698961" y="5627001"/>
                  <a:pt x="2697988" y="5626719"/>
                </a:cubicBezTo>
                <a:cubicBezTo>
                  <a:pt x="2669504" y="5618660"/>
                  <a:pt x="2643522" y="5611568"/>
                  <a:pt x="2620177" y="5605180"/>
                </a:cubicBezTo>
                <a:cubicBezTo>
                  <a:pt x="2594887" y="5598088"/>
                  <a:pt x="2568214" y="5590164"/>
                  <a:pt x="2540005" y="5581273"/>
                </a:cubicBezTo>
                <a:cubicBezTo>
                  <a:pt x="2539032" y="5580992"/>
                  <a:pt x="2538059" y="5580575"/>
                  <a:pt x="2537086" y="5580300"/>
                </a:cubicBezTo>
                <a:cubicBezTo>
                  <a:pt x="2499851" y="5568068"/>
                  <a:pt x="2479982" y="5561398"/>
                  <a:pt x="2479982" y="5561398"/>
                </a:cubicBezTo>
                <a:cubicBezTo>
                  <a:pt x="2479285" y="5561117"/>
                  <a:pt x="2478452" y="5560982"/>
                  <a:pt x="2477755" y="5560841"/>
                </a:cubicBezTo>
                <a:cubicBezTo>
                  <a:pt x="2364655" y="5522200"/>
                  <a:pt x="2233486" y="5469667"/>
                  <a:pt x="2092874" y="5398368"/>
                </a:cubicBezTo>
                <a:cubicBezTo>
                  <a:pt x="2078837" y="5391417"/>
                  <a:pt x="2064665" y="5384331"/>
                  <a:pt x="2050352" y="5377239"/>
                </a:cubicBezTo>
                <a:cubicBezTo>
                  <a:pt x="2036462" y="5369456"/>
                  <a:pt x="2022425" y="5361672"/>
                  <a:pt x="2008112" y="5353748"/>
                </a:cubicBezTo>
                <a:cubicBezTo>
                  <a:pt x="1979768" y="5337771"/>
                  <a:pt x="1950868" y="5321507"/>
                  <a:pt x="1921410" y="5304967"/>
                </a:cubicBezTo>
                <a:cubicBezTo>
                  <a:pt x="1864582" y="5268828"/>
                  <a:pt x="1804419" y="5233527"/>
                  <a:pt x="1746477" y="5191557"/>
                </a:cubicBezTo>
                <a:cubicBezTo>
                  <a:pt x="1629069" y="5110106"/>
                  <a:pt x="1510407" y="5016430"/>
                  <a:pt x="1398415" y="4908300"/>
                </a:cubicBezTo>
                <a:cubicBezTo>
                  <a:pt x="1173598" y="4693845"/>
                  <a:pt x="967677" y="4429355"/>
                  <a:pt x="819839" y="4135396"/>
                </a:cubicBezTo>
                <a:cubicBezTo>
                  <a:pt x="670612" y="3842551"/>
                  <a:pt x="573208" y="3524831"/>
                  <a:pt x="536805" y="3220035"/>
                </a:cubicBezTo>
                <a:cubicBezTo>
                  <a:pt x="517353" y="3067983"/>
                  <a:pt x="509845" y="2919130"/>
                  <a:pt x="515407" y="2778337"/>
                </a:cubicBezTo>
                <a:cubicBezTo>
                  <a:pt x="515407" y="2744425"/>
                  <a:pt x="517353" y="2711064"/>
                  <a:pt x="519849" y="2678266"/>
                </a:cubicBezTo>
                <a:cubicBezTo>
                  <a:pt x="519849" y="2677850"/>
                  <a:pt x="519990" y="2677569"/>
                  <a:pt x="519990" y="2677153"/>
                </a:cubicBezTo>
                <a:cubicBezTo>
                  <a:pt x="519990" y="2677153"/>
                  <a:pt x="520963" y="2664505"/>
                  <a:pt x="522768" y="2640738"/>
                </a:cubicBezTo>
                <a:cubicBezTo>
                  <a:pt x="524439" y="2621004"/>
                  <a:pt x="525962" y="2601546"/>
                  <a:pt x="527351" y="2582087"/>
                </a:cubicBezTo>
                <a:cubicBezTo>
                  <a:pt x="528190" y="2573331"/>
                  <a:pt x="529297" y="2564017"/>
                  <a:pt x="530411" y="2554153"/>
                </a:cubicBezTo>
                <a:cubicBezTo>
                  <a:pt x="533746" y="2528160"/>
                  <a:pt x="537081" y="2502307"/>
                  <a:pt x="540416" y="2477011"/>
                </a:cubicBezTo>
                <a:cubicBezTo>
                  <a:pt x="541248" y="2470341"/>
                  <a:pt x="542086" y="2463812"/>
                  <a:pt x="542918" y="2457277"/>
                </a:cubicBezTo>
                <a:cubicBezTo>
                  <a:pt x="543053" y="2455888"/>
                  <a:pt x="543194" y="2454639"/>
                  <a:pt x="543475" y="2453385"/>
                </a:cubicBezTo>
                <a:cubicBezTo>
                  <a:pt x="546529" y="2433094"/>
                  <a:pt x="550004" y="2411414"/>
                  <a:pt x="554031" y="2388756"/>
                </a:cubicBezTo>
                <a:cubicBezTo>
                  <a:pt x="554312" y="2387226"/>
                  <a:pt x="554588" y="2385702"/>
                  <a:pt x="554863" y="2384313"/>
                </a:cubicBezTo>
                <a:cubicBezTo>
                  <a:pt x="559868" y="2355119"/>
                  <a:pt x="565425" y="2326770"/>
                  <a:pt x="571121" y="2298971"/>
                </a:cubicBezTo>
                <a:cubicBezTo>
                  <a:pt x="571954" y="2295079"/>
                  <a:pt x="572792" y="2291187"/>
                  <a:pt x="573624" y="2287296"/>
                </a:cubicBezTo>
                <a:cubicBezTo>
                  <a:pt x="575429" y="2278404"/>
                  <a:pt x="577375" y="2269648"/>
                  <a:pt x="579321" y="2260892"/>
                </a:cubicBezTo>
                <a:cubicBezTo>
                  <a:pt x="580429" y="2255611"/>
                  <a:pt x="581683" y="2250465"/>
                  <a:pt x="582797" y="2245044"/>
                </a:cubicBezTo>
                <a:cubicBezTo>
                  <a:pt x="584602" y="2237126"/>
                  <a:pt x="586407" y="2229342"/>
                  <a:pt x="588212" y="2221693"/>
                </a:cubicBezTo>
                <a:cubicBezTo>
                  <a:pt x="589326" y="2216694"/>
                  <a:pt x="590574" y="2211689"/>
                  <a:pt x="591828" y="2206548"/>
                </a:cubicBezTo>
                <a:cubicBezTo>
                  <a:pt x="594050" y="2197236"/>
                  <a:pt x="596412" y="2187922"/>
                  <a:pt x="598633" y="2178750"/>
                </a:cubicBezTo>
                <a:cubicBezTo>
                  <a:pt x="599471" y="2175690"/>
                  <a:pt x="600163" y="2172631"/>
                  <a:pt x="600995" y="2169436"/>
                </a:cubicBezTo>
                <a:cubicBezTo>
                  <a:pt x="637814" y="2025168"/>
                  <a:pt x="680611" y="1905081"/>
                  <a:pt x="717711" y="1814189"/>
                </a:cubicBezTo>
                <a:cubicBezTo>
                  <a:pt x="718409" y="1812243"/>
                  <a:pt x="719241" y="1810438"/>
                  <a:pt x="719933" y="1808492"/>
                </a:cubicBezTo>
                <a:cubicBezTo>
                  <a:pt x="734245" y="1774023"/>
                  <a:pt x="749114" y="1738998"/>
                  <a:pt x="765092" y="1703556"/>
                </a:cubicBezTo>
                <a:cubicBezTo>
                  <a:pt x="772459" y="1687714"/>
                  <a:pt x="779129" y="1673671"/>
                  <a:pt x="784544" y="1661580"/>
                </a:cubicBezTo>
                <a:cubicBezTo>
                  <a:pt x="786631" y="1657272"/>
                  <a:pt x="788436" y="1653105"/>
                  <a:pt x="790241" y="1649213"/>
                </a:cubicBezTo>
                <a:cubicBezTo>
                  <a:pt x="810948" y="1605847"/>
                  <a:pt x="833038" y="1562206"/>
                  <a:pt x="857356" y="1518284"/>
                </a:cubicBezTo>
                <a:cubicBezTo>
                  <a:pt x="925994" y="1394728"/>
                  <a:pt x="1006858" y="1268669"/>
                  <a:pt x="1101068" y="1145664"/>
                </a:cubicBezTo>
                <a:cubicBezTo>
                  <a:pt x="1290455" y="900633"/>
                  <a:pt x="1535275" y="670189"/>
                  <a:pt x="1814007" y="487425"/>
                </a:cubicBezTo>
                <a:cubicBezTo>
                  <a:pt x="2092874" y="304521"/>
                  <a:pt x="2404809" y="173175"/>
                  <a:pt x="2708825" y="95482"/>
                </a:cubicBezTo>
                <a:cubicBezTo>
                  <a:pt x="2861387" y="57960"/>
                  <a:pt x="3011593" y="33636"/>
                  <a:pt x="3155123" y="18761"/>
                </a:cubicBezTo>
                <a:cubicBezTo>
                  <a:pt x="3227103" y="13762"/>
                  <a:pt x="3296989" y="6811"/>
                  <a:pt x="3365071" y="6811"/>
                </a:cubicBezTo>
                <a:cubicBezTo>
                  <a:pt x="3392582" y="6529"/>
                  <a:pt x="3419818" y="5005"/>
                  <a:pt x="3446638" y="5005"/>
                </a:cubicBezTo>
                <a:close/>
              </a:path>
            </a:pathLst>
          </a:custGeom>
          <a:solidFill>
            <a:srgbClr val="F1F2F2"/>
          </a:solidFill>
          <a:ln w="2370" cap="flat">
            <a:no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3E73CA81-9E8C-3D41-A539-D354B8A0B8A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17">
            <a:extLst>
              <a:ext uri="{FF2B5EF4-FFF2-40B4-BE49-F238E27FC236}">
                <a16:creationId xmlns:a16="http://schemas.microsoft.com/office/drawing/2014/main" id="{F6E40649-9607-8F48-8B1F-73B62000B89A}"/>
              </a:ext>
            </a:extLst>
          </p:cNvPr>
          <p:cNvSpPr>
            <a:spLocks noGrp="1"/>
          </p:cNvSpPr>
          <p:nvPr>
            <p:ph type="body" sz="quarter" idx="18" hasCustomPrompt="1"/>
          </p:nvPr>
        </p:nvSpPr>
        <p:spPr>
          <a:xfrm>
            <a:off x="5291744" y="611725"/>
            <a:ext cx="5597930" cy="5775219"/>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Text Placeholder 23">
            <a:extLst>
              <a:ext uri="{FF2B5EF4-FFF2-40B4-BE49-F238E27FC236}">
                <a16:creationId xmlns:a16="http://schemas.microsoft.com/office/drawing/2014/main" id="{3B02B759-DDAA-E343-86AF-536FCE0D18B0}"/>
              </a:ext>
            </a:extLst>
          </p:cNvPr>
          <p:cNvSpPr>
            <a:spLocks noGrp="1"/>
          </p:cNvSpPr>
          <p:nvPr>
            <p:ph type="body" sz="quarter" idx="16" hasCustomPrompt="1"/>
          </p:nvPr>
        </p:nvSpPr>
        <p:spPr>
          <a:xfrm>
            <a:off x="774354" y="608292"/>
            <a:ext cx="4163428" cy="5778781"/>
          </a:xfrm>
        </p:spPr>
        <p:txBody>
          <a:bodyPr>
            <a:normAutofit/>
          </a:bodyPr>
          <a:lstStyle>
            <a:lvl1pPr marL="0" indent="0" algn="l">
              <a:buNone/>
              <a:defRPr sz="3600" b="1" i="0">
                <a:solidFill>
                  <a:srgbClr val="84BA41"/>
                </a:solidFill>
                <a:latin typeface="+mn-lt"/>
              </a:defRPr>
            </a:lvl1pPr>
          </a:lstStyle>
          <a:p>
            <a:pPr lvl="0"/>
            <a:r>
              <a:rPr lang="en-US"/>
              <a:t>Heading</a:t>
            </a:r>
          </a:p>
        </p:txBody>
      </p:sp>
      <p:grpSp>
        <p:nvGrpSpPr>
          <p:cNvPr id="26" name="Group 25">
            <a:extLst>
              <a:ext uri="{FF2B5EF4-FFF2-40B4-BE49-F238E27FC236}">
                <a16:creationId xmlns:a16="http://schemas.microsoft.com/office/drawing/2014/main" id="{ACE97815-52E1-7440-84FA-810C453C4DCB}"/>
              </a:ext>
            </a:extLst>
          </p:cNvPr>
          <p:cNvGrpSpPr/>
          <p:nvPr userDrawn="1"/>
        </p:nvGrpSpPr>
        <p:grpSpPr>
          <a:xfrm>
            <a:off x="11713600" y="2218041"/>
            <a:ext cx="474200" cy="4867482"/>
            <a:chOff x="1009808" y="-71087"/>
            <a:chExt cx="474200" cy="4867482"/>
          </a:xfrm>
        </p:grpSpPr>
        <p:sp>
          <p:nvSpPr>
            <p:cNvPr id="27" name="Graphic 4">
              <a:extLst>
                <a:ext uri="{FF2B5EF4-FFF2-40B4-BE49-F238E27FC236}">
                  <a16:creationId xmlns:a16="http://schemas.microsoft.com/office/drawing/2014/main" id="{60D6F5C6-7481-2341-96D6-969B4FE0B77A}"/>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8" name="Text Box 5">
              <a:extLst>
                <a:ext uri="{FF2B5EF4-FFF2-40B4-BE49-F238E27FC236}">
                  <a16:creationId xmlns:a16="http://schemas.microsoft.com/office/drawing/2014/main" id="{4AE3FFDF-1554-0546-8133-FF8CA980CDD2}"/>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07861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693B33-402D-2141-B743-DF6974306307}"/>
              </a:ext>
            </a:extLst>
          </p:cNvPr>
          <p:cNvSpPr>
            <a:spLocks/>
          </p:cNvSpPr>
          <p:nvPr userDrawn="1"/>
        </p:nvSpPr>
        <p:spPr>
          <a:xfrm>
            <a:off x="353961" y="329381"/>
            <a:ext cx="11453646" cy="1341921"/>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a:extLst>
              <a:ext uri="{FF2B5EF4-FFF2-40B4-BE49-F238E27FC236}">
                <a16:creationId xmlns:a16="http://schemas.microsoft.com/office/drawing/2014/main" id="{25321615-55EE-7F47-A3E6-B3AC0DE2F661}"/>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 Placeholder 17">
            <a:extLst>
              <a:ext uri="{FF2B5EF4-FFF2-40B4-BE49-F238E27FC236}">
                <a16:creationId xmlns:a16="http://schemas.microsoft.com/office/drawing/2014/main" id="{86D2150B-80CB-5441-868B-D502A91F6CCA}"/>
              </a:ext>
            </a:extLst>
          </p:cNvPr>
          <p:cNvSpPr>
            <a:spLocks noGrp="1"/>
          </p:cNvSpPr>
          <p:nvPr>
            <p:ph type="body" sz="quarter" idx="18" hasCustomPrompt="1"/>
          </p:nvPr>
        </p:nvSpPr>
        <p:spPr>
          <a:xfrm>
            <a:off x="567560" y="2680138"/>
            <a:ext cx="11041782" cy="3294990"/>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B316D977-9858-BE4E-96EF-05B8D6436BA4}"/>
              </a:ext>
            </a:extLst>
          </p:cNvPr>
          <p:cNvSpPr>
            <a:spLocks noGrp="1"/>
          </p:cNvSpPr>
          <p:nvPr>
            <p:ph type="body" sz="quarter" idx="16" hasCustomPrompt="1"/>
          </p:nvPr>
        </p:nvSpPr>
        <p:spPr>
          <a:xfrm>
            <a:off x="568718" y="661585"/>
            <a:ext cx="10979962" cy="1182981"/>
          </a:xfrm>
        </p:spPr>
        <p:txBody>
          <a:bodyPr>
            <a:normAutofit/>
          </a:bodyPr>
          <a:lstStyle>
            <a:lvl1pPr marL="0" indent="0" algn="l">
              <a:buNone/>
              <a:defRPr sz="3600" b="1" i="0">
                <a:solidFill>
                  <a:schemeClr val="bg1"/>
                </a:solidFill>
                <a:latin typeface="+mn-lt"/>
              </a:defRPr>
            </a:lvl1pPr>
          </a:lstStyle>
          <a:p>
            <a:pPr lvl="0"/>
            <a:r>
              <a:rPr lang="en-US"/>
              <a:t>Heading</a:t>
            </a:r>
          </a:p>
        </p:txBody>
      </p:sp>
      <p:sp>
        <p:nvSpPr>
          <p:cNvPr id="20" name="Text Box 5">
            <a:extLst>
              <a:ext uri="{FF2B5EF4-FFF2-40B4-BE49-F238E27FC236}">
                <a16:creationId xmlns:a16="http://schemas.microsoft.com/office/drawing/2014/main" id="{5DE207C9-2483-6644-B181-6C79E5AE0BD7}"/>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20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quote slide">
    <p:spTree>
      <p:nvGrpSpPr>
        <p:cNvPr id="1" name=""/>
        <p:cNvGrpSpPr/>
        <p:nvPr/>
      </p:nvGrpSpPr>
      <p:grpSpPr>
        <a:xfrm>
          <a:off x="0" y="0"/>
          <a:ext cx="0" cy="0"/>
          <a:chOff x="0" y="0"/>
          <a:chExt cx="0" cy="0"/>
        </a:xfrm>
      </p:grpSpPr>
      <p:sp>
        <p:nvSpPr>
          <p:cNvPr id="15" name="Graphic 4">
            <a:extLst>
              <a:ext uri="{FF2B5EF4-FFF2-40B4-BE49-F238E27FC236}">
                <a16:creationId xmlns:a16="http://schemas.microsoft.com/office/drawing/2014/main" id="{8A9F53ED-30E8-5740-B6D2-5F5096591C92}"/>
              </a:ext>
            </a:extLst>
          </p:cNvPr>
          <p:cNvSpPr/>
          <p:nvPr userDrawn="1"/>
        </p:nvSpPr>
        <p:spPr>
          <a:xfrm flipH="1">
            <a:off x="0" y="0"/>
            <a:ext cx="6257396"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solidFill>
          <a:ln w="2370" cap="flat">
            <a:noFill/>
            <a:prstDash val="solid"/>
            <a:miter/>
          </a:ln>
        </p:spPr>
        <p:txBody>
          <a:bodyPr rtlCol="0" anchor="ctr"/>
          <a:lstStyle/>
          <a:p>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2161309" y="775855"/>
            <a:ext cx="9646298" cy="3540688"/>
          </a:xfrm>
        </p:spPr>
        <p:txBody>
          <a:bodyPr anchor="ctr">
            <a:normAutofit/>
          </a:bodyPr>
          <a:lstStyle>
            <a:lvl1pPr marL="12700" indent="-12700">
              <a:buNone/>
              <a:tabLst/>
              <a:defRPr sz="36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text here…</a:t>
            </a:r>
            <a:endParaRPr lang="en-US"/>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Rectangle 9">
            <a:extLst>
              <a:ext uri="{FF2B5EF4-FFF2-40B4-BE49-F238E27FC236}">
                <a16:creationId xmlns:a16="http://schemas.microsoft.com/office/drawing/2014/main" id="{48E36943-5030-0147-B12D-0979C6729396}"/>
              </a:ext>
            </a:extLst>
          </p:cNvPr>
          <p:cNvSpPr/>
          <p:nvPr userDrawn="1"/>
        </p:nvSpPr>
        <p:spPr>
          <a:xfrm>
            <a:off x="-1" y="0"/>
            <a:ext cx="1355393" cy="6857999"/>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3F1E486B-C209-7B46-AE9F-FF5D471B57E7}"/>
              </a:ext>
            </a:extLst>
          </p:cNvPr>
          <p:cNvGrpSpPr/>
          <p:nvPr userDrawn="1"/>
        </p:nvGrpSpPr>
        <p:grpSpPr>
          <a:xfrm>
            <a:off x="1118293" y="0"/>
            <a:ext cx="474200" cy="4867482"/>
            <a:chOff x="1009808" y="-71087"/>
            <a:chExt cx="474200" cy="4867482"/>
          </a:xfrm>
        </p:grpSpPr>
        <p:sp>
          <p:nvSpPr>
            <p:cNvPr id="12" name="Graphic 4">
              <a:extLst>
                <a:ext uri="{FF2B5EF4-FFF2-40B4-BE49-F238E27FC236}">
                  <a16:creationId xmlns:a16="http://schemas.microsoft.com/office/drawing/2014/main" id="{A5BFAD9C-D161-D046-A7AE-1025251FD766}"/>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4" name="Text Box 5">
              <a:extLst>
                <a:ext uri="{FF2B5EF4-FFF2-40B4-BE49-F238E27FC236}">
                  <a16:creationId xmlns:a16="http://schemas.microsoft.com/office/drawing/2014/main" id="{6151A5DA-353C-1741-8F09-88AC919A6C5B}"/>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0748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56BE81-5250-E543-8A71-D732E60FD44A}"/>
              </a:ext>
            </a:extLst>
          </p:cNvPr>
          <p:cNvSpPr>
            <a:spLocks/>
          </p:cNvSpPr>
          <p:nvPr userDrawn="1"/>
        </p:nvSpPr>
        <p:spPr>
          <a:xfrm>
            <a:off x="353961" y="329380"/>
            <a:ext cx="11453646" cy="2531801"/>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Text Placeholder 17">
            <a:extLst>
              <a:ext uri="{FF2B5EF4-FFF2-40B4-BE49-F238E27FC236}">
                <a16:creationId xmlns:a16="http://schemas.microsoft.com/office/drawing/2014/main" id="{668A9CD7-8603-3F46-B793-27E188D60526}"/>
              </a:ext>
            </a:extLst>
          </p:cNvPr>
          <p:cNvSpPr>
            <a:spLocks noGrp="1"/>
          </p:cNvSpPr>
          <p:nvPr>
            <p:ph type="body" sz="quarter" idx="18" hasCustomPrompt="1"/>
          </p:nvPr>
        </p:nvSpPr>
        <p:spPr>
          <a:xfrm>
            <a:off x="712706" y="3569315"/>
            <a:ext cx="6292778" cy="227103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B842FAF1-DCA7-B94C-9621-5BFF9BF14449}"/>
              </a:ext>
            </a:extLst>
          </p:cNvPr>
          <p:cNvSpPr>
            <a:spLocks noGrp="1"/>
          </p:cNvSpPr>
          <p:nvPr>
            <p:ph type="body" sz="quarter" idx="16" hasCustomPrompt="1"/>
          </p:nvPr>
        </p:nvSpPr>
        <p:spPr>
          <a:xfrm>
            <a:off x="712183" y="907301"/>
            <a:ext cx="6293301" cy="1688415"/>
          </a:xfrm>
        </p:spPr>
        <p:txBody>
          <a:bodyPr>
            <a:normAutofit/>
          </a:bodyPr>
          <a:lstStyle>
            <a:lvl1pPr marL="0" indent="0" algn="l">
              <a:buNone/>
              <a:defRPr sz="3600" b="0" i="0">
                <a:solidFill>
                  <a:schemeClr val="bg1"/>
                </a:solidFill>
                <a:latin typeface="+mn-lt"/>
              </a:defRPr>
            </a:lvl1pPr>
          </a:lstStyle>
          <a:p>
            <a:pPr lvl="0"/>
            <a:r>
              <a:rPr lang="en-US"/>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26729" y="1308991"/>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35029" y="1481931"/>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Box 5">
            <a:extLst>
              <a:ext uri="{FF2B5EF4-FFF2-40B4-BE49-F238E27FC236}">
                <a16:creationId xmlns:a16="http://schemas.microsoft.com/office/drawing/2014/main" id="{3D743185-87F3-8D4F-9A8A-683018D936D8}"/>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98B3AA-F197-3540-8E83-6550CC21E490}"/>
              </a:ext>
            </a:extLst>
          </p:cNvPr>
          <p:cNvSpPr>
            <a:spLocks/>
          </p:cNvSpPr>
          <p:nvPr userDrawn="1"/>
        </p:nvSpPr>
        <p:spPr>
          <a:xfrm>
            <a:off x="353961" y="329380"/>
            <a:ext cx="11453646" cy="2531801"/>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a:extLst>
              <a:ext uri="{FF2B5EF4-FFF2-40B4-BE49-F238E27FC236}">
                <a16:creationId xmlns:a16="http://schemas.microsoft.com/office/drawing/2014/main" id="{4EBB6A3E-405E-6C40-9213-3778C0CC379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938" y="348108"/>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29079" y="1276454"/>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12706" y="3569315"/>
            <a:ext cx="6292778" cy="227103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12183" y="907301"/>
            <a:ext cx="6293301" cy="1688415"/>
          </a:xfrm>
        </p:spPr>
        <p:txBody>
          <a:bodyPr>
            <a:normAutofit/>
          </a:bodyPr>
          <a:lstStyle>
            <a:lvl1pPr marL="0" indent="0" algn="l">
              <a:buNone/>
              <a:defRPr sz="3600" b="0" i="0">
                <a:solidFill>
                  <a:schemeClr val="bg1"/>
                </a:solidFill>
                <a:latin typeface="+mn-lt"/>
              </a:defRPr>
            </a:lvl1pPr>
          </a:lstStyle>
          <a:p>
            <a:pPr lvl="0"/>
            <a:r>
              <a:rPr lang="en-US"/>
              <a:t>Phone Preview</a:t>
            </a:r>
          </a:p>
        </p:txBody>
      </p:sp>
      <p:sp>
        <p:nvSpPr>
          <p:cNvPr id="20" name="Text Box 5">
            <a:extLst>
              <a:ext uri="{FF2B5EF4-FFF2-40B4-BE49-F238E27FC236}">
                <a16:creationId xmlns:a16="http://schemas.microsoft.com/office/drawing/2014/main" id="{58950C1E-80BE-9F44-A610-D16612E6E443}"/>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Slide ">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9CE78E-879F-E141-8DDB-5C4694D3F5F6}"/>
              </a:ext>
            </a:extLst>
          </p:cNvPr>
          <p:cNvSpPr>
            <a:spLocks/>
          </p:cNvSpPr>
          <p:nvPr userDrawn="1"/>
        </p:nvSpPr>
        <p:spPr>
          <a:xfrm flipH="1">
            <a:off x="5099761" y="0"/>
            <a:ext cx="6429235"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Graphic 4">
            <a:extLst>
              <a:ext uri="{FF2B5EF4-FFF2-40B4-BE49-F238E27FC236}">
                <a16:creationId xmlns:a16="http://schemas.microsoft.com/office/drawing/2014/main" id="{6E746D53-FE31-1E4C-89A4-409070EF164F}"/>
              </a:ext>
            </a:extLst>
          </p:cNvPr>
          <p:cNvSpPr/>
          <p:nvPr userDrawn="1"/>
        </p:nvSpPr>
        <p:spPr>
          <a:xfrm>
            <a:off x="4719639" y="703717"/>
            <a:ext cx="904163" cy="85715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009259" y="2066544"/>
            <a:ext cx="4896426" cy="430654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5980954" y="703717"/>
            <a:ext cx="4921574" cy="857158"/>
          </a:xfrm>
          <a:noFill/>
        </p:spPr>
        <p:txBody>
          <a:bodyPr anchor="ctr">
            <a:normAutofit/>
          </a:bodyPr>
          <a:lstStyle>
            <a:lvl1pPr marL="0" indent="0" algn="l">
              <a:buNone/>
              <a:defRPr sz="3600" i="0">
                <a:solidFill>
                  <a:schemeClr val="bg1"/>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663004" y="703718"/>
            <a:ext cx="3975991" cy="5669374"/>
          </a:xfrm>
          <a:noFill/>
        </p:spPr>
        <p:txBody>
          <a:bodyPr anchor="t">
            <a:normAutofit/>
          </a:bodyPr>
          <a:lstStyle>
            <a:lvl1pPr marL="0" indent="0" algn="l">
              <a:buNone/>
              <a:defRPr sz="3600" i="0">
                <a:solidFill>
                  <a:srgbClr val="0B582E"/>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63877" y="708094"/>
            <a:ext cx="859926" cy="857158"/>
          </a:xfrm>
          <a:noFill/>
        </p:spPr>
        <p:txBody>
          <a:bodyPr anchor="ctr">
            <a:normAutofit/>
          </a:bodyPr>
          <a:lstStyle>
            <a:lvl1pPr marL="0" indent="0" algn="ctr">
              <a:buNone/>
              <a:defRPr sz="4800" b="0" i="0">
                <a:solidFill>
                  <a:schemeClr val="bg1"/>
                </a:solidFill>
                <a:latin typeface="+mn-lt"/>
              </a:defRPr>
            </a:lvl1pPr>
          </a:lstStyle>
          <a:p>
            <a:pPr lvl="0"/>
            <a:r>
              <a:rPr lang="en-US"/>
              <a:t>01</a:t>
            </a:r>
          </a:p>
        </p:txBody>
      </p:sp>
      <p:grpSp>
        <p:nvGrpSpPr>
          <p:cNvPr id="21" name="Group 20">
            <a:extLst>
              <a:ext uri="{FF2B5EF4-FFF2-40B4-BE49-F238E27FC236}">
                <a16:creationId xmlns:a16="http://schemas.microsoft.com/office/drawing/2014/main" id="{8442BBBB-AD96-404B-8B93-553D05305212}"/>
              </a:ext>
            </a:extLst>
          </p:cNvPr>
          <p:cNvGrpSpPr/>
          <p:nvPr userDrawn="1"/>
        </p:nvGrpSpPr>
        <p:grpSpPr>
          <a:xfrm>
            <a:off x="11366451" y="2507673"/>
            <a:ext cx="474200" cy="3865418"/>
            <a:chOff x="1009808" y="380038"/>
            <a:chExt cx="474200" cy="3865418"/>
          </a:xfrm>
        </p:grpSpPr>
        <p:sp>
          <p:nvSpPr>
            <p:cNvPr id="22" name="Graphic 4">
              <a:extLst>
                <a:ext uri="{FF2B5EF4-FFF2-40B4-BE49-F238E27FC236}">
                  <a16:creationId xmlns:a16="http://schemas.microsoft.com/office/drawing/2014/main" id="{FE8C1BEA-CCCE-8341-8FE3-8E09C434F3F8}"/>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116570B1-D7B5-EC4A-8957-8BBE9FA5F60C}"/>
                </a:ext>
              </a:extLst>
            </p:cNvPr>
            <p:cNvSpPr txBox="1"/>
            <p:nvPr userDrawn="1"/>
          </p:nvSpPr>
          <p:spPr>
            <a:xfrm rot="16200000">
              <a:off x="-540329" y="2110848"/>
              <a:ext cx="3574474"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47335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400" b="0" i="0" spc="30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400" b="0" i="0" spc="30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6" name="Text Box 5">
            <a:extLst>
              <a:ext uri="{FF2B5EF4-FFF2-40B4-BE49-F238E27FC236}">
                <a16:creationId xmlns:a16="http://schemas.microsoft.com/office/drawing/2014/main" id="{4F629182-DD26-2841-BFC9-F943A4628F22}"/>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l">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20646" y="508046"/>
            <a:ext cx="4558911"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SUSTAINABLE FUTURES FOR ENTERPRISE CENTRES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aseline="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200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8"/>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972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noAutofit/>
          </a:bodyPr>
          <a:lstStyle>
            <a:lvl1pPr algn="ctr">
              <a:buNone/>
              <a:defRPr sz="2400" b="0" i="0" spc="30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noAutofit/>
          </a:bodyPr>
          <a:lstStyle>
            <a:lvl1pPr algn="ctr">
              <a:buNone/>
              <a:defRPr sz="2400" b="0" i="0" spc="300">
                <a:solidFill>
                  <a:srgbClr val="29723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noAutofit/>
          </a:bodyPr>
          <a:lstStyle>
            <a:lvl1pPr algn="ctr">
              <a:buNone/>
              <a:defRPr sz="24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4" name="Text Box 5">
            <a:extLst>
              <a:ext uri="{FF2B5EF4-FFF2-40B4-BE49-F238E27FC236}">
                <a16:creationId xmlns:a16="http://schemas.microsoft.com/office/drawing/2014/main" id="{28FFE124-56EA-F545-828D-C131A361D6EF}"/>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ct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567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1" y="2812472"/>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noAutofit/>
          </a:bodyPr>
          <a:lstStyle>
            <a:lvl1pPr algn="ctr">
              <a:buNone/>
              <a:defRPr sz="2400" b="0" i="0" spc="30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noAutofit/>
          </a:bodyPr>
          <a:lstStyle>
            <a:lvl1pPr algn="ctr">
              <a:buNone/>
              <a:defRPr sz="2400" b="0" i="0" spc="30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3" name="Text Box 5">
            <a:extLst>
              <a:ext uri="{FF2B5EF4-FFF2-40B4-BE49-F238E27FC236}">
                <a16:creationId xmlns:a16="http://schemas.microsoft.com/office/drawing/2014/main" id="{EC934E4F-F833-5E4C-96BD-D901B2F4C889}"/>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433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57289" y="3807088"/>
            <a:ext cx="5137516" cy="2320581"/>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5137516"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44344" y="3807088"/>
            <a:ext cx="5364829" cy="2320581"/>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0" y="2505507"/>
            <a:ext cx="5364829"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9" name="Text Box 5">
            <a:extLst>
              <a:ext uri="{FF2B5EF4-FFF2-40B4-BE49-F238E27FC236}">
                <a16:creationId xmlns:a16="http://schemas.microsoft.com/office/drawing/2014/main" id="{31DFF6F0-6E2D-E541-820A-2A1DEA1D6EE9}"/>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72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908372"/>
            <a:ext cx="12165015" cy="4019461"/>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97026"/>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65673"/>
            <a:ext cx="3049353" cy="582221"/>
          </a:xfrm>
        </p:spPr>
        <p:txBody>
          <a:bodyPr>
            <a:noAutofit/>
          </a:bodyPr>
          <a:lstStyle>
            <a:lvl1pPr marL="0" indent="0" algn="ctr">
              <a:buNone/>
              <a:defRPr sz="44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727302"/>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3000122"/>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68769"/>
            <a:ext cx="3049353" cy="582221"/>
          </a:xfrm>
        </p:spPr>
        <p:txBody>
          <a:bodyPr>
            <a:normAutofit/>
          </a:bodyPr>
          <a:lstStyle>
            <a:lvl1pPr marL="0" indent="0" algn="ctr">
              <a:buNone/>
              <a:defRPr sz="44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730398"/>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83711"/>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52358"/>
            <a:ext cx="3049353" cy="582221"/>
          </a:xfrm>
        </p:spPr>
        <p:txBody>
          <a:bodyPr>
            <a:noAutofit/>
          </a:bodyPr>
          <a:lstStyle>
            <a:lvl1pPr marL="0" indent="0" algn="ctr">
              <a:buNone/>
              <a:defRPr sz="44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713987"/>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86807"/>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55454"/>
            <a:ext cx="3049353" cy="582221"/>
          </a:xfrm>
        </p:spPr>
        <p:txBody>
          <a:bodyPr>
            <a:normAutofit/>
          </a:bodyPr>
          <a:lstStyle>
            <a:lvl1pPr marL="0" indent="0" algn="ctr">
              <a:buNone/>
              <a:defRPr sz="44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717083"/>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1849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Text Box 5">
            <a:extLst>
              <a:ext uri="{FF2B5EF4-FFF2-40B4-BE49-F238E27FC236}">
                <a16:creationId xmlns:a16="http://schemas.microsoft.com/office/drawing/2014/main" id="{AB78E801-7E8F-B24F-A3BA-F5B97FEF63E1}"/>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06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8"/>
            <a:ext cx="2061046" cy="1626027"/>
          </a:xfrm>
        </p:spPr>
        <p:txBody>
          <a:bodyPr/>
          <a:lstStyle>
            <a:lvl1pPr algn="ctr">
              <a:buNone/>
              <a:defRPr sz="2000" b="0" i="0" spc="0">
                <a:solidFill>
                  <a:srgbClr val="84BA41"/>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33338"/>
            <a:ext cx="2061046" cy="1626027"/>
          </a:xfrm>
        </p:spPr>
        <p:txBody>
          <a:bodyPr/>
          <a:lstStyle>
            <a:lvl1pPr algn="ctr">
              <a:buNone/>
              <a:defRPr sz="2000" b="0" i="0" spc="0">
                <a:solidFill>
                  <a:srgbClr val="63A04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33338"/>
            <a:ext cx="2061046" cy="1626027"/>
          </a:xfrm>
        </p:spPr>
        <p:txBody>
          <a:bodyPr/>
          <a:lstStyle>
            <a:lvl1pPr algn="ctr">
              <a:buNone/>
              <a:defRPr sz="2000" b="0" i="0" spc="0">
                <a:solidFill>
                  <a:srgbClr val="46894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5" name="Text Box 5">
            <a:extLst>
              <a:ext uri="{FF2B5EF4-FFF2-40B4-BE49-F238E27FC236}">
                <a16:creationId xmlns:a16="http://schemas.microsoft.com/office/drawing/2014/main" id="{3C70FF59-F4A4-D244-BC68-C058B0F980A2}"/>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254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0B582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64934"/>
            <a:ext cx="2061046" cy="1594432"/>
          </a:xfrm>
        </p:spPr>
        <p:txBody>
          <a:bodyPr/>
          <a:lstStyle>
            <a:lvl1pPr algn="ctr">
              <a:buNone/>
              <a:defRPr sz="2000" b="1"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64934"/>
            <a:ext cx="2061046" cy="1594432"/>
          </a:xfrm>
        </p:spPr>
        <p:txBody>
          <a:bodyPr/>
          <a:lstStyle>
            <a:lvl1pPr algn="ctr">
              <a:buNone/>
              <a:defRPr sz="2000" b="1"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64934"/>
            <a:ext cx="2061046" cy="1594432"/>
          </a:xfrm>
        </p:spPr>
        <p:txBody>
          <a:bodyPr/>
          <a:lstStyle>
            <a:lvl1pPr algn="ctr">
              <a:buNone/>
              <a:defRPr sz="2000" b="1"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4"/>
            <a:ext cx="2061046" cy="1594432"/>
          </a:xfrm>
        </p:spPr>
        <p:txBody>
          <a:bodyPr/>
          <a:lstStyle>
            <a:lvl1pPr algn="ctr">
              <a:buNone/>
              <a:defRPr sz="2000" b="1" i="0" spc="0">
                <a:solidFill>
                  <a:srgbClr val="29723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59"/>
            <a:ext cx="2061046" cy="1594432"/>
          </a:xfrm>
        </p:spPr>
        <p:txBody>
          <a:bodyPr/>
          <a:lstStyle>
            <a:lvl1pPr algn="ctr">
              <a:buNone/>
              <a:defRPr sz="2000" b="1" i="0" spc="0">
                <a:solidFill>
                  <a:srgbClr val="0B582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0B582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9" name="Text Box 5">
            <a:extLst>
              <a:ext uri="{FF2B5EF4-FFF2-40B4-BE49-F238E27FC236}">
                <a16:creationId xmlns:a16="http://schemas.microsoft.com/office/drawing/2014/main" id="{B72C2AFA-B28B-5F43-B4EF-4C5EE0395061}"/>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680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4" name="Text Box 5">
            <a:extLst>
              <a:ext uri="{FF2B5EF4-FFF2-40B4-BE49-F238E27FC236}">
                <a16:creationId xmlns:a16="http://schemas.microsoft.com/office/drawing/2014/main" id="{342A636E-D8BC-7B44-95E6-341285E767FD}"/>
              </a:ext>
            </a:extLst>
          </p:cNvPr>
          <p:cNvSpPr txBox="1"/>
          <p:nvPr userDrawn="1"/>
        </p:nvSpPr>
        <p:spPr>
          <a:xfrm>
            <a:off x="170594" y="6382405"/>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
        <p:nvSpPr>
          <p:cNvPr id="3" name="Freeform 177">
            <a:extLst>
              <a:ext uri="{FF2B5EF4-FFF2-40B4-BE49-F238E27FC236}">
                <a16:creationId xmlns:a16="http://schemas.microsoft.com/office/drawing/2014/main" id="{E14927C1-268F-8A99-AA4C-CE433BFDB43D}"/>
              </a:ext>
            </a:extLst>
          </p:cNvPr>
          <p:cNvSpPr>
            <a:spLocks noChangeArrowheads="1"/>
          </p:cNvSpPr>
          <p:nvPr userDrawn="1"/>
        </p:nvSpPr>
        <p:spPr bwMode="auto">
          <a:xfrm>
            <a:off x="9613098" y="2850081"/>
            <a:ext cx="1433316" cy="1814995"/>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68940"/>
          </a:solidFill>
          <a:ln w="9525" cap="flat">
            <a:noFill/>
            <a:bevel/>
            <a:headEnd/>
            <a:tailEnd/>
          </a:ln>
          <a:effectLst/>
        </p:spPr>
        <p:txBody>
          <a:bodyPr wrap="none" anchor="ctr"/>
          <a:lstStyle/>
          <a:p>
            <a:endParaRPr lang="en-US"/>
          </a:p>
        </p:txBody>
      </p:sp>
      <p:sp>
        <p:nvSpPr>
          <p:cNvPr id="4" name="Freeform 175">
            <a:extLst>
              <a:ext uri="{FF2B5EF4-FFF2-40B4-BE49-F238E27FC236}">
                <a16:creationId xmlns:a16="http://schemas.microsoft.com/office/drawing/2014/main" id="{6BEDC587-8445-C2BF-B13E-54CABFEE8CE4}"/>
              </a:ext>
            </a:extLst>
          </p:cNvPr>
          <p:cNvSpPr>
            <a:spLocks noChangeArrowheads="1"/>
          </p:cNvSpPr>
          <p:nvPr userDrawn="1"/>
        </p:nvSpPr>
        <p:spPr bwMode="auto">
          <a:xfrm>
            <a:off x="2782947" y="2817699"/>
            <a:ext cx="1435160" cy="1814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4BA41"/>
          </a:solidFill>
          <a:ln w="9525" cap="flat">
            <a:noFill/>
            <a:bevel/>
            <a:headEnd/>
            <a:tailEnd/>
          </a:ln>
          <a:effectLst/>
        </p:spPr>
        <p:txBody>
          <a:bodyPr wrap="none" anchor="ctr"/>
          <a:lstStyle/>
          <a:p>
            <a:endParaRPr lang="en-US"/>
          </a:p>
        </p:txBody>
      </p:sp>
      <p:sp>
        <p:nvSpPr>
          <p:cNvPr id="5" name="Freeform 176">
            <a:extLst>
              <a:ext uri="{FF2B5EF4-FFF2-40B4-BE49-F238E27FC236}">
                <a16:creationId xmlns:a16="http://schemas.microsoft.com/office/drawing/2014/main" id="{378CCF52-A738-6671-06D0-8C5591C21738}"/>
              </a:ext>
            </a:extLst>
          </p:cNvPr>
          <p:cNvSpPr>
            <a:spLocks noChangeArrowheads="1"/>
          </p:cNvSpPr>
          <p:nvPr userDrawn="1"/>
        </p:nvSpPr>
        <p:spPr bwMode="auto">
          <a:xfrm>
            <a:off x="4518737" y="2843979"/>
            <a:ext cx="1431471" cy="1814995"/>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63A043"/>
          </a:solidFill>
          <a:ln w="9525" cap="flat">
            <a:noFill/>
            <a:bevel/>
            <a:headEnd/>
            <a:tailEnd/>
          </a:ln>
          <a:effectLst/>
        </p:spPr>
        <p:txBody>
          <a:bodyPr wrap="none" anchor="ctr"/>
          <a:lstStyle/>
          <a:p>
            <a:endParaRPr lang="en-US"/>
          </a:p>
        </p:txBody>
      </p:sp>
      <p:sp>
        <p:nvSpPr>
          <p:cNvPr id="6" name="Freeform 177">
            <a:extLst>
              <a:ext uri="{FF2B5EF4-FFF2-40B4-BE49-F238E27FC236}">
                <a16:creationId xmlns:a16="http://schemas.microsoft.com/office/drawing/2014/main" id="{552ADE85-00EE-05D5-8689-33FF7315F7C3}"/>
              </a:ext>
            </a:extLst>
          </p:cNvPr>
          <p:cNvSpPr>
            <a:spLocks noChangeArrowheads="1"/>
          </p:cNvSpPr>
          <p:nvPr userDrawn="1"/>
        </p:nvSpPr>
        <p:spPr bwMode="auto">
          <a:xfrm>
            <a:off x="6225822" y="2843979"/>
            <a:ext cx="1433316" cy="1814995"/>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68940"/>
          </a:solidFill>
          <a:ln w="9525" cap="flat">
            <a:noFill/>
            <a:bevel/>
            <a:headEnd/>
            <a:tailEnd/>
          </a:ln>
          <a:effectLst/>
        </p:spPr>
        <p:txBody>
          <a:bodyPr wrap="none" anchor="ctr"/>
          <a:lstStyle/>
          <a:p>
            <a:endParaRPr lang="en-US"/>
          </a:p>
        </p:txBody>
      </p:sp>
      <p:sp>
        <p:nvSpPr>
          <p:cNvPr id="7" name="Freeform 178">
            <a:extLst>
              <a:ext uri="{FF2B5EF4-FFF2-40B4-BE49-F238E27FC236}">
                <a16:creationId xmlns:a16="http://schemas.microsoft.com/office/drawing/2014/main" id="{B4C47EEC-5494-004A-495E-486B6007A507}"/>
              </a:ext>
            </a:extLst>
          </p:cNvPr>
          <p:cNvSpPr>
            <a:spLocks noChangeArrowheads="1"/>
          </p:cNvSpPr>
          <p:nvPr userDrawn="1"/>
        </p:nvSpPr>
        <p:spPr bwMode="auto">
          <a:xfrm>
            <a:off x="7959768" y="2843979"/>
            <a:ext cx="1431471" cy="1814995"/>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297239"/>
          </a:solidFill>
          <a:ln w="9525" cap="flat">
            <a:noFill/>
            <a:bevel/>
            <a:headEnd/>
            <a:tailEnd/>
          </a:ln>
          <a:effectLst/>
        </p:spPr>
        <p:txBody>
          <a:bodyPr wrap="none" anchor="ctr"/>
          <a:lstStyle/>
          <a:p>
            <a:endParaRPr lang="en-US"/>
          </a:p>
        </p:txBody>
      </p:sp>
      <p:sp>
        <p:nvSpPr>
          <p:cNvPr id="9" name="Freeform 177">
            <a:extLst>
              <a:ext uri="{FF2B5EF4-FFF2-40B4-BE49-F238E27FC236}">
                <a16:creationId xmlns:a16="http://schemas.microsoft.com/office/drawing/2014/main" id="{1BACF71B-1F4C-0781-B08E-AA745404A989}"/>
              </a:ext>
            </a:extLst>
          </p:cNvPr>
          <p:cNvSpPr>
            <a:spLocks noChangeArrowheads="1"/>
          </p:cNvSpPr>
          <p:nvPr userDrawn="1"/>
        </p:nvSpPr>
        <p:spPr bwMode="auto">
          <a:xfrm>
            <a:off x="996175" y="2783212"/>
            <a:ext cx="1433316" cy="1814995"/>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68940"/>
          </a:solidFill>
          <a:ln w="9525" cap="flat">
            <a:noFill/>
            <a:bevel/>
            <a:headEnd/>
            <a:tailEnd/>
          </a:ln>
          <a:effectLst/>
        </p:spPr>
        <p:txBody>
          <a:bodyPr wrap="none" anchor="ctr"/>
          <a:lstStyle/>
          <a:p>
            <a:endParaRPr lang="en-US"/>
          </a:p>
        </p:txBody>
      </p:sp>
    </p:spTree>
    <p:extLst>
      <p:ext uri="{BB962C8B-B14F-4D97-AF65-F5344CB8AC3E}">
        <p14:creationId xmlns:p14="http://schemas.microsoft.com/office/powerpoint/2010/main" val="4050595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273939" y="2322054"/>
            <a:ext cx="11734799" cy="3068343"/>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84BA41"/>
            </a:solidFill>
            <a:ln>
              <a:solidFill>
                <a:srgbClr val="84BA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63A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297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4689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0B58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5" name="Text Box 5">
            <a:extLst>
              <a:ext uri="{FF2B5EF4-FFF2-40B4-BE49-F238E27FC236}">
                <a16:creationId xmlns:a16="http://schemas.microsoft.com/office/drawing/2014/main" id="{16D04D6E-DCA2-F341-9C76-EF49831863C9}"/>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62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84BA4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63A04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46894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297239"/>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32347"/>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9" name="Text Box 5">
            <a:extLst>
              <a:ext uri="{FF2B5EF4-FFF2-40B4-BE49-F238E27FC236}">
                <a16:creationId xmlns:a16="http://schemas.microsoft.com/office/drawing/2014/main" id="{3112E743-1629-E649-B24B-A04CC6402643}"/>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3704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4" name="Text Box 5">
            <a:extLst>
              <a:ext uri="{FF2B5EF4-FFF2-40B4-BE49-F238E27FC236}">
                <a16:creationId xmlns:a16="http://schemas.microsoft.com/office/drawing/2014/main" id="{2E42481F-96E6-F342-BB9E-86DE90893F9B}"/>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10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81862727-E465-504F-AD26-A379A6E5F056}"/>
              </a:ext>
            </a:extLst>
          </p:cNvPr>
          <p:cNvSpPr/>
          <p:nvPr userDrawn="1"/>
        </p:nvSpPr>
        <p:spPr>
          <a:xfrm>
            <a:off x="4611801" y="0"/>
            <a:ext cx="7580206" cy="6322104"/>
          </a:xfrm>
          <a:custGeom>
            <a:avLst/>
            <a:gdLst>
              <a:gd name="connsiteX0" fmla="*/ 7579656 w 7580206"/>
              <a:gd name="connsiteY0" fmla="*/ 4244510 h 6322104"/>
              <a:gd name="connsiteX1" fmla="*/ 7580206 w 7580206"/>
              <a:gd name="connsiteY1" fmla="*/ 4244510 h 6322104"/>
              <a:gd name="connsiteX2" fmla="*/ 7579656 w 7580206"/>
              <a:gd name="connsiteY2" fmla="*/ 4245129 h 6322104"/>
              <a:gd name="connsiteX3" fmla="*/ 428443 w 7580206"/>
              <a:gd name="connsiteY3" fmla="*/ 0 h 6322104"/>
              <a:gd name="connsiteX4" fmla="*/ 1196333 w 7580206"/>
              <a:gd name="connsiteY4" fmla="*/ 0 h 6322104"/>
              <a:gd name="connsiteX5" fmla="*/ 1133830 w 7580206"/>
              <a:gd name="connsiteY5" fmla="*/ 103838 h 6322104"/>
              <a:gd name="connsiteX6" fmla="*/ 1045095 w 7580206"/>
              <a:gd name="connsiteY6" fmla="*/ 276953 h 6322104"/>
              <a:gd name="connsiteX7" fmla="*/ 1037562 w 7580206"/>
              <a:gd name="connsiteY7" fmla="*/ 293313 h 6322104"/>
              <a:gd name="connsiteX8" fmla="*/ 1011841 w 7580206"/>
              <a:gd name="connsiteY8" fmla="*/ 348809 h 6322104"/>
              <a:gd name="connsiteX9" fmla="*/ 952128 w 7580206"/>
              <a:gd name="connsiteY9" fmla="*/ 487562 h 6322104"/>
              <a:gd name="connsiteX10" fmla="*/ 949191 w 7580206"/>
              <a:gd name="connsiteY10" fmla="*/ 495095 h 6322104"/>
              <a:gd name="connsiteX11" fmla="*/ 794861 w 7580206"/>
              <a:gd name="connsiteY11" fmla="*/ 964827 h 6322104"/>
              <a:gd name="connsiteX12" fmla="*/ 791738 w 7580206"/>
              <a:gd name="connsiteY12" fmla="*/ 977141 h 6322104"/>
              <a:gd name="connsiteX13" fmla="*/ 782733 w 7580206"/>
              <a:gd name="connsiteY13" fmla="*/ 1013898 h 6322104"/>
              <a:gd name="connsiteX14" fmla="*/ 777959 w 7580206"/>
              <a:gd name="connsiteY14" fmla="*/ 1033932 h 6322104"/>
              <a:gd name="connsiteX15" fmla="*/ 770790 w 7580206"/>
              <a:gd name="connsiteY15" fmla="*/ 1064807 h 6322104"/>
              <a:gd name="connsiteX16" fmla="*/ 766202 w 7580206"/>
              <a:gd name="connsiteY16" fmla="*/ 1085755 h 6322104"/>
              <a:gd name="connsiteX17" fmla="*/ 758670 w 7580206"/>
              <a:gd name="connsiteY17" fmla="*/ 1120675 h 6322104"/>
              <a:gd name="connsiteX18" fmla="*/ 755360 w 7580206"/>
              <a:gd name="connsiteY18" fmla="*/ 1136113 h 6322104"/>
              <a:gd name="connsiteX19" fmla="*/ 733862 w 7580206"/>
              <a:gd name="connsiteY19" fmla="*/ 1248950 h 6322104"/>
              <a:gd name="connsiteX20" fmla="*/ 732762 w 7580206"/>
              <a:gd name="connsiteY20" fmla="*/ 1254833 h 6322104"/>
              <a:gd name="connsiteX21" fmla="*/ 718797 w 7580206"/>
              <a:gd name="connsiteY21" fmla="*/ 1340290 h 6322104"/>
              <a:gd name="connsiteX22" fmla="*/ 718061 w 7580206"/>
              <a:gd name="connsiteY22" fmla="*/ 1345436 h 6322104"/>
              <a:gd name="connsiteX23" fmla="*/ 714759 w 7580206"/>
              <a:gd name="connsiteY23" fmla="*/ 1371529 h 6322104"/>
              <a:gd name="connsiteX24" fmla="*/ 701530 w 7580206"/>
              <a:gd name="connsiteY24" fmla="*/ 1473525 h 6322104"/>
              <a:gd name="connsiteX25" fmla="*/ 697485 w 7580206"/>
              <a:gd name="connsiteY25" fmla="*/ 1510468 h 6322104"/>
              <a:gd name="connsiteX26" fmla="*/ 691424 w 7580206"/>
              <a:gd name="connsiteY26" fmla="*/ 1588020 h 6322104"/>
              <a:gd name="connsiteX27" fmla="*/ 687751 w 7580206"/>
              <a:gd name="connsiteY27" fmla="*/ 1636170 h 6322104"/>
              <a:gd name="connsiteX28" fmla="*/ 687565 w 7580206"/>
              <a:gd name="connsiteY28" fmla="*/ 1637635 h 6322104"/>
              <a:gd name="connsiteX29" fmla="*/ 681683 w 7580206"/>
              <a:gd name="connsiteY29" fmla="*/ 1769955 h 6322104"/>
              <a:gd name="connsiteX30" fmla="*/ 709977 w 7580206"/>
              <a:gd name="connsiteY30" fmla="*/ 2353997 h 6322104"/>
              <a:gd name="connsiteX31" fmla="*/ 1084232 w 7580206"/>
              <a:gd name="connsiteY31" fmla="*/ 3564355 h 6322104"/>
              <a:gd name="connsiteX32" fmla="*/ 1849263 w 7580206"/>
              <a:gd name="connsiteY32" fmla="*/ 4586339 h 6322104"/>
              <a:gd name="connsiteX33" fmla="*/ 2309493 w 7580206"/>
              <a:gd name="connsiteY33" fmla="*/ 4960872 h 6322104"/>
              <a:gd name="connsiteX34" fmla="*/ 2540802 w 7580206"/>
              <a:gd name="connsiteY34" fmla="*/ 5110839 h 6322104"/>
              <a:gd name="connsiteX35" fmla="*/ 2655445 w 7580206"/>
              <a:gd name="connsiteY35" fmla="*/ 5175341 h 6322104"/>
              <a:gd name="connsiteX36" fmla="*/ 2711298 w 7580206"/>
              <a:gd name="connsiteY36" fmla="*/ 5206402 h 6322104"/>
              <a:gd name="connsiteX37" fmla="*/ 2767515 w 7580206"/>
              <a:gd name="connsiteY37" fmla="*/ 5234332 h 6322104"/>
              <a:gd name="connsiteX38" fmla="*/ 3276438 w 7580206"/>
              <a:gd name="connsiteY38" fmla="*/ 5449165 h 6322104"/>
              <a:gd name="connsiteX39" fmla="*/ 3279375 w 7580206"/>
              <a:gd name="connsiteY39" fmla="*/ 5449901 h 6322104"/>
              <a:gd name="connsiteX40" fmla="*/ 3354889 w 7580206"/>
              <a:gd name="connsiteY40" fmla="*/ 5474894 h 6322104"/>
              <a:gd name="connsiteX41" fmla="*/ 3358749 w 7580206"/>
              <a:gd name="connsiteY41" fmla="*/ 5476181 h 6322104"/>
              <a:gd name="connsiteX42" fmla="*/ 3464758 w 7580206"/>
              <a:gd name="connsiteY42" fmla="*/ 5507792 h 6322104"/>
              <a:gd name="connsiteX43" fmla="*/ 3567645 w 7580206"/>
              <a:gd name="connsiteY43" fmla="*/ 5536281 h 6322104"/>
              <a:gd name="connsiteX44" fmla="*/ 3571318 w 7580206"/>
              <a:gd name="connsiteY44" fmla="*/ 5537381 h 6322104"/>
              <a:gd name="connsiteX45" fmla="*/ 3614679 w 7580206"/>
              <a:gd name="connsiteY45" fmla="*/ 5547859 h 6322104"/>
              <a:gd name="connsiteX46" fmla="*/ 3639478 w 7580206"/>
              <a:gd name="connsiteY46" fmla="*/ 5553369 h 6322104"/>
              <a:gd name="connsiteX47" fmla="*/ 3727485 w 7580206"/>
              <a:gd name="connsiteY47" fmla="*/ 5573216 h 6322104"/>
              <a:gd name="connsiteX48" fmla="*/ 4364830 w 7580206"/>
              <a:gd name="connsiteY48" fmla="*/ 5655729 h 6322104"/>
              <a:gd name="connsiteX49" fmla="*/ 4492330 w 7580206"/>
              <a:gd name="connsiteY49" fmla="*/ 5658859 h 6322104"/>
              <a:gd name="connsiteX50" fmla="*/ 4557924 w 7580206"/>
              <a:gd name="connsiteY50" fmla="*/ 5660510 h 6322104"/>
              <a:gd name="connsiteX51" fmla="*/ 4624798 w 7580206"/>
              <a:gd name="connsiteY51" fmla="*/ 5658859 h 6322104"/>
              <a:gd name="connsiteX52" fmla="*/ 4761674 w 7580206"/>
              <a:gd name="connsiteY52" fmla="*/ 5655186 h 6322104"/>
              <a:gd name="connsiteX53" fmla="*/ 4902404 w 7580206"/>
              <a:gd name="connsiteY53" fmla="*/ 5644708 h 6322104"/>
              <a:gd name="connsiteX54" fmla="*/ 5493451 w 7580206"/>
              <a:gd name="connsiteY54" fmla="*/ 5548587 h 6322104"/>
              <a:gd name="connsiteX55" fmla="*/ 6681234 w 7580206"/>
              <a:gd name="connsiteY55" fmla="*/ 5041184 h 6322104"/>
              <a:gd name="connsiteX56" fmla="*/ 7385381 w 7580206"/>
              <a:gd name="connsiteY56" fmla="*/ 4463734 h 6322104"/>
              <a:gd name="connsiteX57" fmla="*/ 7579656 w 7580206"/>
              <a:gd name="connsiteY57" fmla="*/ 4245129 h 6322104"/>
              <a:gd name="connsiteX58" fmla="*/ 7579656 w 7580206"/>
              <a:gd name="connsiteY58" fmla="*/ 5200520 h 6322104"/>
              <a:gd name="connsiteX59" fmla="*/ 7053644 w 7580206"/>
              <a:gd name="connsiteY59" fmla="*/ 5593986 h 6322104"/>
              <a:gd name="connsiteX60" fmla="*/ 5656414 w 7580206"/>
              <a:gd name="connsiteY60" fmla="*/ 6190706 h 6322104"/>
              <a:gd name="connsiteX61" fmla="*/ 4961752 w 7580206"/>
              <a:gd name="connsiteY61" fmla="*/ 6303729 h 6322104"/>
              <a:gd name="connsiteX62" fmla="*/ 4796580 w 7580206"/>
              <a:gd name="connsiteY62" fmla="*/ 6315858 h 6322104"/>
              <a:gd name="connsiteX63" fmla="*/ 4636004 w 7580206"/>
              <a:gd name="connsiteY63" fmla="*/ 6320268 h 6322104"/>
              <a:gd name="connsiteX64" fmla="*/ 4557738 w 7580206"/>
              <a:gd name="connsiteY64" fmla="*/ 6322104 h 6322104"/>
              <a:gd name="connsiteX65" fmla="*/ 4480760 w 7580206"/>
              <a:gd name="connsiteY65" fmla="*/ 6320454 h 6322104"/>
              <a:gd name="connsiteX66" fmla="*/ 4331390 w 7580206"/>
              <a:gd name="connsiteY66" fmla="*/ 6316594 h 6322104"/>
              <a:gd name="connsiteX67" fmla="*/ 3683939 w 7580206"/>
              <a:gd name="connsiteY67" fmla="*/ 6239956 h 6322104"/>
              <a:gd name="connsiteX68" fmla="*/ 3680451 w 7580206"/>
              <a:gd name="connsiteY68" fmla="*/ 6239592 h 6322104"/>
              <a:gd name="connsiteX69" fmla="*/ 3656931 w 7580206"/>
              <a:gd name="connsiteY69" fmla="*/ 6235547 h 6322104"/>
              <a:gd name="connsiteX70" fmla="*/ 3588771 w 7580206"/>
              <a:gd name="connsiteY70" fmla="*/ 6221217 h 6322104"/>
              <a:gd name="connsiteX71" fmla="*/ 3583075 w 7580206"/>
              <a:gd name="connsiteY71" fmla="*/ 6219931 h 6322104"/>
              <a:gd name="connsiteX72" fmla="*/ 3452080 w 7580206"/>
              <a:gd name="connsiteY72" fmla="*/ 6190528 h 6322104"/>
              <a:gd name="connsiteX73" fmla="*/ 3409642 w 7580206"/>
              <a:gd name="connsiteY73" fmla="*/ 6180600 h 6322104"/>
              <a:gd name="connsiteX74" fmla="*/ 3398986 w 7580206"/>
              <a:gd name="connsiteY74" fmla="*/ 6177655 h 6322104"/>
              <a:gd name="connsiteX75" fmla="*/ 3398800 w 7580206"/>
              <a:gd name="connsiteY75" fmla="*/ 6177655 h 6322104"/>
              <a:gd name="connsiteX76" fmla="*/ 3396591 w 7580206"/>
              <a:gd name="connsiteY76" fmla="*/ 6177105 h 6322104"/>
              <a:gd name="connsiteX77" fmla="*/ 3331741 w 7580206"/>
              <a:gd name="connsiteY77" fmla="*/ 6159281 h 6322104"/>
              <a:gd name="connsiteX78" fmla="*/ 3273865 w 7580206"/>
              <a:gd name="connsiteY78" fmla="*/ 6143293 h 6322104"/>
              <a:gd name="connsiteX79" fmla="*/ 3149666 w 7580206"/>
              <a:gd name="connsiteY79" fmla="*/ 6106171 h 6322104"/>
              <a:gd name="connsiteX80" fmla="*/ 2453531 w 7580206"/>
              <a:gd name="connsiteY80" fmla="*/ 5821497 h 6322104"/>
              <a:gd name="connsiteX81" fmla="*/ 2387573 w 7580206"/>
              <a:gd name="connsiteY81" fmla="*/ 5788421 h 6322104"/>
              <a:gd name="connsiteX82" fmla="*/ 2321800 w 7580206"/>
              <a:gd name="connsiteY82" fmla="*/ 5752028 h 6322104"/>
              <a:gd name="connsiteX83" fmla="*/ 2187317 w 7580206"/>
              <a:gd name="connsiteY83" fmla="*/ 5676134 h 6322104"/>
              <a:gd name="connsiteX84" fmla="*/ 1915400 w 7580206"/>
              <a:gd name="connsiteY84" fmla="*/ 5500073 h 6322104"/>
              <a:gd name="connsiteX85" fmla="*/ 1374881 w 7580206"/>
              <a:gd name="connsiteY85" fmla="*/ 5060295 h 6322104"/>
              <a:gd name="connsiteX86" fmla="*/ 476282 w 7580206"/>
              <a:gd name="connsiteY86" fmla="*/ 3859685 h 6322104"/>
              <a:gd name="connsiteX87" fmla="*/ 35891 w 7580206"/>
              <a:gd name="connsiteY87" fmla="*/ 2435967 h 6322104"/>
              <a:gd name="connsiteX88" fmla="*/ 2636 w 7580206"/>
              <a:gd name="connsiteY88" fmla="*/ 1750844 h 6322104"/>
              <a:gd name="connsiteX89" fmla="*/ 14214 w 7580206"/>
              <a:gd name="connsiteY89" fmla="*/ 1537298 h 6322104"/>
              <a:gd name="connsiteX90" fmla="*/ 16966 w 7580206"/>
              <a:gd name="connsiteY90" fmla="*/ 1502741 h 6322104"/>
              <a:gd name="connsiteX91" fmla="*/ 21561 w 7580206"/>
              <a:gd name="connsiteY91" fmla="*/ 1446323 h 6322104"/>
              <a:gd name="connsiteX92" fmla="*/ 22483 w 7580206"/>
              <a:gd name="connsiteY92" fmla="*/ 1433458 h 6322104"/>
              <a:gd name="connsiteX93" fmla="*/ 25785 w 7580206"/>
              <a:gd name="connsiteY93" fmla="*/ 1407178 h 6322104"/>
              <a:gd name="connsiteX94" fmla="*/ 46547 w 7580206"/>
              <a:gd name="connsiteY94" fmla="*/ 1246191 h 6322104"/>
              <a:gd name="connsiteX95" fmla="*/ 46733 w 7580206"/>
              <a:gd name="connsiteY95" fmla="*/ 1244541 h 6322104"/>
              <a:gd name="connsiteX96" fmla="*/ 51328 w 7580206"/>
              <a:gd name="connsiteY96" fmla="*/ 1209806 h 6322104"/>
              <a:gd name="connsiteX97" fmla="*/ 62163 w 7580206"/>
              <a:gd name="connsiteY97" fmla="*/ 1149342 h 6322104"/>
              <a:gd name="connsiteX98" fmla="*/ 89543 w 7580206"/>
              <a:gd name="connsiteY98" fmla="*/ 1004529 h 6322104"/>
              <a:gd name="connsiteX99" fmla="*/ 92294 w 7580206"/>
              <a:gd name="connsiteY99" fmla="*/ 991478 h 6322104"/>
              <a:gd name="connsiteX100" fmla="*/ 102400 w 7580206"/>
              <a:gd name="connsiteY100" fmla="*/ 944615 h 6322104"/>
              <a:gd name="connsiteX101" fmla="*/ 106809 w 7580206"/>
              <a:gd name="connsiteY101" fmla="*/ 924768 h 6322104"/>
              <a:gd name="connsiteX102" fmla="*/ 116551 w 7580206"/>
              <a:gd name="connsiteY102" fmla="*/ 882314 h 6322104"/>
              <a:gd name="connsiteX103" fmla="*/ 120774 w 7580206"/>
              <a:gd name="connsiteY103" fmla="*/ 864304 h 6322104"/>
              <a:gd name="connsiteX104" fmla="*/ 133267 w 7580206"/>
              <a:gd name="connsiteY104" fmla="*/ 813581 h 6322104"/>
              <a:gd name="connsiteX105" fmla="*/ 135104 w 7580206"/>
              <a:gd name="connsiteY105" fmla="*/ 806413 h 6322104"/>
              <a:gd name="connsiteX106" fmla="*/ 276205 w 7580206"/>
              <a:gd name="connsiteY106" fmla="*/ 353591 h 6322104"/>
              <a:gd name="connsiteX107" fmla="*/ 319751 w 7580206"/>
              <a:gd name="connsiteY107" fmla="*/ 245713 h 6322104"/>
              <a:gd name="connsiteX108" fmla="*/ 391220 w 7580206"/>
              <a:gd name="connsiteY108" fmla="*/ 79759 h 63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7580206" h="6322104">
                <a:moveTo>
                  <a:pt x="7579656" y="4244510"/>
                </a:moveTo>
                <a:lnTo>
                  <a:pt x="7580206" y="4244510"/>
                </a:lnTo>
                <a:lnTo>
                  <a:pt x="7579656" y="4245129"/>
                </a:lnTo>
                <a:close/>
                <a:moveTo>
                  <a:pt x="428443" y="0"/>
                </a:moveTo>
                <a:lnTo>
                  <a:pt x="1196333" y="0"/>
                </a:lnTo>
                <a:lnTo>
                  <a:pt x="1133830" y="103838"/>
                </a:lnTo>
                <a:cubicBezTo>
                  <a:pt x="1101684" y="161907"/>
                  <a:pt x="1072467" y="219620"/>
                  <a:pt x="1045095" y="276953"/>
                </a:cubicBezTo>
                <a:cubicBezTo>
                  <a:pt x="1042708" y="282099"/>
                  <a:pt x="1040313" y="287617"/>
                  <a:pt x="1037562" y="293313"/>
                </a:cubicBezTo>
                <a:cubicBezTo>
                  <a:pt x="1030394" y="309301"/>
                  <a:pt x="1021574" y="327861"/>
                  <a:pt x="1011841" y="348809"/>
                </a:cubicBezTo>
                <a:cubicBezTo>
                  <a:pt x="990715" y="395672"/>
                  <a:pt x="971053" y="441985"/>
                  <a:pt x="952128" y="487562"/>
                </a:cubicBezTo>
                <a:cubicBezTo>
                  <a:pt x="951214" y="490135"/>
                  <a:pt x="950106" y="492522"/>
                  <a:pt x="949191" y="495095"/>
                </a:cubicBezTo>
                <a:cubicBezTo>
                  <a:pt x="900135" y="615287"/>
                  <a:pt x="843546" y="774073"/>
                  <a:pt x="794861" y="964827"/>
                </a:cubicBezTo>
                <a:cubicBezTo>
                  <a:pt x="793761" y="969058"/>
                  <a:pt x="792839" y="973103"/>
                  <a:pt x="791738" y="977141"/>
                </a:cubicBezTo>
                <a:cubicBezTo>
                  <a:pt x="788801" y="989277"/>
                  <a:pt x="785678" y="1001584"/>
                  <a:pt x="782733" y="1013898"/>
                </a:cubicBezTo>
                <a:cubicBezTo>
                  <a:pt x="781082" y="1020695"/>
                  <a:pt x="779431" y="1027313"/>
                  <a:pt x="777959" y="1033932"/>
                </a:cubicBezTo>
                <a:cubicBezTo>
                  <a:pt x="775572" y="1044038"/>
                  <a:pt x="773177" y="1054329"/>
                  <a:pt x="770790" y="1064807"/>
                </a:cubicBezTo>
                <a:cubicBezTo>
                  <a:pt x="769326" y="1071976"/>
                  <a:pt x="767667" y="1078772"/>
                  <a:pt x="766202" y="1085755"/>
                </a:cubicBezTo>
                <a:cubicBezTo>
                  <a:pt x="763629" y="1097333"/>
                  <a:pt x="761057" y="1108911"/>
                  <a:pt x="758670" y="1120675"/>
                </a:cubicBezTo>
                <a:cubicBezTo>
                  <a:pt x="757561" y="1125821"/>
                  <a:pt x="756461" y="1130967"/>
                  <a:pt x="755360" y="1136113"/>
                </a:cubicBezTo>
                <a:cubicBezTo>
                  <a:pt x="747828" y="1172863"/>
                  <a:pt x="740481" y="1210356"/>
                  <a:pt x="733862" y="1248950"/>
                </a:cubicBezTo>
                <a:cubicBezTo>
                  <a:pt x="733498" y="1250787"/>
                  <a:pt x="733126" y="1252810"/>
                  <a:pt x="732762" y="1254833"/>
                </a:cubicBezTo>
                <a:cubicBezTo>
                  <a:pt x="727430" y="1284786"/>
                  <a:pt x="722842" y="1313460"/>
                  <a:pt x="718797" y="1340290"/>
                </a:cubicBezTo>
                <a:cubicBezTo>
                  <a:pt x="718433" y="1341940"/>
                  <a:pt x="718247" y="1343591"/>
                  <a:pt x="718061" y="1345436"/>
                </a:cubicBezTo>
                <a:cubicBezTo>
                  <a:pt x="716960" y="1354069"/>
                  <a:pt x="715860" y="1362710"/>
                  <a:pt x="714759" y="1371529"/>
                </a:cubicBezTo>
                <a:cubicBezTo>
                  <a:pt x="710349" y="1404977"/>
                  <a:pt x="705940" y="1439162"/>
                  <a:pt x="701530" y="1473525"/>
                </a:cubicBezTo>
                <a:cubicBezTo>
                  <a:pt x="700058" y="1486575"/>
                  <a:pt x="698585" y="1498890"/>
                  <a:pt x="697485" y="1510468"/>
                </a:cubicBezTo>
                <a:cubicBezTo>
                  <a:pt x="695648" y="1536190"/>
                  <a:pt x="693625" y="1561919"/>
                  <a:pt x="691424" y="1588020"/>
                </a:cubicBezTo>
                <a:cubicBezTo>
                  <a:pt x="689037" y="1619446"/>
                  <a:pt x="687751" y="1636170"/>
                  <a:pt x="687751" y="1636170"/>
                </a:cubicBezTo>
                <a:cubicBezTo>
                  <a:pt x="687751" y="1636720"/>
                  <a:pt x="687565" y="1637084"/>
                  <a:pt x="687565" y="1637635"/>
                </a:cubicBezTo>
                <a:cubicBezTo>
                  <a:pt x="684256" y="1681010"/>
                  <a:pt x="681683" y="1725115"/>
                  <a:pt x="681683" y="1769955"/>
                </a:cubicBezTo>
                <a:cubicBezTo>
                  <a:pt x="674336" y="1956121"/>
                  <a:pt x="684256" y="2152943"/>
                  <a:pt x="709977" y="2353997"/>
                </a:cubicBezTo>
                <a:cubicBezTo>
                  <a:pt x="758112" y="2757018"/>
                  <a:pt x="886906" y="3177136"/>
                  <a:pt x="1084232" y="3564355"/>
                </a:cubicBezTo>
                <a:cubicBezTo>
                  <a:pt x="1279713" y="3953040"/>
                  <a:pt x="1551995" y="4302766"/>
                  <a:pt x="1849263" y="4586339"/>
                </a:cubicBezTo>
                <a:cubicBezTo>
                  <a:pt x="1997346" y="4729316"/>
                  <a:pt x="2154241" y="4853181"/>
                  <a:pt x="2309493" y="4960872"/>
                </a:cubicBezTo>
                <a:cubicBezTo>
                  <a:pt x="2386108" y="5016376"/>
                  <a:pt x="2465660" y="5063054"/>
                  <a:pt x="2540802" y="5110839"/>
                </a:cubicBezTo>
                <a:cubicBezTo>
                  <a:pt x="2579753" y="5132701"/>
                  <a:pt x="2617967" y="5154207"/>
                  <a:pt x="2655445" y="5175341"/>
                </a:cubicBezTo>
                <a:cubicBezTo>
                  <a:pt x="2674370" y="5185818"/>
                  <a:pt x="2692923" y="5196102"/>
                  <a:pt x="2711298" y="5206402"/>
                </a:cubicBezTo>
                <a:cubicBezTo>
                  <a:pt x="2730223" y="5215771"/>
                  <a:pt x="2748962" y="5225141"/>
                  <a:pt x="2767515" y="5234332"/>
                </a:cubicBezTo>
                <a:cubicBezTo>
                  <a:pt x="2953449" y="5328609"/>
                  <a:pt x="3126882" y="5398078"/>
                  <a:pt x="3276438" y="5449165"/>
                </a:cubicBezTo>
                <a:cubicBezTo>
                  <a:pt x="3277360" y="5449351"/>
                  <a:pt x="3278461" y="5449537"/>
                  <a:pt x="3279375" y="5449901"/>
                </a:cubicBezTo>
                <a:cubicBezTo>
                  <a:pt x="3279375" y="5449901"/>
                  <a:pt x="3305655" y="5458720"/>
                  <a:pt x="3354889" y="5474894"/>
                </a:cubicBezTo>
                <a:cubicBezTo>
                  <a:pt x="3356176" y="5475266"/>
                  <a:pt x="3357462" y="5475817"/>
                  <a:pt x="3358749" y="5476181"/>
                </a:cubicBezTo>
                <a:cubicBezTo>
                  <a:pt x="3396041" y="5487945"/>
                  <a:pt x="3431318" y="5498423"/>
                  <a:pt x="3464758" y="5507792"/>
                </a:cubicBezTo>
                <a:cubicBezTo>
                  <a:pt x="3495626" y="5516247"/>
                  <a:pt x="3529981" y="5525617"/>
                  <a:pt x="3567645" y="5536281"/>
                </a:cubicBezTo>
                <a:cubicBezTo>
                  <a:pt x="3568931" y="5536645"/>
                  <a:pt x="3570032" y="5537009"/>
                  <a:pt x="3571318" y="5537381"/>
                </a:cubicBezTo>
                <a:cubicBezTo>
                  <a:pt x="3585284" y="5540869"/>
                  <a:pt x="3599799" y="5544364"/>
                  <a:pt x="3614679" y="5547859"/>
                </a:cubicBezTo>
                <a:cubicBezTo>
                  <a:pt x="3623126" y="5549696"/>
                  <a:pt x="3631581" y="5551532"/>
                  <a:pt x="3639478" y="5553369"/>
                </a:cubicBezTo>
                <a:cubicBezTo>
                  <a:pt x="3673655" y="5561088"/>
                  <a:pt x="3703050" y="5567706"/>
                  <a:pt x="3727485" y="5573216"/>
                </a:cubicBezTo>
                <a:cubicBezTo>
                  <a:pt x="3899081" y="5609237"/>
                  <a:pt x="4114960" y="5643422"/>
                  <a:pt x="4364830" y="5655729"/>
                </a:cubicBezTo>
                <a:cubicBezTo>
                  <a:pt x="4406532" y="5656837"/>
                  <a:pt x="4448970" y="5657751"/>
                  <a:pt x="4492330" y="5658859"/>
                </a:cubicBezTo>
                <a:cubicBezTo>
                  <a:pt x="4514014" y="5659410"/>
                  <a:pt x="4535876" y="5659960"/>
                  <a:pt x="4557924" y="5660510"/>
                </a:cubicBezTo>
                <a:cubicBezTo>
                  <a:pt x="4580150" y="5659960"/>
                  <a:pt x="4602385" y="5659410"/>
                  <a:pt x="4624798" y="5658859"/>
                </a:cubicBezTo>
                <a:cubicBezTo>
                  <a:pt x="4669630" y="5657573"/>
                  <a:pt x="4715378" y="5656465"/>
                  <a:pt x="4761674" y="5655186"/>
                </a:cubicBezTo>
                <a:cubicBezTo>
                  <a:pt x="4807972" y="5651691"/>
                  <a:pt x="4854820" y="5648196"/>
                  <a:pt x="4902404" y="5644708"/>
                </a:cubicBezTo>
                <a:cubicBezTo>
                  <a:pt x="5092196" y="5626698"/>
                  <a:pt x="5291902" y="5599310"/>
                  <a:pt x="5493451" y="5548587"/>
                </a:cubicBezTo>
                <a:cubicBezTo>
                  <a:pt x="5896178" y="5449901"/>
                  <a:pt x="6311584" y="5281746"/>
                  <a:pt x="6681234" y="5041184"/>
                </a:cubicBezTo>
                <a:cubicBezTo>
                  <a:pt x="6940285" y="4874543"/>
                  <a:pt x="7179188" y="4677719"/>
                  <a:pt x="7385381" y="4463734"/>
                </a:cubicBezTo>
                <a:lnTo>
                  <a:pt x="7579656" y="4245129"/>
                </a:lnTo>
                <a:lnTo>
                  <a:pt x="7579656" y="5200520"/>
                </a:lnTo>
                <a:cubicBezTo>
                  <a:pt x="7415406" y="5342396"/>
                  <a:pt x="7239028" y="5474894"/>
                  <a:pt x="7053644" y="5593986"/>
                </a:cubicBezTo>
                <a:cubicBezTo>
                  <a:pt x="6619136" y="5876265"/>
                  <a:pt x="6130610" y="6074746"/>
                  <a:pt x="5656414" y="6190706"/>
                </a:cubicBezTo>
                <a:cubicBezTo>
                  <a:pt x="5419410" y="6249884"/>
                  <a:pt x="5184606" y="6282782"/>
                  <a:pt x="4961752" y="6303729"/>
                </a:cubicBezTo>
                <a:cubicBezTo>
                  <a:pt x="4905899" y="6307775"/>
                  <a:pt x="4850782" y="6311812"/>
                  <a:pt x="4796580" y="6315858"/>
                </a:cubicBezTo>
                <a:cubicBezTo>
                  <a:pt x="4742200" y="6317330"/>
                  <a:pt x="4688734" y="6318803"/>
                  <a:pt x="4636004" y="6320268"/>
                </a:cubicBezTo>
                <a:cubicBezTo>
                  <a:pt x="4609732" y="6320818"/>
                  <a:pt x="4583646" y="6321554"/>
                  <a:pt x="4557738" y="6322104"/>
                </a:cubicBezTo>
                <a:cubicBezTo>
                  <a:pt x="4531830" y="6321554"/>
                  <a:pt x="4506109" y="6321004"/>
                  <a:pt x="4480760" y="6320454"/>
                </a:cubicBezTo>
                <a:cubicBezTo>
                  <a:pt x="4430052" y="6318981"/>
                  <a:pt x="4380260" y="6317881"/>
                  <a:pt x="4331390" y="6316594"/>
                </a:cubicBezTo>
                <a:cubicBezTo>
                  <a:pt x="4085379" y="6304652"/>
                  <a:pt x="3867113" y="6274513"/>
                  <a:pt x="3683939" y="6239956"/>
                </a:cubicBezTo>
                <a:cubicBezTo>
                  <a:pt x="3682838" y="6239778"/>
                  <a:pt x="3681552" y="6239778"/>
                  <a:pt x="3680451" y="6239592"/>
                </a:cubicBezTo>
                <a:cubicBezTo>
                  <a:pt x="3680451" y="6239592"/>
                  <a:pt x="3672547" y="6238305"/>
                  <a:pt x="3656931" y="6235547"/>
                </a:cubicBezTo>
                <a:cubicBezTo>
                  <a:pt x="3641315" y="6233160"/>
                  <a:pt x="3618538" y="6227828"/>
                  <a:pt x="3588771" y="6221217"/>
                </a:cubicBezTo>
                <a:cubicBezTo>
                  <a:pt x="3586934" y="6220845"/>
                  <a:pt x="3584912" y="6220295"/>
                  <a:pt x="3583075" y="6219931"/>
                </a:cubicBezTo>
                <a:cubicBezTo>
                  <a:pt x="3536591" y="6210189"/>
                  <a:pt x="3492867" y="6200262"/>
                  <a:pt x="3452080" y="6190528"/>
                </a:cubicBezTo>
                <a:cubicBezTo>
                  <a:pt x="3438487" y="6187583"/>
                  <a:pt x="3424335" y="6184274"/>
                  <a:pt x="3409642" y="6180600"/>
                </a:cubicBezTo>
                <a:cubicBezTo>
                  <a:pt x="3406333" y="6179678"/>
                  <a:pt x="3402473" y="6178578"/>
                  <a:pt x="3398986" y="6177655"/>
                </a:cubicBezTo>
                <a:cubicBezTo>
                  <a:pt x="3398986" y="6177655"/>
                  <a:pt x="3398800" y="6177655"/>
                  <a:pt x="3398800" y="6177655"/>
                </a:cubicBezTo>
                <a:cubicBezTo>
                  <a:pt x="3398063" y="6177477"/>
                  <a:pt x="3397327" y="6177291"/>
                  <a:pt x="3396591" y="6177105"/>
                </a:cubicBezTo>
                <a:cubicBezTo>
                  <a:pt x="3375837" y="6171409"/>
                  <a:pt x="3354525" y="6165527"/>
                  <a:pt x="3331741" y="6159281"/>
                </a:cubicBezTo>
                <a:cubicBezTo>
                  <a:pt x="3313180" y="6154321"/>
                  <a:pt x="3293712" y="6148989"/>
                  <a:pt x="3273865" y="6143293"/>
                </a:cubicBezTo>
                <a:cubicBezTo>
                  <a:pt x="3224258" y="6129692"/>
                  <a:pt x="3182371" y="6117749"/>
                  <a:pt x="3149666" y="6106171"/>
                </a:cubicBezTo>
                <a:cubicBezTo>
                  <a:pt x="2953263" y="6044235"/>
                  <a:pt x="2713685" y="5953453"/>
                  <a:pt x="2453531" y="5821497"/>
                </a:cubicBezTo>
                <a:cubicBezTo>
                  <a:pt x="2431669" y="5810469"/>
                  <a:pt x="2409807" y="5799449"/>
                  <a:pt x="2387573" y="5788421"/>
                </a:cubicBezTo>
                <a:cubicBezTo>
                  <a:pt x="2365710" y="5776471"/>
                  <a:pt x="2343848" y="5764342"/>
                  <a:pt x="2321800" y="5752028"/>
                </a:cubicBezTo>
                <a:cubicBezTo>
                  <a:pt x="2277889" y="5727221"/>
                  <a:pt x="2233064" y="5701863"/>
                  <a:pt x="2187317" y="5676134"/>
                </a:cubicBezTo>
                <a:cubicBezTo>
                  <a:pt x="2098574" y="5620451"/>
                  <a:pt x="2005429" y="5565133"/>
                  <a:pt x="1915400" y="5500073"/>
                </a:cubicBezTo>
                <a:cubicBezTo>
                  <a:pt x="1732775" y="5373449"/>
                  <a:pt x="1548872" y="5227714"/>
                  <a:pt x="1374881" y="5060295"/>
                </a:cubicBezTo>
                <a:cubicBezTo>
                  <a:pt x="1025806" y="4727657"/>
                  <a:pt x="706490" y="4316739"/>
                  <a:pt x="476282" y="3859685"/>
                </a:cubicBezTo>
                <a:cubicBezTo>
                  <a:pt x="243865" y="3404283"/>
                  <a:pt x="92844" y="2909558"/>
                  <a:pt x="35891" y="2435967"/>
                </a:cubicBezTo>
                <a:cubicBezTo>
                  <a:pt x="5573" y="2199442"/>
                  <a:pt x="-5633" y="1968800"/>
                  <a:pt x="2636" y="1750844"/>
                </a:cubicBezTo>
                <a:cubicBezTo>
                  <a:pt x="3008" y="1678065"/>
                  <a:pt x="8518" y="1606946"/>
                  <a:pt x="14214" y="1537298"/>
                </a:cubicBezTo>
                <a:cubicBezTo>
                  <a:pt x="15129" y="1527006"/>
                  <a:pt x="16051" y="1515614"/>
                  <a:pt x="16966" y="1502741"/>
                </a:cubicBezTo>
                <a:cubicBezTo>
                  <a:pt x="17888" y="1486203"/>
                  <a:pt x="19539" y="1467092"/>
                  <a:pt x="21561" y="1446323"/>
                </a:cubicBezTo>
                <a:cubicBezTo>
                  <a:pt x="21747" y="1442099"/>
                  <a:pt x="22111" y="1437689"/>
                  <a:pt x="22483" y="1433458"/>
                </a:cubicBezTo>
                <a:cubicBezTo>
                  <a:pt x="23584" y="1424639"/>
                  <a:pt x="24684" y="1416005"/>
                  <a:pt x="25785" y="1407178"/>
                </a:cubicBezTo>
                <a:cubicBezTo>
                  <a:pt x="31295" y="1361051"/>
                  <a:pt x="38464" y="1307392"/>
                  <a:pt x="46547" y="1246191"/>
                </a:cubicBezTo>
                <a:cubicBezTo>
                  <a:pt x="46547" y="1245641"/>
                  <a:pt x="46733" y="1245091"/>
                  <a:pt x="46733" y="1244541"/>
                </a:cubicBezTo>
                <a:cubicBezTo>
                  <a:pt x="48383" y="1232963"/>
                  <a:pt x="49856" y="1221198"/>
                  <a:pt x="51328" y="1209806"/>
                </a:cubicBezTo>
                <a:cubicBezTo>
                  <a:pt x="55002" y="1189409"/>
                  <a:pt x="58489" y="1169375"/>
                  <a:pt x="62163" y="1149342"/>
                </a:cubicBezTo>
                <a:cubicBezTo>
                  <a:pt x="69881" y="1103951"/>
                  <a:pt x="79065" y="1055616"/>
                  <a:pt x="89543" y="1004529"/>
                </a:cubicBezTo>
                <a:cubicBezTo>
                  <a:pt x="90457" y="1000119"/>
                  <a:pt x="91379" y="995888"/>
                  <a:pt x="92294" y="991478"/>
                </a:cubicBezTo>
                <a:cubicBezTo>
                  <a:pt x="95603" y="976227"/>
                  <a:pt x="98912" y="960417"/>
                  <a:pt x="102400" y="944615"/>
                </a:cubicBezTo>
                <a:cubicBezTo>
                  <a:pt x="103872" y="937997"/>
                  <a:pt x="105337" y="931386"/>
                  <a:pt x="106809" y="924768"/>
                </a:cubicBezTo>
                <a:cubicBezTo>
                  <a:pt x="109932" y="910803"/>
                  <a:pt x="113242" y="896651"/>
                  <a:pt x="116551" y="882314"/>
                </a:cubicBezTo>
                <a:cubicBezTo>
                  <a:pt x="117829" y="876254"/>
                  <a:pt x="119302" y="870372"/>
                  <a:pt x="120774" y="864304"/>
                </a:cubicBezTo>
                <a:cubicBezTo>
                  <a:pt x="124812" y="847580"/>
                  <a:pt x="128857" y="830677"/>
                  <a:pt x="133267" y="813581"/>
                </a:cubicBezTo>
                <a:cubicBezTo>
                  <a:pt x="133817" y="811194"/>
                  <a:pt x="134554" y="808807"/>
                  <a:pt x="135104" y="806413"/>
                </a:cubicBezTo>
                <a:cubicBezTo>
                  <a:pt x="170381" y="667668"/>
                  <a:pt x="216128" y="515314"/>
                  <a:pt x="276205" y="353591"/>
                </a:cubicBezTo>
                <a:cubicBezTo>
                  <a:pt x="290170" y="318120"/>
                  <a:pt x="304685" y="282099"/>
                  <a:pt x="319751" y="245713"/>
                </a:cubicBezTo>
                <a:cubicBezTo>
                  <a:pt x="345287" y="180289"/>
                  <a:pt x="370086" y="124971"/>
                  <a:pt x="391220" y="79759"/>
                </a:cubicBezTo>
                <a:close/>
              </a:path>
            </a:pathLst>
          </a:custGeom>
          <a:solidFill>
            <a:srgbClr val="F1F2F2"/>
          </a:solidFill>
          <a:ln w="2370"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F9937D74-76F2-6540-999E-6E3E74DF3CAA}"/>
              </a:ext>
            </a:extLst>
          </p:cNvPr>
          <p:cNvSpPr/>
          <p:nvPr/>
        </p:nvSpPr>
        <p:spPr>
          <a:xfrm rot="10800000">
            <a:off x="0" y="1994564"/>
            <a:ext cx="6550436" cy="2693322"/>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F923373-10C2-7448-9A99-9AD00DAB9853}"/>
              </a:ext>
            </a:extLst>
          </p:cNvPr>
          <p:cNvSpPr/>
          <p:nvPr/>
        </p:nvSpPr>
        <p:spPr>
          <a:xfrm rot="10800000">
            <a:off x="6450993" y="252355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BC7DDA0B-9300-C84E-805B-91DFA73C67D2}"/>
              </a:ext>
            </a:extLst>
          </p:cNvPr>
          <p:cNvGrpSpPr/>
          <p:nvPr userDrawn="1"/>
        </p:nvGrpSpPr>
        <p:grpSpPr>
          <a:xfrm>
            <a:off x="213315" y="5642759"/>
            <a:ext cx="2735993" cy="679345"/>
            <a:chOff x="0" y="0"/>
            <a:chExt cx="2301694" cy="571500"/>
          </a:xfrm>
        </p:grpSpPr>
        <p:sp>
          <p:nvSpPr>
            <p:cNvPr id="20" name="Rectangle 19">
              <a:extLst>
                <a:ext uri="{FF2B5EF4-FFF2-40B4-BE49-F238E27FC236}">
                  <a16:creationId xmlns:a16="http://schemas.microsoft.com/office/drawing/2014/main" id="{B71A814C-FB12-F749-A560-BD9642ABF26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1" name="Picture 20">
              <a:extLst>
                <a:ext uri="{FF2B5EF4-FFF2-40B4-BE49-F238E27FC236}">
                  <a16:creationId xmlns:a16="http://schemas.microsoft.com/office/drawing/2014/main" id="{5B69F029-B917-2E46-8724-CE05AF7DF2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4" name="Text Placeholder 23">
            <a:extLst>
              <a:ext uri="{FF2B5EF4-FFF2-40B4-BE49-F238E27FC236}">
                <a16:creationId xmlns:a16="http://schemas.microsoft.com/office/drawing/2014/main" id="{2546403F-7C8D-8348-8F7B-5E9C8AAE4AC3}"/>
              </a:ext>
            </a:extLst>
          </p:cNvPr>
          <p:cNvSpPr>
            <a:spLocks noGrp="1"/>
          </p:cNvSpPr>
          <p:nvPr>
            <p:ph type="body" sz="quarter" idx="15" hasCustomPrompt="1"/>
          </p:nvPr>
        </p:nvSpPr>
        <p:spPr>
          <a:xfrm>
            <a:off x="585332" y="3366372"/>
            <a:ext cx="5278651" cy="697353"/>
          </a:xfrm>
        </p:spPr>
        <p:txBody>
          <a:bodyPr>
            <a:noAutofit/>
          </a:bodyPr>
          <a:lstStyle>
            <a:lvl1pPr marL="0" indent="0" algn="l">
              <a:buNone/>
              <a:defRPr sz="5400" b="1" baseline="0">
                <a:solidFill>
                  <a:schemeClr val="bg1"/>
                </a:solidFill>
                <a:latin typeface="+mn-lt"/>
              </a:defRPr>
            </a:lvl1pPr>
          </a:lstStyle>
          <a:p>
            <a:pPr lvl="0"/>
            <a:r>
              <a:rPr lang="en-US"/>
              <a:t>POWERPIONT</a:t>
            </a:r>
          </a:p>
        </p:txBody>
      </p:sp>
      <p:sp>
        <p:nvSpPr>
          <p:cNvPr id="25" name="Text Placeholder 23">
            <a:extLst>
              <a:ext uri="{FF2B5EF4-FFF2-40B4-BE49-F238E27FC236}">
                <a16:creationId xmlns:a16="http://schemas.microsoft.com/office/drawing/2014/main" id="{60557D00-020D-BD43-AB3C-5A3B7B04DB1F}"/>
              </a:ext>
            </a:extLst>
          </p:cNvPr>
          <p:cNvSpPr>
            <a:spLocks noGrp="1"/>
          </p:cNvSpPr>
          <p:nvPr>
            <p:ph type="body" sz="quarter" idx="16" hasCustomPrompt="1"/>
          </p:nvPr>
        </p:nvSpPr>
        <p:spPr>
          <a:xfrm>
            <a:off x="585332" y="2747849"/>
            <a:ext cx="5278651" cy="697353"/>
          </a:xfrm>
        </p:spPr>
        <p:txBody>
          <a:bodyPr>
            <a:normAutofit/>
          </a:bodyPr>
          <a:lstStyle>
            <a:lvl1pPr marL="0" indent="0" algn="l">
              <a:buNone/>
              <a:defRPr sz="3600" b="0" i="0">
                <a:solidFill>
                  <a:schemeClr val="bg1"/>
                </a:solidFill>
                <a:latin typeface="+mn-lt"/>
              </a:defRPr>
            </a:lvl1pPr>
          </a:lstStyle>
          <a:p>
            <a:pPr lvl="0"/>
            <a:r>
              <a:rPr lang="en-US"/>
              <a:t>Cover Design 1</a:t>
            </a:r>
          </a:p>
        </p:txBody>
      </p:sp>
      <p:pic>
        <p:nvPicPr>
          <p:cNvPr id="26" name="Picture 25" descr="Logo&#10;&#10;Description automatically generated">
            <a:extLst>
              <a:ext uri="{FF2B5EF4-FFF2-40B4-BE49-F238E27FC236}">
                <a16:creationId xmlns:a16="http://schemas.microsoft.com/office/drawing/2014/main" id="{1C6E8B7D-F338-1148-9FC3-1E54738D0EB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649996" y="1700219"/>
            <a:ext cx="5223504" cy="3340878"/>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468940"/>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84BA41"/>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63A043"/>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0B582E"/>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297239"/>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503439" y="1476869"/>
            <a:ext cx="4543828" cy="47520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503635" y="629117"/>
            <a:ext cx="4539968"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400" b="1" i="0">
                <a:solidFill>
                  <a:srgbClr val="468940"/>
                </a:solidFill>
                <a:latin typeface="+mn-lt"/>
              </a:defRPr>
            </a:lvl1pPr>
          </a:lstStyle>
          <a:p>
            <a:pPr lvl="0"/>
            <a:r>
              <a:rPr lang="en-US"/>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400" b="1" i="0">
                <a:solidFill>
                  <a:srgbClr val="84BA41"/>
                </a:solidFill>
                <a:latin typeface="+mn-lt"/>
              </a:defRPr>
            </a:lvl1pPr>
          </a:lstStyle>
          <a:p>
            <a:pPr lvl="0"/>
            <a:r>
              <a:rPr lang="en-US"/>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400" b="1" i="0">
                <a:solidFill>
                  <a:srgbClr val="0B582E"/>
                </a:solidFill>
                <a:latin typeface="+mn-lt"/>
              </a:defRPr>
            </a:lvl1pPr>
          </a:lstStyle>
          <a:p>
            <a:pPr lvl="0"/>
            <a:r>
              <a:rPr lang="en-US"/>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400" b="1" i="0">
                <a:solidFill>
                  <a:srgbClr val="297239"/>
                </a:solidFill>
                <a:latin typeface="+mn-lt"/>
              </a:defRPr>
            </a:lvl1pPr>
          </a:lstStyle>
          <a:p>
            <a:pPr lvl="0"/>
            <a:r>
              <a:rPr lang="en-US"/>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400" b="1" i="0">
                <a:solidFill>
                  <a:srgbClr val="63A043"/>
                </a:solidFill>
                <a:latin typeface="+mn-lt"/>
              </a:defRPr>
            </a:lvl1pPr>
          </a:lstStyle>
          <a:p>
            <a:pPr lvl="0"/>
            <a:r>
              <a:rPr lang="en-US"/>
              <a:t>Title</a:t>
            </a:r>
          </a:p>
        </p:txBody>
      </p:sp>
      <p:sp>
        <p:nvSpPr>
          <p:cNvPr id="68" name="Text Box 5">
            <a:extLst>
              <a:ext uri="{FF2B5EF4-FFF2-40B4-BE49-F238E27FC236}">
                <a16:creationId xmlns:a16="http://schemas.microsoft.com/office/drawing/2014/main" id="{939BE804-14E9-8644-BC46-A448B45AC6B2}"/>
              </a:ext>
            </a:extLst>
          </p:cNvPr>
          <p:cNvSpPr txBox="1"/>
          <p:nvPr userDrawn="1"/>
        </p:nvSpPr>
        <p:spPr>
          <a:xfrm rot="5400000">
            <a:off x="9213167" y="3940260"/>
            <a:ext cx="5357518" cy="2223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1103037" y="2812028"/>
            <a:ext cx="2904250" cy="2901196"/>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4BA41"/>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8415951" y="2343940"/>
            <a:ext cx="3016021" cy="2919519"/>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297239"/>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3804471" y="3168406"/>
            <a:ext cx="2617128" cy="2521193"/>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63A043"/>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6115045" y="1965464"/>
            <a:ext cx="2446255" cy="2543035"/>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68940"/>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697430" y="4580609"/>
            <a:ext cx="1112689" cy="1108990"/>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4BA41"/>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378190" y="5117211"/>
            <a:ext cx="895474" cy="862649"/>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63A043"/>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6067920" y="1809952"/>
            <a:ext cx="976179" cy="101115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68940"/>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10032784" y="2011710"/>
            <a:ext cx="1003337" cy="971234"/>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297239"/>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063680" y="3424909"/>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010479" y="4410622"/>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509130" y="4122543"/>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203677" y="2835852"/>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1696604" y="404322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5795444" y="4796739"/>
            <a:ext cx="786380" cy="800646"/>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24" name="Text Placeholder 17">
            <a:extLst>
              <a:ext uri="{FF2B5EF4-FFF2-40B4-BE49-F238E27FC236}">
                <a16:creationId xmlns:a16="http://schemas.microsoft.com/office/drawing/2014/main" id="{1504325D-5B53-A741-9F4A-1EA65D04662E}"/>
              </a:ext>
            </a:extLst>
          </p:cNvPr>
          <p:cNvSpPr>
            <a:spLocks noGrp="1"/>
          </p:cNvSpPr>
          <p:nvPr>
            <p:ph type="body" sz="quarter" idx="36" hasCustomPrompt="1"/>
          </p:nvPr>
        </p:nvSpPr>
        <p:spPr>
          <a:xfrm>
            <a:off x="5134337" y="2011710"/>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25" name="Text Placeholder 17">
            <a:extLst>
              <a:ext uri="{FF2B5EF4-FFF2-40B4-BE49-F238E27FC236}">
                <a16:creationId xmlns:a16="http://schemas.microsoft.com/office/drawing/2014/main" id="{C69A8499-F2CE-F349-A11C-AD4AD2B1C10A}"/>
              </a:ext>
            </a:extLst>
          </p:cNvPr>
          <p:cNvSpPr>
            <a:spLocks noGrp="1"/>
          </p:cNvSpPr>
          <p:nvPr>
            <p:ph type="body" sz="quarter" idx="39" hasCustomPrompt="1"/>
          </p:nvPr>
        </p:nvSpPr>
        <p:spPr>
          <a:xfrm>
            <a:off x="7652164" y="313502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9" name="Text Box 5">
            <a:extLst>
              <a:ext uri="{FF2B5EF4-FFF2-40B4-BE49-F238E27FC236}">
                <a16:creationId xmlns:a16="http://schemas.microsoft.com/office/drawing/2014/main" id="{252DF130-B7EB-BA4C-95D4-11B532998667}"/>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14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1092856" y="2614060"/>
            <a:ext cx="2664102" cy="2664102"/>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3388082" y="2614060"/>
            <a:ext cx="2664102" cy="2664102"/>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5683308" y="2614060"/>
            <a:ext cx="2664102" cy="2664102"/>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7978534" y="2614060"/>
            <a:ext cx="2664102" cy="2664102"/>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1461732" y="2171652"/>
            <a:ext cx="1268168" cy="1268168"/>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3756958" y="2171652"/>
            <a:ext cx="1268168" cy="1268168"/>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6052184" y="2171652"/>
            <a:ext cx="1268168" cy="1268168"/>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8347410" y="2171652"/>
            <a:ext cx="1268168" cy="1268168"/>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1564981" y="2259942"/>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3863712" y="227840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158938" y="2278405"/>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8454164" y="2278405"/>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2438346" y="4752544"/>
            <a:ext cx="879736" cy="87973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4801840" y="4752544"/>
            <a:ext cx="879736" cy="879735"/>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098798" y="4752544"/>
            <a:ext cx="879736" cy="879735"/>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9529207" y="4752544"/>
            <a:ext cx="879736" cy="879735"/>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1750908" y="2419873"/>
            <a:ext cx="695250" cy="734798"/>
          </a:xfrm>
        </p:spPr>
        <p:txBody>
          <a:bodyPr/>
          <a:lstStyle>
            <a:lvl1pPr algn="ctr">
              <a:buNone/>
              <a:defRPr sz="4800" b="0"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4067515" y="2422469"/>
            <a:ext cx="695250" cy="734798"/>
          </a:xfrm>
        </p:spPr>
        <p:txBody>
          <a:bodyPr/>
          <a:lstStyle>
            <a:lvl1pPr algn="ctr">
              <a:buNone/>
              <a:defRPr sz="4800" b="0"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341360" y="2435827"/>
            <a:ext cx="695250" cy="734798"/>
          </a:xfrm>
        </p:spPr>
        <p:txBody>
          <a:bodyPr/>
          <a:lstStyle>
            <a:lvl1pPr algn="ctr">
              <a:buNone/>
              <a:defRPr sz="4800" b="0"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8657967" y="2438423"/>
            <a:ext cx="695250" cy="734798"/>
          </a:xfrm>
        </p:spPr>
        <p:txBody>
          <a:bodyPr/>
          <a:lstStyle>
            <a:lvl1pPr algn="ctr">
              <a:buNone/>
              <a:defRPr sz="4800" b="0" i="0" spc="0">
                <a:solidFill>
                  <a:srgbClr val="29723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1294852" y="3608833"/>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5881337" y="3594503"/>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212564" y="357570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3626079" y="359003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Box 5">
            <a:extLst>
              <a:ext uri="{FF2B5EF4-FFF2-40B4-BE49-F238E27FC236}">
                <a16:creationId xmlns:a16="http://schemas.microsoft.com/office/drawing/2014/main" id="{FB042637-18C0-1640-9D42-D613390279B5}"/>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9996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9" y="4270495"/>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9" y="4223142"/>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1" y="4288825"/>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4" y="2594824"/>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3" y="4223142"/>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8" y="4288825"/>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1" y="4716525"/>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5354263" y="4270495"/>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7113943" y="4223142"/>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7181153" y="4288825"/>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6593066" y="2594824"/>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7549281" y="4270495"/>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9310488" y="4223142"/>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9377698" y="4288825"/>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8789610" y="4716525"/>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1" y="3117216"/>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8957418" y="3117216"/>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6760032" y="4807913"/>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8" y="477948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6126530" y="4745592"/>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1" y="2823088"/>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8242372" y="2789191"/>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5" name="Freeform 34">
            <a:extLst>
              <a:ext uri="{FF2B5EF4-FFF2-40B4-BE49-F238E27FC236}">
                <a16:creationId xmlns:a16="http://schemas.microsoft.com/office/drawing/2014/main" id="{CE42815F-D3BC-ED41-BFE5-988CDFA369C9}"/>
              </a:ext>
            </a:extLst>
          </p:cNvPr>
          <p:cNvSpPr/>
          <p:nvPr userDrawn="1"/>
        </p:nvSpPr>
        <p:spPr>
          <a:xfrm>
            <a:off x="1" y="4284355"/>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84BA4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Tree>
    <p:extLst>
      <p:ext uri="{BB962C8B-B14F-4D97-AF65-F5344CB8AC3E}">
        <p14:creationId xmlns:p14="http://schemas.microsoft.com/office/powerpoint/2010/main" val="2202688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651016CF-0AC4-C241-8F29-9548D3279A49}"/>
              </a:ext>
            </a:extLst>
          </p:cNvPr>
          <p:cNvSpPr/>
          <p:nvPr userDrawn="1"/>
        </p:nvSpPr>
        <p:spPr>
          <a:xfrm>
            <a:off x="7317419" y="-1"/>
            <a:ext cx="4915108" cy="5108268"/>
          </a:xfrm>
          <a:custGeom>
            <a:avLst/>
            <a:gdLst>
              <a:gd name="connsiteX0" fmla="*/ 175160 w 4915108"/>
              <a:gd name="connsiteY0" fmla="*/ 0 h 5108268"/>
              <a:gd name="connsiteX1" fmla="*/ 813231 w 4915108"/>
              <a:gd name="connsiteY1" fmla="*/ 0 h 5108268"/>
              <a:gd name="connsiteX2" fmla="*/ 811581 w 4915108"/>
              <a:gd name="connsiteY2" fmla="*/ 4227 h 5108268"/>
              <a:gd name="connsiteX3" fmla="*/ 707919 w 4915108"/>
              <a:gd name="connsiteY3" fmla="*/ 336024 h 5108268"/>
              <a:gd name="connsiteX4" fmla="*/ 705136 w 4915108"/>
              <a:gd name="connsiteY4" fmla="*/ 346994 h 5108268"/>
              <a:gd name="connsiteX5" fmla="*/ 697122 w 4915108"/>
              <a:gd name="connsiteY5" fmla="*/ 379739 h 5108268"/>
              <a:gd name="connsiteX6" fmla="*/ 692861 w 4915108"/>
              <a:gd name="connsiteY6" fmla="*/ 397578 h 5108268"/>
              <a:gd name="connsiteX7" fmla="*/ 686483 w 4915108"/>
              <a:gd name="connsiteY7" fmla="*/ 425082 h 5108268"/>
              <a:gd name="connsiteX8" fmla="*/ 682388 w 4915108"/>
              <a:gd name="connsiteY8" fmla="*/ 443750 h 5108268"/>
              <a:gd name="connsiteX9" fmla="*/ 675678 w 4915108"/>
              <a:gd name="connsiteY9" fmla="*/ 474852 h 5108268"/>
              <a:gd name="connsiteX10" fmla="*/ 672731 w 4915108"/>
              <a:gd name="connsiteY10" fmla="*/ 488604 h 5108268"/>
              <a:gd name="connsiteX11" fmla="*/ 653579 w 4915108"/>
              <a:gd name="connsiteY11" fmla="*/ 589129 h 5108268"/>
              <a:gd name="connsiteX12" fmla="*/ 652599 w 4915108"/>
              <a:gd name="connsiteY12" fmla="*/ 594362 h 5108268"/>
              <a:gd name="connsiteX13" fmla="*/ 640166 w 4915108"/>
              <a:gd name="connsiteY13" fmla="*/ 670490 h 5108268"/>
              <a:gd name="connsiteX14" fmla="*/ 639509 w 4915108"/>
              <a:gd name="connsiteY14" fmla="*/ 675074 h 5108268"/>
              <a:gd name="connsiteX15" fmla="*/ 636562 w 4915108"/>
              <a:gd name="connsiteY15" fmla="*/ 698319 h 5108268"/>
              <a:gd name="connsiteX16" fmla="*/ 624777 w 4915108"/>
              <a:gd name="connsiteY16" fmla="*/ 789186 h 5108268"/>
              <a:gd name="connsiteX17" fmla="*/ 621173 w 4915108"/>
              <a:gd name="connsiteY17" fmla="*/ 822089 h 5108268"/>
              <a:gd name="connsiteX18" fmla="*/ 615774 w 4915108"/>
              <a:gd name="connsiteY18" fmla="*/ 891175 h 5108268"/>
              <a:gd name="connsiteX19" fmla="*/ 612502 w 4915108"/>
              <a:gd name="connsiteY19" fmla="*/ 934068 h 5108268"/>
              <a:gd name="connsiteX20" fmla="*/ 612336 w 4915108"/>
              <a:gd name="connsiteY20" fmla="*/ 935380 h 5108268"/>
              <a:gd name="connsiteX21" fmla="*/ 607104 w 4915108"/>
              <a:gd name="connsiteY21" fmla="*/ 1053255 h 5108268"/>
              <a:gd name="connsiteX22" fmla="*/ 632309 w 4915108"/>
              <a:gd name="connsiteY22" fmla="*/ 1573535 h 5108268"/>
              <a:gd name="connsiteX23" fmla="*/ 965698 w 4915108"/>
              <a:gd name="connsiteY23" fmla="*/ 2651749 h 5108268"/>
              <a:gd name="connsiteX24" fmla="*/ 1647208 w 4915108"/>
              <a:gd name="connsiteY24" fmla="*/ 3562160 h 5108268"/>
              <a:gd name="connsiteX25" fmla="*/ 2057194 w 4915108"/>
              <a:gd name="connsiteY25" fmla="*/ 3895811 h 5108268"/>
              <a:gd name="connsiteX26" fmla="*/ 2263250 w 4915108"/>
              <a:gd name="connsiteY26" fmla="*/ 4029399 h 5108268"/>
              <a:gd name="connsiteX27" fmla="*/ 2365377 w 4915108"/>
              <a:gd name="connsiteY27" fmla="*/ 4086859 h 5108268"/>
              <a:gd name="connsiteX28" fmla="*/ 2415133 w 4915108"/>
              <a:gd name="connsiteY28" fmla="*/ 4114529 h 5108268"/>
              <a:gd name="connsiteX29" fmla="*/ 2465219 w 4915108"/>
              <a:gd name="connsiteY29" fmla="*/ 4139417 h 5108268"/>
              <a:gd name="connsiteX30" fmla="*/ 2918575 w 4915108"/>
              <a:gd name="connsiteY30" fmla="*/ 4330796 h 5108268"/>
              <a:gd name="connsiteX31" fmla="*/ 2921198 w 4915108"/>
              <a:gd name="connsiteY31" fmla="*/ 4331452 h 5108268"/>
              <a:gd name="connsiteX32" fmla="*/ 2988461 w 4915108"/>
              <a:gd name="connsiteY32" fmla="*/ 4353716 h 5108268"/>
              <a:gd name="connsiteX33" fmla="*/ 2991899 w 4915108"/>
              <a:gd name="connsiteY33" fmla="*/ 4354862 h 5108268"/>
              <a:gd name="connsiteX34" fmla="*/ 3086335 w 4915108"/>
              <a:gd name="connsiteY34" fmla="*/ 4383023 h 5108268"/>
              <a:gd name="connsiteX35" fmla="*/ 3177990 w 4915108"/>
              <a:gd name="connsiteY35" fmla="*/ 4408394 h 5108268"/>
              <a:gd name="connsiteX36" fmla="*/ 3181262 w 4915108"/>
              <a:gd name="connsiteY36" fmla="*/ 4409381 h 5108268"/>
              <a:gd name="connsiteX37" fmla="*/ 3219889 w 4915108"/>
              <a:gd name="connsiteY37" fmla="*/ 4418708 h 5108268"/>
              <a:gd name="connsiteX38" fmla="*/ 3241981 w 4915108"/>
              <a:gd name="connsiteY38" fmla="*/ 4423623 h 5108268"/>
              <a:gd name="connsiteX39" fmla="*/ 3320379 w 4915108"/>
              <a:gd name="connsiteY39" fmla="*/ 4441304 h 5108268"/>
              <a:gd name="connsiteX40" fmla="*/ 3888144 w 4915108"/>
              <a:gd name="connsiteY40" fmla="*/ 4514808 h 5108268"/>
              <a:gd name="connsiteX41" fmla="*/ 4001731 w 4915108"/>
              <a:gd name="connsiteY41" fmla="*/ 4517590 h 5108268"/>
              <a:gd name="connsiteX42" fmla="*/ 4060158 w 4915108"/>
              <a:gd name="connsiteY42" fmla="*/ 4519068 h 5108268"/>
              <a:gd name="connsiteX43" fmla="*/ 4119730 w 4915108"/>
              <a:gd name="connsiteY43" fmla="*/ 4517590 h 5108268"/>
              <a:gd name="connsiteX44" fmla="*/ 4241664 w 4915108"/>
              <a:gd name="connsiteY44" fmla="*/ 4514318 h 5108268"/>
              <a:gd name="connsiteX45" fmla="*/ 4367036 w 4915108"/>
              <a:gd name="connsiteY45" fmla="*/ 4504984 h 5108268"/>
              <a:gd name="connsiteX46" fmla="*/ 4893551 w 4915108"/>
              <a:gd name="connsiteY46" fmla="*/ 4419364 h 5108268"/>
              <a:gd name="connsiteX47" fmla="*/ 4915108 w 4915108"/>
              <a:gd name="connsiteY47" fmla="*/ 4413178 h 5108268"/>
              <a:gd name="connsiteX48" fmla="*/ 4915108 w 4915108"/>
              <a:gd name="connsiteY48" fmla="*/ 5018934 h 5108268"/>
              <a:gd name="connsiteX49" fmla="*/ 4881045 w 4915108"/>
              <a:gd name="connsiteY49" fmla="*/ 5026562 h 5108268"/>
              <a:gd name="connsiteX50" fmla="*/ 4420064 w 4915108"/>
              <a:gd name="connsiteY50" fmla="*/ 5091899 h 5108268"/>
              <a:gd name="connsiteX51" fmla="*/ 4272925 w 4915108"/>
              <a:gd name="connsiteY51" fmla="*/ 5102704 h 5108268"/>
              <a:gd name="connsiteX52" fmla="*/ 4129879 w 4915108"/>
              <a:gd name="connsiteY52" fmla="*/ 5106632 h 5108268"/>
              <a:gd name="connsiteX53" fmla="*/ 4060158 w 4915108"/>
              <a:gd name="connsiteY53" fmla="*/ 5108268 h 5108268"/>
              <a:gd name="connsiteX54" fmla="*/ 3991583 w 4915108"/>
              <a:gd name="connsiteY54" fmla="*/ 5106798 h 5108268"/>
              <a:gd name="connsiteX55" fmla="*/ 3858520 w 4915108"/>
              <a:gd name="connsiteY55" fmla="*/ 5103360 h 5108268"/>
              <a:gd name="connsiteX56" fmla="*/ 3281753 w 4915108"/>
              <a:gd name="connsiteY56" fmla="*/ 5035089 h 5108268"/>
              <a:gd name="connsiteX57" fmla="*/ 3278647 w 4915108"/>
              <a:gd name="connsiteY57" fmla="*/ 5034764 h 5108268"/>
              <a:gd name="connsiteX58" fmla="*/ 3257693 w 4915108"/>
              <a:gd name="connsiteY58" fmla="*/ 5031160 h 5108268"/>
              <a:gd name="connsiteX59" fmla="*/ 3196975 w 4915108"/>
              <a:gd name="connsiteY59" fmla="*/ 5018388 h 5108268"/>
              <a:gd name="connsiteX60" fmla="*/ 3191901 w 4915108"/>
              <a:gd name="connsiteY60" fmla="*/ 5017242 h 5108268"/>
              <a:gd name="connsiteX61" fmla="*/ 3075207 w 4915108"/>
              <a:gd name="connsiteY61" fmla="*/ 4991049 h 5108268"/>
              <a:gd name="connsiteX62" fmla="*/ 3037402 w 4915108"/>
              <a:gd name="connsiteY62" fmla="*/ 4982213 h 5108268"/>
              <a:gd name="connsiteX63" fmla="*/ 3027909 w 4915108"/>
              <a:gd name="connsiteY63" fmla="*/ 4979589 h 5108268"/>
              <a:gd name="connsiteX64" fmla="*/ 3027743 w 4915108"/>
              <a:gd name="connsiteY64" fmla="*/ 4979589 h 5108268"/>
              <a:gd name="connsiteX65" fmla="*/ 3025783 w 4915108"/>
              <a:gd name="connsiteY65" fmla="*/ 4979099 h 5108268"/>
              <a:gd name="connsiteX66" fmla="*/ 2968005 w 4915108"/>
              <a:gd name="connsiteY66" fmla="*/ 4963220 h 5108268"/>
              <a:gd name="connsiteX67" fmla="*/ 2916448 w 4915108"/>
              <a:gd name="connsiteY67" fmla="*/ 4948978 h 5108268"/>
              <a:gd name="connsiteX68" fmla="*/ 2805809 w 4915108"/>
              <a:gd name="connsiteY68" fmla="*/ 4915909 h 5108268"/>
              <a:gd name="connsiteX69" fmla="*/ 2185673 w 4915108"/>
              <a:gd name="connsiteY69" fmla="*/ 4662314 h 5108268"/>
              <a:gd name="connsiteX70" fmla="*/ 2126915 w 4915108"/>
              <a:gd name="connsiteY70" fmla="*/ 4632848 h 5108268"/>
              <a:gd name="connsiteX71" fmla="*/ 2068323 w 4915108"/>
              <a:gd name="connsiteY71" fmla="*/ 4600428 h 5108268"/>
              <a:gd name="connsiteX72" fmla="*/ 1948522 w 4915108"/>
              <a:gd name="connsiteY72" fmla="*/ 4532813 h 5108268"/>
              <a:gd name="connsiteX73" fmla="*/ 1706290 w 4915108"/>
              <a:gd name="connsiteY73" fmla="*/ 4375981 h 5108268"/>
              <a:gd name="connsiteX74" fmla="*/ 1224781 w 4915108"/>
              <a:gd name="connsiteY74" fmla="*/ 3984214 h 5108268"/>
              <a:gd name="connsiteX75" fmla="*/ 424285 w 4915108"/>
              <a:gd name="connsiteY75" fmla="*/ 2914671 h 5108268"/>
              <a:gd name="connsiteX76" fmla="*/ 31973 w 4915108"/>
              <a:gd name="connsiteY76" fmla="*/ 1646383 h 5108268"/>
              <a:gd name="connsiteX77" fmla="*/ 2349 w 4915108"/>
              <a:gd name="connsiteY77" fmla="*/ 1036064 h 5108268"/>
              <a:gd name="connsiteX78" fmla="*/ 12656 w 4915108"/>
              <a:gd name="connsiteY78" fmla="*/ 845825 h 5108268"/>
              <a:gd name="connsiteX79" fmla="*/ 15114 w 4915108"/>
              <a:gd name="connsiteY79" fmla="*/ 815048 h 5108268"/>
              <a:gd name="connsiteX80" fmla="*/ 19207 w 4915108"/>
              <a:gd name="connsiteY80" fmla="*/ 764788 h 5108268"/>
              <a:gd name="connsiteX81" fmla="*/ 20022 w 4915108"/>
              <a:gd name="connsiteY81" fmla="*/ 753328 h 5108268"/>
              <a:gd name="connsiteX82" fmla="*/ 22971 w 4915108"/>
              <a:gd name="connsiteY82" fmla="*/ 729917 h 5108268"/>
              <a:gd name="connsiteX83" fmla="*/ 41465 w 4915108"/>
              <a:gd name="connsiteY83" fmla="*/ 586506 h 5108268"/>
              <a:gd name="connsiteX84" fmla="*/ 41631 w 4915108"/>
              <a:gd name="connsiteY84" fmla="*/ 585035 h 5108268"/>
              <a:gd name="connsiteX85" fmla="*/ 45718 w 4915108"/>
              <a:gd name="connsiteY85" fmla="*/ 554093 h 5108268"/>
              <a:gd name="connsiteX86" fmla="*/ 55376 w 4915108"/>
              <a:gd name="connsiteY86" fmla="*/ 500230 h 5108268"/>
              <a:gd name="connsiteX87" fmla="*/ 79767 w 4915108"/>
              <a:gd name="connsiteY87" fmla="*/ 371219 h 5108268"/>
              <a:gd name="connsiteX88" fmla="*/ 82218 w 4915108"/>
              <a:gd name="connsiteY88" fmla="*/ 359600 h 5108268"/>
              <a:gd name="connsiteX89" fmla="*/ 91221 w 4915108"/>
              <a:gd name="connsiteY89" fmla="*/ 317853 h 5108268"/>
              <a:gd name="connsiteX90" fmla="*/ 95149 w 4915108"/>
              <a:gd name="connsiteY90" fmla="*/ 300173 h 5108268"/>
              <a:gd name="connsiteX91" fmla="*/ 103820 w 4915108"/>
              <a:gd name="connsiteY91" fmla="*/ 262354 h 5108268"/>
              <a:gd name="connsiteX92" fmla="*/ 107590 w 4915108"/>
              <a:gd name="connsiteY92" fmla="*/ 246310 h 5108268"/>
              <a:gd name="connsiteX93" fmla="*/ 118719 w 4915108"/>
              <a:gd name="connsiteY93" fmla="*/ 201125 h 5108268"/>
              <a:gd name="connsiteX94" fmla="*/ 120354 w 4915108"/>
              <a:gd name="connsiteY94" fmla="*/ 194739 h 5108268"/>
              <a:gd name="connsiteX95" fmla="*/ 174916 w 4915108"/>
              <a:gd name="connsiteY95" fmla="*/ 718 h 51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15108" h="5108268">
                <a:moveTo>
                  <a:pt x="175160" y="0"/>
                </a:moveTo>
                <a:lnTo>
                  <a:pt x="813231" y="0"/>
                </a:lnTo>
                <a:lnTo>
                  <a:pt x="811581" y="4227"/>
                </a:lnTo>
                <a:cubicBezTo>
                  <a:pt x="776934" y="97143"/>
                  <a:pt x="740446" y="208572"/>
                  <a:pt x="707919" y="336024"/>
                </a:cubicBezTo>
                <a:cubicBezTo>
                  <a:pt x="706939" y="339787"/>
                  <a:pt x="706124" y="343390"/>
                  <a:pt x="705136" y="346994"/>
                </a:cubicBezTo>
                <a:cubicBezTo>
                  <a:pt x="702520" y="357798"/>
                  <a:pt x="699738" y="368769"/>
                  <a:pt x="697122" y="379739"/>
                </a:cubicBezTo>
                <a:cubicBezTo>
                  <a:pt x="695644" y="385793"/>
                  <a:pt x="694173" y="391689"/>
                  <a:pt x="692861" y="397578"/>
                </a:cubicBezTo>
                <a:cubicBezTo>
                  <a:pt x="690735" y="406587"/>
                  <a:pt x="688609" y="415755"/>
                  <a:pt x="686483" y="425082"/>
                </a:cubicBezTo>
                <a:cubicBezTo>
                  <a:pt x="685171" y="431468"/>
                  <a:pt x="683693" y="437530"/>
                  <a:pt x="682388" y="443750"/>
                </a:cubicBezTo>
                <a:cubicBezTo>
                  <a:pt x="680096" y="454064"/>
                  <a:pt x="677804" y="464379"/>
                  <a:pt x="675678" y="474852"/>
                </a:cubicBezTo>
                <a:cubicBezTo>
                  <a:pt x="674698" y="479436"/>
                  <a:pt x="673710" y="484020"/>
                  <a:pt x="672731" y="488604"/>
                </a:cubicBezTo>
                <a:cubicBezTo>
                  <a:pt x="666020" y="521348"/>
                  <a:pt x="659475" y="554742"/>
                  <a:pt x="653579" y="589129"/>
                </a:cubicBezTo>
                <a:cubicBezTo>
                  <a:pt x="653255" y="590766"/>
                  <a:pt x="652930" y="592560"/>
                  <a:pt x="652599" y="594362"/>
                </a:cubicBezTo>
                <a:cubicBezTo>
                  <a:pt x="647856" y="621052"/>
                  <a:pt x="643762" y="646589"/>
                  <a:pt x="640166" y="670490"/>
                </a:cubicBezTo>
                <a:cubicBezTo>
                  <a:pt x="639834" y="671967"/>
                  <a:pt x="639669" y="673438"/>
                  <a:pt x="639509" y="675074"/>
                </a:cubicBezTo>
                <a:cubicBezTo>
                  <a:pt x="638529" y="682772"/>
                  <a:pt x="637542" y="690463"/>
                  <a:pt x="636562" y="698319"/>
                </a:cubicBezTo>
                <a:cubicBezTo>
                  <a:pt x="632633" y="728116"/>
                  <a:pt x="628705" y="758568"/>
                  <a:pt x="624777" y="789186"/>
                </a:cubicBezTo>
                <a:cubicBezTo>
                  <a:pt x="623465" y="800805"/>
                  <a:pt x="622160" y="811775"/>
                  <a:pt x="621173" y="822089"/>
                </a:cubicBezTo>
                <a:cubicBezTo>
                  <a:pt x="619537" y="845010"/>
                  <a:pt x="617742" y="867930"/>
                  <a:pt x="615774" y="891175"/>
                </a:cubicBezTo>
                <a:cubicBezTo>
                  <a:pt x="613648" y="919170"/>
                  <a:pt x="612502" y="934068"/>
                  <a:pt x="612502" y="934068"/>
                </a:cubicBezTo>
                <a:cubicBezTo>
                  <a:pt x="612502" y="934558"/>
                  <a:pt x="612336" y="934890"/>
                  <a:pt x="612336" y="935380"/>
                </a:cubicBezTo>
                <a:cubicBezTo>
                  <a:pt x="609396" y="974013"/>
                  <a:pt x="607104" y="1013309"/>
                  <a:pt x="607104" y="1053255"/>
                </a:cubicBezTo>
                <a:cubicBezTo>
                  <a:pt x="600552" y="1219096"/>
                  <a:pt x="609396" y="1394431"/>
                  <a:pt x="632309" y="1573535"/>
                </a:cubicBezTo>
                <a:cubicBezTo>
                  <a:pt x="675188" y="1932558"/>
                  <a:pt x="789922" y="2306803"/>
                  <a:pt x="965698" y="2651749"/>
                </a:cubicBezTo>
                <a:cubicBezTo>
                  <a:pt x="1139837" y="2998006"/>
                  <a:pt x="1382394" y="3309552"/>
                  <a:pt x="1647208" y="3562160"/>
                </a:cubicBezTo>
                <a:cubicBezTo>
                  <a:pt x="1779125" y="3689527"/>
                  <a:pt x="1918898" y="3799870"/>
                  <a:pt x="2057194" y="3895811"/>
                </a:cubicBezTo>
                <a:cubicBezTo>
                  <a:pt x="2125444" y="3945249"/>
                  <a:pt x="2196311" y="3986830"/>
                  <a:pt x="2263250" y="4029399"/>
                </a:cubicBezTo>
                <a:cubicBezTo>
                  <a:pt x="2297948" y="4048881"/>
                  <a:pt x="2331991" y="4068039"/>
                  <a:pt x="2365377" y="4086859"/>
                </a:cubicBezTo>
                <a:cubicBezTo>
                  <a:pt x="2382236" y="4096192"/>
                  <a:pt x="2398771" y="4105361"/>
                  <a:pt x="2415133" y="4114529"/>
                </a:cubicBezTo>
                <a:cubicBezTo>
                  <a:pt x="2431991" y="4122882"/>
                  <a:pt x="2448685" y="4131229"/>
                  <a:pt x="2465219" y="4139417"/>
                </a:cubicBezTo>
                <a:cubicBezTo>
                  <a:pt x="2630847" y="4223401"/>
                  <a:pt x="2785353" y="4285279"/>
                  <a:pt x="2918575" y="4330796"/>
                </a:cubicBezTo>
                <a:cubicBezTo>
                  <a:pt x="2919396" y="4330961"/>
                  <a:pt x="2920377" y="4331120"/>
                  <a:pt x="2921198" y="4331452"/>
                </a:cubicBezTo>
                <a:cubicBezTo>
                  <a:pt x="2921198" y="4331452"/>
                  <a:pt x="2944602" y="4339308"/>
                  <a:pt x="2988461" y="4353716"/>
                </a:cubicBezTo>
                <a:cubicBezTo>
                  <a:pt x="2989607" y="4354041"/>
                  <a:pt x="2990753" y="4354531"/>
                  <a:pt x="2991899" y="4354862"/>
                </a:cubicBezTo>
                <a:cubicBezTo>
                  <a:pt x="3025127" y="4365335"/>
                  <a:pt x="3056546" y="4374669"/>
                  <a:pt x="3086335" y="4383023"/>
                </a:cubicBezTo>
                <a:cubicBezTo>
                  <a:pt x="3113833" y="4390548"/>
                  <a:pt x="3144437" y="4398901"/>
                  <a:pt x="3177990" y="4408394"/>
                </a:cubicBezTo>
                <a:cubicBezTo>
                  <a:pt x="3179136" y="4408725"/>
                  <a:pt x="3180116" y="4409050"/>
                  <a:pt x="3181262" y="4409381"/>
                </a:cubicBezTo>
                <a:cubicBezTo>
                  <a:pt x="3193703" y="4412488"/>
                  <a:pt x="3206633" y="4415601"/>
                  <a:pt x="3219889" y="4418708"/>
                </a:cubicBezTo>
                <a:cubicBezTo>
                  <a:pt x="3227414" y="4420344"/>
                  <a:pt x="3234946" y="4421987"/>
                  <a:pt x="3241981" y="4423623"/>
                </a:cubicBezTo>
                <a:cubicBezTo>
                  <a:pt x="3272426" y="4430493"/>
                  <a:pt x="3298612" y="4436389"/>
                  <a:pt x="3320379" y="4441304"/>
                </a:cubicBezTo>
                <a:cubicBezTo>
                  <a:pt x="3473249" y="4473393"/>
                  <a:pt x="3665553" y="4503838"/>
                  <a:pt x="3888144" y="4514808"/>
                </a:cubicBezTo>
                <a:cubicBezTo>
                  <a:pt x="3925293" y="4515789"/>
                  <a:pt x="3963105" y="4516610"/>
                  <a:pt x="4001731" y="4517590"/>
                </a:cubicBezTo>
                <a:cubicBezTo>
                  <a:pt x="4021041" y="4518081"/>
                  <a:pt x="4040517" y="4518571"/>
                  <a:pt x="4060158" y="4519068"/>
                </a:cubicBezTo>
                <a:cubicBezTo>
                  <a:pt x="4079957" y="4518571"/>
                  <a:pt x="4099765" y="4518081"/>
                  <a:pt x="4119730" y="4517590"/>
                </a:cubicBezTo>
                <a:cubicBezTo>
                  <a:pt x="4159668" y="4516444"/>
                  <a:pt x="4200421" y="4515464"/>
                  <a:pt x="4241664" y="4514318"/>
                </a:cubicBezTo>
                <a:cubicBezTo>
                  <a:pt x="4282914" y="4511204"/>
                  <a:pt x="4324641" y="4508098"/>
                  <a:pt x="4367036" y="4504984"/>
                </a:cubicBezTo>
                <a:cubicBezTo>
                  <a:pt x="4536102" y="4488940"/>
                  <a:pt x="4714011" y="4464549"/>
                  <a:pt x="4893551" y="4419364"/>
                </a:cubicBezTo>
                <a:lnTo>
                  <a:pt x="4915108" y="4413178"/>
                </a:lnTo>
                <a:lnTo>
                  <a:pt x="4915108" y="5018934"/>
                </a:lnTo>
                <a:lnTo>
                  <a:pt x="4881045" y="5026562"/>
                </a:lnTo>
                <a:cubicBezTo>
                  <a:pt x="4723841" y="5057918"/>
                  <a:pt x="4568962" y="5077899"/>
                  <a:pt x="4420064" y="5091899"/>
                </a:cubicBezTo>
                <a:cubicBezTo>
                  <a:pt x="4370309" y="5095503"/>
                  <a:pt x="4321209" y="5099100"/>
                  <a:pt x="4272925" y="5102704"/>
                </a:cubicBezTo>
                <a:cubicBezTo>
                  <a:pt x="4224481" y="5104016"/>
                  <a:pt x="4176852" y="5105320"/>
                  <a:pt x="4129879" y="5106632"/>
                </a:cubicBezTo>
                <a:cubicBezTo>
                  <a:pt x="4106475" y="5107122"/>
                  <a:pt x="4083237" y="5107778"/>
                  <a:pt x="4060158" y="5108268"/>
                </a:cubicBezTo>
                <a:cubicBezTo>
                  <a:pt x="4037079" y="5107778"/>
                  <a:pt x="4014165" y="5107288"/>
                  <a:pt x="3991583" y="5106798"/>
                </a:cubicBezTo>
                <a:cubicBezTo>
                  <a:pt x="3946411" y="5105486"/>
                  <a:pt x="3902055" y="5104506"/>
                  <a:pt x="3858520" y="5103360"/>
                </a:cubicBezTo>
                <a:cubicBezTo>
                  <a:pt x="3639367" y="5092714"/>
                  <a:pt x="3444930" y="5065865"/>
                  <a:pt x="3281753" y="5035089"/>
                </a:cubicBezTo>
                <a:cubicBezTo>
                  <a:pt x="3280773" y="5034923"/>
                  <a:pt x="3279627" y="5034923"/>
                  <a:pt x="3278647" y="5034764"/>
                </a:cubicBezTo>
                <a:cubicBezTo>
                  <a:pt x="3278647" y="5034764"/>
                  <a:pt x="3271611" y="5033618"/>
                  <a:pt x="3257693" y="5031160"/>
                </a:cubicBezTo>
                <a:cubicBezTo>
                  <a:pt x="3243783" y="5029034"/>
                  <a:pt x="3223493" y="5024284"/>
                  <a:pt x="3196975" y="5018388"/>
                </a:cubicBezTo>
                <a:cubicBezTo>
                  <a:pt x="3195339" y="5018064"/>
                  <a:pt x="3193537" y="5017574"/>
                  <a:pt x="3191901" y="5017242"/>
                </a:cubicBezTo>
                <a:cubicBezTo>
                  <a:pt x="3150492" y="5008571"/>
                  <a:pt x="3111541" y="4999728"/>
                  <a:pt x="3075207" y="4991049"/>
                </a:cubicBezTo>
                <a:cubicBezTo>
                  <a:pt x="3063097" y="4988433"/>
                  <a:pt x="3050491" y="4985485"/>
                  <a:pt x="3037402" y="4982213"/>
                </a:cubicBezTo>
                <a:cubicBezTo>
                  <a:pt x="3034454" y="4981391"/>
                  <a:pt x="3031016" y="4980411"/>
                  <a:pt x="3027909" y="4979589"/>
                </a:cubicBezTo>
                <a:cubicBezTo>
                  <a:pt x="3027909" y="4979589"/>
                  <a:pt x="3027743" y="4979589"/>
                  <a:pt x="3027743" y="4979589"/>
                </a:cubicBezTo>
                <a:cubicBezTo>
                  <a:pt x="3027088" y="4979424"/>
                  <a:pt x="3026432" y="4979265"/>
                  <a:pt x="3025783" y="4979099"/>
                </a:cubicBezTo>
                <a:cubicBezTo>
                  <a:pt x="3007288" y="4974025"/>
                  <a:pt x="2988303" y="4968785"/>
                  <a:pt x="2968005" y="4963220"/>
                </a:cubicBezTo>
                <a:cubicBezTo>
                  <a:pt x="2951471" y="4958802"/>
                  <a:pt x="2934122" y="4954052"/>
                  <a:pt x="2916448" y="4948978"/>
                </a:cubicBezTo>
                <a:cubicBezTo>
                  <a:pt x="2872257" y="4936862"/>
                  <a:pt x="2834943" y="4926223"/>
                  <a:pt x="2805809" y="4915909"/>
                </a:cubicBezTo>
                <a:cubicBezTo>
                  <a:pt x="2630847" y="4860734"/>
                  <a:pt x="2417425" y="4779864"/>
                  <a:pt x="2185673" y="4662314"/>
                </a:cubicBezTo>
                <a:cubicBezTo>
                  <a:pt x="2166197" y="4652490"/>
                  <a:pt x="2146721" y="4642673"/>
                  <a:pt x="2126915" y="4632848"/>
                </a:cubicBezTo>
                <a:cubicBezTo>
                  <a:pt x="2107439" y="4622203"/>
                  <a:pt x="2087964" y="4611399"/>
                  <a:pt x="2068323" y="4600428"/>
                </a:cubicBezTo>
                <a:cubicBezTo>
                  <a:pt x="2029206" y="4578330"/>
                  <a:pt x="1989275" y="4555734"/>
                  <a:pt x="1948522" y="4532813"/>
                </a:cubicBezTo>
                <a:cubicBezTo>
                  <a:pt x="1869467" y="4483210"/>
                  <a:pt x="1786491" y="4433938"/>
                  <a:pt x="1706290" y="4375981"/>
                </a:cubicBezTo>
                <a:cubicBezTo>
                  <a:pt x="1543603" y="4263180"/>
                  <a:pt x="1379777" y="4133355"/>
                  <a:pt x="1224781" y="3984214"/>
                </a:cubicBezTo>
                <a:cubicBezTo>
                  <a:pt x="913816" y="3687891"/>
                  <a:pt x="629361" y="3321827"/>
                  <a:pt x="424285" y="2914671"/>
                </a:cubicBezTo>
                <a:cubicBezTo>
                  <a:pt x="217242" y="2508993"/>
                  <a:pt x="82709" y="2068278"/>
                  <a:pt x="31973" y="1646383"/>
                </a:cubicBezTo>
                <a:cubicBezTo>
                  <a:pt x="4965" y="1435688"/>
                  <a:pt x="-5018" y="1230225"/>
                  <a:pt x="2349" y="1036064"/>
                </a:cubicBezTo>
                <a:cubicBezTo>
                  <a:pt x="2673" y="971231"/>
                  <a:pt x="7588" y="907875"/>
                  <a:pt x="12656" y="845825"/>
                </a:cubicBezTo>
                <a:cubicBezTo>
                  <a:pt x="13477" y="836663"/>
                  <a:pt x="14299" y="826508"/>
                  <a:pt x="15114" y="815048"/>
                </a:cubicBezTo>
                <a:cubicBezTo>
                  <a:pt x="15935" y="800315"/>
                  <a:pt x="17406" y="783290"/>
                  <a:pt x="19207" y="764788"/>
                </a:cubicBezTo>
                <a:cubicBezTo>
                  <a:pt x="19374" y="761026"/>
                  <a:pt x="19698" y="757098"/>
                  <a:pt x="20022" y="753328"/>
                </a:cubicBezTo>
                <a:cubicBezTo>
                  <a:pt x="21009" y="745472"/>
                  <a:pt x="21990" y="737774"/>
                  <a:pt x="22971" y="729917"/>
                </a:cubicBezTo>
                <a:cubicBezTo>
                  <a:pt x="27879" y="688826"/>
                  <a:pt x="34265" y="641025"/>
                  <a:pt x="41465" y="586506"/>
                </a:cubicBezTo>
                <a:cubicBezTo>
                  <a:pt x="41465" y="586016"/>
                  <a:pt x="41631" y="585526"/>
                  <a:pt x="41631" y="585035"/>
                </a:cubicBezTo>
                <a:cubicBezTo>
                  <a:pt x="43102" y="574721"/>
                  <a:pt x="44413" y="564241"/>
                  <a:pt x="45718" y="554093"/>
                </a:cubicBezTo>
                <a:cubicBezTo>
                  <a:pt x="48997" y="535922"/>
                  <a:pt x="52104" y="518076"/>
                  <a:pt x="55376" y="500230"/>
                </a:cubicBezTo>
                <a:cubicBezTo>
                  <a:pt x="62253" y="459794"/>
                  <a:pt x="70433" y="416736"/>
                  <a:pt x="79767" y="371219"/>
                </a:cubicBezTo>
                <a:cubicBezTo>
                  <a:pt x="80582" y="367291"/>
                  <a:pt x="81404" y="363529"/>
                  <a:pt x="82218" y="359600"/>
                </a:cubicBezTo>
                <a:cubicBezTo>
                  <a:pt x="85166" y="346007"/>
                  <a:pt x="88114" y="331930"/>
                  <a:pt x="91221" y="317853"/>
                </a:cubicBezTo>
                <a:cubicBezTo>
                  <a:pt x="92533" y="311958"/>
                  <a:pt x="93838" y="306062"/>
                  <a:pt x="95149" y="300173"/>
                </a:cubicBezTo>
                <a:cubicBezTo>
                  <a:pt x="97931" y="287732"/>
                  <a:pt x="100879" y="275126"/>
                  <a:pt x="103820" y="262354"/>
                </a:cubicBezTo>
                <a:cubicBezTo>
                  <a:pt x="104966" y="256949"/>
                  <a:pt x="106278" y="251709"/>
                  <a:pt x="107590" y="246310"/>
                </a:cubicBezTo>
                <a:cubicBezTo>
                  <a:pt x="111187" y="231412"/>
                  <a:pt x="114790" y="216348"/>
                  <a:pt x="118719" y="201125"/>
                </a:cubicBezTo>
                <a:cubicBezTo>
                  <a:pt x="119209" y="198998"/>
                  <a:pt x="119864" y="196865"/>
                  <a:pt x="120354" y="194739"/>
                </a:cubicBezTo>
                <a:cubicBezTo>
                  <a:pt x="136064" y="132936"/>
                  <a:pt x="154109" y="68107"/>
                  <a:pt x="174916" y="718"/>
                </a:cubicBezTo>
                <a:close/>
              </a:path>
            </a:pathLst>
          </a:custGeom>
          <a:solidFill>
            <a:srgbClr val="F1F2F2"/>
          </a:solidFill>
          <a:ln w="2370" cap="flat">
            <a:noFill/>
            <a:prstDash val="solid"/>
            <a:miter/>
          </a:ln>
        </p:spPr>
        <p:txBody>
          <a:bodyPr rtlCol="0" anchor="ctr"/>
          <a:lstStyle/>
          <a:p>
            <a:endParaRPr lang="en-US"/>
          </a:p>
        </p:txBody>
      </p:sp>
      <p:sp>
        <p:nvSpPr>
          <p:cNvPr id="38" name="Rectangle 37">
            <a:extLst>
              <a:ext uri="{FF2B5EF4-FFF2-40B4-BE49-F238E27FC236}">
                <a16:creationId xmlns:a16="http://schemas.microsoft.com/office/drawing/2014/main" id="{3EDB9E4C-0327-3F45-BFEA-E05F3783E3E1}"/>
              </a:ext>
            </a:extLst>
          </p:cNvPr>
          <p:cNvSpPr/>
          <p:nvPr userDrawn="1"/>
        </p:nvSpPr>
        <p:spPr>
          <a:xfrm>
            <a:off x="-51190" y="0"/>
            <a:ext cx="5789381"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55BDAFCC-9B0E-9045-BF1B-7D98BAFB9DC1}"/>
              </a:ext>
            </a:extLst>
          </p:cNvPr>
          <p:cNvGrpSpPr/>
          <p:nvPr userDrawn="1"/>
        </p:nvGrpSpPr>
        <p:grpSpPr>
          <a:xfrm>
            <a:off x="-51190" y="5606897"/>
            <a:ext cx="2735993" cy="679345"/>
            <a:chOff x="0" y="0"/>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2380" y="2060679"/>
            <a:ext cx="3195486" cy="731140"/>
          </a:xfrm>
        </p:spPr>
        <p:txBody>
          <a:bodyPr anchor="t">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2380" y="1251103"/>
            <a:ext cx="3195485" cy="837258"/>
          </a:xfrm>
        </p:spPr>
        <p:txBody>
          <a:bodyPr anchor="b">
            <a:normAutofit/>
          </a:bodyPr>
          <a:lstStyle>
            <a:lvl1pPr marL="0" indent="0" algn="l">
              <a:buNone/>
              <a:defRPr sz="5000" baseline="0">
                <a:solidFill>
                  <a:schemeClr val="bg1"/>
                </a:solidFill>
                <a:latin typeface="+mn-lt"/>
              </a:defRPr>
            </a:lvl1pPr>
          </a:lstStyle>
          <a:p>
            <a:pPr lvl="0"/>
            <a:r>
              <a:rPr lang="en-US"/>
              <a:t>Thank You</a:t>
            </a:r>
          </a:p>
        </p:txBody>
      </p:sp>
      <p:pic>
        <p:nvPicPr>
          <p:cNvPr id="26" name="Picture 25" descr="Logo&#10;&#10;Description automatically generated">
            <a:extLst>
              <a:ext uri="{FF2B5EF4-FFF2-40B4-BE49-F238E27FC236}">
                <a16:creationId xmlns:a16="http://schemas.microsoft.com/office/drawing/2014/main" id="{DA298D7D-E7E5-5F4B-B7DE-BBFA6F7AD17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615733" y="377669"/>
            <a:ext cx="5349375" cy="3421383"/>
          </a:xfrm>
          <a:prstGeom prst="rect">
            <a:avLst/>
          </a:prstGeom>
        </p:spPr>
      </p:pic>
      <p:sp>
        <p:nvSpPr>
          <p:cNvPr id="28" name="Graphic 4">
            <a:extLst>
              <a:ext uri="{FF2B5EF4-FFF2-40B4-BE49-F238E27FC236}">
                <a16:creationId xmlns:a16="http://schemas.microsoft.com/office/drawing/2014/main" id="{976D0CA1-7F04-A341-AE03-226791F3CB5D}"/>
              </a:ext>
            </a:extLst>
          </p:cNvPr>
          <p:cNvSpPr/>
          <p:nvPr userDrawn="1"/>
        </p:nvSpPr>
        <p:spPr>
          <a:xfrm rot="10800000">
            <a:off x="5620273" y="721856"/>
            <a:ext cx="223936" cy="2707143"/>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696CBF63-4139-6D40-BA8F-228660C8CF21}"/>
              </a:ext>
            </a:extLst>
          </p:cNvPr>
          <p:cNvGrpSpPr/>
          <p:nvPr userDrawn="1"/>
        </p:nvGrpSpPr>
        <p:grpSpPr>
          <a:xfrm>
            <a:off x="10388241" y="5904234"/>
            <a:ext cx="1170294" cy="274486"/>
            <a:chOff x="3244859" y="9797084"/>
            <a:chExt cx="1936438" cy="454180"/>
          </a:xfrm>
          <a:noFill/>
        </p:grpSpPr>
        <p:sp>
          <p:nvSpPr>
            <p:cNvPr id="36" name="Freeform 5">
              <a:extLst>
                <a:ext uri="{FF2B5EF4-FFF2-40B4-BE49-F238E27FC236}">
                  <a16:creationId xmlns:a16="http://schemas.microsoft.com/office/drawing/2014/main" id="{2D814EA2-2B57-A54D-83B7-1DBA034A4700}"/>
                </a:ext>
              </a:extLst>
            </p:cNvPr>
            <p:cNvSpPr>
              <a:spLocks/>
            </p:cNvSpPr>
            <p:nvPr/>
          </p:nvSpPr>
          <p:spPr bwMode="auto">
            <a:xfrm>
              <a:off x="3244859" y="9797084"/>
              <a:ext cx="206694" cy="420436"/>
            </a:xfrm>
            <a:custGeom>
              <a:avLst/>
              <a:gdLst>
                <a:gd name="T0" fmla="*/ 6 w 30"/>
                <a:gd name="T1" fmla="*/ 13 h 64"/>
                <a:gd name="T2" fmla="*/ 6 w 30"/>
                <a:gd name="T3" fmla="*/ 21 h 64"/>
                <a:gd name="T4" fmla="*/ 0 w 30"/>
                <a:gd name="T5" fmla="*/ 21 h 64"/>
                <a:gd name="T6" fmla="*/ 0 w 30"/>
                <a:gd name="T7" fmla="*/ 32 h 64"/>
                <a:gd name="T8" fmla="*/ 6 w 30"/>
                <a:gd name="T9" fmla="*/ 32 h 64"/>
                <a:gd name="T10" fmla="*/ 6 w 30"/>
                <a:gd name="T11" fmla="*/ 64 h 64"/>
                <a:gd name="T12" fmla="*/ 20 w 30"/>
                <a:gd name="T13" fmla="*/ 64 h 64"/>
                <a:gd name="T14" fmla="*/ 20 w 30"/>
                <a:gd name="T15" fmla="*/ 32 h 64"/>
                <a:gd name="T16" fmla="*/ 29 w 30"/>
                <a:gd name="T17" fmla="*/ 32 h 64"/>
                <a:gd name="T18" fmla="*/ 30 w 30"/>
                <a:gd name="T19" fmla="*/ 21 h 64"/>
                <a:gd name="T20" fmla="*/ 20 w 30"/>
                <a:gd name="T21" fmla="*/ 21 h 64"/>
                <a:gd name="T22" fmla="*/ 20 w 30"/>
                <a:gd name="T23" fmla="*/ 14 h 64"/>
                <a:gd name="T24" fmla="*/ 23 w 30"/>
                <a:gd name="T25" fmla="*/ 11 h 64"/>
                <a:gd name="T26" fmla="*/ 30 w 30"/>
                <a:gd name="T27" fmla="*/ 11 h 64"/>
                <a:gd name="T28" fmla="*/ 30 w 30"/>
                <a:gd name="T29" fmla="*/ 0 h 64"/>
                <a:gd name="T30" fmla="*/ 20 w 30"/>
                <a:gd name="T31" fmla="*/ 0 h 64"/>
                <a:gd name="T32" fmla="*/ 6 w 30"/>
                <a:gd name="T3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pPr algn="ctr"/>
              <a:endParaRPr lang="fr-CA" sz="4294">
                <a:solidFill>
                  <a:schemeClr val="bg1"/>
                </a:solidFill>
              </a:endParaRPr>
            </a:p>
          </p:txBody>
        </p:sp>
        <p:sp>
          <p:nvSpPr>
            <p:cNvPr id="37" name="Freeform 9">
              <a:extLst>
                <a:ext uri="{FF2B5EF4-FFF2-40B4-BE49-F238E27FC236}">
                  <a16:creationId xmlns:a16="http://schemas.microsoft.com/office/drawing/2014/main" id="{A23663E0-8917-BA4E-A74C-4398E4C58AC4}"/>
                </a:ext>
              </a:extLst>
            </p:cNvPr>
            <p:cNvSpPr>
              <a:spLocks noEditPoints="1"/>
            </p:cNvSpPr>
            <p:nvPr/>
          </p:nvSpPr>
          <p:spPr bwMode="auto">
            <a:xfrm>
              <a:off x="4763213" y="9806306"/>
              <a:ext cx="418084" cy="401645"/>
            </a:xfrm>
            <a:custGeom>
              <a:avLst/>
              <a:gdLst>
                <a:gd name="T0" fmla="*/ 64 w 64"/>
                <a:gd name="T1" fmla="*/ 37 h 61"/>
                <a:gd name="T2" fmla="*/ 64 w 64"/>
                <a:gd name="T3" fmla="*/ 61 h 61"/>
                <a:gd name="T4" fmla="*/ 50 w 64"/>
                <a:gd name="T5" fmla="*/ 61 h 61"/>
                <a:gd name="T6" fmla="*/ 50 w 64"/>
                <a:gd name="T7" fmla="*/ 39 h 61"/>
                <a:gd name="T8" fmla="*/ 43 w 64"/>
                <a:gd name="T9" fmla="*/ 30 h 61"/>
                <a:gd name="T10" fmla="*/ 36 w 64"/>
                <a:gd name="T11" fmla="*/ 35 h 61"/>
                <a:gd name="T12" fmla="*/ 36 w 64"/>
                <a:gd name="T13" fmla="*/ 38 h 61"/>
                <a:gd name="T14" fmla="*/ 36 w 64"/>
                <a:gd name="T15" fmla="*/ 61 h 61"/>
                <a:gd name="T16" fmla="*/ 22 w 64"/>
                <a:gd name="T17" fmla="*/ 61 h 61"/>
                <a:gd name="T18" fmla="*/ 22 w 64"/>
                <a:gd name="T19" fmla="*/ 20 h 61"/>
                <a:gd name="T20" fmla="*/ 36 w 64"/>
                <a:gd name="T21" fmla="*/ 20 h 61"/>
                <a:gd name="T22" fmla="*/ 36 w 64"/>
                <a:gd name="T23" fmla="*/ 26 h 61"/>
                <a:gd name="T24" fmla="*/ 36 w 64"/>
                <a:gd name="T25" fmla="*/ 26 h 61"/>
                <a:gd name="T26" fmla="*/ 36 w 64"/>
                <a:gd name="T27" fmla="*/ 26 h 61"/>
                <a:gd name="T28" fmla="*/ 36 w 64"/>
                <a:gd name="T29" fmla="*/ 26 h 61"/>
                <a:gd name="T30" fmla="*/ 48 w 64"/>
                <a:gd name="T31" fmla="*/ 19 h 61"/>
                <a:gd name="T32" fmla="*/ 64 w 64"/>
                <a:gd name="T33" fmla="*/ 37 h 61"/>
                <a:gd name="T34" fmla="*/ 8 w 64"/>
                <a:gd name="T35" fmla="*/ 0 h 61"/>
                <a:gd name="T36" fmla="*/ 0 w 64"/>
                <a:gd name="T37" fmla="*/ 7 h 61"/>
                <a:gd name="T38" fmla="*/ 8 w 64"/>
                <a:gd name="T39" fmla="*/ 14 h 61"/>
                <a:gd name="T40" fmla="*/ 8 w 64"/>
                <a:gd name="T41" fmla="*/ 14 h 61"/>
                <a:gd name="T42" fmla="*/ 15 w 64"/>
                <a:gd name="T43" fmla="*/ 7 h 61"/>
                <a:gd name="T44" fmla="*/ 8 w 64"/>
                <a:gd name="T45" fmla="*/ 0 h 61"/>
                <a:gd name="T46" fmla="*/ 1 w 64"/>
                <a:gd name="T47" fmla="*/ 61 h 61"/>
                <a:gd name="T48" fmla="*/ 15 w 64"/>
                <a:gd name="T49" fmla="*/ 61 h 61"/>
                <a:gd name="T50" fmla="*/ 15 w 64"/>
                <a:gd name="T51" fmla="*/ 20 h 61"/>
                <a:gd name="T52" fmla="*/ 1 w 64"/>
                <a:gd name="T53" fmla="*/ 20 h 61"/>
                <a:gd name="T54" fmla="*/ 1 w 64"/>
                <a:gd name="T5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1">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pPr algn="ctr"/>
              <a:endParaRPr lang="fr-CA" sz="4294">
                <a:solidFill>
                  <a:schemeClr val="bg1"/>
                </a:solidFill>
              </a:endParaRPr>
            </a:p>
          </p:txBody>
        </p:sp>
        <p:sp>
          <p:nvSpPr>
            <p:cNvPr id="41" name="Freeform 13">
              <a:extLst>
                <a:ext uri="{FF2B5EF4-FFF2-40B4-BE49-F238E27FC236}">
                  <a16:creationId xmlns:a16="http://schemas.microsoft.com/office/drawing/2014/main" id="{0B0BE270-C316-9341-9048-975CBAB88661}"/>
                </a:ext>
              </a:extLst>
            </p:cNvPr>
            <p:cNvSpPr>
              <a:spLocks/>
            </p:cNvSpPr>
            <p:nvPr/>
          </p:nvSpPr>
          <p:spPr bwMode="auto">
            <a:xfrm>
              <a:off x="3844999" y="9812041"/>
              <a:ext cx="521431" cy="439223"/>
            </a:xfrm>
            <a:custGeom>
              <a:avLst/>
              <a:gdLst>
                <a:gd name="T0" fmla="*/ 57 w 64"/>
                <a:gd name="T1" fmla="*/ 20 h 53"/>
                <a:gd name="T2" fmla="*/ 64 w 64"/>
                <a:gd name="T3" fmla="*/ 16 h 53"/>
                <a:gd name="T4" fmla="*/ 56 w 64"/>
                <a:gd name="T5" fmla="*/ 16 h 53"/>
                <a:gd name="T6" fmla="*/ 56 w 64"/>
                <a:gd name="T7" fmla="*/ 15 h 53"/>
                <a:gd name="T8" fmla="*/ 42 w 64"/>
                <a:gd name="T9" fmla="*/ 4 h 53"/>
                <a:gd name="T10" fmla="*/ 44 w 64"/>
                <a:gd name="T11" fmla="*/ 4 h 53"/>
                <a:gd name="T12" fmla="*/ 48 w 64"/>
                <a:gd name="T13" fmla="*/ 1 h 53"/>
                <a:gd name="T14" fmla="*/ 42 w 64"/>
                <a:gd name="T15" fmla="*/ 3 h 53"/>
                <a:gd name="T16" fmla="*/ 45 w 64"/>
                <a:gd name="T17" fmla="*/ 0 h 53"/>
                <a:gd name="T18" fmla="*/ 40 w 64"/>
                <a:gd name="T19" fmla="*/ 2 h 53"/>
                <a:gd name="T20" fmla="*/ 41 w 64"/>
                <a:gd name="T21" fmla="*/ 1 h 53"/>
                <a:gd name="T22" fmla="*/ 31 w 64"/>
                <a:gd name="T23" fmla="*/ 16 h 53"/>
                <a:gd name="T24" fmla="*/ 26 w 64"/>
                <a:gd name="T25" fmla="*/ 12 h 53"/>
                <a:gd name="T26" fmla="*/ 10 w 64"/>
                <a:gd name="T27" fmla="*/ 5 h 53"/>
                <a:gd name="T28" fmla="*/ 15 w 64"/>
                <a:gd name="T29" fmla="*/ 13 h 53"/>
                <a:gd name="T30" fmla="*/ 11 w 64"/>
                <a:gd name="T31" fmla="*/ 13 h 53"/>
                <a:gd name="T32" fmla="*/ 18 w 64"/>
                <a:gd name="T33" fmla="*/ 20 h 53"/>
                <a:gd name="T34" fmla="*/ 14 w 64"/>
                <a:gd name="T35" fmla="*/ 21 h 53"/>
                <a:gd name="T36" fmla="*/ 22 w 64"/>
                <a:gd name="T37" fmla="*/ 25 h 53"/>
                <a:gd name="T38" fmla="*/ 24 w 64"/>
                <a:gd name="T39" fmla="*/ 31 h 53"/>
                <a:gd name="T40" fmla="*/ 0 w 64"/>
                <a:gd name="T41" fmla="*/ 31 h 53"/>
                <a:gd name="T42" fmla="*/ 56 w 64"/>
                <a:gd name="T43" fmla="*/ 23 h 53"/>
                <a:gd name="T44" fmla="*/ 64 w 64"/>
                <a:gd name="T45" fmla="*/ 20 h 53"/>
                <a:gd name="T46" fmla="*/ 57 w 64"/>
                <a:gd name="T47"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3">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pPr algn="ctr"/>
              <a:endParaRPr lang="fr-CA" sz="4294">
                <a:solidFill>
                  <a:schemeClr val="bg1"/>
                </a:solidFill>
              </a:endParaRPr>
            </a:p>
          </p:txBody>
        </p:sp>
      </p:grpSp>
    </p:spTree>
    <p:extLst>
      <p:ext uri="{BB962C8B-B14F-4D97-AF65-F5344CB8AC3E}">
        <p14:creationId xmlns:p14="http://schemas.microsoft.com/office/powerpoint/2010/main" val="309706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 6 point">
    <p:spTree>
      <p:nvGrpSpPr>
        <p:cNvPr id="1" name=""/>
        <p:cNvGrpSpPr/>
        <p:nvPr/>
      </p:nvGrpSpPr>
      <p:grpSpPr>
        <a:xfrm>
          <a:off x="0" y="0"/>
          <a:ext cx="0" cy="0"/>
          <a:chOff x="0" y="0"/>
          <a:chExt cx="0" cy="0"/>
        </a:xfrm>
      </p:grpSpPr>
      <p:sp>
        <p:nvSpPr>
          <p:cNvPr id="23" name="Graphic 4">
            <a:extLst>
              <a:ext uri="{FF2B5EF4-FFF2-40B4-BE49-F238E27FC236}">
                <a16:creationId xmlns:a16="http://schemas.microsoft.com/office/drawing/2014/main" id="{EAE96F69-2668-9045-92FA-83378C034FBC}"/>
              </a:ext>
            </a:extLst>
          </p:cNvPr>
          <p:cNvSpPr/>
          <p:nvPr userDrawn="1"/>
        </p:nvSpPr>
        <p:spPr>
          <a:xfrm>
            <a:off x="2264686" y="9747"/>
            <a:ext cx="6257398"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98B6ABC4-7E79-A146-B578-9E18B730D5DE}"/>
              </a:ext>
            </a:extLst>
          </p:cNvPr>
          <p:cNvSpPr/>
          <p:nvPr userDrawn="1"/>
        </p:nvSpPr>
        <p:spPr>
          <a:xfrm>
            <a:off x="6480317" y="9747"/>
            <a:ext cx="5268342"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457196" y="524362"/>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884514" y="2667458"/>
            <a:ext cx="4306395" cy="365553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884515" y="679651"/>
            <a:ext cx="4342424" cy="1473164"/>
          </a:xfrm>
        </p:spPr>
        <p:txBody>
          <a:bodyPr anchor="ctr">
            <a:normAutofit/>
          </a:bodyPr>
          <a:lstStyle>
            <a:lvl1pPr marL="0" indent="0" algn="l">
              <a:buNone/>
              <a:defRPr sz="3600" b="0" i="0">
                <a:solidFill>
                  <a:schemeClr val="bg1"/>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1127755" y="524362"/>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2" name="Text Box 5">
            <a:extLst>
              <a:ext uri="{FF2B5EF4-FFF2-40B4-BE49-F238E27FC236}">
                <a16:creationId xmlns:a16="http://schemas.microsoft.com/office/drawing/2014/main" id="{D1CC14A8-E9C9-6443-A076-940746EFD053}"/>
              </a:ext>
            </a:extLst>
          </p:cNvPr>
          <p:cNvSpPr txBox="1"/>
          <p:nvPr userDrawn="1"/>
        </p:nvSpPr>
        <p:spPr>
          <a:xfrm>
            <a:off x="443341" y="5977719"/>
            <a:ext cx="5669452" cy="87053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50">
                <a:solidFill>
                  <a:srgbClr val="000000"/>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50">
              <a:solidFill>
                <a:srgbClr val="000000"/>
              </a:solidFill>
              <a:effectLst/>
              <a:ea typeface="Calibri" panose="020F0502020204030204" pitchFamily="34" charset="0"/>
              <a:cs typeface="Times New Roman" panose="02020603050405020304" pitchFamily="18" charset="0"/>
            </a:endParaRPr>
          </a:p>
          <a:p>
            <a:pPr algn="ctr"/>
            <a:r>
              <a:rPr lang="en-US" sz="750">
                <a:solidFill>
                  <a:srgbClr val="000000"/>
                </a:solidFill>
                <a:effectLst/>
                <a:ea typeface="Calibri" panose="020F0502020204030204" pitchFamily="34" charset="0"/>
                <a:cs typeface="Times New Roman" panose="02020603050405020304" pitchFamily="18" charset="0"/>
              </a:rPr>
              <a:t> </a:t>
            </a:r>
            <a:endParaRPr lang="en-IE" sz="750">
              <a:solidFill>
                <a:srgbClr val="000000"/>
              </a:solidFill>
              <a:effectLst/>
              <a:ea typeface="Calibri" panose="020F0502020204030204" pitchFamily="34" charset="0"/>
              <a:cs typeface="Times New Roman" panose="02020603050405020304" pitchFamily="18" charset="0"/>
            </a:endParaRPr>
          </a:p>
        </p:txBody>
      </p:sp>
      <p:sp>
        <p:nvSpPr>
          <p:cNvPr id="19" name="Graphic 4">
            <a:extLst>
              <a:ext uri="{FF2B5EF4-FFF2-40B4-BE49-F238E27FC236}">
                <a16:creationId xmlns:a16="http://schemas.microsoft.com/office/drawing/2014/main" id="{3E329726-C047-3E45-8895-04B1C7877BFB}"/>
              </a:ext>
            </a:extLst>
          </p:cNvPr>
          <p:cNvSpPr/>
          <p:nvPr userDrawn="1"/>
        </p:nvSpPr>
        <p:spPr>
          <a:xfrm rot="10800000">
            <a:off x="6380815" y="46716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id="{336FAA6F-110F-A640-A550-3DB5E33324F5}"/>
              </a:ext>
            </a:extLst>
          </p:cNvPr>
          <p:cNvGrpSpPr/>
          <p:nvPr userDrawn="1"/>
        </p:nvGrpSpPr>
        <p:grpSpPr>
          <a:xfrm>
            <a:off x="11497703" y="2205372"/>
            <a:ext cx="474200" cy="4867482"/>
            <a:chOff x="1009808" y="-71087"/>
            <a:chExt cx="474200" cy="4867482"/>
          </a:xfrm>
        </p:grpSpPr>
        <p:sp>
          <p:nvSpPr>
            <p:cNvPr id="28" name="Graphic 4">
              <a:extLst>
                <a:ext uri="{FF2B5EF4-FFF2-40B4-BE49-F238E27FC236}">
                  <a16:creationId xmlns:a16="http://schemas.microsoft.com/office/drawing/2014/main" id="{30628745-E271-FE49-BD92-0F1AA0240D75}"/>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9" name="Text Box 5">
              <a:extLst>
                <a:ext uri="{FF2B5EF4-FFF2-40B4-BE49-F238E27FC236}">
                  <a16:creationId xmlns:a16="http://schemas.microsoft.com/office/drawing/2014/main" id="{178A7836-CF10-6A42-919C-E18D64E8A7FD}"/>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
        <p:nvSpPr>
          <p:cNvPr id="31" name="Text Placeholder 25">
            <a:extLst>
              <a:ext uri="{FF2B5EF4-FFF2-40B4-BE49-F238E27FC236}">
                <a16:creationId xmlns:a16="http://schemas.microsoft.com/office/drawing/2014/main" id="{5C7B8C62-EB5D-0E47-969A-FCCCC2C7A38C}"/>
              </a:ext>
            </a:extLst>
          </p:cNvPr>
          <p:cNvSpPr>
            <a:spLocks noGrp="1"/>
          </p:cNvSpPr>
          <p:nvPr>
            <p:ph type="body" sz="quarter" idx="19" hasCustomPrompt="1"/>
          </p:nvPr>
        </p:nvSpPr>
        <p:spPr>
          <a:xfrm>
            <a:off x="459910" y="1384210"/>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33" name="Text Placeholder 25">
            <a:extLst>
              <a:ext uri="{FF2B5EF4-FFF2-40B4-BE49-F238E27FC236}">
                <a16:creationId xmlns:a16="http://schemas.microsoft.com/office/drawing/2014/main" id="{01909B38-68BE-7A41-869E-33772DE441F8}"/>
              </a:ext>
            </a:extLst>
          </p:cNvPr>
          <p:cNvSpPr>
            <a:spLocks noGrp="1"/>
          </p:cNvSpPr>
          <p:nvPr>
            <p:ph type="body" sz="quarter" idx="20" hasCustomPrompt="1"/>
          </p:nvPr>
        </p:nvSpPr>
        <p:spPr>
          <a:xfrm>
            <a:off x="1130469" y="1384210"/>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5" name="Text Placeholder 25">
            <a:extLst>
              <a:ext uri="{FF2B5EF4-FFF2-40B4-BE49-F238E27FC236}">
                <a16:creationId xmlns:a16="http://schemas.microsoft.com/office/drawing/2014/main" id="{DA051600-7C58-814E-AC7C-548F611E2A15}"/>
              </a:ext>
            </a:extLst>
          </p:cNvPr>
          <p:cNvSpPr>
            <a:spLocks noGrp="1"/>
          </p:cNvSpPr>
          <p:nvPr>
            <p:ph type="body" sz="quarter" idx="21" hasCustomPrompt="1"/>
          </p:nvPr>
        </p:nvSpPr>
        <p:spPr>
          <a:xfrm>
            <a:off x="459910" y="2258825"/>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37" name="Text Placeholder 25">
            <a:extLst>
              <a:ext uri="{FF2B5EF4-FFF2-40B4-BE49-F238E27FC236}">
                <a16:creationId xmlns:a16="http://schemas.microsoft.com/office/drawing/2014/main" id="{208936E4-59E6-154C-81E6-B12901450E9D}"/>
              </a:ext>
            </a:extLst>
          </p:cNvPr>
          <p:cNvSpPr>
            <a:spLocks noGrp="1"/>
          </p:cNvSpPr>
          <p:nvPr>
            <p:ph type="body" sz="quarter" idx="22" hasCustomPrompt="1"/>
          </p:nvPr>
        </p:nvSpPr>
        <p:spPr>
          <a:xfrm>
            <a:off x="1130469" y="2258825"/>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9" name="Text Placeholder 25">
            <a:extLst>
              <a:ext uri="{FF2B5EF4-FFF2-40B4-BE49-F238E27FC236}">
                <a16:creationId xmlns:a16="http://schemas.microsoft.com/office/drawing/2014/main" id="{553D87A1-E0AE-554A-98C0-80400732F4FC}"/>
              </a:ext>
            </a:extLst>
          </p:cNvPr>
          <p:cNvSpPr>
            <a:spLocks noGrp="1"/>
          </p:cNvSpPr>
          <p:nvPr>
            <p:ph type="body" sz="quarter" idx="23" hasCustomPrompt="1"/>
          </p:nvPr>
        </p:nvSpPr>
        <p:spPr>
          <a:xfrm>
            <a:off x="458553" y="3133440"/>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41" name="Text Placeholder 25">
            <a:extLst>
              <a:ext uri="{FF2B5EF4-FFF2-40B4-BE49-F238E27FC236}">
                <a16:creationId xmlns:a16="http://schemas.microsoft.com/office/drawing/2014/main" id="{A07A835E-8262-3941-8032-A9BD50744996}"/>
              </a:ext>
            </a:extLst>
          </p:cNvPr>
          <p:cNvSpPr>
            <a:spLocks noGrp="1"/>
          </p:cNvSpPr>
          <p:nvPr>
            <p:ph type="body" sz="quarter" idx="24" hasCustomPrompt="1"/>
          </p:nvPr>
        </p:nvSpPr>
        <p:spPr>
          <a:xfrm>
            <a:off x="1129112" y="3133440"/>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3" name="Text Placeholder 25">
            <a:extLst>
              <a:ext uri="{FF2B5EF4-FFF2-40B4-BE49-F238E27FC236}">
                <a16:creationId xmlns:a16="http://schemas.microsoft.com/office/drawing/2014/main" id="{FE885E34-D40E-0B44-BF1A-F4A7D744237A}"/>
              </a:ext>
            </a:extLst>
          </p:cNvPr>
          <p:cNvSpPr>
            <a:spLocks noGrp="1"/>
          </p:cNvSpPr>
          <p:nvPr>
            <p:ph type="body" sz="quarter" idx="25" hasCustomPrompt="1"/>
          </p:nvPr>
        </p:nvSpPr>
        <p:spPr>
          <a:xfrm>
            <a:off x="461267" y="3993288"/>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45" name="Text Placeholder 25">
            <a:extLst>
              <a:ext uri="{FF2B5EF4-FFF2-40B4-BE49-F238E27FC236}">
                <a16:creationId xmlns:a16="http://schemas.microsoft.com/office/drawing/2014/main" id="{5A599B30-5235-974F-BB9A-E9602A0A30C0}"/>
              </a:ext>
            </a:extLst>
          </p:cNvPr>
          <p:cNvSpPr>
            <a:spLocks noGrp="1"/>
          </p:cNvSpPr>
          <p:nvPr>
            <p:ph type="body" sz="quarter" idx="26" hasCustomPrompt="1"/>
          </p:nvPr>
        </p:nvSpPr>
        <p:spPr>
          <a:xfrm>
            <a:off x="1131826" y="3993288"/>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7" name="Text Placeholder 25">
            <a:extLst>
              <a:ext uri="{FF2B5EF4-FFF2-40B4-BE49-F238E27FC236}">
                <a16:creationId xmlns:a16="http://schemas.microsoft.com/office/drawing/2014/main" id="{97F702A5-A5C8-BC48-A250-CFE9B42618D6}"/>
              </a:ext>
            </a:extLst>
          </p:cNvPr>
          <p:cNvSpPr>
            <a:spLocks noGrp="1"/>
          </p:cNvSpPr>
          <p:nvPr>
            <p:ph type="body" sz="quarter" idx="27" hasCustomPrompt="1"/>
          </p:nvPr>
        </p:nvSpPr>
        <p:spPr>
          <a:xfrm>
            <a:off x="461267" y="4867903"/>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51" name="Text Placeholder 25">
            <a:extLst>
              <a:ext uri="{FF2B5EF4-FFF2-40B4-BE49-F238E27FC236}">
                <a16:creationId xmlns:a16="http://schemas.microsoft.com/office/drawing/2014/main" id="{4FECF1A6-C3A4-F54C-83AE-A12E578AA53A}"/>
              </a:ext>
            </a:extLst>
          </p:cNvPr>
          <p:cNvSpPr>
            <a:spLocks noGrp="1"/>
          </p:cNvSpPr>
          <p:nvPr>
            <p:ph type="body" sz="quarter" idx="28" hasCustomPrompt="1"/>
          </p:nvPr>
        </p:nvSpPr>
        <p:spPr>
          <a:xfrm>
            <a:off x="1131826" y="4867903"/>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9633290" y="3778249"/>
            <a:ext cx="785328" cy="1056986"/>
          </a:xfrm>
        </p:spPr>
        <p:txBody>
          <a:bodyPr anchor="t">
            <a:noAutofit/>
          </a:bodyPr>
          <a:lstStyle>
            <a:lvl1pPr marL="0" indent="0" algn="r">
              <a:buNone/>
              <a:defRPr sz="12000" b="1" i="0" baseline="0">
                <a:solidFill>
                  <a:srgbClr val="84BA41"/>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470582" y="598304"/>
            <a:ext cx="9948036" cy="4029672"/>
          </a:xfrm>
        </p:spPr>
        <p:txBody>
          <a:bodyPr anchor="ctr">
            <a:normAutofit/>
          </a:bodyPr>
          <a:lstStyle>
            <a:lvl1pPr marL="0" indent="0" algn="ctr">
              <a:buNone/>
              <a:defRPr sz="3000" b="1" i="0" baseline="0">
                <a:solidFill>
                  <a:srgbClr val="297239"/>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470582" y="598304"/>
            <a:ext cx="2613204" cy="1221666"/>
          </a:xfrm>
        </p:spPr>
        <p:txBody>
          <a:bodyPr anchor="t">
            <a:noAutofit/>
          </a:bodyPr>
          <a:lstStyle>
            <a:lvl1pPr marL="0" indent="0" algn="l">
              <a:buNone/>
              <a:defRPr sz="12000" b="1" i="0" baseline="0">
                <a:solidFill>
                  <a:srgbClr val="84BA4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2EE6A7E4-04F9-894B-9C6B-420A463236EE}"/>
              </a:ext>
            </a:extLst>
          </p:cNvPr>
          <p:cNvGrpSpPr/>
          <p:nvPr userDrawn="1"/>
        </p:nvGrpSpPr>
        <p:grpSpPr>
          <a:xfrm>
            <a:off x="11733478" y="2218041"/>
            <a:ext cx="474200" cy="4867482"/>
            <a:chOff x="1009808" y="-71087"/>
            <a:chExt cx="474200" cy="4867482"/>
          </a:xfrm>
        </p:grpSpPr>
        <p:sp>
          <p:nvSpPr>
            <p:cNvPr id="15" name="Graphic 4">
              <a:extLst>
                <a:ext uri="{FF2B5EF4-FFF2-40B4-BE49-F238E27FC236}">
                  <a16:creationId xmlns:a16="http://schemas.microsoft.com/office/drawing/2014/main" id="{EDAEA704-5F67-F746-85EC-536CFC33C48C}"/>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6" name="Text Box 5">
              <a:extLst>
                <a:ext uri="{FF2B5EF4-FFF2-40B4-BE49-F238E27FC236}">
                  <a16:creationId xmlns:a16="http://schemas.microsoft.com/office/drawing/2014/main" id="{70306B09-13F4-E340-B48C-9AB5607F9DE6}"/>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
        <p:nvSpPr>
          <p:cNvPr id="17" name="Text Placeholder 23">
            <a:extLst>
              <a:ext uri="{FF2B5EF4-FFF2-40B4-BE49-F238E27FC236}">
                <a16:creationId xmlns:a16="http://schemas.microsoft.com/office/drawing/2014/main" id="{6686A140-C728-F641-B1A2-80F947949C36}"/>
              </a:ext>
            </a:extLst>
          </p:cNvPr>
          <p:cNvSpPr>
            <a:spLocks noGrp="1"/>
          </p:cNvSpPr>
          <p:nvPr>
            <p:ph type="body" sz="quarter" idx="16" hasCustomPrompt="1"/>
          </p:nvPr>
        </p:nvSpPr>
        <p:spPr>
          <a:xfrm>
            <a:off x="470582" y="4835235"/>
            <a:ext cx="9948036" cy="933903"/>
          </a:xfrm>
        </p:spPr>
        <p:txBody>
          <a:bodyPr anchor="t">
            <a:normAutofit/>
          </a:bodyPr>
          <a:lstStyle>
            <a:lvl1pPr marL="0" indent="0" algn="ctr">
              <a:buNone/>
              <a:defRPr sz="2400" b="0" i="0" baseline="0">
                <a:solidFill>
                  <a:srgbClr val="297239"/>
                </a:solidFill>
                <a:latin typeface="+mn-lt"/>
              </a:defRPr>
            </a:lvl1pPr>
          </a:lstStyle>
          <a:p>
            <a:pPr lvl="0"/>
            <a:r>
              <a:rPr lang="en-US"/>
              <a:t>Joe </a:t>
            </a:r>
            <a:r>
              <a:rPr lang="en-US" err="1"/>
              <a:t>Blogg</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933171D-0DFC-D94B-ACD9-AC6E2A0F4602}"/>
              </a:ext>
            </a:extLst>
          </p:cNvPr>
          <p:cNvGrpSpPr/>
          <p:nvPr userDrawn="1"/>
        </p:nvGrpSpPr>
        <p:grpSpPr>
          <a:xfrm>
            <a:off x="2608421" y="0"/>
            <a:ext cx="8807728" cy="6858000"/>
            <a:chOff x="6112382" y="2679054"/>
            <a:chExt cx="1502762" cy="1170105"/>
          </a:xfrm>
        </p:grpSpPr>
        <p:sp>
          <p:nvSpPr>
            <p:cNvPr id="10" name="Graphic 4">
              <a:extLst>
                <a:ext uri="{FF2B5EF4-FFF2-40B4-BE49-F238E27FC236}">
                  <a16:creationId xmlns:a16="http://schemas.microsoft.com/office/drawing/2014/main" id="{286BBDAD-F210-914D-BC39-CB0AF446059B}"/>
                </a:ext>
              </a:extLst>
            </p:cNvPr>
            <p:cNvSpPr/>
            <p:nvPr/>
          </p:nvSpPr>
          <p:spPr>
            <a:xfrm>
              <a:off x="6112382" y="2679054"/>
              <a:ext cx="1067628" cy="1061401"/>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solidFill>
            <a:ln w="2370"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4C45C6A-4FB5-9044-84EC-AC920D75607A}"/>
                </a:ext>
              </a:extLst>
            </p:cNvPr>
            <p:cNvSpPr/>
            <p:nvPr/>
          </p:nvSpPr>
          <p:spPr>
            <a:xfrm>
              <a:off x="6926771" y="2679054"/>
              <a:ext cx="688373" cy="1170105"/>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297239"/>
            </a:solidFill>
            <a:ln w="237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4A80FCAF-340B-F943-8341-FF765DE416DA}"/>
                </a:ext>
              </a:extLst>
            </p:cNvPr>
            <p:cNvSpPr/>
            <p:nvPr/>
          </p:nvSpPr>
          <p:spPr>
            <a:xfrm rot="10800000">
              <a:off x="6911593" y="3171869"/>
              <a:ext cx="30416" cy="325541"/>
            </a:xfrm>
            <a:custGeom>
              <a:avLst/>
              <a:gdLst>
                <a:gd name="connsiteX0" fmla="*/ 0 w 30416"/>
                <a:gd name="connsiteY0" fmla="*/ 0 h 257696"/>
                <a:gd name="connsiteX1" fmla="*/ 30416 w 30416"/>
                <a:gd name="connsiteY1" fmla="*/ 0 h 257696"/>
                <a:gd name="connsiteX2" fmla="*/ 30416 w 30416"/>
                <a:gd name="connsiteY2" fmla="*/ 257697 h 257696"/>
                <a:gd name="connsiteX3" fmla="*/ 0 w 30416"/>
                <a:gd name="connsiteY3" fmla="*/ 257697 h 257696"/>
              </a:gdLst>
              <a:ahLst/>
              <a:cxnLst>
                <a:cxn ang="0">
                  <a:pos x="connsiteX0" y="connsiteY0"/>
                </a:cxn>
                <a:cxn ang="0">
                  <a:pos x="connsiteX1" y="connsiteY1"/>
                </a:cxn>
                <a:cxn ang="0">
                  <a:pos x="connsiteX2" y="connsiteY2"/>
                </a:cxn>
                <a:cxn ang="0">
                  <a:pos x="connsiteX3" y="connsiteY3"/>
                </a:cxn>
              </a:cxnLst>
              <a:rect l="l" t="t" r="r" b="b"/>
              <a:pathLst>
                <a:path w="30416" h="257696">
                  <a:moveTo>
                    <a:pt x="0" y="0"/>
                  </a:moveTo>
                  <a:lnTo>
                    <a:pt x="30416" y="0"/>
                  </a:lnTo>
                  <a:lnTo>
                    <a:pt x="30416" y="257697"/>
                  </a:lnTo>
                  <a:lnTo>
                    <a:pt x="0" y="257697"/>
                  </a:lnTo>
                  <a:close/>
                </a:path>
              </a:pathLst>
            </a:custGeom>
            <a:solidFill>
              <a:srgbClr val="84BA41"/>
            </a:solidFill>
            <a:ln w="2370" cap="flat">
              <a:noFill/>
              <a:prstDash val="solid"/>
              <a:miter/>
            </a:ln>
          </p:spPr>
          <p:txBody>
            <a:bodyPr rtlCol="0" anchor="ctr"/>
            <a:lstStyle/>
            <a:p>
              <a:endParaRPr lang="en-US"/>
            </a:p>
          </p:txBody>
        </p:sp>
      </p:grpSp>
      <p:sp>
        <p:nvSpPr>
          <p:cNvPr id="14" name="Text Placeholder 23">
            <a:extLst>
              <a:ext uri="{FF2B5EF4-FFF2-40B4-BE49-F238E27FC236}">
                <a16:creationId xmlns:a16="http://schemas.microsoft.com/office/drawing/2014/main" id="{9138C3C2-3010-024C-9287-528893F1CF82}"/>
              </a:ext>
            </a:extLst>
          </p:cNvPr>
          <p:cNvSpPr>
            <a:spLocks noGrp="1"/>
          </p:cNvSpPr>
          <p:nvPr>
            <p:ph type="body" sz="quarter" idx="17" hasCustomPrompt="1"/>
          </p:nvPr>
        </p:nvSpPr>
        <p:spPr>
          <a:xfrm>
            <a:off x="3220792" y="3764249"/>
            <a:ext cx="3791493" cy="845970"/>
          </a:xfrm>
        </p:spPr>
        <p:txBody>
          <a:bodyPr anchor="t">
            <a:normAutofit/>
          </a:bodyPr>
          <a:lstStyle>
            <a:lvl1pPr marL="0" indent="0" algn="r">
              <a:buNone/>
              <a:defRPr sz="4800" b="0" i="0">
                <a:solidFill>
                  <a:srgbClr val="297239"/>
                </a:solidFill>
                <a:latin typeface="+mn-lt"/>
              </a:defRPr>
            </a:lvl1pPr>
          </a:lstStyle>
          <a:p>
            <a:pPr lvl="0"/>
            <a:r>
              <a:rPr lang="en-US"/>
              <a:t>DIVIDER</a:t>
            </a:r>
          </a:p>
        </p:txBody>
      </p:sp>
      <p:sp>
        <p:nvSpPr>
          <p:cNvPr id="15" name="Text Placeholder 23">
            <a:extLst>
              <a:ext uri="{FF2B5EF4-FFF2-40B4-BE49-F238E27FC236}">
                <a16:creationId xmlns:a16="http://schemas.microsoft.com/office/drawing/2014/main" id="{E543AB94-B1F3-C544-B7BF-FB922AA08A8A}"/>
              </a:ext>
            </a:extLst>
          </p:cNvPr>
          <p:cNvSpPr>
            <a:spLocks noGrp="1"/>
          </p:cNvSpPr>
          <p:nvPr>
            <p:ph type="body" sz="quarter" idx="18" hasCustomPrompt="1"/>
          </p:nvPr>
        </p:nvSpPr>
        <p:spPr>
          <a:xfrm>
            <a:off x="3220792" y="3036561"/>
            <a:ext cx="3791493" cy="845970"/>
          </a:xfrm>
        </p:spPr>
        <p:txBody>
          <a:bodyPr anchor="b">
            <a:normAutofit/>
          </a:bodyPr>
          <a:lstStyle>
            <a:lvl1pPr marL="0" indent="0" algn="r">
              <a:buNone/>
              <a:defRPr sz="3000" b="0" i="0">
                <a:solidFill>
                  <a:srgbClr val="84BA41"/>
                </a:solidFill>
                <a:latin typeface="+mn-lt"/>
              </a:defRPr>
            </a:lvl1pPr>
          </a:lstStyle>
          <a:p>
            <a:pPr lvl="0"/>
            <a:r>
              <a:rPr lang="en-US"/>
              <a:t>SECTION 01</a:t>
            </a:r>
          </a:p>
        </p:txBody>
      </p:sp>
      <p:grpSp>
        <p:nvGrpSpPr>
          <p:cNvPr id="28" name="Group 27">
            <a:extLst>
              <a:ext uri="{FF2B5EF4-FFF2-40B4-BE49-F238E27FC236}">
                <a16:creationId xmlns:a16="http://schemas.microsoft.com/office/drawing/2014/main" id="{DFF040CD-452D-844B-8465-531C4CB83BBF}"/>
              </a:ext>
            </a:extLst>
          </p:cNvPr>
          <p:cNvGrpSpPr/>
          <p:nvPr userDrawn="1"/>
        </p:nvGrpSpPr>
        <p:grpSpPr>
          <a:xfrm>
            <a:off x="11224942" y="2176478"/>
            <a:ext cx="474200" cy="4867482"/>
            <a:chOff x="1009808" y="-71087"/>
            <a:chExt cx="474200" cy="4867482"/>
          </a:xfrm>
        </p:grpSpPr>
        <p:sp>
          <p:nvSpPr>
            <p:cNvPr id="29" name="Graphic 4">
              <a:extLst>
                <a:ext uri="{FF2B5EF4-FFF2-40B4-BE49-F238E27FC236}">
                  <a16:creationId xmlns:a16="http://schemas.microsoft.com/office/drawing/2014/main" id="{8505E68B-5614-2C47-98DB-5363EC8624E3}"/>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30" name="Text Box 5">
              <a:extLst>
                <a:ext uri="{FF2B5EF4-FFF2-40B4-BE49-F238E27FC236}">
                  <a16:creationId xmlns:a16="http://schemas.microsoft.com/office/drawing/2014/main" id="{15682FCA-A8EE-F045-93E6-A9674360F61D}"/>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041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7" name="Graphic 4">
            <a:extLst>
              <a:ext uri="{FF2B5EF4-FFF2-40B4-BE49-F238E27FC236}">
                <a16:creationId xmlns:a16="http://schemas.microsoft.com/office/drawing/2014/main" id="{CFD89A7B-E616-3249-A885-D8A38572843C}"/>
              </a:ext>
            </a:extLst>
          </p:cNvPr>
          <p:cNvSpPr/>
          <p:nvPr userDrawn="1"/>
        </p:nvSpPr>
        <p:spPr>
          <a:xfrm flipH="1">
            <a:off x="3670246" y="0"/>
            <a:ext cx="6257396"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solidFill>
          <a:ln w="2370"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C3DDCEC-7E9E-9348-B7BE-5AC1D3405287}"/>
              </a:ext>
            </a:extLst>
          </p:cNvPr>
          <p:cNvSpPr/>
          <p:nvPr/>
        </p:nvSpPr>
        <p:spPr>
          <a:xfrm flipH="1">
            <a:off x="683371" y="0"/>
            <a:ext cx="4057887" cy="6858000"/>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297239"/>
          </a:solidFill>
          <a:ln w="2370"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159E594D-BDF3-B949-89B3-4BBC10915225}"/>
              </a:ext>
            </a:extLst>
          </p:cNvPr>
          <p:cNvSpPr/>
          <p:nvPr/>
        </p:nvSpPr>
        <p:spPr>
          <a:xfrm rot="10800000">
            <a:off x="4652197" y="2888395"/>
            <a:ext cx="178269" cy="1908000"/>
          </a:xfrm>
          <a:custGeom>
            <a:avLst/>
            <a:gdLst>
              <a:gd name="connsiteX0" fmla="*/ 0 w 30416"/>
              <a:gd name="connsiteY0" fmla="*/ 0 h 257696"/>
              <a:gd name="connsiteX1" fmla="*/ 30416 w 30416"/>
              <a:gd name="connsiteY1" fmla="*/ 0 h 257696"/>
              <a:gd name="connsiteX2" fmla="*/ 30416 w 30416"/>
              <a:gd name="connsiteY2" fmla="*/ 257697 h 257696"/>
              <a:gd name="connsiteX3" fmla="*/ 0 w 30416"/>
              <a:gd name="connsiteY3" fmla="*/ 257697 h 257696"/>
            </a:gdLst>
            <a:ahLst/>
            <a:cxnLst>
              <a:cxn ang="0">
                <a:pos x="connsiteX0" y="connsiteY0"/>
              </a:cxn>
              <a:cxn ang="0">
                <a:pos x="connsiteX1" y="connsiteY1"/>
              </a:cxn>
              <a:cxn ang="0">
                <a:pos x="connsiteX2" y="connsiteY2"/>
              </a:cxn>
              <a:cxn ang="0">
                <a:pos x="connsiteX3" y="connsiteY3"/>
              </a:cxn>
            </a:cxnLst>
            <a:rect l="l" t="t" r="r" b="b"/>
            <a:pathLst>
              <a:path w="30416" h="257696">
                <a:moveTo>
                  <a:pt x="0" y="0"/>
                </a:moveTo>
                <a:lnTo>
                  <a:pt x="30416" y="0"/>
                </a:lnTo>
                <a:lnTo>
                  <a:pt x="30416" y="257697"/>
                </a:lnTo>
                <a:lnTo>
                  <a:pt x="0" y="257697"/>
                </a:lnTo>
                <a:close/>
              </a:path>
            </a:pathLst>
          </a:custGeom>
          <a:solidFill>
            <a:srgbClr val="84BA41"/>
          </a:solidFill>
          <a:ln w="2370" cap="flat">
            <a:noFill/>
            <a:prstDash val="solid"/>
            <a:miter/>
          </a:ln>
        </p:spPr>
        <p:txBody>
          <a:bodyPr rtlCol="0" anchor="ctr"/>
          <a:lstStyle/>
          <a:p>
            <a:endParaRPr lang="en-US"/>
          </a:p>
        </p:txBody>
      </p:sp>
      <p:sp>
        <p:nvSpPr>
          <p:cNvPr id="22" name="Text Placeholder 23">
            <a:extLst>
              <a:ext uri="{FF2B5EF4-FFF2-40B4-BE49-F238E27FC236}">
                <a16:creationId xmlns:a16="http://schemas.microsoft.com/office/drawing/2014/main" id="{374B3542-BCA7-A243-846E-D8BE17CA3E81}"/>
              </a:ext>
            </a:extLst>
          </p:cNvPr>
          <p:cNvSpPr>
            <a:spLocks noGrp="1"/>
          </p:cNvSpPr>
          <p:nvPr>
            <p:ph type="body" sz="quarter" idx="17" hasCustomPrompt="1"/>
          </p:nvPr>
        </p:nvSpPr>
        <p:spPr>
          <a:xfrm>
            <a:off x="5003138" y="3733703"/>
            <a:ext cx="3791493" cy="845970"/>
          </a:xfrm>
        </p:spPr>
        <p:txBody>
          <a:bodyPr anchor="t">
            <a:normAutofit/>
          </a:bodyPr>
          <a:lstStyle>
            <a:lvl1pPr marL="0" indent="0" algn="l">
              <a:buNone/>
              <a:defRPr sz="4800" b="0" i="0">
                <a:solidFill>
                  <a:srgbClr val="297239"/>
                </a:solidFill>
                <a:latin typeface="+mn-lt"/>
              </a:defRPr>
            </a:lvl1pPr>
          </a:lstStyle>
          <a:p>
            <a:pPr lvl="0"/>
            <a:r>
              <a:rPr lang="en-US"/>
              <a:t>DIVIDER</a:t>
            </a:r>
          </a:p>
        </p:txBody>
      </p:sp>
      <p:sp>
        <p:nvSpPr>
          <p:cNvPr id="23" name="Text Placeholder 23">
            <a:extLst>
              <a:ext uri="{FF2B5EF4-FFF2-40B4-BE49-F238E27FC236}">
                <a16:creationId xmlns:a16="http://schemas.microsoft.com/office/drawing/2014/main" id="{F4383371-740B-864A-B124-14A3610CC80C}"/>
              </a:ext>
            </a:extLst>
          </p:cNvPr>
          <p:cNvSpPr>
            <a:spLocks noGrp="1"/>
          </p:cNvSpPr>
          <p:nvPr>
            <p:ph type="body" sz="quarter" idx="18" hasCustomPrompt="1"/>
          </p:nvPr>
        </p:nvSpPr>
        <p:spPr>
          <a:xfrm>
            <a:off x="5003138" y="3006015"/>
            <a:ext cx="3791493" cy="845970"/>
          </a:xfrm>
        </p:spPr>
        <p:txBody>
          <a:bodyPr anchor="b">
            <a:normAutofit/>
          </a:bodyPr>
          <a:lstStyle>
            <a:lvl1pPr marL="0" indent="0" algn="l">
              <a:buNone/>
              <a:defRPr sz="3000" b="0" i="0">
                <a:solidFill>
                  <a:srgbClr val="84BA41"/>
                </a:solidFill>
                <a:latin typeface="+mn-lt"/>
              </a:defRPr>
            </a:lvl1pPr>
          </a:lstStyle>
          <a:p>
            <a:pPr lvl="0"/>
            <a:r>
              <a:rPr lang="en-US"/>
              <a:t>SECTION 01</a:t>
            </a:r>
          </a:p>
        </p:txBody>
      </p:sp>
      <p:grpSp>
        <p:nvGrpSpPr>
          <p:cNvPr id="2" name="Group 1">
            <a:extLst>
              <a:ext uri="{FF2B5EF4-FFF2-40B4-BE49-F238E27FC236}">
                <a16:creationId xmlns:a16="http://schemas.microsoft.com/office/drawing/2014/main" id="{4D35CA37-0475-7C4C-9888-342259141BCF}"/>
              </a:ext>
            </a:extLst>
          </p:cNvPr>
          <p:cNvGrpSpPr/>
          <p:nvPr userDrawn="1"/>
        </p:nvGrpSpPr>
        <p:grpSpPr>
          <a:xfrm>
            <a:off x="478915" y="2145932"/>
            <a:ext cx="474200" cy="4867482"/>
            <a:chOff x="1009808" y="-71087"/>
            <a:chExt cx="474200" cy="4867482"/>
          </a:xfrm>
        </p:grpSpPr>
        <p:sp>
          <p:nvSpPr>
            <p:cNvPr id="24" name="Graphic 4">
              <a:extLst>
                <a:ext uri="{FF2B5EF4-FFF2-40B4-BE49-F238E27FC236}">
                  <a16:creationId xmlns:a16="http://schemas.microsoft.com/office/drawing/2014/main" id="{266F3990-09DA-C84B-A681-E5945D558895}"/>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60CF8C1D-8D1A-6341-9219-998593017F81}"/>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422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370353F7-9193-D742-88F3-B7307DE651FA}"/>
              </a:ext>
            </a:extLst>
          </p:cNvPr>
          <p:cNvSpPr/>
          <p:nvPr userDrawn="1"/>
        </p:nvSpPr>
        <p:spPr>
          <a:xfrm>
            <a:off x="0" y="0"/>
            <a:ext cx="6568428" cy="6556604"/>
          </a:xfrm>
          <a:custGeom>
            <a:avLst/>
            <a:gdLst>
              <a:gd name="connsiteX0" fmla="*/ 5038319 w 6568428"/>
              <a:gd name="connsiteY0" fmla="*/ 0 h 6556604"/>
              <a:gd name="connsiteX1" fmla="*/ 5845546 w 6568428"/>
              <a:gd name="connsiteY1" fmla="*/ 0 h 6556604"/>
              <a:gd name="connsiteX2" fmla="*/ 5894544 w 6568428"/>
              <a:gd name="connsiteY2" fmla="*/ 69311 h 6556604"/>
              <a:gd name="connsiteX3" fmla="*/ 6060394 w 6568428"/>
              <a:gd name="connsiteY3" fmla="*/ 345062 h 6556604"/>
              <a:gd name="connsiteX4" fmla="*/ 6129938 w 6568428"/>
              <a:gd name="connsiteY4" fmla="*/ 477731 h 6556604"/>
              <a:gd name="connsiteX5" fmla="*/ 6130292 w 6568428"/>
              <a:gd name="connsiteY5" fmla="*/ 478431 h 6556604"/>
              <a:gd name="connsiteX6" fmla="*/ 6140604 w 6568428"/>
              <a:gd name="connsiteY6" fmla="*/ 498185 h 6556604"/>
              <a:gd name="connsiteX7" fmla="*/ 6159997 w 6568428"/>
              <a:gd name="connsiteY7" fmla="*/ 539779 h 6556604"/>
              <a:gd name="connsiteX8" fmla="*/ 6196866 w 6568428"/>
              <a:gd name="connsiteY8" fmla="*/ 618787 h 6556604"/>
              <a:gd name="connsiteX9" fmla="*/ 6264840 w 6568428"/>
              <a:gd name="connsiteY9" fmla="*/ 776627 h 6556604"/>
              <a:gd name="connsiteX10" fmla="*/ 6306257 w 6568428"/>
              <a:gd name="connsiteY10" fmla="*/ 879230 h 6556604"/>
              <a:gd name="connsiteX11" fmla="*/ 6440458 w 6568428"/>
              <a:gd name="connsiteY11" fmla="*/ 1309910 h 6556604"/>
              <a:gd name="connsiteX12" fmla="*/ 6442205 w 6568428"/>
              <a:gd name="connsiteY12" fmla="*/ 1316728 h 6556604"/>
              <a:gd name="connsiteX13" fmla="*/ 6454087 w 6568428"/>
              <a:gd name="connsiteY13" fmla="*/ 1364970 h 6556604"/>
              <a:gd name="connsiteX14" fmla="*/ 6458104 w 6568428"/>
              <a:gd name="connsiteY14" fmla="*/ 1382100 h 6556604"/>
              <a:gd name="connsiteX15" fmla="*/ 6467370 w 6568428"/>
              <a:gd name="connsiteY15" fmla="*/ 1422478 h 6556604"/>
              <a:gd name="connsiteX16" fmla="*/ 6471564 w 6568428"/>
              <a:gd name="connsiteY16" fmla="*/ 1441355 h 6556604"/>
              <a:gd name="connsiteX17" fmla="*/ 6481175 w 6568428"/>
              <a:gd name="connsiteY17" fmla="*/ 1485927 h 6556604"/>
              <a:gd name="connsiteX18" fmla="*/ 6483792 w 6568428"/>
              <a:gd name="connsiteY18" fmla="*/ 1498332 h 6556604"/>
              <a:gd name="connsiteX19" fmla="*/ 6509833 w 6568428"/>
              <a:gd name="connsiteY19" fmla="*/ 1636071 h 6556604"/>
              <a:gd name="connsiteX20" fmla="*/ 6520138 w 6568428"/>
              <a:gd name="connsiteY20" fmla="*/ 1693579 h 6556604"/>
              <a:gd name="connsiteX21" fmla="*/ 6524509 w 6568428"/>
              <a:gd name="connsiteY21" fmla="*/ 1726615 h 6556604"/>
              <a:gd name="connsiteX22" fmla="*/ 6524685 w 6568428"/>
              <a:gd name="connsiteY22" fmla="*/ 1728185 h 6556604"/>
              <a:gd name="connsiteX23" fmla="*/ 6544425 w 6568428"/>
              <a:gd name="connsiteY23" fmla="*/ 1881300 h 6556604"/>
              <a:gd name="connsiteX24" fmla="*/ 6547579 w 6568428"/>
              <a:gd name="connsiteY24" fmla="*/ 1906295 h 6556604"/>
              <a:gd name="connsiteX25" fmla="*/ 6548449 w 6568428"/>
              <a:gd name="connsiteY25" fmla="*/ 1918531 h 6556604"/>
              <a:gd name="connsiteX26" fmla="*/ 6552813 w 6568428"/>
              <a:gd name="connsiteY26" fmla="*/ 1972191 h 6556604"/>
              <a:gd name="connsiteX27" fmla="*/ 6555437 w 6568428"/>
              <a:gd name="connsiteY27" fmla="*/ 2005050 h 6556604"/>
              <a:gd name="connsiteX28" fmla="*/ 6565918 w 6568428"/>
              <a:gd name="connsiteY28" fmla="*/ 2208862 h 6556604"/>
              <a:gd name="connsiteX29" fmla="*/ 6534297 w 6568428"/>
              <a:gd name="connsiteY29" fmla="*/ 2860477 h 6556604"/>
              <a:gd name="connsiteX30" fmla="*/ 6115440 w 6568428"/>
              <a:gd name="connsiteY30" fmla="*/ 4214581 h 6556604"/>
              <a:gd name="connsiteX31" fmla="*/ 5260779 w 6568428"/>
              <a:gd name="connsiteY31" fmla="*/ 5356492 h 6556604"/>
              <a:gd name="connsiteX32" fmla="*/ 4746690 w 6568428"/>
              <a:gd name="connsiteY32" fmla="*/ 5774767 h 6556604"/>
              <a:gd name="connsiteX33" fmla="*/ 4488068 w 6568428"/>
              <a:gd name="connsiteY33" fmla="*/ 5942212 h 6556604"/>
              <a:gd name="connsiteX34" fmla="*/ 4360154 w 6568428"/>
              <a:gd name="connsiteY34" fmla="*/ 6014402 h 6556604"/>
              <a:gd name="connsiteX35" fmla="*/ 4297605 w 6568428"/>
              <a:gd name="connsiteY35" fmla="*/ 6049016 h 6556604"/>
              <a:gd name="connsiteX36" fmla="*/ 4234871 w 6568428"/>
              <a:gd name="connsiteY36" fmla="*/ 6080474 h 6556604"/>
              <a:gd name="connsiteX37" fmla="*/ 3572767 w 6568428"/>
              <a:gd name="connsiteY37" fmla="*/ 6351222 h 6556604"/>
              <a:gd name="connsiteX38" fmla="*/ 3454649 w 6568428"/>
              <a:gd name="connsiteY38" fmla="*/ 6386535 h 6556604"/>
              <a:gd name="connsiteX39" fmla="*/ 3399603 w 6568428"/>
              <a:gd name="connsiteY39" fmla="*/ 6401741 h 6556604"/>
              <a:gd name="connsiteX40" fmla="*/ 3337917 w 6568428"/>
              <a:gd name="connsiteY40" fmla="*/ 6418695 h 6556604"/>
              <a:gd name="connsiteX41" fmla="*/ 3335823 w 6568428"/>
              <a:gd name="connsiteY41" fmla="*/ 6419218 h 6556604"/>
              <a:gd name="connsiteX42" fmla="*/ 3335646 w 6568428"/>
              <a:gd name="connsiteY42" fmla="*/ 6419218 h 6556604"/>
              <a:gd name="connsiteX43" fmla="*/ 3325511 w 6568428"/>
              <a:gd name="connsiteY43" fmla="*/ 6422019 h 6556604"/>
              <a:gd name="connsiteX44" fmla="*/ 3285148 w 6568428"/>
              <a:gd name="connsiteY44" fmla="*/ 6431453 h 6556604"/>
              <a:gd name="connsiteX45" fmla="*/ 3160558 w 6568428"/>
              <a:gd name="connsiteY45" fmla="*/ 6459419 h 6556604"/>
              <a:gd name="connsiteX46" fmla="*/ 3155141 w 6568428"/>
              <a:gd name="connsiteY46" fmla="*/ 6460642 h 6556604"/>
              <a:gd name="connsiteX47" fmla="*/ 3090306 w 6568428"/>
              <a:gd name="connsiteY47" fmla="*/ 6474278 h 6556604"/>
              <a:gd name="connsiteX48" fmla="*/ 3067943 w 6568428"/>
              <a:gd name="connsiteY48" fmla="*/ 6478126 h 6556604"/>
              <a:gd name="connsiteX49" fmla="*/ 3064626 w 6568428"/>
              <a:gd name="connsiteY49" fmla="*/ 6478472 h 6556604"/>
              <a:gd name="connsiteX50" fmla="*/ 2448834 w 6568428"/>
              <a:gd name="connsiteY50" fmla="*/ 6551363 h 6556604"/>
              <a:gd name="connsiteX51" fmla="*/ 2306768 w 6568428"/>
              <a:gd name="connsiteY51" fmla="*/ 6555034 h 6556604"/>
              <a:gd name="connsiteX52" fmla="*/ 2233553 w 6568428"/>
              <a:gd name="connsiteY52" fmla="*/ 6556604 h 6556604"/>
              <a:gd name="connsiteX53" fmla="*/ 2159107 w 6568428"/>
              <a:gd name="connsiteY53" fmla="*/ 6554857 h 6556604"/>
              <a:gd name="connsiteX54" fmla="*/ 2006390 w 6568428"/>
              <a:gd name="connsiteY54" fmla="*/ 6550663 h 6556604"/>
              <a:gd name="connsiteX55" fmla="*/ 1849294 w 6568428"/>
              <a:gd name="connsiteY55" fmla="*/ 6539127 h 6556604"/>
              <a:gd name="connsiteX56" fmla="*/ 1188591 w 6568428"/>
              <a:gd name="connsiteY56" fmla="*/ 6431630 h 6556604"/>
              <a:gd name="connsiteX57" fmla="*/ 0 w 6568428"/>
              <a:gd name="connsiteY57" fmla="*/ 5950776 h 6556604"/>
              <a:gd name="connsiteX58" fmla="*/ 0 w 6568428"/>
              <a:gd name="connsiteY58" fmla="*/ 5188864 h 6556604"/>
              <a:gd name="connsiteX59" fmla="*/ 214581 w 6568428"/>
              <a:gd name="connsiteY59" fmla="*/ 5337785 h 6556604"/>
              <a:gd name="connsiteX60" fmla="*/ 1344293 w 6568428"/>
              <a:gd name="connsiteY60" fmla="*/ 5820386 h 6556604"/>
              <a:gd name="connsiteX61" fmla="*/ 1906433 w 6568428"/>
              <a:gd name="connsiteY61" fmla="*/ 5911799 h 6556604"/>
              <a:gd name="connsiteX62" fmla="*/ 2040288 w 6568428"/>
              <a:gd name="connsiteY62" fmla="*/ 5921765 h 6556604"/>
              <a:gd name="connsiteX63" fmla="*/ 2170465 w 6568428"/>
              <a:gd name="connsiteY63" fmla="*/ 5925259 h 6556604"/>
              <a:gd name="connsiteX64" fmla="*/ 2234076 w 6568428"/>
              <a:gd name="connsiteY64" fmla="*/ 5926836 h 6556604"/>
              <a:gd name="connsiteX65" fmla="*/ 2296456 w 6568428"/>
              <a:gd name="connsiteY65" fmla="*/ 5925259 h 6556604"/>
              <a:gd name="connsiteX66" fmla="*/ 2417729 w 6568428"/>
              <a:gd name="connsiteY66" fmla="*/ 5922288 h 6556604"/>
              <a:gd name="connsiteX67" fmla="*/ 3023910 w 6568428"/>
              <a:gd name="connsiteY67" fmla="*/ 5843810 h 6556604"/>
              <a:gd name="connsiteX68" fmla="*/ 3107606 w 6568428"/>
              <a:gd name="connsiteY68" fmla="*/ 5824926 h 6556604"/>
              <a:gd name="connsiteX69" fmla="*/ 3131200 w 6568428"/>
              <a:gd name="connsiteY69" fmla="*/ 5819685 h 6556604"/>
              <a:gd name="connsiteX70" fmla="*/ 3172440 w 6568428"/>
              <a:gd name="connsiteY70" fmla="*/ 5809720 h 6556604"/>
              <a:gd name="connsiteX71" fmla="*/ 3175934 w 6568428"/>
              <a:gd name="connsiteY71" fmla="*/ 5808673 h 6556604"/>
              <a:gd name="connsiteX72" fmla="*/ 3273790 w 6568428"/>
              <a:gd name="connsiteY72" fmla="*/ 5781578 h 6556604"/>
              <a:gd name="connsiteX73" fmla="*/ 3374616 w 6568428"/>
              <a:gd name="connsiteY73" fmla="*/ 5751520 h 6556604"/>
              <a:gd name="connsiteX74" fmla="*/ 3378287 w 6568428"/>
              <a:gd name="connsiteY74" fmla="*/ 5750296 h 6556604"/>
              <a:gd name="connsiteX75" fmla="*/ 3450101 w 6568428"/>
              <a:gd name="connsiteY75" fmla="*/ 5726525 h 6556604"/>
              <a:gd name="connsiteX76" fmla="*/ 3452902 w 6568428"/>
              <a:gd name="connsiteY76" fmla="*/ 5725825 h 6556604"/>
              <a:gd name="connsiteX77" fmla="*/ 3936933 w 6568428"/>
              <a:gd name="connsiteY77" fmla="*/ 5521489 h 6556604"/>
              <a:gd name="connsiteX78" fmla="*/ 3990401 w 6568428"/>
              <a:gd name="connsiteY78" fmla="*/ 5494925 h 6556604"/>
              <a:gd name="connsiteX79" fmla="*/ 4043530 w 6568428"/>
              <a:gd name="connsiteY79" fmla="*/ 5465382 h 6556604"/>
              <a:gd name="connsiteX80" fmla="*/ 4152568 w 6568428"/>
              <a:gd name="connsiteY80" fmla="*/ 5404034 h 6556604"/>
              <a:gd name="connsiteX81" fmla="*/ 4372559 w 6568428"/>
              <a:gd name="connsiteY81" fmla="*/ 5261400 h 6556604"/>
              <a:gd name="connsiteX82" fmla="*/ 4810293 w 6568428"/>
              <a:gd name="connsiteY82" fmla="*/ 4905181 h 6556604"/>
              <a:gd name="connsiteX83" fmla="*/ 5537917 w 6568428"/>
              <a:gd name="connsiteY83" fmla="*/ 3933168 h 6556604"/>
              <a:gd name="connsiteX84" fmla="*/ 5893864 w 6568428"/>
              <a:gd name="connsiteY84" fmla="*/ 2782000 h 6556604"/>
              <a:gd name="connsiteX85" fmla="*/ 5920775 w 6568428"/>
              <a:gd name="connsiteY85" fmla="*/ 2226515 h 6556604"/>
              <a:gd name="connsiteX86" fmla="*/ 5915180 w 6568428"/>
              <a:gd name="connsiteY86" fmla="*/ 2100665 h 6556604"/>
              <a:gd name="connsiteX87" fmla="*/ 5915011 w 6568428"/>
              <a:gd name="connsiteY87" fmla="*/ 2099265 h 6556604"/>
              <a:gd name="connsiteX88" fmla="*/ 5911517 w 6568428"/>
              <a:gd name="connsiteY88" fmla="*/ 2053469 h 6556604"/>
              <a:gd name="connsiteX89" fmla="*/ 5905746 w 6568428"/>
              <a:gd name="connsiteY89" fmla="*/ 1979709 h 6556604"/>
              <a:gd name="connsiteX90" fmla="*/ 5901905 w 6568428"/>
              <a:gd name="connsiteY90" fmla="*/ 1944572 h 6556604"/>
              <a:gd name="connsiteX91" fmla="*/ 5889323 w 6568428"/>
              <a:gd name="connsiteY91" fmla="*/ 1847564 h 6556604"/>
              <a:gd name="connsiteX92" fmla="*/ 5886176 w 6568428"/>
              <a:gd name="connsiteY92" fmla="*/ 1822746 h 6556604"/>
              <a:gd name="connsiteX93" fmla="*/ 5885476 w 6568428"/>
              <a:gd name="connsiteY93" fmla="*/ 1817852 h 6556604"/>
              <a:gd name="connsiteX94" fmla="*/ 5872201 w 6568428"/>
              <a:gd name="connsiteY94" fmla="*/ 1736573 h 6556604"/>
              <a:gd name="connsiteX95" fmla="*/ 5871147 w 6568428"/>
              <a:gd name="connsiteY95" fmla="*/ 1730979 h 6556604"/>
              <a:gd name="connsiteX96" fmla="*/ 5850707 w 6568428"/>
              <a:gd name="connsiteY96" fmla="*/ 1623659 h 6556604"/>
              <a:gd name="connsiteX97" fmla="*/ 5847560 w 6568428"/>
              <a:gd name="connsiteY97" fmla="*/ 1608976 h 6556604"/>
              <a:gd name="connsiteX98" fmla="*/ 5840395 w 6568428"/>
              <a:gd name="connsiteY98" fmla="*/ 1575770 h 6556604"/>
              <a:gd name="connsiteX99" fmla="*/ 5836024 w 6568428"/>
              <a:gd name="connsiteY99" fmla="*/ 1555839 h 6556604"/>
              <a:gd name="connsiteX100" fmla="*/ 5829214 w 6568428"/>
              <a:gd name="connsiteY100" fmla="*/ 1526474 h 6556604"/>
              <a:gd name="connsiteX101" fmla="*/ 5824666 w 6568428"/>
              <a:gd name="connsiteY101" fmla="*/ 1507420 h 6556604"/>
              <a:gd name="connsiteX102" fmla="*/ 5816108 w 6568428"/>
              <a:gd name="connsiteY102" fmla="*/ 1472467 h 6556604"/>
              <a:gd name="connsiteX103" fmla="*/ 5813138 w 6568428"/>
              <a:gd name="connsiteY103" fmla="*/ 1460755 h 6556604"/>
              <a:gd name="connsiteX104" fmla="*/ 5666354 w 6568428"/>
              <a:gd name="connsiteY104" fmla="*/ 1013991 h 6556604"/>
              <a:gd name="connsiteX105" fmla="*/ 5663553 w 6568428"/>
              <a:gd name="connsiteY105" fmla="*/ 1006820 h 6556604"/>
              <a:gd name="connsiteX106" fmla="*/ 5606768 w 6568428"/>
              <a:gd name="connsiteY106" fmla="*/ 874859 h 6556604"/>
              <a:gd name="connsiteX107" fmla="*/ 5582297 w 6568428"/>
              <a:gd name="connsiteY107" fmla="*/ 822068 h 6556604"/>
              <a:gd name="connsiteX108" fmla="*/ 5575140 w 6568428"/>
              <a:gd name="connsiteY108" fmla="*/ 806516 h 6556604"/>
              <a:gd name="connsiteX109" fmla="*/ 5490736 w 6568428"/>
              <a:gd name="connsiteY109" fmla="*/ 641858 h 6556604"/>
              <a:gd name="connsiteX110" fmla="*/ 5184240 w 6568428"/>
              <a:gd name="connsiteY110" fmla="*/ 173247 h 6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568428" h="6556604">
                <a:moveTo>
                  <a:pt x="5038319" y="0"/>
                </a:moveTo>
                <a:lnTo>
                  <a:pt x="5845546" y="0"/>
                </a:lnTo>
                <a:lnTo>
                  <a:pt x="5894544" y="69311"/>
                </a:lnTo>
                <a:cubicBezTo>
                  <a:pt x="5954502" y="161404"/>
                  <a:pt x="6009719" y="253648"/>
                  <a:pt x="6060394" y="345062"/>
                </a:cubicBezTo>
                <a:cubicBezTo>
                  <a:pt x="6084858" y="389464"/>
                  <a:pt x="6107921" y="433682"/>
                  <a:pt x="6129938" y="477731"/>
                </a:cubicBezTo>
                <a:cubicBezTo>
                  <a:pt x="6129938" y="478077"/>
                  <a:pt x="6130115" y="478254"/>
                  <a:pt x="6130292" y="478431"/>
                </a:cubicBezTo>
                <a:cubicBezTo>
                  <a:pt x="6130292" y="478431"/>
                  <a:pt x="6133786" y="485072"/>
                  <a:pt x="6140604" y="498185"/>
                </a:cubicBezTo>
                <a:cubicBezTo>
                  <a:pt x="6145321" y="508320"/>
                  <a:pt x="6151785" y="522302"/>
                  <a:pt x="6159997" y="539779"/>
                </a:cubicBezTo>
                <a:cubicBezTo>
                  <a:pt x="6172756" y="566174"/>
                  <a:pt x="6184991" y="592569"/>
                  <a:pt x="6196866" y="618787"/>
                </a:cubicBezTo>
                <a:cubicBezTo>
                  <a:pt x="6216966" y="661789"/>
                  <a:pt x="6240553" y="714395"/>
                  <a:pt x="6264840" y="776627"/>
                </a:cubicBezTo>
                <a:cubicBezTo>
                  <a:pt x="6279169" y="811233"/>
                  <a:pt x="6292975" y="845493"/>
                  <a:pt x="6306257" y="879230"/>
                </a:cubicBezTo>
                <a:cubicBezTo>
                  <a:pt x="6363396" y="1033038"/>
                  <a:pt x="6406906" y="1177942"/>
                  <a:pt x="6440458" y="1309910"/>
                </a:cubicBezTo>
                <a:cubicBezTo>
                  <a:pt x="6440982" y="1312180"/>
                  <a:pt x="6441682" y="1314458"/>
                  <a:pt x="6442205" y="1316728"/>
                </a:cubicBezTo>
                <a:cubicBezTo>
                  <a:pt x="6446222" y="1332981"/>
                  <a:pt x="6450247" y="1349064"/>
                  <a:pt x="6454087" y="1364970"/>
                </a:cubicBezTo>
                <a:cubicBezTo>
                  <a:pt x="6455488" y="1370565"/>
                  <a:pt x="6456711" y="1376329"/>
                  <a:pt x="6458104" y="1382100"/>
                </a:cubicBezTo>
                <a:cubicBezTo>
                  <a:pt x="6461252" y="1395729"/>
                  <a:pt x="6464399" y="1409188"/>
                  <a:pt x="6467370" y="1422478"/>
                </a:cubicBezTo>
                <a:cubicBezTo>
                  <a:pt x="6468770" y="1428765"/>
                  <a:pt x="6470163" y="1435060"/>
                  <a:pt x="6471564" y="1441355"/>
                </a:cubicBezTo>
                <a:cubicBezTo>
                  <a:pt x="6474880" y="1456384"/>
                  <a:pt x="6478028" y="1471244"/>
                  <a:pt x="6481175" y="1485927"/>
                </a:cubicBezTo>
                <a:cubicBezTo>
                  <a:pt x="6482045" y="1489944"/>
                  <a:pt x="6482922" y="1494138"/>
                  <a:pt x="6483792" y="1498332"/>
                </a:cubicBezTo>
                <a:cubicBezTo>
                  <a:pt x="6493757" y="1546928"/>
                  <a:pt x="6502315" y="1592893"/>
                  <a:pt x="6509833" y="1636071"/>
                </a:cubicBezTo>
                <a:cubicBezTo>
                  <a:pt x="6513327" y="1655125"/>
                  <a:pt x="6516644" y="1674171"/>
                  <a:pt x="6520138" y="1693579"/>
                </a:cubicBezTo>
                <a:cubicBezTo>
                  <a:pt x="6521538" y="1704591"/>
                  <a:pt x="6523108" y="1715603"/>
                  <a:pt x="6524509" y="1726615"/>
                </a:cubicBezTo>
                <a:cubicBezTo>
                  <a:pt x="6524509" y="1727138"/>
                  <a:pt x="6524685" y="1727662"/>
                  <a:pt x="6524685" y="1728185"/>
                </a:cubicBezTo>
                <a:cubicBezTo>
                  <a:pt x="6532373" y="1786562"/>
                  <a:pt x="6539361" y="1837429"/>
                  <a:pt x="6544425" y="1881300"/>
                </a:cubicBezTo>
                <a:cubicBezTo>
                  <a:pt x="6545479" y="1889688"/>
                  <a:pt x="6546525" y="1897907"/>
                  <a:pt x="6547579" y="1906295"/>
                </a:cubicBezTo>
                <a:cubicBezTo>
                  <a:pt x="6547749" y="1910320"/>
                  <a:pt x="6548095" y="1914514"/>
                  <a:pt x="6548449" y="1918531"/>
                </a:cubicBezTo>
                <a:cubicBezTo>
                  <a:pt x="6550543" y="1938285"/>
                  <a:pt x="6551943" y="1956284"/>
                  <a:pt x="6552813" y="1972191"/>
                </a:cubicBezTo>
                <a:cubicBezTo>
                  <a:pt x="6553867" y="1984426"/>
                  <a:pt x="6554737" y="1995262"/>
                  <a:pt x="6555437" y="2005050"/>
                </a:cubicBezTo>
                <a:cubicBezTo>
                  <a:pt x="6561031" y="2071299"/>
                  <a:pt x="6566272" y="2138942"/>
                  <a:pt x="6565918" y="2208862"/>
                </a:cubicBezTo>
                <a:cubicBezTo>
                  <a:pt x="6573790" y="2416161"/>
                  <a:pt x="6563125" y="2635695"/>
                  <a:pt x="6534297" y="2860477"/>
                </a:cubicBezTo>
                <a:cubicBezTo>
                  <a:pt x="6479952" y="3310912"/>
                  <a:pt x="6336485" y="3781454"/>
                  <a:pt x="6115440" y="4214581"/>
                </a:cubicBezTo>
                <a:cubicBezTo>
                  <a:pt x="5896488" y="4649286"/>
                  <a:pt x="5592962" y="5040119"/>
                  <a:pt x="5260779" y="5356492"/>
                </a:cubicBezTo>
                <a:cubicBezTo>
                  <a:pt x="5095296" y="5515725"/>
                  <a:pt x="4920208" y="5654335"/>
                  <a:pt x="4746690" y="5774767"/>
                </a:cubicBezTo>
                <a:cubicBezTo>
                  <a:pt x="4660886" y="5836638"/>
                  <a:pt x="4572295" y="5889252"/>
                  <a:pt x="4488068" y="5942212"/>
                </a:cubicBezTo>
                <a:cubicBezTo>
                  <a:pt x="4444735" y="5966683"/>
                  <a:pt x="4402094" y="5990808"/>
                  <a:pt x="4360154" y="6014402"/>
                </a:cubicBezTo>
                <a:cubicBezTo>
                  <a:pt x="4339014" y="6025937"/>
                  <a:pt x="4318221" y="6037650"/>
                  <a:pt x="4297605" y="6049016"/>
                </a:cubicBezTo>
                <a:cubicBezTo>
                  <a:pt x="4276458" y="6059674"/>
                  <a:pt x="4255664" y="6070163"/>
                  <a:pt x="4234871" y="6080474"/>
                </a:cubicBezTo>
                <a:cubicBezTo>
                  <a:pt x="3987438" y="6205971"/>
                  <a:pt x="3759398" y="6292321"/>
                  <a:pt x="3572767" y="6351222"/>
                </a:cubicBezTo>
                <a:cubicBezTo>
                  <a:pt x="3541670" y="6362234"/>
                  <a:pt x="3501830" y="6373599"/>
                  <a:pt x="3454649" y="6386535"/>
                </a:cubicBezTo>
                <a:cubicBezTo>
                  <a:pt x="3435772" y="6391953"/>
                  <a:pt x="3417249" y="6397017"/>
                  <a:pt x="3399603" y="6401741"/>
                </a:cubicBezTo>
                <a:cubicBezTo>
                  <a:pt x="3377933" y="6407682"/>
                  <a:pt x="3357494" y="6413277"/>
                  <a:pt x="3337917" y="6418695"/>
                </a:cubicBezTo>
                <a:cubicBezTo>
                  <a:pt x="3337216" y="6418871"/>
                  <a:pt x="3336523" y="6419041"/>
                  <a:pt x="3335823" y="6419218"/>
                </a:cubicBezTo>
                <a:cubicBezTo>
                  <a:pt x="3335823" y="6419218"/>
                  <a:pt x="3335646" y="6419218"/>
                  <a:pt x="3335646" y="6419218"/>
                </a:cubicBezTo>
                <a:cubicBezTo>
                  <a:pt x="3332329" y="6420095"/>
                  <a:pt x="3328828" y="6421142"/>
                  <a:pt x="3325511" y="6422019"/>
                </a:cubicBezTo>
                <a:cubicBezTo>
                  <a:pt x="3311529" y="6425513"/>
                  <a:pt x="3298254" y="6428483"/>
                  <a:pt x="3285148" y="6431453"/>
                </a:cubicBezTo>
                <a:cubicBezTo>
                  <a:pt x="3246356" y="6440719"/>
                  <a:pt x="3204769" y="6450153"/>
                  <a:pt x="3160558" y="6459419"/>
                </a:cubicBezTo>
                <a:cubicBezTo>
                  <a:pt x="3158804" y="6459772"/>
                  <a:pt x="3156888" y="6460296"/>
                  <a:pt x="3155141" y="6460642"/>
                </a:cubicBezTo>
                <a:cubicBezTo>
                  <a:pt x="3126829" y="6467114"/>
                  <a:pt x="3105166" y="6472008"/>
                  <a:pt x="3090306" y="6474278"/>
                </a:cubicBezTo>
                <a:cubicBezTo>
                  <a:pt x="3075631" y="6476725"/>
                  <a:pt x="3067943" y="6478126"/>
                  <a:pt x="3067943" y="6478126"/>
                </a:cubicBezTo>
                <a:cubicBezTo>
                  <a:pt x="3066889" y="6478295"/>
                  <a:pt x="3065673" y="6478295"/>
                  <a:pt x="3064626" y="6478472"/>
                </a:cubicBezTo>
                <a:cubicBezTo>
                  <a:pt x="2890408" y="6511332"/>
                  <a:pt x="2682808" y="6539997"/>
                  <a:pt x="2448834" y="6551363"/>
                </a:cubicBezTo>
                <a:cubicBezTo>
                  <a:pt x="2402523" y="6552586"/>
                  <a:pt x="2354995" y="6553810"/>
                  <a:pt x="2306768" y="6555034"/>
                </a:cubicBezTo>
                <a:cubicBezTo>
                  <a:pt x="2282481" y="6555557"/>
                  <a:pt x="2258186" y="6556080"/>
                  <a:pt x="2233553" y="6556604"/>
                </a:cubicBezTo>
                <a:cubicBezTo>
                  <a:pt x="2208912" y="6556080"/>
                  <a:pt x="2184094" y="6555380"/>
                  <a:pt x="2159107" y="6554857"/>
                </a:cubicBezTo>
                <a:cubicBezTo>
                  <a:pt x="2108963" y="6553456"/>
                  <a:pt x="2058111" y="6552056"/>
                  <a:pt x="2006390" y="6550663"/>
                </a:cubicBezTo>
                <a:cubicBezTo>
                  <a:pt x="1954838" y="6546992"/>
                  <a:pt x="1902416" y="6542967"/>
                  <a:pt x="1849294" y="6539127"/>
                </a:cubicBezTo>
                <a:cubicBezTo>
                  <a:pt x="1637507" y="6519373"/>
                  <a:pt x="1414191" y="6488084"/>
                  <a:pt x="1188591" y="6431630"/>
                </a:cubicBezTo>
                <a:cubicBezTo>
                  <a:pt x="787910" y="6333568"/>
                  <a:pt x="376571" y="6173465"/>
                  <a:pt x="0" y="5950776"/>
                </a:cubicBezTo>
                <a:lnTo>
                  <a:pt x="0" y="5188864"/>
                </a:lnTo>
                <a:cubicBezTo>
                  <a:pt x="69721" y="5240777"/>
                  <a:pt x="141189" y="5290597"/>
                  <a:pt x="214581" y="5337785"/>
                </a:cubicBezTo>
                <a:cubicBezTo>
                  <a:pt x="566165" y="5566592"/>
                  <a:pt x="961081" y="5726525"/>
                  <a:pt x="1344293" y="5820386"/>
                </a:cubicBezTo>
                <a:cubicBezTo>
                  <a:pt x="1535980" y="5868628"/>
                  <a:pt x="1725928" y="5894669"/>
                  <a:pt x="1906433" y="5911799"/>
                </a:cubicBezTo>
                <a:cubicBezTo>
                  <a:pt x="1951690" y="5915124"/>
                  <a:pt x="1996247" y="5918440"/>
                  <a:pt x="2040288" y="5921765"/>
                </a:cubicBezTo>
                <a:cubicBezTo>
                  <a:pt x="2084322" y="5922988"/>
                  <a:pt x="2127832" y="5924212"/>
                  <a:pt x="2170465" y="5925259"/>
                </a:cubicBezTo>
                <a:cubicBezTo>
                  <a:pt x="2191966" y="5925782"/>
                  <a:pt x="2213106" y="5926305"/>
                  <a:pt x="2234076" y="5926836"/>
                </a:cubicBezTo>
                <a:cubicBezTo>
                  <a:pt x="2255046" y="5926305"/>
                  <a:pt x="2275840" y="5925782"/>
                  <a:pt x="2296456" y="5925259"/>
                </a:cubicBezTo>
                <a:cubicBezTo>
                  <a:pt x="2337696" y="5924212"/>
                  <a:pt x="2378059" y="5923165"/>
                  <a:pt x="2417729" y="5922288"/>
                </a:cubicBezTo>
                <a:cubicBezTo>
                  <a:pt x="2655373" y="5910753"/>
                  <a:pt x="2860696" y="5878063"/>
                  <a:pt x="3023910" y="5843810"/>
                </a:cubicBezTo>
                <a:cubicBezTo>
                  <a:pt x="3047150" y="5838562"/>
                  <a:pt x="3074931" y="5832275"/>
                  <a:pt x="3107606" y="5824926"/>
                </a:cubicBezTo>
                <a:cubicBezTo>
                  <a:pt x="3115294" y="5823179"/>
                  <a:pt x="3123158" y="5821432"/>
                  <a:pt x="3131200" y="5819685"/>
                </a:cubicBezTo>
                <a:cubicBezTo>
                  <a:pt x="3145352" y="5816361"/>
                  <a:pt x="3159158" y="5813044"/>
                  <a:pt x="3172440" y="5809720"/>
                </a:cubicBezTo>
                <a:cubicBezTo>
                  <a:pt x="3173664" y="5809374"/>
                  <a:pt x="3174711" y="5809020"/>
                  <a:pt x="3175934" y="5808673"/>
                </a:cubicBezTo>
                <a:cubicBezTo>
                  <a:pt x="3211757" y="5798361"/>
                  <a:pt x="3244432" y="5789620"/>
                  <a:pt x="3273790" y="5781578"/>
                </a:cubicBezTo>
                <a:cubicBezTo>
                  <a:pt x="3305595" y="5772667"/>
                  <a:pt x="3339140" y="5762701"/>
                  <a:pt x="3374616" y="5751520"/>
                </a:cubicBezTo>
                <a:cubicBezTo>
                  <a:pt x="3375840" y="5751166"/>
                  <a:pt x="3377056" y="5750642"/>
                  <a:pt x="3378287" y="5750296"/>
                </a:cubicBezTo>
                <a:cubicBezTo>
                  <a:pt x="3425114" y="5734736"/>
                  <a:pt x="3450101" y="5726525"/>
                  <a:pt x="3450101" y="5726525"/>
                </a:cubicBezTo>
                <a:cubicBezTo>
                  <a:pt x="3450978" y="5726348"/>
                  <a:pt x="3452025" y="5726171"/>
                  <a:pt x="3452902" y="5725825"/>
                </a:cubicBezTo>
                <a:cubicBezTo>
                  <a:pt x="3595138" y="5677228"/>
                  <a:pt x="3760098" y="5611163"/>
                  <a:pt x="3936933" y="5521489"/>
                </a:cubicBezTo>
                <a:cubicBezTo>
                  <a:pt x="3954579" y="5512755"/>
                  <a:pt x="3972409" y="5503836"/>
                  <a:pt x="3990401" y="5494925"/>
                </a:cubicBezTo>
                <a:cubicBezTo>
                  <a:pt x="4008055" y="5485313"/>
                  <a:pt x="4025700" y="5475348"/>
                  <a:pt x="4043530" y="5465382"/>
                </a:cubicBezTo>
                <a:cubicBezTo>
                  <a:pt x="4079176" y="5445282"/>
                  <a:pt x="4115522" y="5424835"/>
                  <a:pt x="4152568" y="5404034"/>
                </a:cubicBezTo>
                <a:cubicBezTo>
                  <a:pt x="4224028" y="5358585"/>
                  <a:pt x="4299698" y="5314368"/>
                  <a:pt x="4372559" y="5261400"/>
                </a:cubicBezTo>
                <a:cubicBezTo>
                  <a:pt x="4520220" y="5158805"/>
                  <a:pt x="4669451" y="5040997"/>
                  <a:pt x="4810293" y="4905181"/>
                </a:cubicBezTo>
                <a:cubicBezTo>
                  <a:pt x="5093025" y="4635480"/>
                  <a:pt x="5351994" y="4302855"/>
                  <a:pt x="5537917" y="3933168"/>
                </a:cubicBezTo>
                <a:cubicBezTo>
                  <a:pt x="5725594" y="3564713"/>
                  <a:pt x="5848083" y="3165315"/>
                  <a:pt x="5893864" y="2782000"/>
                </a:cubicBezTo>
                <a:cubicBezTo>
                  <a:pt x="5918335" y="2590600"/>
                  <a:pt x="5927762" y="2403579"/>
                  <a:pt x="5920775" y="2226515"/>
                </a:cubicBezTo>
                <a:cubicBezTo>
                  <a:pt x="5920775" y="2183868"/>
                  <a:pt x="5918335" y="2141912"/>
                  <a:pt x="5915180" y="2100665"/>
                </a:cubicBezTo>
                <a:cubicBezTo>
                  <a:pt x="5915180" y="2100142"/>
                  <a:pt x="5915011" y="2099788"/>
                  <a:pt x="5915011" y="2099265"/>
                </a:cubicBezTo>
                <a:cubicBezTo>
                  <a:pt x="5915011" y="2099265"/>
                  <a:pt x="5913787" y="2083358"/>
                  <a:pt x="5911517" y="2053469"/>
                </a:cubicBezTo>
                <a:cubicBezTo>
                  <a:pt x="5909416" y="2028652"/>
                  <a:pt x="5907492" y="2004003"/>
                  <a:pt x="5905746" y="1979709"/>
                </a:cubicBezTo>
                <a:cubicBezTo>
                  <a:pt x="5904699" y="1968697"/>
                  <a:pt x="5903298" y="1956985"/>
                  <a:pt x="5901905" y="1944572"/>
                </a:cubicBezTo>
                <a:cubicBezTo>
                  <a:pt x="5897534" y="1911890"/>
                  <a:pt x="5893340" y="1879377"/>
                  <a:pt x="5889323" y="1847564"/>
                </a:cubicBezTo>
                <a:cubicBezTo>
                  <a:pt x="5888269" y="1839176"/>
                  <a:pt x="5887230" y="1831134"/>
                  <a:pt x="5886176" y="1822746"/>
                </a:cubicBezTo>
                <a:cubicBezTo>
                  <a:pt x="5885829" y="1821176"/>
                  <a:pt x="5885653" y="1819599"/>
                  <a:pt x="5885476" y="1817852"/>
                </a:cubicBezTo>
                <a:cubicBezTo>
                  <a:pt x="5881635" y="1792334"/>
                  <a:pt x="5877088" y="1765062"/>
                  <a:pt x="5872201" y="1736573"/>
                </a:cubicBezTo>
                <a:cubicBezTo>
                  <a:pt x="5871847" y="1734826"/>
                  <a:pt x="5871500" y="1732903"/>
                  <a:pt x="5871147" y="1730979"/>
                </a:cubicBezTo>
                <a:cubicBezTo>
                  <a:pt x="5864682" y="1694279"/>
                  <a:pt x="5857864" y="1658619"/>
                  <a:pt x="5850707" y="1623659"/>
                </a:cubicBezTo>
                <a:cubicBezTo>
                  <a:pt x="5849653" y="1618764"/>
                  <a:pt x="5848607" y="1613870"/>
                  <a:pt x="5847560" y="1608976"/>
                </a:cubicBezTo>
                <a:cubicBezTo>
                  <a:pt x="5845113" y="1597794"/>
                  <a:pt x="5842843" y="1586782"/>
                  <a:pt x="5840395" y="1575770"/>
                </a:cubicBezTo>
                <a:cubicBezTo>
                  <a:pt x="5838995" y="1569122"/>
                  <a:pt x="5837602" y="1562480"/>
                  <a:pt x="5836024" y="1555839"/>
                </a:cubicBezTo>
                <a:cubicBezTo>
                  <a:pt x="5833754" y="1546051"/>
                  <a:pt x="5831484" y="1536262"/>
                  <a:pt x="5829214" y="1526474"/>
                </a:cubicBezTo>
                <a:cubicBezTo>
                  <a:pt x="5827636" y="1520186"/>
                  <a:pt x="5826243" y="1513892"/>
                  <a:pt x="5824666" y="1507420"/>
                </a:cubicBezTo>
                <a:cubicBezTo>
                  <a:pt x="5821872" y="1495715"/>
                  <a:pt x="5819079" y="1484003"/>
                  <a:pt x="5816108" y="1472467"/>
                </a:cubicBezTo>
                <a:cubicBezTo>
                  <a:pt x="5815054" y="1468443"/>
                  <a:pt x="5814185" y="1464603"/>
                  <a:pt x="5813138" y="1460755"/>
                </a:cubicBezTo>
                <a:cubicBezTo>
                  <a:pt x="5766827" y="1279151"/>
                  <a:pt x="5713012" y="1128306"/>
                  <a:pt x="5666354" y="1013991"/>
                </a:cubicBezTo>
                <a:cubicBezTo>
                  <a:pt x="5665477" y="1011544"/>
                  <a:pt x="5664430" y="1009267"/>
                  <a:pt x="5663553" y="1006820"/>
                </a:cubicBezTo>
                <a:cubicBezTo>
                  <a:pt x="5645731" y="963471"/>
                  <a:pt x="5626861" y="919430"/>
                  <a:pt x="5606768" y="874859"/>
                </a:cubicBezTo>
                <a:cubicBezTo>
                  <a:pt x="5597503" y="854928"/>
                  <a:pt x="5589115" y="837275"/>
                  <a:pt x="5582297" y="822068"/>
                </a:cubicBezTo>
                <a:cubicBezTo>
                  <a:pt x="5579857" y="816474"/>
                  <a:pt x="5577410" y="811410"/>
                  <a:pt x="5575140" y="806516"/>
                </a:cubicBezTo>
                <a:cubicBezTo>
                  <a:pt x="5549275" y="752156"/>
                  <a:pt x="5521318" y="697095"/>
                  <a:pt x="5490736" y="641858"/>
                </a:cubicBezTo>
                <a:cubicBezTo>
                  <a:pt x="5404415" y="486295"/>
                  <a:pt x="5302712" y="327932"/>
                  <a:pt x="5184240" y="173247"/>
                </a:cubicBezTo>
                <a:close/>
              </a:path>
            </a:pathLst>
          </a:custGeom>
          <a:solidFill>
            <a:srgbClr val="F1F2F2"/>
          </a:solidFill>
          <a:ln w="2370"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3867BEE7-AE57-9340-8D0C-12AFC528FE99}"/>
              </a:ext>
            </a:extLst>
          </p:cNvPr>
          <p:cNvSpPr/>
          <p:nvPr/>
        </p:nvSpPr>
        <p:spPr>
          <a:xfrm rot="10800000">
            <a:off x="-2" y="511043"/>
            <a:ext cx="12209547" cy="2329992"/>
          </a:xfrm>
          <a:custGeom>
            <a:avLst/>
            <a:gdLst>
              <a:gd name="connsiteX0" fmla="*/ 0 w 1656458"/>
              <a:gd name="connsiteY0" fmla="*/ 0 h 500098"/>
              <a:gd name="connsiteX1" fmla="*/ 1656459 w 1656458"/>
              <a:gd name="connsiteY1" fmla="*/ 0 h 500098"/>
              <a:gd name="connsiteX2" fmla="*/ 1656459 w 1656458"/>
              <a:gd name="connsiteY2" fmla="*/ 500098 h 500098"/>
              <a:gd name="connsiteX3" fmla="*/ 0 w 1656458"/>
              <a:gd name="connsiteY3" fmla="*/ 500098 h 500098"/>
            </a:gdLst>
            <a:ahLst/>
            <a:cxnLst>
              <a:cxn ang="0">
                <a:pos x="connsiteX0" y="connsiteY0"/>
              </a:cxn>
              <a:cxn ang="0">
                <a:pos x="connsiteX1" y="connsiteY1"/>
              </a:cxn>
              <a:cxn ang="0">
                <a:pos x="connsiteX2" y="connsiteY2"/>
              </a:cxn>
              <a:cxn ang="0">
                <a:pos x="connsiteX3" y="connsiteY3"/>
              </a:cxn>
            </a:cxnLst>
            <a:rect l="l" t="t" r="r" b="b"/>
            <a:pathLst>
              <a:path w="1656458" h="500098">
                <a:moveTo>
                  <a:pt x="0" y="0"/>
                </a:moveTo>
                <a:lnTo>
                  <a:pt x="1656459" y="0"/>
                </a:lnTo>
                <a:lnTo>
                  <a:pt x="1656459" y="500098"/>
                </a:lnTo>
                <a:lnTo>
                  <a:pt x="0" y="500098"/>
                </a:lnTo>
                <a:close/>
              </a:path>
            </a:pathLst>
          </a:custGeom>
          <a:solidFill>
            <a:srgbClr val="297239"/>
          </a:solidFill>
          <a:ln w="2370"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7CB919E6-C84B-E149-95C9-2E35C2E69F01}"/>
              </a:ext>
            </a:extLst>
          </p:cNvPr>
          <p:cNvSpPr/>
          <p:nvPr/>
        </p:nvSpPr>
        <p:spPr>
          <a:xfrm rot="5400000">
            <a:off x="1966019" y="1909402"/>
            <a:ext cx="224193" cy="1899445"/>
          </a:xfrm>
          <a:custGeom>
            <a:avLst/>
            <a:gdLst>
              <a:gd name="connsiteX0" fmla="*/ 0 w 30416"/>
              <a:gd name="connsiteY0" fmla="*/ 0 h 257696"/>
              <a:gd name="connsiteX1" fmla="*/ 30416 w 30416"/>
              <a:gd name="connsiteY1" fmla="*/ 0 h 257696"/>
              <a:gd name="connsiteX2" fmla="*/ 30416 w 30416"/>
              <a:gd name="connsiteY2" fmla="*/ 257697 h 257696"/>
              <a:gd name="connsiteX3" fmla="*/ 0 w 30416"/>
              <a:gd name="connsiteY3" fmla="*/ 257697 h 257696"/>
            </a:gdLst>
            <a:ahLst/>
            <a:cxnLst>
              <a:cxn ang="0">
                <a:pos x="connsiteX0" y="connsiteY0"/>
              </a:cxn>
              <a:cxn ang="0">
                <a:pos x="connsiteX1" y="connsiteY1"/>
              </a:cxn>
              <a:cxn ang="0">
                <a:pos x="connsiteX2" y="connsiteY2"/>
              </a:cxn>
              <a:cxn ang="0">
                <a:pos x="connsiteX3" y="connsiteY3"/>
              </a:cxn>
            </a:cxnLst>
            <a:rect l="l" t="t" r="r" b="b"/>
            <a:pathLst>
              <a:path w="30416" h="257696">
                <a:moveTo>
                  <a:pt x="0" y="0"/>
                </a:moveTo>
                <a:lnTo>
                  <a:pt x="30416" y="0"/>
                </a:lnTo>
                <a:lnTo>
                  <a:pt x="30416" y="257697"/>
                </a:lnTo>
                <a:lnTo>
                  <a:pt x="0" y="257697"/>
                </a:lnTo>
                <a:close/>
              </a:path>
            </a:pathLst>
          </a:custGeom>
          <a:solidFill>
            <a:srgbClr val="84BA41"/>
          </a:solidFill>
          <a:ln w="2370" cap="flat">
            <a:noFill/>
            <a:prstDash val="solid"/>
            <a:miter/>
          </a:ln>
        </p:spPr>
        <p:txBody>
          <a:bodyPr rtlCol="0" anchor="ctr"/>
          <a:lstStyle/>
          <a:p>
            <a:endParaRPr lang="en-US"/>
          </a:p>
        </p:txBody>
      </p:sp>
      <p:sp>
        <p:nvSpPr>
          <p:cNvPr id="13" name="Text Placeholder 23">
            <a:extLst>
              <a:ext uri="{FF2B5EF4-FFF2-40B4-BE49-F238E27FC236}">
                <a16:creationId xmlns:a16="http://schemas.microsoft.com/office/drawing/2014/main" id="{A1B07BED-54F2-2746-8EA5-C57D9A85E8DC}"/>
              </a:ext>
            </a:extLst>
          </p:cNvPr>
          <p:cNvSpPr>
            <a:spLocks noGrp="1"/>
          </p:cNvSpPr>
          <p:nvPr>
            <p:ph type="body" sz="quarter" idx="17" hasCustomPrompt="1"/>
          </p:nvPr>
        </p:nvSpPr>
        <p:spPr>
          <a:xfrm>
            <a:off x="1132091" y="3898682"/>
            <a:ext cx="3791493" cy="845970"/>
          </a:xfrm>
        </p:spPr>
        <p:txBody>
          <a:bodyPr anchor="t">
            <a:normAutofit/>
          </a:bodyPr>
          <a:lstStyle>
            <a:lvl1pPr marL="0" indent="0" algn="l">
              <a:buNone/>
              <a:defRPr sz="4800" b="0" i="0">
                <a:solidFill>
                  <a:srgbClr val="297239"/>
                </a:solidFill>
                <a:latin typeface="+mn-lt"/>
              </a:defRPr>
            </a:lvl1pPr>
          </a:lstStyle>
          <a:p>
            <a:pPr lvl="0"/>
            <a:r>
              <a:rPr lang="en-US"/>
              <a:t>DIVIDER</a:t>
            </a:r>
          </a:p>
        </p:txBody>
      </p:sp>
      <p:sp>
        <p:nvSpPr>
          <p:cNvPr id="14" name="Text Placeholder 23">
            <a:extLst>
              <a:ext uri="{FF2B5EF4-FFF2-40B4-BE49-F238E27FC236}">
                <a16:creationId xmlns:a16="http://schemas.microsoft.com/office/drawing/2014/main" id="{871AD87B-FFE1-D542-82D4-44A308DC5838}"/>
              </a:ext>
            </a:extLst>
          </p:cNvPr>
          <p:cNvSpPr>
            <a:spLocks noGrp="1"/>
          </p:cNvSpPr>
          <p:nvPr>
            <p:ph type="body" sz="quarter" idx="18" hasCustomPrompt="1"/>
          </p:nvPr>
        </p:nvSpPr>
        <p:spPr>
          <a:xfrm>
            <a:off x="1132091" y="3170994"/>
            <a:ext cx="3791493" cy="845970"/>
          </a:xfrm>
        </p:spPr>
        <p:txBody>
          <a:bodyPr anchor="b">
            <a:normAutofit/>
          </a:bodyPr>
          <a:lstStyle>
            <a:lvl1pPr marL="0" indent="0" algn="l">
              <a:buNone/>
              <a:defRPr sz="3000" b="0" i="0">
                <a:solidFill>
                  <a:srgbClr val="84BA41"/>
                </a:solidFill>
                <a:latin typeface="+mn-lt"/>
              </a:defRPr>
            </a:lvl1pPr>
          </a:lstStyle>
          <a:p>
            <a:pPr lvl="0"/>
            <a:r>
              <a:rPr lang="en-US"/>
              <a:t>SECTION 01</a:t>
            </a:r>
          </a:p>
        </p:txBody>
      </p:sp>
      <p:sp>
        <p:nvSpPr>
          <p:cNvPr id="18" name="Graphic 4">
            <a:extLst>
              <a:ext uri="{FF2B5EF4-FFF2-40B4-BE49-F238E27FC236}">
                <a16:creationId xmlns:a16="http://schemas.microsoft.com/office/drawing/2014/main" id="{4C9F947C-8B19-DD4D-A440-5B030610E529}"/>
              </a:ext>
            </a:extLst>
          </p:cNvPr>
          <p:cNvSpPr/>
          <p:nvPr userDrawn="1"/>
        </p:nvSpPr>
        <p:spPr>
          <a:xfrm rot="5400000">
            <a:off x="9531450" y="-1421667"/>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9" name="Text Box 5">
            <a:extLst>
              <a:ext uri="{FF2B5EF4-FFF2-40B4-BE49-F238E27FC236}">
                <a16:creationId xmlns:a16="http://schemas.microsoft.com/office/drawing/2014/main" id="{FBADAE5D-E472-F948-A68C-D1D1B510957B}"/>
              </a:ext>
            </a:extLst>
          </p:cNvPr>
          <p:cNvSpPr txBox="1"/>
          <p:nvPr userDrawn="1"/>
        </p:nvSpPr>
        <p:spPr>
          <a:xfrm>
            <a:off x="7318046" y="373758"/>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93920189-3576-0A48-9E58-16F35A7144C5}"/>
              </a:ext>
            </a:extLst>
          </p:cNvPr>
          <p:cNvSpPr/>
          <p:nvPr userDrawn="1"/>
        </p:nvSpPr>
        <p:spPr>
          <a:xfrm>
            <a:off x="752042" y="-5857"/>
            <a:ext cx="6257396"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6934"/>
            </a:srgbClr>
          </a:solidFill>
          <a:ln w="2370" cap="flat">
            <a:noFill/>
            <a:prstDash val="solid"/>
            <a:miter/>
          </a:ln>
        </p:spPr>
        <p:txBody>
          <a:bodyPr rtlCol="0" anchor="ctr"/>
          <a:lstStyle/>
          <a:p>
            <a:endParaRPr lang="en-US"/>
          </a:p>
        </p:txBody>
      </p:sp>
      <p:sp>
        <p:nvSpPr>
          <p:cNvPr id="3" name="Rectangle 2">
            <a:extLst>
              <a:ext uri="{FF2B5EF4-FFF2-40B4-BE49-F238E27FC236}">
                <a16:creationId xmlns:a16="http://schemas.microsoft.com/office/drawing/2014/main" id="{CB740006-F160-C44D-89FA-19A0B2F5D62F}"/>
              </a:ext>
            </a:extLst>
          </p:cNvPr>
          <p:cNvSpPr/>
          <p:nvPr userDrawn="1"/>
        </p:nvSpPr>
        <p:spPr>
          <a:xfrm>
            <a:off x="5297295" y="0"/>
            <a:ext cx="6257396"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5635533" y="642972"/>
            <a:ext cx="5343821" cy="4865435"/>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614833" y="599475"/>
            <a:ext cx="4164986" cy="5025470"/>
          </a:xfrm>
        </p:spPr>
        <p:txBody>
          <a:bodyPr>
            <a:normAutofit/>
          </a:bodyPr>
          <a:lstStyle>
            <a:lvl1pPr marL="0" indent="0" algn="l">
              <a:buNone/>
              <a:defRPr sz="3600" b="1" i="0">
                <a:solidFill>
                  <a:srgbClr val="A2CC3A"/>
                </a:solidFill>
                <a:latin typeface="+mn-lt"/>
              </a:defRPr>
            </a:lvl1pPr>
          </a:lstStyle>
          <a:p>
            <a:pPr lvl="0"/>
            <a:r>
              <a:rPr lang="en-US"/>
              <a:t>Heading</a:t>
            </a:r>
          </a:p>
        </p:txBody>
      </p:sp>
      <p:grpSp>
        <p:nvGrpSpPr>
          <p:cNvPr id="14" name="Group 13">
            <a:extLst>
              <a:ext uri="{FF2B5EF4-FFF2-40B4-BE49-F238E27FC236}">
                <a16:creationId xmlns:a16="http://schemas.microsoft.com/office/drawing/2014/main" id="{981D5C40-2A01-C842-A222-582847617EE6}"/>
              </a:ext>
            </a:extLst>
          </p:cNvPr>
          <p:cNvGrpSpPr/>
          <p:nvPr userDrawn="1"/>
        </p:nvGrpSpPr>
        <p:grpSpPr>
          <a:xfrm>
            <a:off x="11317591" y="2229060"/>
            <a:ext cx="474200" cy="4867482"/>
            <a:chOff x="1009808" y="-71087"/>
            <a:chExt cx="474200" cy="4867482"/>
          </a:xfrm>
        </p:grpSpPr>
        <p:sp>
          <p:nvSpPr>
            <p:cNvPr id="15" name="Graphic 4">
              <a:extLst>
                <a:ext uri="{FF2B5EF4-FFF2-40B4-BE49-F238E27FC236}">
                  <a16:creationId xmlns:a16="http://schemas.microsoft.com/office/drawing/2014/main" id="{5FEB6C01-B86F-164A-88C2-939A6E5A380A}"/>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6" name="Text Box 5">
              <a:extLst>
                <a:ext uri="{FF2B5EF4-FFF2-40B4-BE49-F238E27FC236}">
                  <a16:creationId xmlns:a16="http://schemas.microsoft.com/office/drawing/2014/main" id="{B7652548-8EDF-8E42-A4F6-0B27CA4ED7E3}"/>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004665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11/12/2022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61" r:id="rId6"/>
    <p:sldLayoutId id="2147483879" r:id="rId7"/>
    <p:sldLayoutId id="2147483862" r:id="rId8"/>
    <p:sldLayoutId id="2147483846" r:id="rId9"/>
    <p:sldLayoutId id="2147483882" r:id="rId10"/>
    <p:sldLayoutId id="2147483866" r:id="rId11"/>
    <p:sldLayoutId id="2147483883" r:id="rId12"/>
    <p:sldLayoutId id="2147483886" r:id="rId13"/>
    <p:sldLayoutId id="2147483885" r:id="rId14"/>
    <p:sldLayoutId id="2147483875" r:id="rId15"/>
    <p:sldLayoutId id="2147483833" r:id="rId16"/>
    <p:sldLayoutId id="2147483847" r:id="rId17"/>
    <p:sldLayoutId id="2147483871" r:id="rId18"/>
    <p:sldLayoutId id="2147483837" r:id="rId19"/>
    <p:sldLayoutId id="2147483838" r:id="rId20"/>
    <p:sldLayoutId id="2147483844" r:id="rId21"/>
    <p:sldLayoutId id="2147483848" r:id="rId22"/>
    <p:sldLayoutId id="2147483849" r:id="rId23"/>
    <p:sldLayoutId id="2147483851" r:id="rId24"/>
    <p:sldLayoutId id="2147483854" r:id="rId25"/>
    <p:sldLayoutId id="2147483855" r:id="rId26"/>
    <p:sldLayoutId id="2147483856" r:id="rId27"/>
    <p:sldLayoutId id="2147483857" r:id="rId28"/>
    <p:sldLayoutId id="2147483864" r:id="rId29"/>
    <p:sldLayoutId id="2147483852" r:id="rId30"/>
    <p:sldLayoutId id="2147483858" r:id="rId31"/>
    <p:sldLayoutId id="2147483859" r:id="rId32"/>
    <p:sldLayoutId id="2147483860" r:id="rId33"/>
    <p:sldLayoutId id="2147483853"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hyperlink" Target="https://www.lego.com/en-us/sustainability/environment/replay/" TargetMode="External"/><Relationship Id="rId2" Type="http://schemas.openxmlformats.org/officeDocument/2006/relationships/hyperlink" Target="https://www.lego.com/en-us/sustainability/environment/" TargetMode="Externa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query.prod.cms.rt.microsoft.com/cms/api/am/binary/RE4RwfV"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hyperlink" Target="https://www.microsoft.com/en-us/corporate-responsibility/sustainability/report#coreui-feature-1ntt3w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bout.ikea.com/en/sustainability"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limatejargonbuster.ie/enterprise-2/" TargetMode="External"/><Relationship Id="rId1" Type="http://schemas.openxmlformats.org/officeDocument/2006/relationships/slideLayout" Target="../slideLayouts/slideLayout16.xml"/><Relationship Id="rId4" Type="http://schemas.openxmlformats.org/officeDocument/2006/relationships/hyperlink" Target="https://climatejargonbuster.i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blackrock.com/corporate/about-us/leadership/larry-fink#:~:text=Laurence%20D.%20Fink%20is%20Founder%2C%20Chairman%20and%20Chief,a%20global%20leader%20in%20investment%20and%20technology%20solutions." TargetMode="External"/><Relationship Id="rId1" Type="http://schemas.openxmlformats.org/officeDocument/2006/relationships/slideLayout" Target="../slideLayouts/slideLayout12.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hyperlink" Target="https://leadershipfreak.blog/2021/07/13/purpose-simplified-who-do-you-want-to-be-when-you-grow-old/" TargetMode="External"/><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pdaidfoundation.org/en/about-us" TargetMode="External"/><Relationship Id="rId2" Type="http://schemas.openxmlformats.org/officeDocument/2006/relationships/hyperlink" Target="https://phoenixdesignaid.com/" TargetMode="External"/><Relationship Id="rId1" Type="http://schemas.openxmlformats.org/officeDocument/2006/relationships/slideLayout" Target="../slideLayouts/slideLayout15.xml"/><Relationship Id="rId4" Type="http://schemas.openxmlformats.org/officeDocument/2006/relationships/hyperlink" Target="https://www.sautikuufoundation.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www.greeneconomycoalition.org/news-analysis/10-affordable-ways-to-become-a-green-business" TargetMode="External"/><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hyperlink" Target="https://www.nrep.org/blog/environmental-sustainability-issues#:~:text=Top%208%20Environmental%20Sustainability%20Issues%20We%20Need%20to,Ocean%20Acidification%20...%208%20%238%3A%20Air%20Pollution%2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unesdoc.unesco.org/ark:/48223/pf0000247553" TargetMode="External"/><Relationship Id="rId2" Type="http://schemas.openxmlformats.org/officeDocument/2006/relationships/hyperlink" Target="https://www.unep.org/resources/report/decoupling-natural-resource-use-and-environmental-impacts-economic-growth" TargetMode="External"/><Relationship Id="rId1" Type="http://schemas.openxmlformats.org/officeDocument/2006/relationships/slideLayout" Target="../slideLayouts/slideLayout12.xml"/><Relationship Id="rId6" Type="http://schemas.openxmlformats.org/officeDocument/2006/relationships/hyperlink" Target="https://www.nrep.org/blog/environmental-sustainability-issues#:~:text=Top%208%20Environmental%20Sustainability%20Issues%20We%20Need%20to,Ocean%20Acidification%20...%208%20%238%3A%20Air%20Pollution%20"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mynasadata.larc.nasa.gov/basic-page/deforestation" TargetMode="External"/><Relationship Id="rId1" Type="http://schemas.openxmlformats.org/officeDocument/2006/relationships/slideLayout" Target="../slideLayouts/slideLayout12.xml"/><Relationship Id="rId5" Type="http://schemas.openxmlformats.org/officeDocument/2006/relationships/hyperlink" Target="https://www.nrep.org/blog/environmental-sustainability-issues#:~:text=Top%208%20Environmental%20Sustainability%20Issues%20We%20Need%20to,Ocean%20Acidification%20...%208%20%238%3A%20Air%20Pollution%20" TargetMode="External"/><Relationship Id="rId4" Type="http://schemas.openxmlformats.org/officeDocument/2006/relationships/image" Target="../media/image47.svg"/></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en.wikipedia.org/wiki/Tony_Robbins#:~:text=Anthony%20Jay%20Robbins%20%28n%C3%A9%20Mahavoric%2C%20born%20February%2029%2C,books%20Unlimited%20Power%20and%20Awaken%20the%20Giant%20Within." TargetMode="External"/><Relationship Id="rId1" Type="http://schemas.openxmlformats.org/officeDocument/2006/relationships/slideLayout" Target="../slideLayouts/slideLayout12.xml"/><Relationship Id="rId4" Type="http://schemas.openxmlformats.org/officeDocument/2006/relationships/image" Target="../media/image51.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gadgetsin.com/gocube-app-enabled-smart-rubiks-cube.htm" TargetMode="External"/><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groundreport.com/time-management-tools-small-business-improve-productivity/" TargetMode="External"/><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en.wikipedia.org/wiki/Zig_Ziglar" TargetMode="External"/><Relationship Id="rId1" Type="http://schemas.openxmlformats.org/officeDocument/2006/relationships/slideLayout" Target="../slideLayouts/slideLayout12.xml"/><Relationship Id="rId4" Type="http://schemas.openxmlformats.org/officeDocument/2006/relationships/image" Target="../media/image55.svg"/></Relationships>
</file>

<file path=ppt/slides/_rels/slide44.xml.rels><?xml version="1.0" encoding="UTF-8" standalone="yes"?>
<Relationships xmlns="http://schemas.openxmlformats.org/package/2006/relationships"><Relationship Id="rId2" Type="http://schemas.openxmlformats.org/officeDocument/2006/relationships/hyperlink" Target="https://ghgprotocol.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4.xml"/><Relationship Id="rId1" Type="http://schemas.openxmlformats.org/officeDocument/2006/relationships/video" Target="https://www.youtube.com/embed/MG5cIyi-pbU?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ec.europa.eu/info/business-economy-euro/doing-business-eu/corporate-sustainability-due-diligence_e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hyperlink" Target="https://www.en.aenor.com/certificacion/responsabilidad-social/certificacion-de-la-contribucion-empresarial-a-los-ods" TargetMode="External"/><Relationship Id="rId2" Type="http://schemas.openxmlformats.org/officeDocument/2006/relationships/slideLayout" Target="../slideLayouts/slideLayout14.xml"/><Relationship Id="rId1" Type="http://schemas.openxmlformats.org/officeDocument/2006/relationships/video" Target="https://www.youtube.com/embed/FlFqlc1g9KU?feature=oembed" TargetMode="External"/><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3" Type="http://schemas.openxmlformats.org/officeDocument/2006/relationships/hyperlink" Target="https://www.unglobalcompact.org/" TargetMode="External"/><Relationship Id="rId2" Type="http://schemas.openxmlformats.org/officeDocument/2006/relationships/hyperlink" Target="https://www.iso.org/about-us.html" TargetMode="External"/><Relationship Id="rId1" Type="http://schemas.openxmlformats.org/officeDocument/2006/relationships/slideLayout" Target="../slideLayouts/slideLayout14.xml"/><Relationship Id="rId5" Type="http://schemas.openxmlformats.org/officeDocument/2006/relationships/hyperlink" Target="https://freepngimg.com/png/10911-certified-stamp-png-clipart" TargetMode="Externa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en.wikipedia.org/wiki/Tim_Fargo" TargetMode="External"/><Relationship Id="rId1" Type="http://schemas.openxmlformats.org/officeDocument/2006/relationships/slideLayout" Target="../slideLayouts/slideLayout12.xml"/><Relationship Id="rId4" Type="http://schemas.openxmlformats.org/officeDocument/2006/relationships/image" Target="../media/image61.svg"/></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erformanceinspired.tv/how-can-sustainability-reduce-business-costs/#:~:text=Here%20are%20some%20ways%20in%20which%20sustainability%20can,for%20your%20business.%20...%204%204.%20Cheaper%20Materials" TargetMode="External"/><Relationship Id="rId1" Type="http://schemas.openxmlformats.org/officeDocument/2006/relationships/slideLayout" Target="../slideLayouts/slideLayout1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ewsroom.ibm.com/2022-04-13-IBM-Global-Consumer-Study-Sustainability-Actions-Can-Speak-Louder-Than-Intent" TargetMode="External"/><Relationship Id="rId1" Type="http://schemas.openxmlformats.org/officeDocument/2006/relationships/slideLayout" Target="../slideLayouts/slideLayout1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5332" y="2979507"/>
            <a:ext cx="5278651" cy="697353"/>
          </a:xfrm>
        </p:spPr>
        <p:txBody>
          <a:bodyPr/>
          <a:lstStyle/>
          <a:p>
            <a:r>
              <a:rPr lang="en-IE"/>
              <a:t>Sustainable Strategy </a:t>
            </a:r>
            <a:endParaRPr lang="en-US"/>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5332" y="2360984"/>
            <a:ext cx="5278651" cy="697353"/>
          </a:xfrm>
        </p:spPr>
        <p:txBody>
          <a:bodyPr/>
          <a:lstStyle/>
          <a:p>
            <a:r>
              <a:rPr lang="en-US"/>
              <a:t>Module 2 </a:t>
            </a:r>
          </a:p>
        </p:txBody>
      </p:sp>
      <p:pic>
        <p:nvPicPr>
          <p:cNvPr id="2" name="Picture 2" descr="Graphical user interface, text&#10;&#10;Description automatically generated">
            <a:extLst>
              <a:ext uri="{FF2B5EF4-FFF2-40B4-BE49-F238E27FC236}">
                <a16:creationId xmlns:a16="http://schemas.microsoft.com/office/drawing/2014/main" id="{737DD6AE-C35F-1322-AB49-3DF74EE8C7EA}"/>
              </a:ext>
            </a:extLst>
          </p:cNvPr>
          <p:cNvPicPr>
            <a:picLocks noChangeAspect="1"/>
          </p:cNvPicPr>
          <p:nvPr/>
        </p:nvPicPr>
        <p:blipFill>
          <a:blip r:embed="rId2"/>
          <a:stretch>
            <a:fillRect/>
          </a:stretch>
        </p:blipFill>
        <p:spPr>
          <a:xfrm>
            <a:off x="3139924" y="5800239"/>
            <a:ext cx="8609390" cy="724569"/>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25432-3B18-046A-9044-17C553CD93C1}"/>
              </a:ext>
            </a:extLst>
          </p:cNvPr>
          <p:cNvSpPr>
            <a:spLocks noGrp="1"/>
          </p:cNvSpPr>
          <p:nvPr>
            <p:ph type="body" sz="quarter" idx="18"/>
          </p:nvPr>
        </p:nvSpPr>
        <p:spPr>
          <a:xfrm>
            <a:off x="4638601" y="661585"/>
            <a:ext cx="7091283" cy="5470273"/>
          </a:xfrm>
        </p:spPr>
        <p:txBody>
          <a:bodyPr vert="horz" lIns="91440" tIns="45720" rIns="91440" bIns="45720" rtlCol="0" anchor="t">
            <a:normAutofit lnSpcReduction="10000"/>
          </a:bodyPr>
          <a:lstStyle/>
          <a:p>
            <a:pPr marL="0" indent="0"/>
            <a:r>
              <a:rPr lang="en-US" dirty="0"/>
              <a:t>Strategies come in a range of different forms and will differ depending on the nature of your business. </a:t>
            </a:r>
            <a:endParaRPr lang="en-US"/>
          </a:p>
          <a:p>
            <a:pPr marL="0" indent="0"/>
            <a:r>
              <a:rPr lang="en-US" dirty="0"/>
              <a:t>The Sustainability Strategy or report created by a large multinational may be very ambitious and data driven, but as an SME,  you should start small (not no less ambitiously) and expand it with your business. </a:t>
            </a:r>
            <a:endParaRPr lang="en-US" dirty="0">
              <a:cs typeface="Calibri"/>
            </a:endParaRPr>
          </a:p>
          <a:p>
            <a:pPr marL="0" indent="0"/>
            <a:r>
              <a:rPr lang="en-US" b="1" dirty="0"/>
              <a:t>A strategy in its simplest form is all about choices.  By creating a strategy, we are creating a framework that we can refer to for guidance when faced with difficult decisions and trade-offs as we move forward.</a:t>
            </a:r>
            <a:endParaRPr lang="en-US" b="1" dirty="0">
              <a:cs typeface="Calibri"/>
            </a:endParaRPr>
          </a:p>
          <a:p>
            <a:pPr marL="0" indent="0"/>
            <a:r>
              <a:rPr lang="en-US" dirty="0"/>
              <a:t>When starting a business, you wouldn’t jump in without first making a business plan. The same applies to your business sustainability journey. While a strategy may seem like an unnecessary undertaking, an effective Sustainability Strategy should help you </a:t>
            </a:r>
            <a:r>
              <a:rPr lang="en-US" dirty="0" err="1"/>
              <a:t>prioritise</a:t>
            </a:r>
            <a:r>
              <a:rPr lang="en-US" dirty="0"/>
              <a:t> and conserve resources so you can </a:t>
            </a:r>
            <a:r>
              <a:rPr lang="en-US" dirty="0" err="1"/>
              <a:t>maximise</a:t>
            </a:r>
            <a:r>
              <a:rPr lang="en-US" dirty="0"/>
              <a:t> your impact while focusing on your business practices.</a:t>
            </a:r>
            <a:endParaRPr lang="en-US" dirty="0">
              <a:cs typeface="Calibri"/>
            </a:endParaRPr>
          </a:p>
        </p:txBody>
      </p:sp>
      <p:sp>
        <p:nvSpPr>
          <p:cNvPr id="3" name="Text Placeholder 2">
            <a:extLst>
              <a:ext uri="{FF2B5EF4-FFF2-40B4-BE49-F238E27FC236}">
                <a16:creationId xmlns:a16="http://schemas.microsoft.com/office/drawing/2014/main" id="{B8E63FD7-80F3-9703-3A7E-FC7CDA658CA2}"/>
              </a:ext>
            </a:extLst>
          </p:cNvPr>
          <p:cNvSpPr>
            <a:spLocks noGrp="1"/>
          </p:cNvSpPr>
          <p:nvPr>
            <p:ph type="body" sz="quarter" idx="16"/>
          </p:nvPr>
        </p:nvSpPr>
        <p:spPr>
          <a:xfrm>
            <a:off x="254000" y="1077541"/>
            <a:ext cx="3089893" cy="2445682"/>
          </a:xfrm>
        </p:spPr>
        <p:txBody>
          <a:bodyPr vert="horz" lIns="91440" tIns="45720" rIns="91440" bIns="45720" rtlCol="0" anchor="t">
            <a:normAutofit/>
          </a:bodyPr>
          <a:lstStyle/>
          <a:p>
            <a:pPr algn="ctr"/>
            <a:r>
              <a:rPr lang="en-IE" dirty="0"/>
              <a:t>Let's start with what is a Sustainability Strategy? </a:t>
            </a:r>
            <a:endParaRPr lang="en-IE"/>
          </a:p>
        </p:txBody>
      </p:sp>
      <p:pic>
        <p:nvPicPr>
          <p:cNvPr id="5" name="Picture 5" descr="Graph and note paper pads with pencil">
            <a:extLst>
              <a:ext uri="{FF2B5EF4-FFF2-40B4-BE49-F238E27FC236}">
                <a16:creationId xmlns:a16="http://schemas.microsoft.com/office/drawing/2014/main" id="{C4841096-88F5-8915-5C34-E40F319BFC9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0933" y="3680461"/>
            <a:ext cx="1228026" cy="1228026"/>
          </a:xfrm>
          <a:prstGeom prst="rect">
            <a:avLst/>
          </a:prstGeom>
        </p:spPr>
      </p:pic>
    </p:spTree>
    <p:extLst>
      <p:ext uri="{BB962C8B-B14F-4D97-AF65-F5344CB8AC3E}">
        <p14:creationId xmlns:p14="http://schemas.microsoft.com/office/powerpoint/2010/main" val="265985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19734EA-AE01-C943-2162-E5AE0AEB7A68}"/>
              </a:ext>
            </a:extLst>
          </p:cNvPr>
          <p:cNvSpPr>
            <a:spLocks noGrp="1"/>
          </p:cNvSpPr>
          <p:nvPr>
            <p:ph type="body" sz="quarter" idx="18"/>
          </p:nvPr>
        </p:nvSpPr>
        <p:spPr>
          <a:xfrm>
            <a:off x="422421" y="2908084"/>
            <a:ext cx="5951768" cy="3833915"/>
          </a:xfrm>
        </p:spPr>
        <p:txBody>
          <a:bodyPr vert="horz" lIns="91440" tIns="45720" rIns="91440" bIns="45720" rtlCol="0" anchor="t">
            <a:normAutofit/>
          </a:bodyPr>
          <a:lstStyle/>
          <a:p>
            <a:pPr marL="0"/>
            <a:r>
              <a:rPr lang="en-US" b="1" dirty="0">
                <a:ea typeface="+mn-lt"/>
                <a:cs typeface="+mn-lt"/>
              </a:rPr>
              <a:t>LEGO</a:t>
            </a:r>
            <a:endParaRPr lang="en-US" b="1" dirty="0"/>
          </a:p>
          <a:p>
            <a:pPr marL="0"/>
            <a:r>
              <a:rPr lang="en-IE" dirty="0">
                <a:hlinkClick r:id="rId2"/>
              </a:rPr>
              <a:t>Lego</a:t>
            </a:r>
            <a:r>
              <a:rPr lang="en-IE" dirty="0"/>
              <a:t> are investing in the circular economy through their </a:t>
            </a:r>
            <a:r>
              <a:rPr lang="en-IE" dirty="0">
                <a:hlinkClick r:id="rId3"/>
              </a:rPr>
              <a:t>Lego Replay initiative</a:t>
            </a:r>
            <a:r>
              <a:rPr lang="en-IE" dirty="0"/>
              <a:t>.  They’re focusing on the implementation of </a:t>
            </a:r>
            <a:r>
              <a:rPr lang="en-US" dirty="0"/>
              <a:t>12 responsible business principles that set what’s expected from its production sites, suppliers and partners and on topics such as ethics, people, children, and the environment. They also report annually to track their progress.  </a:t>
            </a:r>
            <a:endParaRPr lang="en-IE" dirty="0"/>
          </a:p>
        </p:txBody>
      </p:sp>
      <p:sp>
        <p:nvSpPr>
          <p:cNvPr id="5" name="Text Placeholder 4">
            <a:extLst>
              <a:ext uri="{FF2B5EF4-FFF2-40B4-BE49-F238E27FC236}">
                <a16:creationId xmlns:a16="http://schemas.microsoft.com/office/drawing/2014/main" id="{758C9CD1-5FBE-62C1-90CF-ED38E498C727}"/>
              </a:ext>
            </a:extLst>
          </p:cNvPr>
          <p:cNvSpPr>
            <a:spLocks noGrp="1"/>
          </p:cNvSpPr>
          <p:nvPr>
            <p:ph type="body" sz="quarter" idx="16"/>
          </p:nvPr>
        </p:nvSpPr>
        <p:spPr>
          <a:xfrm>
            <a:off x="591231" y="689587"/>
            <a:ext cx="5942540" cy="2087557"/>
          </a:xfrm>
        </p:spPr>
        <p:txBody>
          <a:bodyPr vert="horz" lIns="91440" tIns="45720" rIns="91440" bIns="45720" rtlCol="0" anchor="t">
            <a:normAutofit fontScale="77500" lnSpcReduction="20000"/>
          </a:bodyPr>
          <a:lstStyle/>
          <a:p>
            <a:r>
              <a:rPr lang="en-IE" b="1" dirty="0"/>
              <a:t>Sustainability Spotlight: </a:t>
            </a:r>
            <a:endParaRPr lang="en-US" b="1" dirty="0"/>
          </a:p>
          <a:p>
            <a:r>
              <a:rPr lang="en-IE" dirty="0"/>
              <a:t>Leading companies are going "all in" on Sustainability. Take some time to explore how some of these companies are tackling the challenge…</a:t>
            </a:r>
            <a:br>
              <a:rPr lang="en-IE" dirty="0"/>
            </a:br>
            <a:r>
              <a:rPr lang="en-IE" dirty="0"/>
              <a:t> </a:t>
            </a:r>
            <a:endParaRPr lang="en-IE" dirty="0">
              <a:cs typeface="Calibri"/>
            </a:endParaRPr>
          </a:p>
        </p:txBody>
      </p:sp>
      <p:pic>
        <p:nvPicPr>
          <p:cNvPr id="8" name="Picture Placeholder 7">
            <a:hlinkClick r:id="rId2"/>
            <a:extLst>
              <a:ext uri="{FF2B5EF4-FFF2-40B4-BE49-F238E27FC236}">
                <a16:creationId xmlns:a16="http://schemas.microsoft.com/office/drawing/2014/main" id="{0556336D-DE2B-3052-7B10-0B74A8BD2D94}"/>
              </a:ext>
            </a:extLst>
          </p:cNvPr>
          <p:cNvPicPr>
            <a:picLocks noGrp="1" noChangeAspect="1"/>
          </p:cNvPicPr>
          <p:nvPr>
            <p:ph type="pic" sz="quarter" idx="10"/>
          </p:nvPr>
        </p:nvPicPr>
        <p:blipFill rotWithShape="1">
          <a:blip r:embed="rId4"/>
          <a:srcRect l="491" r="14249"/>
          <a:stretch/>
        </p:blipFill>
        <p:spPr>
          <a:xfrm>
            <a:off x="7035029" y="1481931"/>
            <a:ext cx="5130800" cy="3913188"/>
          </a:xfrm>
        </p:spPr>
      </p:pic>
      <p:sp>
        <p:nvSpPr>
          <p:cNvPr id="9" name="Title 8">
            <a:extLst>
              <a:ext uri="{FF2B5EF4-FFF2-40B4-BE49-F238E27FC236}">
                <a16:creationId xmlns:a16="http://schemas.microsoft.com/office/drawing/2014/main" id="{E24C5521-3319-97A6-D712-EBED513B0032}"/>
              </a:ext>
            </a:extLst>
          </p:cNvPr>
          <p:cNvSpPr>
            <a:spLocks noGrp="1"/>
          </p:cNvSpPr>
          <p:nvPr>
            <p:ph type="title" idx="4294967295"/>
          </p:nvPr>
        </p:nvSpPr>
        <p:spPr>
          <a:xfrm>
            <a:off x="1672771" y="461887"/>
            <a:ext cx="10515600" cy="1325563"/>
          </a:xfrm>
        </p:spPr>
        <p:txBody>
          <a:bodyPr/>
          <a:lstStyle/>
          <a:p>
            <a:r>
              <a:rPr lang="en-IE"/>
              <a:t>	</a:t>
            </a:r>
          </a:p>
        </p:txBody>
      </p:sp>
    </p:spTree>
    <p:extLst>
      <p:ext uri="{BB962C8B-B14F-4D97-AF65-F5344CB8AC3E}">
        <p14:creationId xmlns:p14="http://schemas.microsoft.com/office/powerpoint/2010/main" val="310593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19734EA-AE01-C943-2162-E5AE0AEB7A68}"/>
              </a:ext>
            </a:extLst>
          </p:cNvPr>
          <p:cNvSpPr>
            <a:spLocks noGrp="1"/>
          </p:cNvSpPr>
          <p:nvPr>
            <p:ph type="body" sz="quarter" idx="18"/>
          </p:nvPr>
        </p:nvSpPr>
        <p:spPr>
          <a:xfrm>
            <a:off x="361944" y="2835512"/>
            <a:ext cx="5963865" cy="3754142"/>
          </a:xfrm>
        </p:spPr>
        <p:txBody>
          <a:bodyPr vert="horz" lIns="91440" tIns="45720" rIns="91440" bIns="45720" rtlCol="0" anchor="t">
            <a:noAutofit/>
          </a:bodyPr>
          <a:lstStyle/>
          <a:p>
            <a:pPr marL="0"/>
            <a:r>
              <a:rPr lang="en-IE" sz="2200" dirty="0"/>
              <a:t>The technology company is investing heavily in their sustainability efforts with a particular emphasis on sharing their innovations and progress to help others too. They have committed to being carbon negative by 2030 and to remove all of their legacy emissions by 2050.  Their other areas of focus are water positivity, reducing waste through circularity, protecting ecosystems, reducing the impact of datacentres and campuses, and reducing the overall impact of their devices. </a:t>
            </a:r>
            <a:endParaRPr lang="en-IE" sz="2200" dirty="0">
              <a:cs typeface="Calibri"/>
            </a:endParaRPr>
          </a:p>
          <a:p>
            <a:pPr marL="0"/>
            <a:r>
              <a:rPr lang="en-IE" sz="2200" dirty="0"/>
              <a:t>To learn about the full extent of their reporting see their </a:t>
            </a:r>
            <a:r>
              <a:rPr lang="en-IE" sz="2200" dirty="0">
                <a:hlinkClick r:id="rId3"/>
              </a:rPr>
              <a:t>2021 Environmental Sustainability Report </a:t>
            </a:r>
            <a:endParaRPr lang="en-IE" sz="2200" dirty="0">
              <a:cs typeface="Calibri"/>
            </a:endParaRPr>
          </a:p>
        </p:txBody>
      </p:sp>
      <p:sp>
        <p:nvSpPr>
          <p:cNvPr id="5" name="Text Placeholder 4">
            <a:extLst>
              <a:ext uri="{FF2B5EF4-FFF2-40B4-BE49-F238E27FC236}">
                <a16:creationId xmlns:a16="http://schemas.microsoft.com/office/drawing/2014/main" id="{758C9CD1-5FBE-62C1-90CF-ED38E498C727}"/>
              </a:ext>
            </a:extLst>
          </p:cNvPr>
          <p:cNvSpPr>
            <a:spLocks noGrp="1"/>
          </p:cNvSpPr>
          <p:nvPr>
            <p:ph type="body" sz="quarter" idx="16"/>
          </p:nvPr>
        </p:nvSpPr>
        <p:spPr/>
        <p:txBody>
          <a:bodyPr/>
          <a:lstStyle/>
          <a:p>
            <a:r>
              <a:rPr lang="en-IE"/>
              <a:t>Sustainability Spotlight:</a:t>
            </a:r>
            <a:br>
              <a:rPr lang="en-IE"/>
            </a:br>
            <a:r>
              <a:rPr lang="en-IE" b="1"/>
              <a:t>Microsoft </a:t>
            </a:r>
            <a:r>
              <a:rPr lang="en-IE"/>
              <a:t> </a:t>
            </a:r>
          </a:p>
        </p:txBody>
      </p:sp>
      <p:pic>
        <p:nvPicPr>
          <p:cNvPr id="8" name="Picture Placeholder 7">
            <a:hlinkClick r:id="rId4"/>
            <a:extLst>
              <a:ext uri="{FF2B5EF4-FFF2-40B4-BE49-F238E27FC236}">
                <a16:creationId xmlns:a16="http://schemas.microsoft.com/office/drawing/2014/main" id="{0556336D-DE2B-3052-7B10-0B74A8BD2D94}"/>
              </a:ext>
            </a:extLst>
          </p:cNvPr>
          <p:cNvPicPr>
            <a:picLocks noGrp="1" noChangeAspect="1"/>
          </p:cNvPicPr>
          <p:nvPr>
            <p:ph type="pic" sz="quarter" idx="10"/>
          </p:nvPr>
        </p:nvPicPr>
        <p:blipFill rotWithShape="1">
          <a:blip r:embed="rId5"/>
          <a:srcRect l="24069" r="24069"/>
          <a:stretch/>
        </p:blipFill>
        <p:spPr>
          <a:xfrm>
            <a:off x="7035029" y="1481931"/>
            <a:ext cx="5130800" cy="3913188"/>
          </a:xfrm>
        </p:spPr>
      </p:pic>
      <p:sp>
        <p:nvSpPr>
          <p:cNvPr id="9" name="Title 8">
            <a:extLst>
              <a:ext uri="{FF2B5EF4-FFF2-40B4-BE49-F238E27FC236}">
                <a16:creationId xmlns:a16="http://schemas.microsoft.com/office/drawing/2014/main" id="{E24C5521-3319-97A6-D712-EBED513B0032}"/>
              </a:ext>
            </a:extLst>
          </p:cNvPr>
          <p:cNvSpPr>
            <a:spLocks noGrp="1"/>
          </p:cNvSpPr>
          <p:nvPr>
            <p:ph type="title" idx="4294967295"/>
          </p:nvPr>
        </p:nvSpPr>
        <p:spPr/>
        <p:txBody>
          <a:bodyPr/>
          <a:lstStyle/>
          <a:p>
            <a:r>
              <a:rPr lang="en-IE"/>
              <a:t>	</a:t>
            </a:r>
          </a:p>
        </p:txBody>
      </p:sp>
    </p:spTree>
    <p:extLst>
      <p:ext uri="{BB962C8B-B14F-4D97-AF65-F5344CB8AC3E}">
        <p14:creationId xmlns:p14="http://schemas.microsoft.com/office/powerpoint/2010/main" val="327457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19734EA-AE01-C943-2162-E5AE0AEB7A68}"/>
              </a:ext>
            </a:extLst>
          </p:cNvPr>
          <p:cNvSpPr>
            <a:spLocks noGrp="1"/>
          </p:cNvSpPr>
          <p:nvPr>
            <p:ph type="body" sz="quarter" idx="18"/>
          </p:nvPr>
        </p:nvSpPr>
        <p:spPr>
          <a:xfrm>
            <a:off x="361944" y="2932274"/>
            <a:ext cx="5963865" cy="3754142"/>
          </a:xfrm>
        </p:spPr>
        <p:txBody>
          <a:bodyPr vert="horz" lIns="91440" tIns="45720" rIns="91440" bIns="45720" rtlCol="0" anchor="t">
            <a:noAutofit/>
          </a:bodyPr>
          <a:lstStyle/>
          <a:p>
            <a:pPr marL="0"/>
            <a:r>
              <a:rPr lang="en-IE" sz="2200" dirty="0">
                <a:cs typeface="Calibri"/>
              </a:rPr>
              <a:t>Known for their DIY and often times less-expensive furniture, </a:t>
            </a:r>
            <a:r>
              <a:rPr lang="en-IE" sz="2200" dirty="0">
                <a:cs typeface="Calibri"/>
                <a:hlinkClick r:id="rId3"/>
              </a:rPr>
              <a:t>IKEA</a:t>
            </a:r>
            <a:r>
              <a:rPr lang="en-IE" sz="2200" dirty="0">
                <a:cs typeface="Calibri"/>
              </a:rPr>
              <a:t> is now aiming to get recognition for its environmental sustainability efforts. Ikea has introduced new products to aid people in cutting their energy and water use, such as a tap nozzle that reduces water usage by 90 percent, and air-cleaning textiles. The company has also introduced new and more sustainable materials into their production process, with 100% cotton 77% wood in IKEA products coming from sustainable sources, citing that it will ultimately help lower costs while also doing the right thing.</a:t>
            </a:r>
            <a:endParaRPr lang="en-US" dirty="0"/>
          </a:p>
        </p:txBody>
      </p:sp>
      <p:sp>
        <p:nvSpPr>
          <p:cNvPr id="5" name="Text Placeholder 4">
            <a:extLst>
              <a:ext uri="{FF2B5EF4-FFF2-40B4-BE49-F238E27FC236}">
                <a16:creationId xmlns:a16="http://schemas.microsoft.com/office/drawing/2014/main" id="{758C9CD1-5FBE-62C1-90CF-ED38E498C727}"/>
              </a:ext>
            </a:extLst>
          </p:cNvPr>
          <p:cNvSpPr>
            <a:spLocks noGrp="1"/>
          </p:cNvSpPr>
          <p:nvPr>
            <p:ph type="body" sz="quarter" idx="16"/>
          </p:nvPr>
        </p:nvSpPr>
        <p:spPr/>
        <p:txBody>
          <a:bodyPr vert="horz" lIns="91440" tIns="45720" rIns="91440" bIns="45720" rtlCol="0" anchor="t">
            <a:normAutofit/>
          </a:bodyPr>
          <a:lstStyle/>
          <a:p>
            <a:r>
              <a:rPr lang="en-IE" dirty="0"/>
              <a:t>Sustainability Spotlight:</a:t>
            </a:r>
            <a:br>
              <a:rPr lang="en-IE" dirty="0"/>
            </a:br>
            <a:r>
              <a:rPr lang="en-IE" b="1" dirty="0"/>
              <a:t>IKEA </a:t>
            </a:r>
            <a:r>
              <a:rPr lang="en-IE" dirty="0"/>
              <a:t> </a:t>
            </a:r>
          </a:p>
        </p:txBody>
      </p:sp>
      <p:sp>
        <p:nvSpPr>
          <p:cNvPr id="9" name="Title 8">
            <a:extLst>
              <a:ext uri="{FF2B5EF4-FFF2-40B4-BE49-F238E27FC236}">
                <a16:creationId xmlns:a16="http://schemas.microsoft.com/office/drawing/2014/main" id="{E24C5521-3319-97A6-D712-EBED513B0032}"/>
              </a:ext>
            </a:extLst>
          </p:cNvPr>
          <p:cNvSpPr>
            <a:spLocks noGrp="1"/>
          </p:cNvSpPr>
          <p:nvPr>
            <p:ph type="title" idx="4294967295"/>
          </p:nvPr>
        </p:nvSpPr>
        <p:spPr/>
        <p:txBody>
          <a:bodyPr/>
          <a:lstStyle/>
          <a:p>
            <a:r>
              <a:rPr lang="en-IE"/>
              <a:t>	</a:t>
            </a:r>
          </a:p>
        </p:txBody>
      </p:sp>
      <p:pic>
        <p:nvPicPr>
          <p:cNvPr id="18" name="Picture 18" descr="Graphical user interface, text, application&#10;&#10;Description automatically generated">
            <a:extLst>
              <a:ext uri="{FF2B5EF4-FFF2-40B4-BE49-F238E27FC236}">
                <a16:creationId xmlns:a16="http://schemas.microsoft.com/office/drawing/2014/main" id="{68F86BED-4785-0A77-549C-1884FA07F98F}"/>
              </a:ext>
            </a:extLst>
          </p:cNvPr>
          <p:cNvPicPr>
            <a:picLocks noGrp="1" noChangeAspect="1"/>
          </p:cNvPicPr>
          <p:nvPr>
            <p:ph type="pic" sz="quarter" idx="10"/>
          </p:nvPr>
        </p:nvPicPr>
        <p:blipFill rotWithShape="1">
          <a:blip r:embed="rId4"/>
          <a:srcRect l="16037" r="16037"/>
          <a:stretch/>
        </p:blipFill>
        <p:spPr>
          <a:xfrm>
            <a:off x="7035029" y="2108963"/>
            <a:ext cx="5130800" cy="2659123"/>
          </a:xfrm>
        </p:spPr>
      </p:pic>
    </p:spTree>
    <p:extLst>
      <p:ext uri="{BB962C8B-B14F-4D97-AF65-F5344CB8AC3E}">
        <p14:creationId xmlns:p14="http://schemas.microsoft.com/office/powerpoint/2010/main" val="134151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095F3-131F-12CF-353A-4BB2D728563C}"/>
              </a:ext>
            </a:extLst>
          </p:cNvPr>
          <p:cNvSpPr>
            <a:spLocks noGrp="1"/>
          </p:cNvSpPr>
          <p:nvPr>
            <p:ph type="body" sz="quarter" idx="16"/>
          </p:nvPr>
        </p:nvSpPr>
        <p:spPr>
          <a:xfrm>
            <a:off x="157496" y="1732318"/>
            <a:ext cx="3159861" cy="2440962"/>
          </a:xfrm>
        </p:spPr>
        <p:txBody>
          <a:bodyPr vert="horz" lIns="91440" tIns="45720" rIns="91440" bIns="45720" rtlCol="0" anchor="t">
            <a:normAutofit fontScale="92500" lnSpcReduction="20000"/>
          </a:bodyPr>
          <a:lstStyle/>
          <a:p>
            <a:pPr algn="ctr"/>
            <a:r>
              <a:rPr lang="en-US" dirty="0">
                <a:ea typeface="+mn-lt"/>
                <a:cs typeface="+mn-lt"/>
              </a:rPr>
              <a:t>Barriers to developing and implementing your own Sustainability Strategy </a:t>
            </a:r>
            <a:endParaRPr lang="en-US"/>
          </a:p>
        </p:txBody>
      </p:sp>
      <p:sp>
        <p:nvSpPr>
          <p:cNvPr id="6" name="Text Placeholder 1">
            <a:extLst>
              <a:ext uri="{FF2B5EF4-FFF2-40B4-BE49-F238E27FC236}">
                <a16:creationId xmlns:a16="http://schemas.microsoft.com/office/drawing/2014/main" id="{CFC80C10-2C81-B1A3-87C9-EFD5AC3E1841}"/>
              </a:ext>
            </a:extLst>
          </p:cNvPr>
          <p:cNvSpPr>
            <a:spLocks noGrp="1"/>
          </p:cNvSpPr>
          <p:nvPr>
            <p:ph type="body" sz="quarter" idx="18"/>
          </p:nvPr>
        </p:nvSpPr>
        <p:spPr>
          <a:xfrm>
            <a:off x="4638601" y="661586"/>
            <a:ext cx="6970740" cy="5389940"/>
          </a:xfrm>
        </p:spPr>
        <p:txBody>
          <a:bodyPr vert="horz" lIns="91440" tIns="45720" rIns="91440" bIns="45720" rtlCol="0" anchor="t">
            <a:normAutofit lnSpcReduction="10000"/>
          </a:bodyPr>
          <a:lstStyle/>
          <a:p>
            <a:pPr marL="0" algn="just"/>
            <a:r>
              <a:rPr lang="en-US" dirty="0">
                <a:cs typeface="Calibri"/>
              </a:rPr>
              <a:t>When taking inspiration from some of the largest multinational </a:t>
            </a:r>
            <a:r>
              <a:rPr lang="en-US" dirty="0" err="1">
                <a:cs typeface="Calibri"/>
              </a:rPr>
              <a:t>organisations</a:t>
            </a:r>
            <a:r>
              <a:rPr lang="en-US" dirty="0">
                <a:cs typeface="Calibri"/>
              </a:rPr>
              <a:t>, it can be easy to become overwhelmed when looking at the scope of their efforts.</a:t>
            </a:r>
          </a:p>
          <a:p>
            <a:pPr marL="0" algn="just"/>
            <a:r>
              <a:rPr lang="en-US" dirty="0">
                <a:cs typeface="Calibri"/>
              </a:rPr>
              <a:t>Some of the reasons commonly listed for SME’s not implementing sustainable changes are as follows:</a:t>
            </a:r>
          </a:p>
          <a:p>
            <a:pPr marL="114300" indent="-342900" algn="just">
              <a:buFont typeface="Arial" panose="020B0604020202020204" pitchFamily="34" charset="0"/>
              <a:buChar char="•"/>
            </a:pPr>
            <a:r>
              <a:rPr lang="en-US" b="1" dirty="0">
                <a:cs typeface="Calibri"/>
              </a:rPr>
              <a:t>Lack of Finances – </a:t>
            </a:r>
            <a:r>
              <a:rPr lang="en-US" dirty="0">
                <a:cs typeface="Calibri"/>
              </a:rPr>
              <a:t>For many businesses  if an activity isn’t directly related to a business performance,  it can be overlooked. </a:t>
            </a:r>
          </a:p>
          <a:p>
            <a:pPr marL="114300" indent="-342900" algn="just">
              <a:buFont typeface="Arial" panose="020B0604020202020204" pitchFamily="34" charset="0"/>
              <a:buChar char="•"/>
            </a:pPr>
            <a:r>
              <a:rPr lang="en-US" b="1" dirty="0">
                <a:cs typeface="Calibri"/>
              </a:rPr>
              <a:t>Lack of Time – </a:t>
            </a:r>
            <a:r>
              <a:rPr lang="en-US" dirty="0">
                <a:cs typeface="Calibri"/>
              </a:rPr>
              <a:t>Small businesses are often understaffed and so it can be difficult to find the time to put towards creating a strategy  </a:t>
            </a:r>
          </a:p>
          <a:p>
            <a:pPr marL="114300" indent="-342900" algn="just">
              <a:buFont typeface="Arial" panose="020B0604020202020204" pitchFamily="34" charset="0"/>
              <a:buChar char="•"/>
            </a:pPr>
            <a:r>
              <a:rPr lang="en-US" b="1" dirty="0">
                <a:cs typeface="Calibri"/>
              </a:rPr>
              <a:t>Lack of Expertise </a:t>
            </a:r>
            <a:r>
              <a:rPr lang="en-US" dirty="0">
                <a:cs typeface="Calibri"/>
              </a:rPr>
              <a:t>– Sustainability as a subject can be daunting and when you lack the expertise in the area it can be possible to know where to start </a:t>
            </a:r>
            <a:endParaRPr lang="en-US"/>
          </a:p>
        </p:txBody>
      </p:sp>
    </p:spTree>
    <p:extLst>
      <p:ext uri="{BB962C8B-B14F-4D97-AF65-F5344CB8AC3E}">
        <p14:creationId xmlns:p14="http://schemas.microsoft.com/office/powerpoint/2010/main" val="359762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095F3-131F-12CF-353A-4BB2D728563C}"/>
              </a:ext>
            </a:extLst>
          </p:cNvPr>
          <p:cNvSpPr>
            <a:spLocks noGrp="1"/>
          </p:cNvSpPr>
          <p:nvPr>
            <p:ph type="body" sz="quarter" idx="16"/>
          </p:nvPr>
        </p:nvSpPr>
        <p:spPr>
          <a:xfrm>
            <a:off x="157496" y="2120406"/>
            <a:ext cx="3159861" cy="1308594"/>
          </a:xfrm>
        </p:spPr>
        <p:txBody>
          <a:bodyPr vert="horz" lIns="91440" tIns="45720" rIns="91440" bIns="45720" rtlCol="0" anchor="t">
            <a:normAutofit/>
          </a:bodyPr>
          <a:lstStyle/>
          <a:p>
            <a:pPr algn="ctr"/>
            <a:r>
              <a:rPr lang="en-US">
                <a:ea typeface="+mn-lt"/>
                <a:cs typeface="+mn-lt"/>
              </a:rPr>
              <a:t>Focusing on the Positives </a:t>
            </a:r>
            <a:endParaRPr lang="en-US"/>
          </a:p>
        </p:txBody>
      </p:sp>
      <p:sp>
        <p:nvSpPr>
          <p:cNvPr id="6" name="Text Placeholder 1">
            <a:extLst>
              <a:ext uri="{FF2B5EF4-FFF2-40B4-BE49-F238E27FC236}">
                <a16:creationId xmlns:a16="http://schemas.microsoft.com/office/drawing/2014/main" id="{CFC80C10-2C81-B1A3-87C9-EFD5AC3E1841}"/>
              </a:ext>
            </a:extLst>
          </p:cNvPr>
          <p:cNvSpPr>
            <a:spLocks noGrp="1"/>
          </p:cNvSpPr>
          <p:nvPr>
            <p:ph type="body" sz="quarter" idx="18"/>
          </p:nvPr>
        </p:nvSpPr>
        <p:spPr>
          <a:xfrm>
            <a:off x="4638601" y="661586"/>
            <a:ext cx="6970740" cy="5643940"/>
          </a:xfrm>
        </p:spPr>
        <p:txBody>
          <a:bodyPr vert="horz" lIns="91440" tIns="45720" rIns="91440" bIns="45720" rtlCol="0" anchor="t">
            <a:normAutofit lnSpcReduction="10000"/>
          </a:bodyPr>
          <a:lstStyle/>
          <a:p>
            <a:pPr marL="0" algn="just"/>
            <a:r>
              <a:rPr lang="en-US" dirty="0">
                <a:effectLst/>
                <a:latin typeface="Calibri"/>
                <a:cs typeface="Calibri"/>
              </a:rPr>
              <a:t>While a smaller company may not have the resources at their disposal to create global impact</a:t>
            </a:r>
            <a:r>
              <a:rPr lang="en-US" dirty="0">
                <a:latin typeface="Calibri"/>
                <a:cs typeface="Calibri"/>
              </a:rPr>
              <a:t>,  </a:t>
            </a:r>
            <a:r>
              <a:rPr lang="en-US" dirty="0">
                <a:effectLst/>
                <a:latin typeface="Calibri"/>
                <a:cs typeface="Calibri"/>
              </a:rPr>
              <a:t>they do have the advantage of much smaller barriers to implementing change with simpler structures allowing faster adaptation.</a:t>
            </a:r>
            <a:r>
              <a:rPr lang="en-US" dirty="0">
                <a:latin typeface="Calibri"/>
                <a:cs typeface="Calibri"/>
              </a:rPr>
              <a:t>  </a:t>
            </a:r>
            <a:endParaRPr lang="en-US">
              <a:effectLst/>
              <a:latin typeface="Calibri" panose="020F0502020204030204" pitchFamily="34" charset="0"/>
            </a:endParaRPr>
          </a:p>
          <a:p>
            <a:pPr marL="0" algn="just"/>
            <a:r>
              <a:rPr lang="en-US" dirty="0">
                <a:effectLst/>
                <a:latin typeface="Calibri"/>
                <a:cs typeface="Calibri"/>
              </a:rPr>
              <a:t>While the lack of access to resources like finance and staffing can be a problem for some businesses, many sustainable changes can be made incrementally with little impact on the day to day running of the business.</a:t>
            </a:r>
            <a:r>
              <a:rPr lang="en-US" dirty="0">
                <a:latin typeface="Calibri"/>
                <a:cs typeface="Calibri"/>
              </a:rPr>
              <a:t> </a:t>
            </a:r>
            <a:endParaRPr lang="en-US" dirty="0">
              <a:effectLst/>
              <a:latin typeface="Calibri" panose="020F0502020204030204" pitchFamily="34" charset="0"/>
              <a:cs typeface="Calibri"/>
            </a:endParaRPr>
          </a:p>
          <a:p>
            <a:pPr marL="0" algn="just"/>
            <a:r>
              <a:rPr lang="en-US" dirty="0"/>
              <a:t>An effective Sustainability Strategy should meet you where you are.  It should reflect your businesses priorities and focus resources towards where you can be most impactful. </a:t>
            </a:r>
            <a:endParaRPr lang="en-US" dirty="0">
              <a:cs typeface="Calibri"/>
            </a:endParaRPr>
          </a:p>
          <a:p>
            <a:pPr marL="0" algn="just"/>
            <a:r>
              <a:rPr lang="en-US" b="1" dirty="0"/>
              <a:t>In this module we will learn of a 6-step roadmap to develop a sustainability strategy which will allow you to create a strategy tailored to your needs.  </a:t>
            </a:r>
            <a:endParaRPr lang="en-US" b="1">
              <a:cs typeface="Calibri"/>
            </a:endParaRPr>
          </a:p>
        </p:txBody>
      </p:sp>
    </p:spTree>
    <p:extLst>
      <p:ext uri="{BB962C8B-B14F-4D97-AF65-F5344CB8AC3E}">
        <p14:creationId xmlns:p14="http://schemas.microsoft.com/office/powerpoint/2010/main" val="288642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BD6961-E9DB-F490-B38E-6D2A8F139403}"/>
              </a:ext>
            </a:extLst>
          </p:cNvPr>
          <p:cNvSpPr>
            <a:spLocks noGrp="1"/>
          </p:cNvSpPr>
          <p:nvPr>
            <p:ph type="body" sz="quarter" idx="18"/>
          </p:nvPr>
        </p:nvSpPr>
        <p:spPr>
          <a:xfrm>
            <a:off x="519182" y="3047944"/>
            <a:ext cx="5688094" cy="3239927"/>
          </a:xfrm>
        </p:spPr>
        <p:txBody>
          <a:bodyPr vert="horz" lIns="91440" tIns="45720" rIns="91440" bIns="45720" rtlCol="0" anchor="t">
            <a:normAutofit/>
          </a:bodyPr>
          <a:lstStyle/>
          <a:p>
            <a:pPr marL="0"/>
            <a:r>
              <a:rPr lang="en-IE" dirty="0"/>
              <a:t>The first step towards making sustainable changes to your business is to make sure you and your decision-making stakeholders are climate literate. If you haven’t checked it out already, Module 1 of this course goes into the three-pillar approach to sustainability in detail which are the foundation you need to work on your first strategy. </a:t>
            </a:r>
            <a:endParaRPr lang="en-IE" dirty="0">
              <a:cs typeface="Calibri"/>
            </a:endParaRPr>
          </a:p>
        </p:txBody>
      </p:sp>
      <p:sp>
        <p:nvSpPr>
          <p:cNvPr id="5" name="Text Placeholder 4">
            <a:extLst>
              <a:ext uri="{FF2B5EF4-FFF2-40B4-BE49-F238E27FC236}">
                <a16:creationId xmlns:a16="http://schemas.microsoft.com/office/drawing/2014/main" id="{91D36B85-D21A-7E4B-9C17-E4AFB0CF053B}"/>
              </a:ext>
            </a:extLst>
          </p:cNvPr>
          <p:cNvSpPr>
            <a:spLocks noGrp="1"/>
          </p:cNvSpPr>
          <p:nvPr>
            <p:ph type="body" sz="quarter" idx="16"/>
          </p:nvPr>
        </p:nvSpPr>
        <p:spPr>
          <a:xfrm>
            <a:off x="712183" y="907301"/>
            <a:ext cx="5880003" cy="1688415"/>
          </a:xfrm>
        </p:spPr>
        <p:txBody>
          <a:bodyPr/>
          <a:lstStyle/>
          <a:p>
            <a:r>
              <a:rPr lang="en-IE" b="1"/>
              <a:t>Re-cap before getting Started </a:t>
            </a:r>
          </a:p>
        </p:txBody>
      </p:sp>
      <p:sp>
        <p:nvSpPr>
          <p:cNvPr id="12" name="Picture Placeholder 11">
            <a:extLst>
              <a:ext uri="{FF2B5EF4-FFF2-40B4-BE49-F238E27FC236}">
                <a16:creationId xmlns:a16="http://schemas.microsoft.com/office/drawing/2014/main" id="{8EB8EA11-5F6E-726B-3102-74E018E8B420}"/>
              </a:ext>
            </a:extLst>
          </p:cNvPr>
          <p:cNvSpPr>
            <a:spLocks noGrp="1"/>
          </p:cNvSpPr>
          <p:nvPr>
            <p:ph type="pic" sz="quarter" idx="10"/>
          </p:nvPr>
        </p:nvSpPr>
        <p:spPr>
          <a:xfrm>
            <a:off x="7035029" y="1481931"/>
            <a:ext cx="4958497" cy="3913188"/>
          </a:xfrm>
        </p:spPr>
      </p:sp>
      <p:pic>
        <p:nvPicPr>
          <p:cNvPr id="10" name="Picture 9">
            <a:extLst>
              <a:ext uri="{FF2B5EF4-FFF2-40B4-BE49-F238E27FC236}">
                <a16:creationId xmlns:a16="http://schemas.microsoft.com/office/drawing/2014/main" id="{9949BFE0-6BD0-04AB-BDB7-F3D925AFFB85}"/>
              </a:ext>
            </a:extLst>
          </p:cNvPr>
          <p:cNvPicPr>
            <a:picLocks noChangeAspect="1"/>
          </p:cNvPicPr>
          <p:nvPr/>
        </p:nvPicPr>
        <p:blipFill rotWithShape="1">
          <a:blip r:embed="rId2"/>
          <a:srcRect r="24526"/>
          <a:stretch/>
        </p:blipFill>
        <p:spPr>
          <a:xfrm>
            <a:off x="7035030" y="1481931"/>
            <a:ext cx="4724579" cy="3740342"/>
          </a:xfrm>
          <a:prstGeom prst="rect">
            <a:avLst/>
          </a:prstGeom>
        </p:spPr>
      </p:pic>
    </p:spTree>
    <p:extLst>
      <p:ext uri="{BB962C8B-B14F-4D97-AF65-F5344CB8AC3E}">
        <p14:creationId xmlns:p14="http://schemas.microsoft.com/office/powerpoint/2010/main" val="311196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2B471A-E2D4-8CBB-84B6-DEAA495DE39F}"/>
              </a:ext>
            </a:extLst>
          </p:cNvPr>
          <p:cNvSpPr>
            <a:spLocks noGrp="1"/>
          </p:cNvSpPr>
          <p:nvPr>
            <p:ph type="body" sz="quarter" idx="16"/>
          </p:nvPr>
        </p:nvSpPr>
        <p:spPr/>
        <p:txBody>
          <a:bodyPr/>
          <a:lstStyle/>
          <a:p>
            <a:r>
              <a:rPr lang="en-IE" b="1"/>
              <a:t>Jargon Buster</a:t>
            </a:r>
          </a:p>
        </p:txBody>
      </p:sp>
      <p:pic>
        <p:nvPicPr>
          <p:cNvPr id="6" name="Picture Placeholder 5">
            <a:hlinkClick r:id="rId2"/>
            <a:extLst>
              <a:ext uri="{FF2B5EF4-FFF2-40B4-BE49-F238E27FC236}">
                <a16:creationId xmlns:a16="http://schemas.microsoft.com/office/drawing/2014/main" id="{7AF7ECE8-ED21-9F06-8495-3268EB2561B4}"/>
              </a:ext>
            </a:extLst>
          </p:cNvPr>
          <p:cNvPicPr>
            <a:picLocks noGrp="1" noChangeAspect="1"/>
          </p:cNvPicPr>
          <p:nvPr>
            <p:ph type="pic" sz="quarter" idx="10"/>
          </p:nvPr>
        </p:nvPicPr>
        <p:blipFill>
          <a:blip r:embed="rId3"/>
          <a:srcRect l="14572" r="14572"/>
          <a:stretch/>
        </p:blipFill>
        <p:spPr>
          <a:xfrm>
            <a:off x="7035029" y="1481931"/>
            <a:ext cx="5130800" cy="3913188"/>
          </a:xfrm>
        </p:spPr>
      </p:pic>
      <p:sp>
        <p:nvSpPr>
          <p:cNvPr id="9" name="Text Placeholder 5">
            <a:extLst>
              <a:ext uri="{FF2B5EF4-FFF2-40B4-BE49-F238E27FC236}">
                <a16:creationId xmlns:a16="http://schemas.microsoft.com/office/drawing/2014/main" id="{7FFB5ED7-F798-F885-0961-5662641E4958}"/>
              </a:ext>
            </a:extLst>
          </p:cNvPr>
          <p:cNvSpPr>
            <a:spLocks noGrp="1"/>
          </p:cNvSpPr>
          <p:nvPr>
            <p:ph type="body" sz="quarter" idx="18"/>
          </p:nvPr>
        </p:nvSpPr>
        <p:spPr>
          <a:xfrm>
            <a:off x="712706" y="3253563"/>
            <a:ext cx="5688094" cy="3046404"/>
          </a:xfrm>
        </p:spPr>
        <p:txBody>
          <a:bodyPr vert="horz" lIns="91440" tIns="45720" rIns="91440" bIns="45720" rtlCol="0" anchor="t">
            <a:normAutofit/>
          </a:bodyPr>
          <a:lstStyle/>
          <a:p>
            <a:pPr marL="0"/>
            <a:r>
              <a:rPr lang="en-IE" dirty="0"/>
              <a:t>Sustainability and climate change is a highly complex and ever-changing issue that brings with it a lot of  complicated jargon. </a:t>
            </a:r>
            <a:endParaRPr lang="en-IE" dirty="0">
              <a:cs typeface="Calibri"/>
            </a:endParaRPr>
          </a:p>
          <a:p>
            <a:pPr marL="0"/>
            <a:r>
              <a:rPr lang="en-IE" dirty="0"/>
              <a:t>If you’re struggling with any terminology throughout these modules, use this handy Jargon Buster from Enterprise Ireland </a:t>
            </a:r>
          </a:p>
          <a:p>
            <a:pPr marL="0"/>
            <a:r>
              <a:rPr lang="en-IE" dirty="0">
                <a:ea typeface="+mn-lt"/>
                <a:cs typeface="+mn-lt"/>
                <a:hlinkClick r:id="rId4"/>
              </a:rPr>
              <a:t>Home - Climate Jargon Buster</a:t>
            </a:r>
            <a:endParaRPr lang="en-IE"/>
          </a:p>
        </p:txBody>
      </p:sp>
    </p:spTree>
    <p:extLst>
      <p:ext uri="{BB962C8B-B14F-4D97-AF65-F5344CB8AC3E}">
        <p14:creationId xmlns:p14="http://schemas.microsoft.com/office/powerpoint/2010/main" val="318359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4DD6A6-288B-1C43-8FB4-541132F77E2F}"/>
              </a:ext>
            </a:extLst>
          </p:cNvPr>
          <p:cNvSpPr>
            <a:spLocks noGrp="1"/>
          </p:cNvSpPr>
          <p:nvPr>
            <p:ph type="body" sz="quarter" idx="29"/>
          </p:nvPr>
        </p:nvSpPr>
        <p:spPr>
          <a:xfrm>
            <a:off x="-1331" y="446202"/>
            <a:ext cx="12193331" cy="945078"/>
          </a:xfrm>
        </p:spPr>
        <p:txBody>
          <a:bodyPr vert="horz" lIns="91440" tIns="45720" rIns="91440" bIns="45720" rtlCol="0" anchor="t">
            <a:normAutofit fontScale="92500" lnSpcReduction="10000"/>
          </a:bodyPr>
          <a:lstStyle/>
          <a:p>
            <a:r>
              <a:rPr lang="en-US" b="1" dirty="0">
                <a:solidFill>
                  <a:srgbClr val="0B582E"/>
                </a:solidFill>
              </a:rPr>
              <a:t>Overview of the 6 Step Roadmap to developing an effective Sustainability Strategy for your Business</a:t>
            </a:r>
          </a:p>
          <a:p>
            <a:endParaRPr lang="en-US"/>
          </a:p>
        </p:txBody>
      </p:sp>
      <p:sp>
        <p:nvSpPr>
          <p:cNvPr id="2" name="Text Placeholder 1">
            <a:extLst>
              <a:ext uri="{FF2B5EF4-FFF2-40B4-BE49-F238E27FC236}">
                <a16:creationId xmlns:a16="http://schemas.microsoft.com/office/drawing/2014/main" id="{C02B3DF5-0AD2-3F49-938A-D5659E9D884E}"/>
              </a:ext>
            </a:extLst>
          </p:cNvPr>
          <p:cNvSpPr>
            <a:spLocks noGrp="1"/>
          </p:cNvSpPr>
          <p:nvPr>
            <p:ph type="body" sz="quarter" idx="25"/>
          </p:nvPr>
        </p:nvSpPr>
        <p:spPr>
          <a:xfrm>
            <a:off x="874880" y="3268139"/>
            <a:ext cx="1648517" cy="1352129"/>
          </a:xfrm>
        </p:spPr>
        <p:txBody>
          <a:bodyPr/>
          <a:lstStyle/>
          <a:p>
            <a:r>
              <a:rPr lang="en-IE"/>
              <a:t>Define your purpose</a:t>
            </a:r>
            <a:endParaRPr lang="en-US"/>
          </a:p>
        </p:txBody>
      </p:sp>
      <p:sp>
        <p:nvSpPr>
          <p:cNvPr id="4" name="Text Placeholder 3">
            <a:extLst>
              <a:ext uri="{FF2B5EF4-FFF2-40B4-BE49-F238E27FC236}">
                <a16:creationId xmlns:a16="http://schemas.microsoft.com/office/drawing/2014/main" id="{CF498AA5-2E91-2442-B2F1-AEFDA58B3A3C}"/>
              </a:ext>
            </a:extLst>
          </p:cNvPr>
          <p:cNvSpPr>
            <a:spLocks noGrp="1"/>
          </p:cNvSpPr>
          <p:nvPr>
            <p:ph type="body" sz="quarter" idx="31"/>
          </p:nvPr>
        </p:nvSpPr>
        <p:spPr>
          <a:xfrm>
            <a:off x="2629468" y="3370169"/>
            <a:ext cx="1525245" cy="1148069"/>
          </a:xfrm>
        </p:spPr>
        <p:txBody>
          <a:bodyPr/>
          <a:lstStyle/>
          <a:p>
            <a:r>
              <a:rPr lang="en-US"/>
              <a:t>    Identify      key issues</a:t>
            </a:r>
          </a:p>
          <a:p>
            <a:endParaRPr lang="en-US"/>
          </a:p>
        </p:txBody>
      </p:sp>
      <p:sp>
        <p:nvSpPr>
          <p:cNvPr id="26" name="Shape 2546">
            <a:extLst>
              <a:ext uri="{FF2B5EF4-FFF2-40B4-BE49-F238E27FC236}">
                <a16:creationId xmlns:a16="http://schemas.microsoft.com/office/drawing/2014/main" id="{EFD6284E-0BDC-8E42-AB3B-888A15E70614}"/>
              </a:ext>
            </a:extLst>
          </p:cNvPr>
          <p:cNvSpPr/>
          <p:nvPr/>
        </p:nvSpPr>
        <p:spPr>
          <a:xfrm>
            <a:off x="10091486" y="2129608"/>
            <a:ext cx="612000" cy="6120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297239"/>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TextBox 14">
            <a:extLst>
              <a:ext uri="{FF2B5EF4-FFF2-40B4-BE49-F238E27FC236}">
                <a16:creationId xmlns:a16="http://schemas.microsoft.com/office/drawing/2014/main" id="{E0490ECB-209B-68DF-F8D6-A7E673FC6F5B}"/>
              </a:ext>
            </a:extLst>
          </p:cNvPr>
          <p:cNvSpPr txBox="1"/>
          <p:nvPr/>
        </p:nvSpPr>
        <p:spPr>
          <a:xfrm>
            <a:off x="4564238" y="3528705"/>
            <a:ext cx="1339101" cy="830997"/>
          </a:xfrm>
          <a:prstGeom prst="rect">
            <a:avLst/>
          </a:prstGeom>
          <a:noFill/>
        </p:spPr>
        <p:txBody>
          <a:bodyPr wrap="square">
            <a:spAutoFit/>
          </a:bodyPr>
          <a:lstStyle/>
          <a:p>
            <a:pPr algn="ctr"/>
            <a:r>
              <a:rPr lang="en-IE" sz="2400" b="1">
                <a:solidFill>
                  <a:schemeClr val="bg1"/>
                </a:solidFill>
              </a:rPr>
              <a:t>Set </a:t>
            </a:r>
          </a:p>
          <a:p>
            <a:pPr algn="ctr"/>
            <a:r>
              <a:rPr lang="en-IE" sz="2400" b="1">
                <a:solidFill>
                  <a:schemeClr val="bg1"/>
                </a:solidFill>
              </a:rPr>
              <a:t>Targets</a:t>
            </a:r>
          </a:p>
        </p:txBody>
      </p:sp>
      <p:sp>
        <p:nvSpPr>
          <p:cNvPr id="19" name="TextBox 18">
            <a:extLst>
              <a:ext uri="{FF2B5EF4-FFF2-40B4-BE49-F238E27FC236}">
                <a16:creationId xmlns:a16="http://schemas.microsoft.com/office/drawing/2014/main" id="{7E922D3D-8730-A6E0-50D2-2F29F43C14AE}"/>
              </a:ext>
            </a:extLst>
          </p:cNvPr>
          <p:cNvSpPr txBox="1"/>
          <p:nvPr/>
        </p:nvSpPr>
        <p:spPr>
          <a:xfrm>
            <a:off x="6288663" y="3514110"/>
            <a:ext cx="1339101" cy="830997"/>
          </a:xfrm>
          <a:prstGeom prst="rect">
            <a:avLst/>
          </a:prstGeom>
          <a:noFill/>
        </p:spPr>
        <p:txBody>
          <a:bodyPr wrap="square">
            <a:spAutoFit/>
          </a:bodyPr>
          <a:lstStyle/>
          <a:p>
            <a:pPr algn="ctr"/>
            <a:r>
              <a:rPr lang="en-IE" sz="2400" b="1">
                <a:solidFill>
                  <a:schemeClr val="bg1"/>
                </a:solidFill>
              </a:rPr>
              <a:t>Apply</a:t>
            </a:r>
            <a:br>
              <a:rPr lang="en-IE" sz="2400" b="1">
                <a:solidFill>
                  <a:schemeClr val="bg1"/>
                </a:solidFill>
              </a:rPr>
            </a:br>
            <a:r>
              <a:rPr lang="en-IE" sz="2400" b="1">
                <a:solidFill>
                  <a:schemeClr val="bg1"/>
                </a:solidFill>
              </a:rPr>
              <a:t>Changes</a:t>
            </a:r>
          </a:p>
        </p:txBody>
      </p:sp>
      <p:sp>
        <p:nvSpPr>
          <p:cNvPr id="23" name="TextBox 22">
            <a:extLst>
              <a:ext uri="{FF2B5EF4-FFF2-40B4-BE49-F238E27FC236}">
                <a16:creationId xmlns:a16="http://schemas.microsoft.com/office/drawing/2014/main" id="{001AF207-BD91-04C4-570A-7B8A8A4DE8F9}"/>
              </a:ext>
            </a:extLst>
          </p:cNvPr>
          <p:cNvSpPr txBox="1"/>
          <p:nvPr/>
        </p:nvSpPr>
        <p:spPr>
          <a:xfrm>
            <a:off x="9796516" y="3713371"/>
            <a:ext cx="1339101" cy="461665"/>
          </a:xfrm>
          <a:prstGeom prst="rect">
            <a:avLst/>
          </a:prstGeom>
          <a:noFill/>
        </p:spPr>
        <p:txBody>
          <a:bodyPr wrap="square">
            <a:spAutoFit/>
          </a:bodyPr>
          <a:lstStyle/>
          <a:p>
            <a:r>
              <a:rPr lang="en-IE" sz="2400" b="1">
                <a:solidFill>
                  <a:schemeClr val="bg1"/>
                </a:solidFill>
              </a:rPr>
              <a:t>Report </a:t>
            </a:r>
          </a:p>
        </p:txBody>
      </p:sp>
      <p:sp>
        <p:nvSpPr>
          <p:cNvPr id="30" name="TextBox 29">
            <a:extLst>
              <a:ext uri="{FF2B5EF4-FFF2-40B4-BE49-F238E27FC236}">
                <a16:creationId xmlns:a16="http://schemas.microsoft.com/office/drawing/2014/main" id="{4959683B-A928-B065-6E96-E05C2629190A}"/>
              </a:ext>
            </a:extLst>
          </p:cNvPr>
          <p:cNvSpPr txBox="1"/>
          <p:nvPr/>
        </p:nvSpPr>
        <p:spPr>
          <a:xfrm>
            <a:off x="8124453" y="3713371"/>
            <a:ext cx="1123012" cy="461665"/>
          </a:xfrm>
          <a:prstGeom prst="rect">
            <a:avLst/>
          </a:prstGeom>
          <a:noFill/>
        </p:spPr>
        <p:txBody>
          <a:bodyPr wrap="square">
            <a:spAutoFit/>
          </a:bodyPr>
          <a:lstStyle/>
          <a:p>
            <a:r>
              <a:rPr lang="en-IE" sz="2400" b="1">
                <a:solidFill>
                  <a:schemeClr val="bg1"/>
                </a:solidFill>
              </a:rPr>
              <a:t>Review</a:t>
            </a:r>
          </a:p>
        </p:txBody>
      </p:sp>
      <p:pic>
        <p:nvPicPr>
          <p:cNvPr id="65" name="Graphic 64" descr="Shooting star with solid fill">
            <a:extLst>
              <a:ext uri="{FF2B5EF4-FFF2-40B4-BE49-F238E27FC236}">
                <a16:creationId xmlns:a16="http://schemas.microsoft.com/office/drawing/2014/main" id="{19168EEE-C1E1-94A2-5C9C-721CE0D83C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3138" y="2129608"/>
            <a:ext cx="612000" cy="612000"/>
          </a:xfrm>
          <a:prstGeom prst="rect">
            <a:avLst/>
          </a:prstGeom>
        </p:spPr>
      </p:pic>
      <p:pic>
        <p:nvPicPr>
          <p:cNvPr id="72" name="Graphic 71" descr="Search Inventory with solid fill">
            <a:extLst>
              <a:ext uri="{FF2B5EF4-FFF2-40B4-BE49-F238E27FC236}">
                <a16:creationId xmlns:a16="http://schemas.microsoft.com/office/drawing/2014/main" id="{024DAC97-4271-9933-418A-6AD302C1DC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6090" y="2129608"/>
            <a:ext cx="612000" cy="612000"/>
          </a:xfrm>
          <a:prstGeom prst="rect">
            <a:avLst/>
          </a:prstGeom>
        </p:spPr>
      </p:pic>
      <p:pic>
        <p:nvPicPr>
          <p:cNvPr id="74" name="Graphic 73" descr="Bullseye with solid fill">
            <a:extLst>
              <a:ext uri="{FF2B5EF4-FFF2-40B4-BE49-F238E27FC236}">
                <a16:creationId xmlns:a16="http://schemas.microsoft.com/office/drawing/2014/main" id="{AA9E3D10-9388-2AD9-B2D4-FC42886C4C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7788" y="2129608"/>
            <a:ext cx="612000" cy="612000"/>
          </a:xfrm>
          <a:prstGeom prst="rect">
            <a:avLst/>
          </a:prstGeom>
        </p:spPr>
      </p:pic>
      <p:pic>
        <p:nvPicPr>
          <p:cNvPr id="76" name="Graphic 75" descr="Hockey Stick Curve Graph with solid fill">
            <a:extLst>
              <a:ext uri="{FF2B5EF4-FFF2-40B4-BE49-F238E27FC236}">
                <a16:creationId xmlns:a16="http://schemas.microsoft.com/office/drawing/2014/main" id="{BCCCF9F9-5B39-CA2A-1710-10E3E08164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7896" y="2200873"/>
            <a:ext cx="612000" cy="612000"/>
          </a:xfrm>
          <a:prstGeom prst="rect">
            <a:avLst/>
          </a:prstGeom>
        </p:spPr>
      </p:pic>
      <p:pic>
        <p:nvPicPr>
          <p:cNvPr id="80" name="Graphic 79" descr="Pencil with solid fill">
            <a:extLst>
              <a:ext uri="{FF2B5EF4-FFF2-40B4-BE49-F238E27FC236}">
                <a16:creationId xmlns:a16="http://schemas.microsoft.com/office/drawing/2014/main" id="{1FBEEB79-904D-EBCA-6644-256894D1C3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79959" y="2129608"/>
            <a:ext cx="612000" cy="612000"/>
          </a:xfrm>
          <a:prstGeom prst="rect">
            <a:avLst/>
          </a:prstGeom>
        </p:spPr>
      </p:pic>
      <p:sp>
        <p:nvSpPr>
          <p:cNvPr id="5" name="TextBox 4">
            <a:extLst>
              <a:ext uri="{FF2B5EF4-FFF2-40B4-BE49-F238E27FC236}">
                <a16:creationId xmlns:a16="http://schemas.microsoft.com/office/drawing/2014/main" id="{4D1F1CB6-F224-B1C7-E790-9742FFEF2B3A}"/>
              </a:ext>
            </a:extLst>
          </p:cNvPr>
          <p:cNvSpPr txBox="1"/>
          <p:nvPr/>
        </p:nvSpPr>
        <p:spPr>
          <a:xfrm>
            <a:off x="1360715" y="5702904"/>
            <a:ext cx="97850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000000"/>
                </a:solidFill>
                <a:cs typeface="Calibri"/>
              </a:rPr>
              <a:t>Our next section brings us to Step 1, defining your purpose...</a:t>
            </a:r>
          </a:p>
        </p:txBody>
      </p:sp>
    </p:spTree>
    <p:extLst>
      <p:ext uri="{BB962C8B-B14F-4D97-AF65-F5344CB8AC3E}">
        <p14:creationId xmlns:p14="http://schemas.microsoft.com/office/powerpoint/2010/main" val="89251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9" y="2693799"/>
            <a:ext cx="4481103" cy="845970"/>
          </a:xfrm>
        </p:spPr>
        <p:txBody>
          <a:bodyPr>
            <a:noAutofit/>
          </a:bodyPr>
          <a:lstStyle/>
          <a:p>
            <a:pPr>
              <a:tabLst>
                <a:tab pos="2420938" algn="l"/>
              </a:tabLst>
            </a:pPr>
            <a:r>
              <a:rPr lang="en-US" sz="4000" dirty="0"/>
              <a:t>What Matters to You? Defining your Purpose and  Identifying Key Issues </a:t>
            </a:r>
            <a:endParaRPr lang="en-US" sz="4000"/>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1966111"/>
            <a:ext cx="3791493" cy="845970"/>
          </a:xfrm>
        </p:spPr>
        <p:txBody>
          <a:bodyPr/>
          <a:lstStyle/>
          <a:p>
            <a:r>
              <a:rPr lang="en-US"/>
              <a:t>Section 03</a:t>
            </a:r>
          </a:p>
        </p:txBody>
      </p:sp>
    </p:spTree>
    <p:extLst>
      <p:ext uri="{BB962C8B-B14F-4D97-AF65-F5344CB8AC3E}">
        <p14:creationId xmlns:p14="http://schemas.microsoft.com/office/powerpoint/2010/main" val="405433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C655338C-A2AF-C84A-9163-168E86EA6B78}"/>
              </a:ext>
            </a:extLst>
          </p:cNvPr>
          <p:cNvSpPr>
            <a:spLocks noGrp="1"/>
          </p:cNvSpPr>
          <p:nvPr>
            <p:ph type="body" sz="quarter" idx="18"/>
          </p:nvPr>
        </p:nvSpPr>
        <p:spPr>
          <a:xfrm>
            <a:off x="6763562" y="1711934"/>
            <a:ext cx="4620871" cy="4236105"/>
          </a:xfrm>
        </p:spPr>
        <p:txBody>
          <a:bodyPr vert="horz" lIns="91440" tIns="45720" rIns="91440" bIns="45720" rtlCol="0" anchor="t">
            <a:normAutofit lnSpcReduction="10000"/>
          </a:bodyPr>
          <a:lstStyle/>
          <a:p>
            <a:pPr marL="0" indent="0"/>
            <a:r>
              <a:rPr lang="en-US" dirty="0"/>
              <a:t>New risks and opportunities  are facing SMEs at an unprecedented rate.  And you know that sustainability is key to success. But mindful that  ‘what is not measured, cannot be improved’, in the second module,  we dive deeper into Sustainable Business Strategies, what matters to you, and the tools you need  develop a roadmap for effective and measurable sustainability in your business. </a:t>
            </a:r>
            <a:endParaRPr lang="en-US" dirty="0">
              <a:cs typeface="Calibri"/>
            </a:endParaRPr>
          </a:p>
        </p:txBody>
      </p:sp>
      <p:sp>
        <p:nvSpPr>
          <p:cNvPr id="23" name="Text Placeholder 22">
            <a:extLst>
              <a:ext uri="{FF2B5EF4-FFF2-40B4-BE49-F238E27FC236}">
                <a16:creationId xmlns:a16="http://schemas.microsoft.com/office/drawing/2014/main" id="{2ACB6348-A107-CA4A-A4A2-9F5CA7739F93}"/>
              </a:ext>
            </a:extLst>
          </p:cNvPr>
          <p:cNvSpPr>
            <a:spLocks noGrp="1"/>
          </p:cNvSpPr>
          <p:nvPr>
            <p:ph type="body" sz="quarter" idx="16"/>
          </p:nvPr>
        </p:nvSpPr>
        <p:spPr>
          <a:xfrm>
            <a:off x="6811944" y="304699"/>
            <a:ext cx="4874614" cy="1473164"/>
          </a:xfrm>
        </p:spPr>
        <p:txBody>
          <a:bodyPr>
            <a:normAutofit/>
          </a:bodyPr>
          <a:lstStyle/>
          <a:p>
            <a:r>
              <a:rPr lang="en-US" dirty="0"/>
              <a:t>M2: Sustainable  Strategy </a:t>
            </a:r>
          </a:p>
        </p:txBody>
      </p:sp>
      <p:sp>
        <p:nvSpPr>
          <p:cNvPr id="48" name="Text Placeholder 2">
            <a:extLst>
              <a:ext uri="{FF2B5EF4-FFF2-40B4-BE49-F238E27FC236}">
                <a16:creationId xmlns:a16="http://schemas.microsoft.com/office/drawing/2014/main" id="{0A5A0A05-59D5-9CE1-4F21-81338BF7E29D}"/>
              </a:ext>
            </a:extLst>
          </p:cNvPr>
          <p:cNvSpPr>
            <a:spLocks noGrp="1"/>
          </p:cNvSpPr>
          <p:nvPr>
            <p:ph type="body" sz="quarter" idx="15"/>
          </p:nvPr>
        </p:nvSpPr>
        <p:spPr>
          <a:xfrm>
            <a:off x="457196" y="1055987"/>
            <a:ext cx="684000" cy="720000"/>
          </a:xfrm>
        </p:spPr>
        <p:txBody>
          <a:bodyPr/>
          <a:lstStyle/>
          <a:p>
            <a:r>
              <a:rPr lang="en-US"/>
              <a:t>01</a:t>
            </a:r>
          </a:p>
        </p:txBody>
      </p:sp>
      <p:sp>
        <p:nvSpPr>
          <p:cNvPr id="49" name="Text Placeholder 1">
            <a:extLst>
              <a:ext uri="{FF2B5EF4-FFF2-40B4-BE49-F238E27FC236}">
                <a16:creationId xmlns:a16="http://schemas.microsoft.com/office/drawing/2014/main" id="{F3D2C015-CEF1-888F-D3C4-27C1EDAC4F6C}"/>
              </a:ext>
            </a:extLst>
          </p:cNvPr>
          <p:cNvSpPr>
            <a:spLocks noGrp="1"/>
          </p:cNvSpPr>
          <p:nvPr>
            <p:ph type="body" sz="quarter" idx="14"/>
          </p:nvPr>
        </p:nvSpPr>
        <p:spPr>
          <a:xfrm>
            <a:off x="1127755" y="1055987"/>
            <a:ext cx="4964818" cy="720000"/>
          </a:xfrm>
        </p:spPr>
        <p:txBody>
          <a:bodyPr/>
          <a:lstStyle/>
          <a:p>
            <a:r>
              <a:rPr lang="en-US"/>
              <a:t>Why Create a Sustainable Strategy? </a:t>
            </a:r>
          </a:p>
        </p:txBody>
      </p:sp>
      <p:sp>
        <p:nvSpPr>
          <p:cNvPr id="50" name="Text Placeholder 4">
            <a:extLst>
              <a:ext uri="{FF2B5EF4-FFF2-40B4-BE49-F238E27FC236}">
                <a16:creationId xmlns:a16="http://schemas.microsoft.com/office/drawing/2014/main" id="{2E9FE4D6-AD04-DF4B-7875-A984E6D1B569}"/>
              </a:ext>
            </a:extLst>
          </p:cNvPr>
          <p:cNvSpPr>
            <a:spLocks noGrp="1"/>
          </p:cNvSpPr>
          <p:nvPr>
            <p:ph type="body" sz="quarter" idx="19"/>
          </p:nvPr>
        </p:nvSpPr>
        <p:spPr>
          <a:xfrm>
            <a:off x="459910" y="1915835"/>
            <a:ext cx="684000" cy="720000"/>
          </a:xfrm>
        </p:spPr>
        <p:txBody>
          <a:bodyPr>
            <a:normAutofit/>
          </a:bodyPr>
          <a:lstStyle/>
          <a:p>
            <a:r>
              <a:rPr lang="en-US"/>
              <a:t>02</a:t>
            </a:r>
          </a:p>
        </p:txBody>
      </p:sp>
      <p:sp>
        <p:nvSpPr>
          <p:cNvPr id="51" name="Text Placeholder 5">
            <a:extLst>
              <a:ext uri="{FF2B5EF4-FFF2-40B4-BE49-F238E27FC236}">
                <a16:creationId xmlns:a16="http://schemas.microsoft.com/office/drawing/2014/main" id="{42A28451-BFEC-E0EE-3B9C-2AF29FBD0295}"/>
              </a:ext>
            </a:extLst>
          </p:cNvPr>
          <p:cNvSpPr>
            <a:spLocks noGrp="1"/>
          </p:cNvSpPr>
          <p:nvPr>
            <p:ph type="body" sz="quarter" idx="20"/>
          </p:nvPr>
        </p:nvSpPr>
        <p:spPr>
          <a:xfrm>
            <a:off x="1130469" y="1915835"/>
            <a:ext cx="4964818" cy="720000"/>
          </a:xfrm>
        </p:spPr>
        <p:txBody>
          <a:bodyPr/>
          <a:lstStyle/>
          <a:p>
            <a:r>
              <a:rPr lang="en-US"/>
              <a:t>Roadmap to an Effective Sustainability Strategy</a:t>
            </a:r>
          </a:p>
        </p:txBody>
      </p:sp>
      <p:sp>
        <p:nvSpPr>
          <p:cNvPr id="52" name="Text Placeholder 6">
            <a:extLst>
              <a:ext uri="{FF2B5EF4-FFF2-40B4-BE49-F238E27FC236}">
                <a16:creationId xmlns:a16="http://schemas.microsoft.com/office/drawing/2014/main" id="{E669FE3B-F8BE-6900-F202-11899961CA90}"/>
              </a:ext>
            </a:extLst>
          </p:cNvPr>
          <p:cNvSpPr>
            <a:spLocks noGrp="1"/>
          </p:cNvSpPr>
          <p:nvPr>
            <p:ph type="body" sz="quarter" idx="21"/>
          </p:nvPr>
        </p:nvSpPr>
        <p:spPr>
          <a:xfrm>
            <a:off x="459910" y="2790450"/>
            <a:ext cx="684000" cy="720000"/>
          </a:xfrm>
        </p:spPr>
        <p:txBody>
          <a:bodyPr>
            <a:normAutofit/>
          </a:bodyPr>
          <a:lstStyle/>
          <a:p>
            <a:r>
              <a:rPr lang="en-US"/>
              <a:t>03</a:t>
            </a:r>
          </a:p>
        </p:txBody>
      </p:sp>
      <p:sp>
        <p:nvSpPr>
          <p:cNvPr id="53" name="Text Placeholder 7">
            <a:extLst>
              <a:ext uri="{FF2B5EF4-FFF2-40B4-BE49-F238E27FC236}">
                <a16:creationId xmlns:a16="http://schemas.microsoft.com/office/drawing/2014/main" id="{DED85B5A-37B8-151D-83DC-4F0FB2436EB0}"/>
              </a:ext>
            </a:extLst>
          </p:cNvPr>
          <p:cNvSpPr>
            <a:spLocks noGrp="1"/>
          </p:cNvSpPr>
          <p:nvPr>
            <p:ph type="body" sz="quarter" idx="22"/>
          </p:nvPr>
        </p:nvSpPr>
        <p:spPr>
          <a:xfrm>
            <a:off x="1130469" y="2790450"/>
            <a:ext cx="4964818" cy="720000"/>
          </a:xfrm>
        </p:spPr>
        <p:txBody>
          <a:bodyPr/>
          <a:lstStyle/>
          <a:p>
            <a:r>
              <a:rPr lang="en-US" dirty="0"/>
              <a:t>What Matters to You? Defining your SME purpose and  Identifying Key Issues </a:t>
            </a:r>
          </a:p>
        </p:txBody>
      </p:sp>
      <p:sp>
        <p:nvSpPr>
          <p:cNvPr id="54" name="Text Placeholder 8">
            <a:extLst>
              <a:ext uri="{FF2B5EF4-FFF2-40B4-BE49-F238E27FC236}">
                <a16:creationId xmlns:a16="http://schemas.microsoft.com/office/drawing/2014/main" id="{A24D08C7-F6FE-21A6-6CA0-94324BAADD48}"/>
              </a:ext>
            </a:extLst>
          </p:cNvPr>
          <p:cNvSpPr>
            <a:spLocks noGrp="1"/>
          </p:cNvSpPr>
          <p:nvPr>
            <p:ph type="body" sz="quarter" idx="23"/>
          </p:nvPr>
        </p:nvSpPr>
        <p:spPr>
          <a:xfrm>
            <a:off x="458553" y="3665065"/>
            <a:ext cx="684000" cy="720000"/>
          </a:xfrm>
        </p:spPr>
        <p:txBody>
          <a:bodyPr>
            <a:normAutofit/>
          </a:bodyPr>
          <a:lstStyle/>
          <a:p>
            <a:r>
              <a:rPr lang="en-US"/>
              <a:t>04</a:t>
            </a:r>
          </a:p>
        </p:txBody>
      </p:sp>
      <p:sp>
        <p:nvSpPr>
          <p:cNvPr id="55" name="Text Placeholder 9">
            <a:extLst>
              <a:ext uri="{FF2B5EF4-FFF2-40B4-BE49-F238E27FC236}">
                <a16:creationId xmlns:a16="http://schemas.microsoft.com/office/drawing/2014/main" id="{DBB2F1EE-6EE1-4867-0DC0-1C1BFAC60FEC}"/>
              </a:ext>
            </a:extLst>
          </p:cNvPr>
          <p:cNvSpPr>
            <a:spLocks noGrp="1"/>
          </p:cNvSpPr>
          <p:nvPr>
            <p:ph type="body" sz="quarter" idx="24"/>
          </p:nvPr>
        </p:nvSpPr>
        <p:spPr>
          <a:xfrm>
            <a:off x="1129112" y="3665065"/>
            <a:ext cx="4964818" cy="720000"/>
          </a:xfrm>
        </p:spPr>
        <p:txBody>
          <a:bodyPr/>
          <a:lstStyle/>
          <a:p>
            <a:r>
              <a:rPr lang="en-US"/>
              <a:t>Setting Targets and Implementing Changes </a:t>
            </a:r>
          </a:p>
        </p:txBody>
      </p:sp>
      <p:sp>
        <p:nvSpPr>
          <p:cNvPr id="56" name="Text Placeholder 10">
            <a:extLst>
              <a:ext uri="{FF2B5EF4-FFF2-40B4-BE49-F238E27FC236}">
                <a16:creationId xmlns:a16="http://schemas.microsoft.com/office/drawing/2014/main" id="{C255E936-CD9C-59B3-B9A4-AAC40EB4BFA0}"/>
              </a:ext>
            </a:extLst>
          </p:cNvPr>
          <p:cNvSpPr>
            <a:spLocks noGrp="1"/>
          </p:cNvSpPr>
          <p:nvPr>
            <p:ph type="body" sz="quarter" idx="25"/>
          </p:nvPr>
        </p:nvSpPr>
        <p:spPr>
          <a:xfrm>
            <a:off x="461267" y="4524913"/>
            <a:ext cx="684000" cy="720000"/>
          </a:xfrm>
        </p:spPr>
        <p:txBody>
          <a:bodyPr>
            <a:normAutofit/>
          </a:bodyPr>
          <a:lstStyle/>
          <a:p>
            <a:r>
              <a:rPr lang="en-US"/>
              <a:t>05</a:t>
            </a:r>
          </a:p>
        </p:txBody>
      </p:sp>
      <p:sp>
        <p:nvSpPr>
          <p:cNvPr id="57" name="Text Placeholder 11">
            <a:extLst>
              <a:ext uri="{FF2B5EF4-FFF2-40B4-BE49-F238E27FC236}">
                <a16:creationId xmlns:a16="http://schemas.microsoft.com/office/drawing/2014/main" id="{4EAD3CE2-3DF7-36A6-93BD-94DEC6C9F03B}"/>
              </a:ext>
            </a:extLst>
          </p:cNvPr>
          <p:cNvSpPr>
            <a:spLocks noGrp="1"/>
          </p:cNvSpPr>
          <p:nvPr>
            <p:ph type="body" sz="quarter" idx="26"/>
          </p:nvPr>
        </p:nvSpPr>
        <p:spPr>
          <a:xfrm>
            <a:off x="1131826" y="4524913"/>
            <a:ext cx="4964818" cy="720000"/>
          </a:xfrm>
        </p:spPr>
        <p:txBody>
          <a:bodyPr/>
          <a:lstStyle/>
          <a:p>
            <a:r>
              <a:rPr lang="en-US"/>
              <a:t>Reviewing and Reporting on Progress </a:t>
            </a:r>
          </a:p>
        </p:txBody>
      </p:sp>
    </p:spTree>
    <p:extLst>
      <p:ext uri="{BB962C8B-B14F-4D97-AF65-F5344CB8AC3E}">
        <p14:creationId xmlns:p14="http://schemas.microsoft.com/office/powerpoint/2010/main" val="392303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25432-3B18-046A-9044-17C553CD93C1}"/>
              </a:ext>
            </a:extLst>
          </p:cNvPr>
          <p:cNvSpPr>
            <a:spLocks noGrp="1"/>
          </p:cNvSpPr>
          <p:nvPr>
            <p:ph type="body" sz="quarter" idx="18"/>
          </p:nvPr>
        </p:nvSpPr>
        <p:spPr>
          <a:xfrm>
            <a:off x="4848448" y="661586"/>
            <a:ext cx="6592186" cy="5271382"/>
          </a:xfrm>
        </p:spPr>
        <p:txBody>
          <a:bodyPr vert="horz" lIns="91440" tIns="45720" rIns="91440" bIns="45720" rtlCol="0" anchor="t">
            <a:normAutofit/>
          </a:bodyPr>
          <a:lstStyle/>
          <a:p>
            <a:pPr marL="0" indent="0"/>
            <a:r>
              <a:rPr lang="en-US" dirty="0"/>
              <a:t>Sustainability shouldn’t be developed in isolation, but instead be integrated with the overall mission of the business. </a:t>
            </a:r>
            <a:endParaRPr lang="en-US"/>
          </a:p>
          <a:p>
            <a:pPr marL="0" indent="0"/>
            <a:r>
              <a:rPr lang="en-US" dirty="0"/>
              <a:t>Start by reflecting on the context in which your business operates</a:t>
            </a:r>
            <a:endParaRPr lang="en-US" dirty="0">
              <a:cs typeface="Calibri"/>
            </a:endParaRPr>
          </a:p>
          <a:p>
            <a:pPr marL="342900" indent="-342900">
              <a:buChar char="•"/>
            </a:pPr>
            <a:r>
              <a:rPr lang="en-US" dirty="0">
                <a:ea typeface="+mn-lt"/>
                <a:cs typeface="+mn-lt"/>
              </a:rPr>
              <a:t>what is your current performance</a:t>
            </a:r>
            <a:r>
              <a:rPr lang="en-US" dirty="0"/>
              <a:t>?</a:t>
            </a:r>
          </a:p>
          <a:p>
            <a:pPr marL="342900" indent="-342900">
              <a:buChar char="•"/>
            </a:pPr>
            <a:r>
              <a:rPr lang="en-US" dirty="0">
                <a:ea typeface="+mn-lt"/>
                <a:cs typeface="+mn-lt"/>
              </a:rPr>
              <a:t>in which ways does it have negative social and environmental impacts?</a:t>
            </a:r>
          </a:p>
          <a:p>
            <a:pPr marL="342900" indent="-342900">
              <a:buChar char="•"/>
            </a:pPr>
            <a:r>
              <a:rPr lang="en-US" dirty="0"/>
              <a:t>what are your competitors doing in their sustainability efforts?</a:t>
            </a:r>
            <a:endParaRPr lang="en-US" dirty="0">
              <a:cs typeface="Calibri"/>
            </a:endParaRPr>
          </a:p>
          <a:p>
            <a:pPr marL="342900" indent="-342900">
              <a:buChar char="•"/>
            </a:pPr>
            <a:r>
              <a:rPr lang="en-US" dirty="0"/>
              <a:t>what are your consumer expectations?</a:t>
            </a:r>
            <a:endParaRPr lang="en-US" dirty="0">
              <a:cs typeface="Calibri"/>
            </a:endParaRPr>
          </a:p>
          <a:p>
            <a:pPr marL="342900" indent="-342900">
              <a:buChar char="•"/>
            </a:pPr>
            <a:r>
              <a:rPr lang="en-US" dirty="0"/>
              <a:t>how can you contribute towards a more positive future on a local or regional level? </a:t>
            </a:r>
            <a:endParaRPr lang="en-US">
              <a:cs typeface="Calibri"/>
            </a:endParaRPr>
          </a:p>
        </p:txBody>
      </p:sp>
      <p:sp>
        <p:nvSpPr>
          <p:cNvPr id="3" name="Text Placeholder 2">
            <a:extLst>
              <a:ext uri="{FF2B5EF4-FFF2-40B4-BE49-F238E27FC236}">
                <a16:creationId xmlns:a16="http://schemas.microsoft.com/office/drawing/2014/main" id="{B8E63FD7-80F3-9703-3A7E-FC7CDA658CA2}"/>
              </a:ext>
            </a:extLst>
          </p:cNvPr>
          <p:cNvSpPr>
            <a:spLocks noGrp="1"/>
          </p:cNvSpPr>
          <p:nvPr>
            <p:ph type="body" sz="quarter" idx="16"/>
          </p:nvPr>
        </p:nvSpPr>
        <p:spPr>
          <a:xfrm>
            <a:off x="0" y="2173880"/>
            <a:ext cx="3089893" cy="2445682"/>
          </a:xfrm>
        </p:spPr>
        <p:txBody>
          <a:bodyPr>
            <a:normAutofit/>
          </a:bodyPr>
          <a:lstStyle/>
          <a:p>
            <a:pPr algn="ctr"/>
            <a:r>
              <a:rPr lang="en-IE"/>
              <a:t>Putting Sustainability in Context </a:t>
            </a:r>
          </a:p>
        </p:txBody>
      </p:sp>
    </p:spTree>
    <p:extLst>
      <p:ext uri="{BB962C8B-B14F-4D97-AF65-F5344CB8AC3E}">
        <p14:creationId xmlns:p14="http://schemas.microsoft.com/office/powerpoint/2010/main" val="160364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451183" y="1384152"/>
            <a:ext cx="5850390" cy="3775217"/>
          </a:xfrm>
        </p:spPr>
        <p:txBody>
          <a:bodyPr vert="horz" lIns="91440" tIns="45720" rIns="91440" bIns="45720" rtlCol="0" anchor="t">
            <a:normAutofit fontScale="85000" lnSpcReduction="20000"/>
          </a:bodyPr>
          <a:lstStyle/>
          <a:p>
            <a:pPr marL="0" indent="0">
              <a:lnSpc>
                <a:spcPct val="120000"/>
              </a:lnSpc>
            </a:pPr>
            <a:r>
              <a:rPr lang="en-US" sz="2800" i="1" dirty="0"/>
              <a:t>“The public expectations of your company have never been greater. Every company must not only deliver financial performance but also show how it makes a positive contribution to society. Without a sense of purpose, no company, either public or private, can achieve its full potential”</a:t>
            </a:r>
            <a:endParaRPr lang="en-US"/>
          </a:p>
          <a:p>
            <a:pPr marL="0" indent="0"/>
            <a:endParaRPr lang="en-US" sz="2800" i="1"/>
          </a:p>
          <a:p>
            <a:pPr marL="0" indent="0"/>
            <a:r>
              <a:rPr lang="en-US" sz="2800" dirty="0"/>
              <a:t>Larry Fink, Chairman and CEO of Blackrock Inc.  </a:t>
            </a:r>
            <a:r>
              <a:rPr lang="en-US" sz="2800" dirty="0">
                <a:ea typeface="+mn-lt"/>
                <a:cs typeface="+mn-lt"/>
                <a:hlinkClick r:id="rId2"/>
              </a:rPr>
              <a:t>Larry Fink | BlackRock</a:t>
            </a:r>
          </a:p>
          <a:p>
            <a:pPr marL="0" indent="0"/>
            <a:endParaRPr lang="en-US" sz="2800" i="1"/>
          </a:p>
          <a:p>
            <a:pPr marL="0" indent="0"/>
            <a:endParaRPr lang="en-IE">
              <a:solidFill>
                <a:srgbClr val="297239"/>
              </a:solidFill>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87098" y="622317"/>
            <a:ext cx="3564812" cy="1652308"/>
          </a:xfrm>
        </p:spPr>
        <p:txBody>
          <a:bodyPr anchor="ctr"/>
          <a:lstStyle/>
          <a:p>
            <a:pPr algn="ctr"/>
            <a:r>
              <a:rPr lang="en-IE"/>
              <a:t>Define your Purpose </a:t>
            </a:r>
          </a:p>
        </p:txBody>
      </p:sp>
      <p:grpSp>
        <p:nvGrpSpPr>
          <p:cNvPr id="13" name="Group 12">
            <a:extLst>
              <a:ext uri="{FF2B5EF4-FFF2-40B4-BE49-F238E27FC236}">
                <a16:creationId xmlns:a16="http://schemas.microsoft.com/office/drawing/2014/main" id="{9AC07DF8-4F20-5EEA-3DDE-9B3ADD5C05CA}"/>
              </a:ext>
            </a:extLst>
          </p:cNvPr>
          <p:cNvGrpSpPr/>
          <p:nvPr/>
        </p:nvGrpSpPr>
        <p:grpSpPr>
          <a:xfrm>
            <a:off x="989504" y="2446100"/>
            <a:ext cx="2160000" cy="2160000"/>
            <a:chOff x="-842134" y="694605"/>
            <a:chExt cx="1512000" cy="1512000"/>
          </a:xfrm>
        </p:grpSpPr>
        <p:sp>
          <p:nvSpPr>
            <p:cNvPr id="14" name="Oval 13">
              <a:extLst>
                <a:ext uri="{FF2B5EF4-FFF2-40B4-BE49-F238E27FC236}">
                  <a16:creationId xmlns:a16="http://schemas.microsoft.com/office/drawing/2014/main" id="{CDEEF029-7A29-62F7-5E2E-C8319A59989B}"/>
                </a:ext>
              </a:extLst>
            </p:cNvPr>
            <p:cNvSpPr/>
            <p:nvPr/>
          </p:nvSpPr>
          <p:spPr>
            <a:xfrm>
              <a:off x="-842134" y="694605"/>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15" name="Graphic 14" descr="Shooting star with solid fill">
              <a:extLst>
                <a:ext uri="{FF2B5EF4-FFF2-40B4-BE49-F238E27FC236}">
                  <a16:creationId xmlns:a16="http://schemas.microsoft.com/office/drawing/2014/main" id="{09A021A1-65DB-9D6C-5D8A-741EB623F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134" y="1144605"/>
              <a:ext cx="612000" cy="612000"/>
            </a:xfrm>
            <a:prstGeom prst="rect">
              <a:avLst/>
            </a:prstGeom>
          </p:spPr>
        </p:pic>
      </p:grpSp>
    </p:spTree>
    <p:extLst>
      <p:ext uri="{BB962C8B-B14F-4D97-AF65-F5344CB8AC3E}">
        <p14:creationId xmlns:p14="http://schemas.microsoft.com/office/powerpoint/2010/main" val="1221365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064135" y="501200"/>
            <a:ext cx="6551913" cy="6061217"/>
          </a:xfrm>
        </p:spPr>
        <p:txBody>
          <a:bodyPr vert="horz" lIns="91440" tIns="45720" rIns="91440" bIns="45720" rtlCol="0" anchor="t">
            <a:normAutofit fontScale="92500"/>
          </a:bodyPr>
          <a:lstStyle/>
          <a:p>
            <a:pPr marL="0" indent="0" algn="ctr"/>
            <a:r>
              <a:rPr lang="en-US" sz="2800" i="1" dirty="0"/>
              <a:t>“I would not talk about sustainability as something separate from our core business. The different aspects of sustainability are so intertwined with everything we do. A successful business, a long-term sustainable business, must in every moment consider its impact”</a:t>
            </a:r>
            <a:endParaRPr lang="en-US"/>
          </a:p>
          <a:p>
            <a:pPr marL="0" indent="0" algn="ctr"/>
            <a:r>
              <a:rPr lang="en-US" dirty="0">
                <a:solidFill>
                  <a:srgbClr val="297239"/>
                </a:solidFill>
                <a:ea typeface="+mn-lt"/>
                <a:cs typeface="+mn-lt"/>
              </a:rPr>
              <a:t>Johan </a:t>
            </a:r>
            <a:r>
              <a:rPr lang="en-US" dirty="0" err="1">
                <a:solidFill>
                  <a:srgbClr val="297239"/>
                </a:solidFill>
                <a:ea typeface="+mn-lt"/>
                <a:cs typeface="+mn-lt"/>
              </a:rPr>
              <a:t>Ununger</a:t>
            </a:r>
            <a:r>
              <a:rPr lang="en-US" dirty="0">
                <a:solidFill>
                  <a:srgbClr val="297239"/>
                </a:solidFill>
                <a:ea typeface="+mn-lt"/>
                <a:cs typeface="+mn-lt"/>
              </a:rPr>
              <a:t>, CEO </a:t>
            </a:r>
            <a:r>
              <a:rPr lang="en-US" dirty="0" err="1">
                <a:solidFill>
                  <a:srgbClr val="297239"/>
                </a:solidFill>
                <a:ea typeface="+mn-lt"/>
                <a:cs typeface="+mn-lt"/>
              </a:rPr>
              <a:t>Saltå</a:t>
            </a:r>
            <a:r>
              <a:rPr lang="en-US" dirty="0">
                <a:solidFill>
                  <a:srgbClr val="297239"/>
                </a:solidFill>
                <a:ea typeface="+mn-lt"/>
                <a:cs typeface="+mn-lt"/>
              </a:rPr>
              <a:t> </a:t>
            </a:r>
            <a:r>
              <a:rPr lang="en-US" dirty="0" err="1">
                <a:solidFill>
                  <a:srgbClr val="297239"/>
                </a:solidFill>
                <a:ea typeface="+mn-lt"/>
                <a:cs typeface="+mn-lt"/>
              </a:rPr>
              <a:t>Kvarn</a:t>
            </a:r>
            <a:r>
              <a:rPr lang="en-US" dirty="0">
                <a:solidFill>
                  <a:srgbClr val="297239"/>
                </a:solidFill>
                <a:ea typeface="+mn-lt"/>
                <a:cs typeface="+mn-lt"/>
              </a:rPr>
              <a:t>, Swedish Organic Food SME with 60+ Employees</a:t>
            </a:r>
            <a:endParaRPr lang="en-US" dirty="0" err="1">
              <a:solidFill>
                <a:srgbClr val="297239"/>
              </a:solidFill>
              <a:ea typeface="+mn-lt"/>
              <a:cs typeface="+mn-lt"/>
            </a:endParaRPr>
          </a:p>
          <a:p>
            <a:pPr marL="0" indent="0"/>
            <a:endParaRPr lang="en-US" dirty="0">
              <a:cs typeface="Calibri"/>
            </a:endParaRPr>
          </a:p>
          <a:p>
            <a:pPr algn="just"/>
            <a:r>
              <a:rPr lang="en-US" b="1" dirty="0">
                <a:ea typeface="+mn-lt"/>
                <a:cs typeface="+mn-lt"/>
              </a:rPr>
              <a:t>Carbon Offsetting </a:t>
            </a:r>
            <a:endParaRPr lang="en-US" dirty="0"/>
          </a:p>
          <a:p>
            <a:pPr marL="0" indent="0" algn="just"/>
            <a:r>
              <a:rPr lang="en-US" dirty="0">
                <a:ea typeface="+mn-lt"/>
                <a:cs typeface="+mn-lt"/>
              </a:rPr>
              <a:t>Since 2009, the company adapted carbon offset for their transport by planting trees to counter-act the carbon emissions caused by their transport of products. Additionally, </a:t>
            </a:r>
            <a:r>
              <a:rPr lang="en-US" dirty="0" err="1">
                <a:ea typeface="+mn-lt"/>
                <a:cs typeface="+mn-lt"/>
              </a:rPr>
              <a:t>Saltå</a:t>
            </a:r>
            <a:r>
              <a:rPr lang="en-US" dirty="0">
                <a:ea typeface="+mn-lt"/>
                <a:cs typeface="+mn-lt"/>
              </a:rPr>
              <a:t> </a:t>
            </a:r>
            <a:r>
              <a:rPr lang="en-US" dirty="0" err="1">
                <a:ea typeface="+mn-lt"/>
                <a:cs typeface="+mn-lt"/>
              </a:rPr>
              <a:t>Kvarn</a:t>
            </a:r>
            <a:r>
              <a:rPr lang="en-US" dirty="0">
                <a:ea typeface="+mn-lt"/>
                <a:cs typeface="+mn-lt"/>
              </a:rPr>
              <a:t> have cut their emissions by moving their transport from to truck carriers to railway and boat, contributing to a reduction of emission by 50%.</a:t>
            </a:r>
            <a:endParaRPr lang="en-US" dirty="0">
              <a:cs typeface="Calibri"/>
            </a:endParaRPr>
          </a:p>
          <a:p>
            <a:pPr marL="0" indent="0"/>
            <a:endParaRPr lang="en-US" dirty="0">
              <a:cs typeface="Calibri"/>
            </a:endParaRPr>
          </a:p>
          <a:p>
            <a:pPr marL="0" indent="0"/>
            <a:endParaRPr lang="en-US" sz="2800" i="1" dirty="0">
              <a:cs typeface="Calibri"/>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14527" y="416698"/>
            <a:ext cx="3564812" cy="1652308"/>
          </a:xfrm>
        </p:spPr>
        <p:txBody>
          <a:bodyPr anchor="ctr"/>
          <a:lstStyle/>
          <a:p>
            <a:pPr algn="ctr"/>
            <a:r>
              <a:rPr lang="en-IE" dirty="0"/>
              <a:t>Example...</a:t>
            </a:r>
            <a:endParaRPr lang="en-US" dirty="0"/>
          </a:p>
        </p:txBody>
      </p:sp>
      <p:grpSp>
        <p:nvGrpSpPr>
          <p:cNvPr id="13" name="Group 12">
            <a:extLst>
              <a:ext uri="{FF2B5EF4-FFF2-40B4-BE49-F238E27FC236}">
                <a16:creationId xmlns:a16="http://schemas.microsoft.com/office/drawing/2014/main" id="{9AC07DF8-4F20-5EEA-3DDE-9B3ADD5C05CA}"/>
              </a:ext>
            </a:extLst>
          </p:cNvPr>
          <p:cNvGrpSpPr/>
          <p:nvPr/>
        </p:nvGrpSpPr>
        <p:grpSpPr>
          <a:xfrm>
            <a:off x="989504" y="2446100"/>
            <a:ext cx="2160000" cy="2160000"/>
            <a:chOff x="-842134" y="694605"/>
            <a:chExt cx="1512000" cy="1512000"/>
          </a:xfrm>
        </p:grpSpPr>
        <p:sp>
          <p:nvSpPr>
            <p:cNvPr id="14" name="Oval 13">
              <a:extLst>
                <a:ext uri="{FF2B5EF4-FFF2-40B4-BE49-F238E27FC236}">
                  <a16:creationId xmlns:a16="http://schemas.microsoft.com/office/drawing/2014/main" id="{CDEEF029-7A29-62F7-5E2E-C8319A59989B}"/>
                </a:ext>
              </a:extLst>
            </p:cNvPr>
            <p:cNvSpPr/>
            <p:nvPr/>
          </p:nvSpPr>
          <p:spPr>
            <a:xfrm>
              <a:off x="-842134" y="694605"/>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15" name="Graphic 14" descr="Shooting star with solid fill">
              <a:extLst>
                <a:ext uri="{FF2B5EF4-FFF2-40B4-BE49-F238E27FC236}">
                  <a16:creationId xmlns:a16="http://schemas.microsoft.com/office/drawing/2014/main" id="{09A021A1-65DB-9D6C-5D8A-741EB623FE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134" y="1144605"/>
              <a:ext cx="612000" cy="612000"/>
            </a:xfrm>
            <a:prstGeom prst="rect">
              <a:avLst/>
            </a:prstGeom>
          </p:spPr>
        </p:pic>
      </p:grpSp>
      <p:pic>
        <p:nvPicPr>
          <p:cNvPr id="4" name="Picture 4">
            <a:extLst>
              <a:ext uri="{FF2B5EF4-FFF2-40B4-BE49-F238E27FC236}">
                <a16:creationId xmlns:a16="http://schemas.microsoft.com/office/drawing/2014/main" id="{4AB6CACC-CC3C-E639-4F4C-B8D1F4DC8E3B}"/>
              </a:ext>
            </a:extLst>
          </p:cNvPr>
          <p:cNvPicPr>
            <a:picLocks noChangeAspect="1"/>
          </p:cNvPicPr>
          <p:nvPr/>
        </p:nvPicPr>
        <p:blipFill>
          <a:blip r:embed="rId4"/>
          <a:stretch>
            <a:fillRect/>
          </a:stretch>
        </p:blipFill>
        <p:spPr>
          <a:xfrm>
            <a:off x="769257" y="2071447"/>
            <a:ext cx="2743200" cy="3077963"/>
          </a:xfrm>
          <a:prstGeom prst="rect">
            <a:avLst/>
          </a:prstGeom>
        </p:spPr>
      </p:pic>
    </p:spTree>
    <p:extLst>
      <p:ext uri="{BB962C8B-B14F-4D97-AF65-F5344CB8AC3E}">
        <p14:creationId xmlns:p14="http://schemas.microsoft.com/office/powerpoint/2010/main" val="1104906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ABCAAF-1855-896D-3CD6-FB294B1CC5D0}"/>
              </a:ext>
            </a:extLst>
          </p:cNvPr>
          <p:cNvSpPr>
            <a:spLocks noGrp="1"/>
          </p:cNvSpPr>
          <p:nvPr>
            <p:ph type="body" sz="quarter" idx="18"/>
          </p:nvPr>
        </p:nvSpPr>
        <p:spPr>
          <a:xfrm>
            <a:off x="6020130" y="1099787"/>
            <a:ext cx="6041918" cy="5485245"/>
          </a:xfrm>
        </p:spPr>
        <p:txBody>
          <a:bodyPr>
            <a:normAutofit/>
          </a:bodyPr>
          <a:lstStyle/>
          <a:p>
            <a:pPr marL="342900" indent="-342900">
              <a:buFont typeface="Arial"/>
              <a:buChar char="•"/>
            </a:pPr>
            <a:r>
              <a:rPr lang="en-US" sz="2400" dirty="0">
                <a:solidFill>
                  <a:srgbClr val="000000"/>
                </a:solidFill>
                <a:latin typeface="Arial"/>
                <a:cs typeface="Arial"/>
              </a:rPr>
              <a:t>Provide a focal point for the business that guides everything it does </a:t>
            </a:r>
            <a:endParaRPr lang="en-US">
              <a:solidFill>
                <a:srgbClr val="000000"/>
              </a:solidFill>
              <a:latin typeface="Calibri" panose="020F0502020204030204"/>
              <a:cs typeface="Calibri" panose="020F0502020204030204"/>
            </a:endParaRPr>
          </a:p>
          <a:p>
            <a:pPr marL="342900" indent="-342900">
              <a:buFont typeface="Arial"/>
              <a:buChar char="•"/>
            </a:pPr>
            <a:r>
              <a:rPr lang="en-US" sz="2400" dirty="0">
                <a:solidFill>
                  <a:srgbClr val="000000"/>
                </a:solidFill>
                <a:latin typeface="Arial"/>
                <a:cs typeface="Arial"/>
              </a:rPr>
              <a:t>Promote game-changing innovation that looks beyond the current product portfolio and drives future growth </a:t>
            </a:r>
          </a:p>
          <a:p>
            <a:pPr marL="342900" indent="-342900">
              <a:buFont typeface="Arial"/>
              <a:buChar char="•"/>
            </a:pPr>
            <a:r>
              <a:rPr lang="en-US" sz="2400" dirty="0">
                <a:solidFill>
                  <a:srgbClr val="000000"/>
                </a:solidFill>
                <a:latin typeface="Arial"/>
                <a:cs typeface="Arial"/>
              </a:rPr>
              <a:t>Benefit people’s lives and the world around us</a:t>
            </a:r>
          </a:p>
          <a:p>
            <a:pPr marL="342900" indent="-342900">
              <a:buFont typeface="Arial"/>
              <a:buChar char="•"/>
            </a:pPr>
            <a:r>
              <a:rPr lang="en-US" sz="2400" dirty="0">
                <a:solidFill>
                  <a:srgbClr val="000000"/>
                </a:solidFill>
                <a:latin typeface="Arial"/>
                <a:cs typeface="Arial"/>
              </a:rPr>
              <a:t>Inspire employees and customers </a:t>
            </a:r>
            <a:endParaRPr lang="en-US" sz="2400">
              <a:solidFill>
                <a:srgbClr val="000000"/>
              </a:solidFill>
              <a:latin typeface="Arial" panose="020B0604020202020204" pitchFamily="34" charset="0"/>
              <a:cs typeface="Arial" panose="020B0604020202020204" pitchFamily="34" charset="0"/>
            </a:endParaRPr>
          </a:p>
          <a:p>
            <a:pPr marL="342900" indent="-342900">
              <a:buFont typeface="Arial"/>
              <a:buChar char="•"/>
            </a:pPr>
            <a:r>
              <a:rPr lang="en-US" sz="2400" dirty="0">
                <a:solidFill>
                  <a:srgbClr val="000000"/>
                </a:solidFill>
                <a:latin typeface="Arial"/>
                <a:cs typeface="Arial"/>
              </a:rPr>
              <a:t>Be constant and impermeable to short-term demands</a:t>
            </a:r>
          </a:p>
          <a:p>
            <a:pPr marL="342900" indent="-342900">
              <a:buFont typeface="Arial"/>
              <a:buChar char="•"/>
            </a:pPr>
            <a:r>
              <a:rPr lang="en-US" sz="2400" dirty="0">
                <a:solidFill>
                  <a:srgbClr val="000000"/>
                </a:solidFill>
                <a:latin typeface="Arial"/>
                <a:cs typeface="Arial"/>
              </a:rPr>
              <a:t>Consider the Stakeholder and not just the Shareholder</a:t>
            </a:r>
            <a:endParaRPr lang="en-IE" sz="2400" dirty="0">
              <a:solidFill>
                <a:srgbClr val="000000"/>
              </a:solidFill>
              <a:latin typeface="Arial"/>
              <a:cs typeface="Arial"/>
            </a:endParaRPr>
          </a:p>
        </p:txBody>
      </p:sp>
      <p:sp>
        <p:nvSpPr>
          <p:cNvPr id="6" name="TextBox 5">
            <a:extLst>
              <a:ext uri="{FF2B5EF4-FFF2-40B4-BE49-F238E27FC236}">
                <a16:creationId xmlns:a16="http://schemas.microsoft.com/office/drawing/2014/main" id="{81F573A2-89EF-4DF9-E033-21A1A975FF38}"/>
              </a:ext>
            </a:extLst>
          </p:cNvPr>
          <p:cNvSpPr txBox="1"/>
          <p:nvPr/>
        </p:nvSpPr>
        <p:spPr>
          <a:xfrm>
            <a:off x="6236140" y="566181"/>
            <a:ext cx="6096000" cy="707886"/>
          </a:xfrm>
          <a:prstGeom prst="rect">
            <a:avLst/>
          </a:prstGeom>
          <a:noFill/>
        </p:spPr>
        <p:txBody>
          <a:bodyPr wrap="square" lIns="91440" tIns="45720" rIns="91440" bIns="45720" anchor="t">
            <a:spAutoFit/>
          </a:bodyPr>
          <a:lstStyle/>
          <a:p>
            <a:r>
              <a:rPr lang="en-IE" sz="4000" b="1" dirty="0">
                <a:solidFill>
                  <a:srgbClr val="A2CC3A"/>
                </a:solidFill>
              </a:rPr>
              <a:t>Your Purpose should</a:t>
            </a:r>
          </a:p>
        </p:txBody>
      </p:sp>
      <p:pic>
        <p:nvPicPr>
          <p:cNvPr id="2" name="Picture 2" descr="A picture containing text, plant, tree&#10;&#10;Description automatically generated">
            <a:extLst>
              <a:ext uri="{FF2B5EF4-FFF2-40B4-BE49-F238E27FC236}">
                <a16:creationId xmlns:a16="http://schemas.microsoft.com/office/drawing/2014/main" id="{2CE0A115-94A0-01D3-2606-96F2A4E546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51710" y="1404397"/>
            <a:ext cx="4391889" cy="2913129"/>
          </a:xfrm>
          <a:prstGeom prst="rect">
            <a:avLst/>
          </a:prstGeom>
        </p:spPr>
      </p:pic>
    </p:spTree>
    <p:extLst>
      <p:ext uri="{BB962C8B-B14F-4D97-AF65-F5344CB8AC3E}">
        <p14:creationId xmlns:p14="http://schemas.microsoft.com/office/powerpoint/2010/main" val="350881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ABCAAF-1855-896D-3CD6-FB294B1CC5D0}"/>
              </a:ext>
            </a:extLst>
          </p:cNvPr>
          <p:cNvSpPr>
            <a:spLocks noGrp="1"/>
          </p:cNvSpPr>
          <p:nvPr>
            <p:ph type="body" sz="quarter" idx="18"/>
          </p:nvPr>
        </p:nvSpPr>
        <p:spPr>
          <a:xfrm>
            <a:off x="1642094" y="891969"/>
            <a:ext cx="10087445" cy="6464959"/>
          </a:xfrm>
        </p:spPr>
        <p:txBody>
          <a:bodyPr>
            <a:normAutofit lnSpcReduction="10000"/>
          </a:bodyPr>
          <a:lstStyle/>
          <a:p>
            <a:pPr marL="342900" indent="-342900">
              <a:buFont typeface="Arial"/>
              <a:buChar char="•"/>
            </a:pPr>
            <a:r>
              <a:rPr lang="en-US" sz="2400" dirty="0">
                <a:ea typeface="+mn-lt"/>
                <a:cs typeface="+mn-lt"/>
                <a:hlinkClick r:id="rId2"/>
              </a:rPr>
              <a:t>https://phoenixdesignaid.com/</a:t>
            </a:r>
            <a:endParaRPr lang="en-US" dirty="0">
              <a:solidFill>
                <a:srgbClr val="000000"/>
              </a:solidFill>
              <a:latin typeface="Calibri"/>
              <a:cs typeface="Calibri"/>
            </a:endParaRPr>
          </a:p>
          <a:p>
            <a:pPr marL="342900" indent="-342900">
              <a:buFont typeface="Arial"/>
              <a:buChar char="•"/>
            </a:pPr>
            <a:r>
              <a:rPr lang="en-US" sz="2400" dirty="0">
                <a:solidFill>
                  <a:srgbClr val="000000"/>
                </a:solidFill>
                <a:latin typeface="Calibri"/>
                <a:cs typeface="Arial"/>
              </a:rPr>
              <a:t>An  International Design and Communications Agency SME with 22 employees, Phoenix Design Aid deliver contemporary and innovative designs, focusing on client needs and swift management.</a:t>
            </a:r>
          </a:p>
          <a:p>
            <a:pPr marL="342900" indent="-342900">
              <a:buFont typeface="Arial"/>
              <a:buChar char="•"/>
            </a:pPr>
            <a:r>
              <a:rPr lang="en-US" sz="2400" b="1" dirty="0">
                <a:solidFill>
                  <a:srgbClr val="000000"/>
                </a:solidFill>
                <a:latin typeface="Calibri"/>
                <a:cs typeface="Calibri"/>
              </a:rPr>
              <a:t>Sustainable consumption and production </a:t>
            </a:r>
            <a:r>
              <a:rPr lang="en-US" sz="2400" dirty="0">
                <a:solidFill>
                  <a:srgbClr val="000000"/>
                </a:solidFill>
                <a:latin typeface="Calibri"/>
                <a:cs typeface="Calibri"/>
              </a:rPr>
              <a:t>is a priority for their company. </a:t>
            </a:r>
            <a:r>
              <a:rPr lang="en-US" sz="2400" dirty="0">
                <a:solidFill>
                  <a:srgbClr val="000000"/>
                </a:solidFill>
                <a:latin typeface="Calibri"/>
                <a:cs typeface="Arial"/>
              </a:rPr>
              <a:t>They have contributed to the development of papers types and printing practices for many years, e.g.  the development of recycled paper. They strive to </a:t>
            </a:r>
            <a:r>
              <a:rPr lang="en-US" sz="2400" dirty="0" err="1">
                <a:solidFill>
                  <a:srgbClr val="000000"/>
                </a:solidFill>
                <a:latin typeface="Calibri"/>
                <a:cs typeface="Arial"/>
              </a:rPr>
              <a:t>minimise</a:t>
            </a:r>
            <a:r>
              <a:rPr lang="en-US" sz="2400" dirty="0">
                <a:solidFill>
                  <a:srgbClr val="000000"/>
                </a:solidFill>
                <a:latin typeface="Calibri"/>
                <a:cs typeface="Arial"/>
              </a:rPr>
              <a:t> their CO2 emissions, by buying UN-issued emission credits and </a:t>
            </a:r>
            <a:r>
              <a:rPr lang="en-US" sz="2400" dirty="0" err="1">
                <a:solidFill>
                  <a:srgbClr val="000000"/>
                </a:solidFill>
                <a:latin typeface="Calibri"/>
                <a:cs typeface="Arial"/>
              </a:rPr>
              <a:t>neutralise</a:t>
            </a:r>
            <a:r>
              <a:rPr lang="en-US" sz="2400" dirty="0">
                <a:solidFill>
                  <a:srgbClr val="000000"/>
                </a:solidFill>
                <a:latin typeface="Calibri"/>
                <a:cs typeface="Arial"/>
              </a:rPr>
              <a:t> their CO2 emissions.</a:t>
            </a:r>
            <a:endParaRPr lang="en-US"/>
          </a:p>
          <a:p>
            <a:pPr marL="342900" indent="-342900">
              <a:buFont typeface="Arial"/>
              <a:buChar char="•"/>
            </a:pPr>
            <a:r>
              <a:rPr lang="en-US" sz="2400" b="1" dirty="0">
                <a:solidFill>
                  <a:srgbClr val="000000"/>
                </a:solidFill>
                <a:latin typeface="Calibri"/>
                <a:cs typeface="Calibri"/>
              </a:rPr>
              <a:t>Education is a priority.</a:t>
            </a:r>
            <a:r>
              <a:rPr lang="en-US" sz="2400" dirty="0">
                <a:solidFill>
                  <a:srgbClr val="000000"/>
                </a:solidFill>
                <a:latin typeface="Calibri"/>
                <a:cs typeface="Calibri"/>
              </a:rPr>
              <a:t> They share their knowledge in areas of sustainability. Their support of </a:t>
            </a:r>
            <a:r>
              <a:rPr lang="en-US" sz="2400" dirty="0">
                <a:solidFill>
                  <a:srgbClr val="000000"/>
                </a:solidFill>
                <a:latin typeface="Calibri"/>
                <a:cs typeface="Calibri"/>
                <a:hlinkClick r:id="rId3"/>
              </a:rPr>
              <a:t>PDAid Foundation</a:t>
            </a:r>
            <a:r>
              <a:rPr lang="en-US" sz="2400" dirty="0">
                <a:solidFill>
                  <a:srgbClr val="000000"/>
                </a:solidFill>
                <a:latin typeface="Calibri"/>
                <a:cs typeface="Calibri"/>
              </a:rPr>
              <a:t> and their work with </a:t>
            </a:r>
            <a:r>
              <a:rPr lang="en-US" sz="2400" dirty="0">
                <a:solidFill>
                  <a:srgbClr val="000000"/>
                </a:solidFill>
                <a:latin typeface="Calibri"/>
                <a:cs typeface="Calibri"/>
                <a:hlinkClick r:id="rId4"/>
              </a:rPr>
              <a:t>Sauti Kuu Foundation</a:t>
            </a:r>
            <a:r>
              <a:rPr lang="en-US" sz="2400" dirty="0">
                <a:solidFill>
                  <a:srgbClr val="000000"/>
                </a:solidFill>
                <a:latin typeface="Calibri"/>
                <a:cs typeface="Calibri"/>
              </a:rPr>
              <a:t> and Kilimanjaro Initiative is commendable.</a:t>
            </a:r>
          </a:p>
          <a:p>
            <a:pPr marL="342900" indent="-342900">
              <a:buFont typeface="Arial"/>
              <a:buChar char="•"/>
            </a:pPr>
            <a:r>
              <a:rPr lang="en-US" sz="2400" b="1" dirty="0">
                <a:solidFill>
                  <a:srgbClr val="000000"/>
                </a:solidFill>
                <a:latin typeface="Calibri"/>
                <a:cs typeface="Calibri" panose="020F0502020204030204"/>
              </a:rPr>
              <a:t>Certification</a:t>
            </a:r>
            <a:r>
              <a:rPr lang="en-US" sz="2400" dirty="0">
                <a:solidFill>
                  <a:srgbClr val="000000"/>
                </a:solidFill>
                <a:latin typeface="Calibri"/>
                <a:cs typeface="Calibri" panose="020F0502020204030204"/>
              </a:rPr>
              <a:t>: The Sustainable Development Goal. Phoenix Design Aid were the first graphic and communication agency to receive a certification in the Sustainable Development Goals (SDGs). Specifically, they have received a certification for their work and effort with 11 targets within SDG 4: Quality Education, SDG 12: Responsible Consumption and Production, SDG 13: Climate Action and SDG 17: Partnership for the Goals.</a:t>
            </a:r>
            <a:endParaRPr lang="en-US">
              <a:cs typeface="Calibri"/>
            </a:endParaRPr>
          </a:p>
          <a:p>
            <a:pPr marL="342900" indent="-342900">
              <a:buFont typeface="Arial"/>
              <a:buChar char="•"/>
            </a:pPr>
            <a:endParaRPr lang="en-US" sz="2400" dirty="0">
              <a:solidFill>
                <a:srgbClr val="000000"/>
              </a:solidFill>
              <a:latin typeface="Calibri"/>
              <a:cs typeface="Calibri" panose="020F0502020204030204"/>
            </a:endParaRPr>
          </a:p>
          <a:p>
            <a:pPr marL="342900" indent="-342900">
              <a:buFont typeface="Arial"/>
              <a:buChar char="•"/>
            </a:pPr>
            <a:endParaRPr lang="en-US" sz="2400" dirty="0">
              <a:solidFill>
                <a:srgbClr val="000000"/>
              </a:solidFill>
              <a:latin typeface="Calibri"/>
              <a:cs typeface="Calibri" panose="020F0502020204030204"/>
            </a:endParaRPr>
          </a:p>
        </p:txBody>
      </p:sp>
      <p:sp>
        <p:nvSpPr>
          <p:cNvPr id="6" name="TextBox 5">
            <a:extLst>
              <a:ext uri="{FF2B5EF4-FFF2-40B4-BE49-F238E27FC236}">
                <a16:creationId xmlns:a16="http://schemas.microsoft.com/office/drawing/2014/main" id="{81F573A2-89EF-4DF9-E033-21A1A975FF38}"/>
              </a:ext>
            </a:extLst>
          </p:cNvPr>
          <p:cNvSpPr txBox="1"/>
          <p:nvPr/>
        </p:nvSpPr>
        <p:spPr>
          <a:xfrm>
            <a:off x="1954866" y="156483"/>
            <a:ext cx="9781309" cy="1323439"/>
          </a:xfrm>
          <a:prstGeom prst="rect">
            <a:avLst/>
          </a:prstGeom>
          <a:noFill/>
        </p:spPr>
        <p:txBody>
          <a:bodyPr wrap="square" lIns="91440" tIns="45720" rIns="91440" bIns="45720" anchor="t">
            <a:spAutoFit/>
          </a:bodyPr>
          <a:lstStyle/>
          <a:p>
            <a:r>
              <a:rPr lang="en-IE" sz="4000" b="1" dirty="0">
                <a:solidFill>
                  <a:srgbClr val="A2CC3A"/>
                </a:solidFill>
              </a:rPr>
              <a:t>Purpose example - </a:t>
            </a:r>
            <a:r>
              <a:rPr lang="en-IE" sz="3200" b="1" dirty="0">
                <a:ea typeface="+mn-lt"/>
                <a:cs typeface="+mn-lt"/>
              </a:rPr>
              <a:t>Phoenix Design Aid, Denmark </a:t>
            </a:r>
            <a:endParaRPr lang="en-US" sz="1400" b="1">
              <a:cs typeface="Calibri"/>
            </a:endParaRPr>
          </a:p>
          <a:p>
            <a:endParaRPr lang="en-IE" sz="4000" b="1" dirty="0">
              <a:solidFill>
                <a:srgbClr val="A2CC3A"/>
              </a:solidFill>
              <a:cs typeface="Calibri"/>
            </a:endParaRPr>
          </a:p>
        </p:txBody>
      </p:sp>
    </p:spTree>
    <p:extLst>
      <p:ext uri="{BB962C8B-B14F-4D97-AF65-F5344CB8AC3E}">
        <p14:creationId xmlns:p14="http://schemas.microsoft.com/office/powerpoint/2010/main" val="368187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67">
            <a:extLst>
              <a:ext uri="{FF2B5EF4-FFF2-40B4-BE49-F238E27FC236}">
                <a16:creationId xmlns:a16="http://schemas.microsoft.com/office/drawing/2014/main" id="{4CF2B640-6FB0-A7FE-2D09-BAB7C1369A44}"/>
              </a:ext>
            </a:extLst>
          </p:cNvPr>
          <p:cNvSpPr>
            <a:spLocks noChangeArrowheads="1"/>
          </p:cNvSpPr>
          <p:nvPr/>
        </p:nvSpPr>
        <p:spPr bwMode="auto">
          <a:xfrm>
            <a:off x="4242333" y="1424652"/>
            <a:ext cx="2683810" cy="1381997"/>
          </a:xfrm>
          <a:custGeom>
            <a:avLst/>
            <a:gdLst>
              <a:gd name="T0" fmla="*/ 4767 w 5020"/>
              <a:gd name="T1" fmla="*/ 2104 h 2586"/>
              <a:gd name="T2" fmla="*/ 4498 w 5020"/>
              <a:gd name="T3" fmla="*/ 1962 h 2586"/>
              <a:gd name="T4" fmla="*/ 4189 w 5020"/>
              <a:gd name="T5" fmla="*/ 1749 h 2586"/>
              <a:gd name="T6" fmla="*/ 3850 w 5020"/>
              <a:gd name="T7" fmla="*/ 1622 h 2586"/>
              <a:gd name="T8" fmla="*/ 3684 w 5020"/>
              <a:gd name="T9" fmla="*/ 1293 h 2586"/>
              <a:gd name="T10" fmla="*/ 3329 w 5020"/>
              <a:gd name="T11" fmla="*/ 1251 h 2586"/>
              <a:gd name="T12" fmla="*/ 3203 w 5020"/>
              <a:gd name="T13" fmla="*/ 896 h 2586"/>
              <a:gd name="T14" fmla="*/ 3037 w 5020"/>
              <a:gd name="T15" fmla="*/ 832 h 2586"/>
              <a:gd name="T16" fmla="*/ 2797 w 5020"/>
              <a:gd name="T17" fmla="*/ 0 h 2586"/>
              <a:gd name="T18" fmla="*/ 1899 w 5020"/>
              <a:gd name="T19" fmla="*/ 1266 h 2586"/>
              <a:gd name="T20" fmla="*/ 1701 w 5020"/>
              <a:gd name="T21" fmla="*/ 1042 h 2586"/>
              <a:gd name="T22" fmla="*/ 1391 w 5020"/>
              <a:gd name="T23" fmla="*/ 923 h 2586"/>
              <a:gd name="T24" fmla="*/ 1161 w 5020"/>
              <a:gd name="T25" fmla="*/ 1187 h 2586"/>
              <a:gd name="T26" fmla="*/ 907 w 5020"/>
              <a:gd name="T27" fmla="*/ 1544 h 2586"/>
              <a:gd name="T28" fmla="*/ 435 w 5020"/>
              <a:gd name="T29" fmla="*/ 1768 h 2586"/>
              <a:gd name="T30" fmla="*/ 0 w 5020"/>
              <a:gd name="T31" fmla="*/ 2585 h 2586"/>
              <a:gd name="T32" fmla="*/ 5019 w 5020"/>
              <a:gd name="T33" fmla="*/ 2585 h 2586"/>
              <a:gd name="T34" fmla="*/ 4885 w 5020"/>
              <a:gd name="T35" fmla="*/ 2404 h 2586"/>
              <a:gd name="T36" fmla="*/ 4767 w 5020"/>
              <a:gd name="T37" fmla="*/ 2104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0" h="2586">
                <a:moveTo>
                  <a:pt x="4767" y="2104"/>
                </a:moveTo>
                <a:lnTo>
                  <a:pt x="4498" y="1962"/>
                </a:lnTo>
                <a:lnTo>
                  <a:pt x="4189" y="1749"/>
                </a:lnTo>
                <a:lnTo>
                  <a:pt x="3850" y="1622"/>
                </a:lnTo>
                <a:lnTo>
                  <a:pt x="3684" y="1293"/>
                </a:lnTo>
                <a:lnTo>
                  <a:pt x="3329" y="1251"/>
                </a:lnTo>
                <a:lnTo>
                  <a:pt x="3203" y="896"/>
                </a:lnTo>
                <a:lnTo>
                  <a:pt x="3037" y="832"/>
                </a:lnTo>
                <a:lnTo>
                  <a:pt x="2797" y="0"/>
                </a:lnTo>
                <a:lnTo>
                  <a:pt x="1899" y="1266"/>
                </a:lnTo>
                <a:lnTo>
                  <a:pt x="1701" y="1042"/>
                </a:lnTo>
                <a:lnTo>
                  <a:pt x="1391" y="923"/>
                </a:lnTo>
                <a:lnTo>
                  <a:pt x="1161" y="1187"/>
                </a:lnTo>
                <a:lnTo>
                  <a:pt x="907" y="1544"/>
                </a:lnTo>
                <a:lnTo>
                  <a:pt x="435" y="1768"/>
                </a:lnTo>
                <a:lnTo>
                  <a:pt x="0" y="2585"/>
                </a:lnTo>
                <a:lnTo>
                  <a:pt x="5019" y="2585"/>
                </a:lnTo>
                <a:lnTo>
                  <a:pt x="4885" y="2404"/>
                </a:lnTo>
                <a:lnTo>
                  <a:pt x="4767" y="2104"/>
                </a:lnTo>
              </a:path>
            </a:pathLst>
          </a:custGeom>
          <a:solidFill>
            <a:srgbClr val="63B3E2"/>
          </a:solidFill>
          <a:ln>
            <a:noFill/>
          </a:ln>
          <a:effectLst/>
        </p:spPr>
        <p:txBody>
          <a:bodyPr wrap="none" anchor="ctr"/>
          <a:lstStyle/>
          <a:p>
            <a:endParaRPr lang="en-US" sz="900"/>
          </a:p>
        </p:txBody>
      </p:sp>
      <p:sp>
        <p:nvSpPr>
          <p:cNvPr id="9" name="Freeform 168">
            <a:extLst>
              <a:ext uri="{FF2B5EF4-FFF2-40B4-BE49-F238E27FC236}">
                <a16:creationId xmlns:a16="http://schemas.microsoft.com/office/drawing/2014/main" id="{5EAAFA87-69E7-BBAE-D4BB-F0E9CEF7FC46}"/>
              </a:ext>
            </a:extLst>
          </p:cNvPr>
          <p:cNvSpPr>
            <a:spLocks noChangeArrowheads="1"/>
          </p:cNvSpPr>
          <p:nvPr/>
        </p:nvSpPr>
        <p:spPr bwMode="auto">
          <a:xfrm>
            <a:off x="5737531" y="1424652"/>
            <a:ext cx="1820652" cy="1381997"/>
          </a:xfrm>
          <a:custGeom>
            <a:avLst/>
            <a:gdLst>
              <a:gd name="T0" fmla="*/ 2017 w 3403"/>
              <a:gd name="T1" fmla="*/ 976 h 2586"/>
              <a:gd name="T2" fmla="*/ 1753 w 3403"/>
              <a:gd name="T3" fmla="*/ 1530 h 2586"/>
              <a:gd name="T4" fmla="*/ 1133 w 3403"/>
              <a:gd name="T5" fmla="*/ 1003 h 2586"/>
              <a:gd name="T6" fmla="*/ 1053 w 3403"/>
              <a:gd name="T7" fmla="*/ 699 h 2586"/>
              <a:gd name="T8" fmla="*/ 869 w 3403"/>
              <a:gd name="T9" fmla="*/ 554 h 2586"/>
              <a:gd name="T10" fmla="*/ 764 w 3403"/>
              <a:gd name="T11" fmla="*/ 395 h 2586"/>
              <a:gd name="T12" fmla="*/ 369 w 3403"/>
              <a:gd name="T13" fmla="*/ 238 h 2586"/>
              <a:gd name="T14" fmla="*/ 303 w 3403"/>
              <a:gd name="T15" fmla="*/ 66 h 2586"/>
              <a:gd name="T16" fmla="*/ 0 w 3403"/>
              <a:gd name="T17" fmla="*/ 0 h 2586"/>
              <a:gd name="T18" fmla="*/ 240 w 3403"/>
              <a:gd name="T19" fmla="*/ 832 h 2586"/>
              <a:gd name="T20" fmla="*/ 406 w 3403"/>
              <a:gd name="T21" fmla="*/ 896 h 2586"/>
              <a:gd name="T22" fmla="*/ 532 w 3403"/>
              <a:gd name="T23" fmla="*/ 1251 h 2586"/>
              <a:gd name="T24" fmla="*/ 887 w 3403"/>
              <a:gd name="T25" fmla="*/ 1293 h 2586"/>
              <a:gd name="T26" fmla="*/ 1053 w 3403"/>
              <a:gd name="T27" fmla="*/ 1622 h 2586"/>
              <a:gd name="T28" fmla="*/ 1392 w 3403"/>
              <a:gd name="T29" fmla="*/ 1749 h 2586"/>
              <a:gd name="T30" fmla="*/ 1701 w 3403"/>
              <a:gd name="T31" fmla="*/ 1962 h 2586"/>
              <a:gd name="T32" fmla="*/ 1970 w 3403"/>
              <a:gd name="T33" fmla="*/ 2104 h 2586"/>
              <a:gd name="T34" fmla="*/ 2088 w 3403"/>
              <a:gd name="T35" fmla="*/ 2404 h 2586"/>
              <a:gd name="T36" fmla="*/ 2222 w 3403"/>
              <a:gd name="T37" fmla="*/ 2585 h 2586"/>
              <a:gd name="T38" fmla="*/ 3402 w 3403"/>
              <a:gd name="T39" fmla="*/ 2585 h 2586"/>
              <a:gd name="T40" fmla="*/ 2505 w 3403"/>
              <a:gd name="T41" fmla="*/ 1187 h 2586"/>
              <a:gd name="T42" fmla="*/ 2017 w 3403"/>
              <a:gd name="T43" fmla="*/ 97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3" h="2586">
                <a:moveTo>
                  <a:pt x="2017" y="976"/>
                </a:moveTo>
                <a:lnTo>
                  <a:pt x="1753" y="1530"/>
                </a:lnTo>
                <a:lnTo>
                  <a:pt x="1133" y="1003"/>
                </a:lnTo>
                <a:lnTo>
                  <a:pt x="1053" y="699"/>
                </a:lnTo>
                <a:lnTo>
                  <a:pt x="869" y="554"/>
                </a:lnTo>
                <a:lnTo>
                  <a:pt x="764" y="395"/>
                </a:lnTo>
                <a:lnTo>
                  <a:pt x="369" y="238"/>
                </a:lnTo>
                <a:lnTo>
                  <a:pt x="303" y="66"/>
                </a:lnTo>
                <a:lnTo>
                  <a:pt x="0" y="0"/>
                </a:lnTo>
                <a:lnTo>
                  <a:pt x="240" y="832"/>
                </a:lnTo>
                <a:lnTo>
                  <a:pt x="406" y="896"/>
                </a:lnTo>
                <a:lnTo>
                  <a:pt x="532" y="1251"/>
                </a:lnTo>
                <a:lnTo>
                  <a:pt x="887" y="1293"/>
                </a:lnTo>
                <a:lnTo>
                  <a:pt x="1053" y="1622"/>
                </a:lnTo>
                <a:lnTo>
                  <a:pt x="1392" y="1749"/>
                </a:lnTo>
                <a:lnTo>
                  <a:pt x="1701" y="1962"/>
                </a:lnTo>
                <a:lnTo>
                  <a:pt x="1970" y="2104"/>
                </a:lnTo>
                <a:lnTo>
                  <a:pt x="2088" y="2404"/>
                </a:lnTo>
                <a:lnTo>
                  <a:pt x="2222" y="2585"/>
                </a:lnTo>
                <a:lnTo>
                  <a:pt x="3402" y="2585"/>
                </a:lnTo>
                <a:lnTo>
                  <a:pt x="2505" y="1187"/>
                </a:lnTo>
                <a:lnTo>
                  <a:pt x="2017" y="976"/>
                </a:lnTo>
              </a:path>
            </a:pathLst>
          </a:custGeom>
          <a:solidFill>
            <a:srgbClr val="196089"/>
          </a:solidFill>
          <a:ln>
            <a:noFill/>
          </a:ln>
          <a:effectLst/>
        </p:spPr>
        <p:txBody>
          <a:bodyPr wrap="none" anchor="ctr"/>
          <a:lstStyle/>
          <a:p>
            <a:endParaRPr lang="en-US" sz="900"/>
          </a:p>
        </p:txBody>
      </p:sp>
      <p:sp>
        <p:nvSpPr>
          <p:cNvPr id="10" name="Freeform 169">
            <a:extLst>
              <a:ext uri="{FF2B5EF4-FFF2-40B4-BE49-F238E27FC236}">
                <a16:creationId xmlns:a16="http://schemas.microsoft.com/office/drawing/2014/main" id="{BC8314AA-D61C-79CF-3677-D272FBFAAC10}"/>
              </a:ext>
            </a:extLst>
          </p:cNvPr>
          <p:cNvSpPr>
            <a:spLocks noChangeArrowheads="1"/>
          </p:cNvSpPr>
          <p:nvPr/>
        </p:nvSpPr>
        <p:spPr bwMode="auto">
          <a:xfrm>
            <a:off x="4242333" y="2809006"/>
            <a:ext cx="2778145" cy="3834688"/>
          </a:xfrm>
          <a:custGeom>
            <a:avLst/>
            <a:gdLst>
              <a:gd name="T0" fmla="*/ 3256 w 5193"/>
              <a:gd name="T1" fmla="*/ 5862 h 7172"/>
              <a:gd name="T2" fmla="*/ 3256 w 5193"/>
              <a:gd name="T3" fmla="*/ 5506 h 7172"/>
              <a:gd name="T4" fmla="*/ 3476 w 5193"/>
              <a:gd name="T5" fmla="*/ 5421 h 7172"/>
              <a:gd name="T6" fmla="*/ 3629 w 5193"/>
              <a:gd name="T7" fmla="*/ 5132 h 7172"/>
              <a:gd name="T8" fmla="*/ 3714 w 5193"/>
              <a:gd name="T9" fmla="*/ 4792 h 7172"/>
              <a:gd name="T10" fmla="*/ 4003 w 5193"/>
              <a:gd name="T11" fmla="*/ 4656 h 7172"/>
              <a:gd name="T12" fmla="*/ 4003 w 5193"/>
              <a:gd name="T13" fmla="*/ 4079 h 7172"/>
              <a:gd name="T14" fmla="*/ 4274 w 5193"/>
              <a:gd name="T15" fmla="*/ 3994 h 7172"/>
              <a:gd name="T16" fmla="*/ 4427 w 5193"/>
              <a:gd name="T17" fmla="*/ 3603 h 7172"/>
              <a:gd name="T18" fmla="*/ 4427 w 5193"/>
              <a:gd name="T19" fmla="*/ 3127 h 7172"/>
              <a:gd name="T20" fmla="*/ 4427 w 5193"/>
              <a:gd name="T21" fmla="*/ 2855 h 7172"/>
              <a:gd name="T22" fmla="*/ 4682 w 5193"/>
              <a:gd name="T23" fmla="*/ 2328 h 7172"/>
              <a:gd name="T24" fmla="*/ 4852 w 5193"/>
              <a:gd name="T25" fmla="*/ 2328 h 7172"/>
              <a:gd name="T26" fmla="*/ 5022 w 5193"/>
              <a:gd name="T27" fmla="*/ 1734 h 7172"/>
              <a:gd name="T28" fmla="*/ 5192 w 5193"/>
              <a:gd name="T29" fmla="*/ 1378 h 7172"/>
              <a:gd name="T30" fmla="*/ 5192 w 5193"/>
              <a:gd name="T31" fmla="*/ 1072 h 7172"/>
              <a:gd name="T32" fmla="*/ 5090 w 5193"/>
              <a:gd name="T33" fmla="*/ 766 h 7172"/>
              <a:gd name="T34" fmla="*/ 4852 w 5193"/>
              <a:gd name="T35" fmla="*/ 494 h 7172"/>
              <a:gd name="T36" fmla="*/ 5019 w 5193"/>
              <a:gd name="T37" fmla="*/ 0 h 7172"/>
              <a:gd name="T38" fmla="*/ 0 w 5193"/>
              <a:gd name="T39" fmla="*/ 0 h 7172"/>
              <a:gd name="T40" fmla="*/ 327 w 5193"/>
              <a:gd name="T41" fmla="*/ 749 h 7172"/>
              <a:gd name="T42" fmla="*/ 176 w 5193"/>
              <a:gd name="T43" fmla="*/ 1991 h 7172"/>
              <a:gd name="T44" fmla="*/ 611 w 5193"/>
              <a:gd name="T45" fmla="*/ 1857 h 7172"/>
              <a:gd name="T46" fmla="*/ 787 w 5193"/>
              <a:gd name="T47" fmla="*/ 2789 h 7172"/>
              <a:gd name="T48" fmla="*/ 1046 w 5193"/>
              <a:gd name="T49" fmla="*/ 3151 h 7172"/>
              <a:gd name="T50" fmla="*/ 1213 w 5193"/>
              <a:gd name="T51" fmla="*/ 4699 h 7172"/>
              <a:gd name="T52" fmla="*/ 1741 w 5193"/>
              <a:gd name="T53" fmla="*/ 4951 h 7172"/>
              <a:gd name="T54" fmla="*/ 2770 w 5193"/>
              <a:gd name="T55" fmla="*/ 7171 h 7172"/>
              <a:gd name="T56" fmla="*/ 3173 w 5193"/>
              <a:gd name="T57" fmla="*/ 7034 h 7172"/>
              <a:gd name="T58" fmla="*/ 3100 w 5193"/>
              <a:gd name="T59" fmla="*/ 6168 h 7172"/>
              <a:gd name="T60" fmla="*/ 3256 w 5193"/>
              <a:gd name="T61" fmla="*/ 5862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93" h="7172">
                <a:moveTo>
                  <a:pt x="3256" y="5862"/>
                </a:moveTo>
                <a:lnTo>
                  <a:pt x="3256" y="5506"/>
                </a:lnTo>
                <a:lnTo>
                  <a:pt x="3476" y="5421"/>
                </a:lnTo>
                <a:lnTo>
                  <a:pt x="3629" y="5132"/>
                </a:lnTo>
                <a:lnTo>
                  <a:pt x="3714" y="4792"/>
                </a:lnTo>
                <a:lnTo>
                  <a:pt x="4003" y="4656"/>
                </a:lnTo>
                <a:lnTo>
                  <a:pt x="4003" y="4079"/>
                </a:lnTo>
                <a:lnTo>
                  <a:pt x="4274" y="3994"/>
                </a:lnTo>
                <a:lnTo>
                  <a:pt x="4427" y="3603"/>
                </a:lnTo>
                <a:lnTo>
                  <a:pt x="4427" y="3127"/>
                </a:lnTo>
                <a:lnTo>
                  <a:pt x="4427" y="2855"/>
                </a:lnTo>
                <a:lnTo>
                  <a:pt x="4682" y="2328"/>
                </a:lnTo>
                <a:lnTo>
                  <a:pt x="4852" y="2328"/>
                </a:lnTo>
                <a:lnTo>
                  <a:pt x="5022" y="1734"/>
                </a:lnTo>
                <a:lnTo>
                  <a:pt x="5192" y="1378"/>
                </a:lnTo>
                <a:lnTo>
                  <a:pt x="5192" y="1072"/>
                </a:lnTo>
                <a:lnTo>
                  <a:pt x="5090" y="766"/>
                </a:lnTo>
                <a:lnTo>
                  <a:pt x="4852" y="494"/>
                </a:lnTo>
                <a:lnTo>
                  <a:pt x="5019" y="0"/>
                </a:lnTo>
                <a:lnTo>
                  <a:pt x="0" y="0"/>
                </a:lnTo>
                <a:lnTo>
                  <a:pt x="327" y="749"/>
                </a:lnTo>
                <a:lnTo>
                  <a:pt x="176" y="1991"/>
                </a:lnTo>
                <a:lnTo>
                  <a:pt x="611" y="1857"/>
                </a:lnTo>
                <a:lnTo>
                  <a:pt x="787" y="2789"/>
                </a:lnTo>
                <a:lnTo>
                  <a:pt x="1046" y="3151"/>
                </a:lnTo>
                <a:lnTo>
                  <a:pt x="1213" y="4699"/>
                </a:lnTo>
                <a:lnTo>
                  <a:pt x="1741" y="4951"/>
                </a:lnTo>
                <a:lnTo>
                  <a:pt x="2770" y="7171"/>
                </a:lnTo>
                <a:lnTo>
                  <a:pt x="3173" y="7034"/>
                </a:lnTo>
                <a:lnTo>
                  <a:pt x="3100" y="6168"/>
                </a:lnTo>
                <a:lnTo>
                  <a:pt x="3256" y="5862"/>
                </a:lnTo>
              </a:path>
            </a:pathLst>
          </a:custGeom>
          <a:solidFill>
            <a:srgbClr val="007CB4"/>
          </a:solidFill>
          <a:ln>
            <a:noFill/>
          </a:ln>
          <a:effectLst/>
        </p:spPr>
        <p:txBody>
          <a:bodyPr wrap="none" anchor="ctr"/>
          <a:lstStyle/>
          <a:p>
            <a:endParaRPr lang="en-US" sz="900"/>
          </a:p>
        </p:txBody>
      </p:sp>
      <p:sp>
        <p:nvSpPr>
          <p:cNvPr id="11" name="Freeform 170">
            <a:extLst>
              <a:ext uri="{FF2B5EF4-FFF2-40B4-BE49-F238E27FC236}">
                <a16:creationId xmlns:a16="http://schemas.microsoft.com/office/drawing/2014/main" id="{007573A0-06D2-4A3D-4433-4FECA7B3978F}"/>
              </a:ext>
            </a:extLst>
          </p:cNvPr>
          <p:cNvSpPr>
            <a:spLocks noChangeArrowheads="1"/>
          </p:cNvSpPr>
          <p:nvPr/>
        </p:nvSpPr>
        <p:spPr bwMode="auto">
          <a:xfrm>
            <a:off x="5900257" y="2809006"/>
            <a:ext cx="1905553" cy="3761580"/>
          </a:xfrm>
          <a:custGeom>
            <a:avLst/>
            <a:gdLst>
              <a:gd name="T0" fmla="*/ 759 w 3561"/>
              <a:gd name="T1" fmla="*/ 5538 h 7035"/>
              <a:gd name="T2" fmla="*/ 1281 w 3561"/>
              <a:gd name="T3" fmla="*/ 5425 h 7035"/>
              <a:gd name="T4" fmla="*/ 1622 w 3561"/>
              <a:gd name="T5" fmla="*/ 4971 h 7035"/>
              <a:gd name="T6" fmla="*/ 1766 w 3561"/>
              <a:gd name="T7" fmla="*/ 4608 h 7035"/>
              <a:gd name="T8" fmla="*/ 2106 w 3561"/>
              <a:gd name="T9" fmla="*/ 4930 h 7035"/>
              <a:gd name="T10" fmla="*/ 2493 w 3561"/>
              <a:gd name="T11" fmla="*/ 3949 h 7035"/>
              <a:gd name="T12" fmla="*/ 2493 w 3561"/>
              <a:gd name="T13" fmla="*/ 3472 h 7035"/>
              <a:gd name="T14" fmla="*/ 2865 w 3561"/>
              <a:gd name="T15" fmla="*/ 3677 h 7035"/>
              <a:gd name="T16" fmla="*/ 3099 w 3561"/>
              <a:gd name="T17" fmla="*/ 3109 h 7035"/>
              <a:gd name="T18" fmla="*/ 3025 w 3561"/>
              <a:gd name="T19" fmla="*/ 2292 h 7035"/>
              <a:gd name="T20" fmla="*/ 3185 w 3561"/>
              <a:gd name="T21" fmla="*/ 1950 h 7035"/>
              <a:gd name="T22" fmla="*/ 3560 w 3561"/>
              <a:gd name="T23" fmla="*/ 1950 h 7035"/>
              <a:gd name="T24" fmla="*/ 3560 w 3561"/>
              <a:gd name="T25" fmla="*/ 1249 h 7035"/>
              <a:gd name="T26" fmla="*/ 3099 w 3561"/>
              <a:gd name="T27" fmla="*/ 0 h 7035"/>
              <a:gd name="T28" fmla="*/ 1919 w 3561"/>
              <a:gd name="T29" fmla="*/ 0 h 7035"/>
              <a:gd name="T30" fmla="*/ 1752 w 3561"/>
              <a:gd name="T31" fmla="*/ 494 h 7035"/>
              <a:gd name="T32" fmla="*/ 1990 w 3561"/>
              <a:gd name="T33" fmla="*/ 766 h 7035"/>
              <a:gd name="T34" fmla="*/ 2092 w 3561"/>
              <a:gd name="T35" fmla="*/ 1072 h 7035"/>
              <a:gd name="T36" fmla="*/ 2092 w 3561"/>
              <a:gd name="T37" fmla="*/ 1378 h 7035"/>
              <a:gd name="T38" fmla="*/ 1922 w 3561"/>
              <a:gd name="T39" fmla="*/ 1734 h 7035"/>
              <a:gd name="T40" fmla="*/ 1752 w 3561"/>
              <a:gd name="T41" fmla="*/ 2328 h 7035"/>
              <a:gd name="T42" fmla="*/ 1582 w 3561"/>
              <a:gd name="T43" fmla="*/ 2328 h 7035"/>
              <a:gd name="T44" fmla="*/ 1327 w 3561"/>
              <a:gd name="T45" fmla="*/ 2855 h 7035"/>
              <a:gd name="T46" fmla="*/ 1327 w 3561"/>
              <a:gd name="T47" fmla="*/ 3127 h 7035"/>
              <a:gd name="T48" fmla="*/ 1327 w 3561"/>
              <a:gd name="T49" fmla="*/ 3603 h 7035"/>
              <a:gd name="T50" fmla="*/ 1174 w 3561"/>
              <a:gd name="T51" fmla="*/ 3994 h 7035"/>
              <a:gd name="T52" fmla="*/ 903 w 3561"/>
              <a:gd name="T53" fmla="*/ 4079 h 7035"/>
              <a:gd name="T54" fmla="*/ 903 w 3561"/>
              <a:gd name="T55" fmla="*/ 4656 h 7035"/>
              <a:gd name="T56" fmla="*/ 614 w 3561"/>
              <a:gd name="T57" fmla="*/ 4792 h 7035"/>
              <a:gd name="T58" fmla="*/ 529 w 3561"/>
              <a:gd name="T59" fmla="*/ 5132 h 7035"/>
              <a:gd name="T60" fmla="*/ 376 w 3561"/>
              <a:gd name="T61" fmla="*/ 5421 h 7035"/>
              <a:gd name="T62" fmla="*/ 156 w 3561"/>
              <a:gd name="T63" fmla="*/ 5506 h 7035"/>
              <a:gd name="T64" fmla="*/ 156 w 3561"/>
              <a:gd name="T65" fmla="*/ 5862 h 7035"/>
              <a:gd name="T66" fmla="*/ 0 w 3561"/>
              <a:gd name="T67" fmla="*/ 6168 h 7035"/>
              <a:gd name="T68" fmla="*/ 73 w 3561"/>
              <a:gd name="T69" fmla="*/ 7034 h 7035"/>
              <a:gd name="T70" fmla="*/ 640 w 3561"/>
              <a:gd name="T71" fmla="*/ 6204 h 7035"/>
              <a:gd name="T72" fmla="*/ 759 w 3561"/>
              <a:gd name="T73" fmla="*/ 5538 h 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1" h="7035">
                <a:moveTo>
                  <a:pt x="759" y="5538"/>
                </a:moveTo>
                <a:lnTo>
                  <a:pt x="1281" y="5425"/>
                </a:lnTo>
                <a:lnTo>
                  <a:pt x="1622" y="4971"/>
                </a:lnTo>
                <a:lnTo>
                  <a:pt x="1766" y="4608"/>
                </a:lnTo>
                <a:lnTo>
                  <a:pt x="2106" y="4930"/>
                </a:lnTo>
                <a:lnTo>
                  <a:pt x="2493" y="3949"/>
                </a:lnTo>
                <a:lnTo>
                  <a:pt x="2493" y="3472"/>
                </a:lnTo>
                <a:lnTo>
                  <a:pt x="2865" y="3677"/>
                </a:lnTo>
                <a:lnTo>
                  <a:pt x="3099" y="3109"/>
                </a:lnTo>
                <a:lnTo>
                  <a:pt x="3025" y="2292"/>
                </a:lnTo>
                <a:lnTo>
                  <a:pt x="3185" y="1950"/>
                </a:lnTo>
                <a:lnTo>
                  <a:pt x="3560" y="1950"/>
                </a:lnTo>
                <a:lnTo>
                  <a:pt x="3560" y="1249"/>
                </a:lnTo>
                <a:lnTo>
                  <a:pt x="3099" y="0"/>
                </a:lnTo>
                <a:lnTo>
                  <a:pt x="1919" y="0"/>
                </a:lnTo>
                <a:lnTo>
                  <a:pt x="1752" y="494"/>
                </a:lnTo>
                <a:lnTo>
                  <a:pt x="1990" y="766"/>
                </a:lnTo>
                <a:lnTo>
                  <a:pt x="2092" y="1072"/>
                </a:lnTo>
                <a:lnTo>
                  <a:pt x="2092" y="1378"/>
                </a:lnTo>
                <a:lnTo>
                  <a:pt x="1922" y="1734"/>
                </a:lnTo>
                <a:lnTo>
                  <a:pt x="1752" y="2328"/>
                </a:lnTo>
                <a:lnTo>
                  <a:pt x="1582" y="2328"/>
                </a:lnTo>
                <a:lnTo>
                  <a:pt x="1327" y="2855"/>
                </a:lnTo>
                <a:lnTo>
                  <a:pt x="1327" y="3127"/>
                </a:lnTo>
                <a:lnTo>
                  <a:pt x="1327" y="3603"/>
                </a:lnTo>
                <a:lnTo>
                  <a:pt x="1174" y="3994"/>
                </a:lnTo>
                <a:lnTo>
                  <a:pt x="903" y="4079"/>
                </a:lnTo>
                <a:lnTo>
                  <a:pt x="903" y="4656"/>
                </a:lnTo>
                <a:lnTo>
                  <a:pt x="614" y="4792"/>
                </a:lnTo>
                <a:lnTo>
                  <a:pt x="529" y="5132"/>
                </a:lnTo>
                <a:lnTo>
                  <a:pt x="376" y="5421"/>
                </a:lnTo>
                <a:lnTo>
                  <a:pt x="156" y="5506"/>
                </a:lnTo>
                <a:lnTo>
                  <a:pt x="156" y="5862"/>
                </a:lnTo>
                <a:lnTo>
                  <a:pt x="0" y="6168"/>
                </a:lnTo>
                <a:lnTo>
                  <a:pt x="73" y="7034"/>
                </a:lnTo>
                <a:lnTo>
                  <a:pt x="640" y="6204"/>
                </a:lnTo>
                <a:lnTo>
                  <a:pt x="759" y="5538"/>
                </a:lnTo>
              </a:path>
            </a:pathLst>
          </a:custGeom>
          <a:solidFill>
            <a:srgbClr val="1E4965"/>
          </a:solidFill>
          <a:ln>
            <a:noFill/>
          </a:ln>
          <a:effectLst/>
        </p:spPr>
        <p:txBody>
          <a:bodyPr wrap="none" anchor="ctr"/>
          <a:lstStyle/>
          <a:p>
            <a:endParaRPr lang="en-US" sz="900"/>
          </a:p>
        </p:txBody>
      </p:sp>
      <p:sp>
        <p:nvSpPr>
          <p:cNvPr id="12" name="Line 171">
            <a:extLst>
              <a:ext uri="{FF2B5EF4-FFF2-40B4-BE49-F238E27FC236}">
                <a16:creationId xmlns:a16="http://schemas.microsoft.com/office/drawing/2014/main" id="{855628FF-CEC7-01B3-F5DD-15B6A23AF520}"/>
              </a:ext>
            </a:extLst>
          </p:cNvPr>
          <p:cNvSpPr>
            <a:spLocks noChangeShapeType="1"/>
          </p:cNvSpPr>
          <p:nvPr/>
        </p:nvSpPr>
        <p:spPr bwMode="auto">
          <a:xfrm>
            <a:off x="5909690" y="1754822"/>
            <a:ext cx="33017" cy="2358"/>
          </a:xfrm>
          <a:prstGeom prst="line">
            <a:avLst/>
          </a:prstGeom>
          <a:noFill/>
          <a:ln w="7200" cap="flat">
            <a:solidFill>
              <a:srgbClr val="B9B7B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13" name="Line 172">
            <a:extLst>
              <a:ext uri="{FF2B5EF4-FFF2-40B4-BE49-F238E27FC236}">
                <a16:creationId xmlns:a16="http://schemas.microsoft.com/office/drawing/2014/main" id="{997E3884-2EFC-188F-0E80-392F42E9E990}"/>
              </a:ext>
            </a:extLst>
          </p:cNvPr>
          <p:cNvSpPr>
            <a:spLocks noChangeShapeType="1"/>
          </p:cNvSpPr>
          <p:nvPr/>
        </p:nvSpPr>
        <p:spPr bwMode="auto">
          <a:xfrm>
            <a:off x="6006384" y="1754822"/>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14" name="Freeform 174">
            <a:extLst>
              <a:ext uri="{FF2B5EF4-FFF2-40B4-BE49-F238E27FC236}">
                <a16:creationId xmlns:a16="http://schemas.microsoft.com/office/drawing/2014/main" id="{17EF036D-1CE0-90AF-A2E9-66B6A90FCC67}"/>
              </a:ext>
            </a:extLst>
          </p:cNvPr>
          <p:cNvSpPr>
            <a:spLocks noChangeArrowheads="1"/>
          </p:cNvSpPr>
          <p:nvPr/>
        </p:nvSpPr>
        <p:spPr bwMode="auto">
          <a:xfrm>
            <a:off x="5869599" y="1712371"/>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sp>
        <p:nvSpPr>
          <p:cNvPr id="15" name="Freeform 175">
            <a:extLst>
              <a:ext uri="{FF2B5EF4-FFF2-40B4-BE49-F238E27FC236}">
                <a16:creationId xmlns:a16="http://schemas.microsoft.com/office/drawing/2014/main" id="{D53FBC6F-15E7-ABA8-D33C-7FA7B5580AFC}"/>
              </a:ext>
            </a:extLst>
          </p:cNvPr>
          <p:cNvSpPr>
            <a:spLocks noChangeArrowheads="1"/>
          </p:cNvSpPr>
          <p:nvPr/>
        </p:nvSpPr>
        <p:spPr bwMode="auto">
          <a:xfrm>
            <a:off x="8520392" y="1476536"/>
            <a:ext cx="554213" cy="554213"/>
          </a:xfrm>
          <a:custGeom>
            <a:avLst/>
            <a:gdLst>
              <a:gd name="T0" fmla="*/ 1036 w 1037"/>
              <a:gd name="T1" fmla="*/ 518 h 1037"/>
              <a:gd name="T2" fmla="*/ 1036 w 1037"/>
              <a:gd name="T3" fmla="*/ 518 h 1037"/>
              <a:gd name="T4" fmla="*/ 518 w 1037"/>
              <a:gd name="T5" fmla="*/ 1036 h 1037"/>
              <a:gd name="T6" fmla="*/ 518 w 1037"/>
              <a:gd name="T7" fmla="*/ 1036 h 1037"/>
              <a:gd name="T8" fmla="*/ 0 w 1037"/>
              <a:gd name="T9" fmla="*/ 518 h 1037"/>
              <a:gd name="T10" fmla="*/ 0 w 1037"/>
              <a:gd name="T11" fmla="*/ 518 h 1037"/>
              <a:gd name="T12" fmla="*/ 518 w 1037"/>
              <a:gd name="T13" fmla="*/ 0 h 1037"/>
              <a:gd name="T14" fmla="*/ 518 w 1037"/>
              <a:gd name="T15" fmla="*/ 0 h 1037"/>
              <a:gd name="T16" fmla="*/ 1036 w 1037"/>
              <a:gd name="T17" fmla="*/ 51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1037">
                <a:moveTo>
                  <a:pt x="1036" y="518"/>
                </a:moveTo>
                <a:lnTo>
                  <a:pt x="1036" y="518"/>
                </a:lnTo>
                <a:cubicBezTo>
                  <a:pt x="1036" y="804"/>
                  <a:pt x="803" y="1036"/>
                  <a:pt x="518" y="1036"/>
                </a:cubicBezTo>
                <a:lnTo>
                  <a:pt x="518" y="1036"/>
                </a:lnTo>
                <a:cubicBezTo>
                  <a:pt x="231" y="1036"/>
                  <a:pt x="0" y="804"/>
                  <a:pt x="0" y="518"/>
                </a:cubicBezTo>
                <a:lnTo>
                  <a:pt x="0" y="518"/>
                </a:lnTo>
                <a:cubicBezTo>
                  <a:pt x="0" y="232"/>
                  <a:pt x="231" y="0"/>
                  <a:pt x="518" y="0"/>
                </a:cubicBezTo>
                <a:lnTo>
                  <a:pt x="518" y="0"/>
                </a:lnTo>
                <a:cubicBezTo>
                  <a:pt x="803" y="0"/>
                  <a:pt x="1036" y="232"/>
                  <a:pt x="1036" y="518"/>
                </a:cubicBezTo>
              </a:path>
            </a:pathLst>
          </a:custGeom>
          <a:noFill/>
          <a:ln w="72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6" name="Line 176">
            <a:extLst>
              <a:ext uri="{FF2B5EF4-FFF2-40B4-BE49-F238E27FC236}">
                <a16:creationId xmlns:a16="http://schemas.microsoft.com/office/drawing/2014/main" id="{722B814C-6F37-E12A-3E7E-68FC0EE7C2EB}"/>
              </a:ext>
            </a:extLst>
          </p:cNvPr>
          <p:cNvSpPr>
            <a:spLocks noChangeShapeType="1"/>
          </p:cNvSpPr>
          <p:nvPr/>
        </p:nvSpPr>
        <p:spPr bwMode="auto">
          <a:xfrm>
            <a:off x="5909690" y="2438745"/>
            <a:ext cx="33017" cy="2358"/>
          </a:xfrm>
          <a:prstGeom prst="line">
            <a:avLst/>
          </a:prstGeom>
          <a:noFill/>
          <a:ln w="7200" cap="flat">
            <a:solidFill>
              <a:srgbClr val="B9B7B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17" name="Line 181">
            <a:extLst>
              <a:ext uri="{FF2B5EF4-FFF2-40B4-BE49-F238E27FC236}">
                <a16:creationId xmlns:a16="http://schemas.microsoft.com/office/drawing/2014/main" id="{F011F00F-AF8E-2E00-D964-5706A36D00FF}"/>
              </a:ext>
            </a:extLst>
          </p:cNvPr>
          <p:cNvSpPr>
            <a:spLocks noChangeShapeType="1"/>
          </p:cNvSpPr>
          <p:nvPr/>
        </p:nvSpPr>
        <p:spPr bwMode="auto">
          <a:xfrm>
            <a:off x="5909690" y="3398596"/>
            <a:ext cx="33017"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18" name="Line 186">
            <a:extLst>
              <a:ext uri="{FF2B5EF4-FFF2-40B4-BE49-F238E27FC236}">
                <a16:creationId xmlns:a16="http://schemas.microsoft.com/office/drawing/2014/main" id="{F69BD77B-B2B6-7804-B99C-91DEA221B604}"/>
              </a:ext>
            </a:extLst>
          </p:cNvPr>
          <p:cNvSpPr>
            <a:spLocks noChangeShapeType="1"/>
          </p:cNvSpPr>
          <p:nvPr/>
        </p:nvSpPr>
        <p:spPr bwMode="auto">
          <a:xfrm>
            <a:off x="5909690" y="4082519"/>
            <a:ext cx="33017"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19" name="Line 191">
            <a:extLst>
              <a:ext uri="{FF2B5EF4-FFF2-40B4-BE49-F238E27FC236}">
                <a16:creationId xmlns:a16="http://schemas.microsoft.com/office/drawing/2014/main" id="{C12C9A34-14B9-5B32-EF93-64AF08CF5937}"/>
              </a:ext>
            </a:extLst>
          </p:cNvPr>
          <p:cNvSpPr>
            <a:spLocks noChangeShapeType="1"/>
          </p:cNvSpPr>
          <p:nvPr/>
        </p:nvSpPr>
        <p:spPr bwMode="auto">
          <a:xfrm>
            <a:off x="5909690" y="4766443"/>
            <a:ext cx="33017"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20" name="Line 196">
            <a:extLst>
              <a:ext uri="{FF2B5EF4-FFF2-40B4-BE49-F238E27FC236}">
                <a16:creationId xmlns:a16="http://schemas.microsoft.com/office/drawing/2014/main" id="{C323058A-0361-8295-6CAA-C87C94564514}"/>
              </a:ext>
            </a:extLst>
          </p:cNvPr>
          <p:cNvSpPr>
            <a:spLocks noChangeShapeType="1"/>
          </p:cNvSpPr>
          <p:nvPr/>
        </p:nvSpPr>
        <p:spPr bwMode="auto">
          <a:xfrm>
            <a:off x="5909690" y="5450366"/>
            <a:ext cx="33017"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21" name="CuadroTexto 593">
            <a:extLst>
              <a:ext uri="{FF2B5EF4-FFF2-40B4-BE49-F238E27FC236}">
                <a16:creationId xmlns:a16="http://schemas.microsoft.com/office/drawing/2014/main" id="{175480AF-5970-3AAB-97A8-18778CE5D4DC}"/>
              </a:ext>
            </a:extLst>
          </p:cNvPr>
          <p:cNvSpPr txBox="1"/>
          <p:nvPr/>
        </p:nvSpPr>
        <p:spPr>
          <a:xfrm>
            <a:off x="548404" y="2114683"/>
            <a:ext cx="3585093" cy="800219"/>
          </a:xfrm>
          <a:prstGeom prst="rect">
            <a:avLst/>
          </a:prstGeom>
          <a:noFill/>
        </p:spPr>
        <p:txBody>
          <a:bodyPr wrap="square" rtlCol="0">
            <a:spAutoFit/>
          </a:bodyPr>
          <a:lstStyle/>
          <a:p>
            <a:r>
              <a:rPr lang="en-US" sz="2300" b="1">
                <a:solidFill>
                  <a:srgbClr val="84BA41"/>
                </a:solidFill>
                <a:latin typeface="Calibri" panose="020F0502020204030204" pitchFamily="34" charset="0"/>
                <a:ea typeface="Lato Heavy" charset="0"/>
                <a:cs typeface="Calibri" panose="020F0502020204030204" pitchFamily="34" charset="0"/>
              </a:rPr>
              <a:t>Shareholder to Stakeholder Value </a:t>
            </a:r>
          </a:p>
        </p:txBody>
      </p:sp>
      <p:sp>
        <p:nvSpPr>
          <p:cNvPr id="22" name="CuadroTexto 594">
            <a:extLst>
              <a:ext uri="{FF2B5EF4-FFF2-40B4-BE49-F238E27FC236}">
                <a16:creationId xmlns:a16="http://schemas.microsoft.com/office/drawing/2014/main" id="{5849408D-4A23-0069-2E21-53C21BE26341}"/>
              </a:ext>
            </a:extLst>
          </p:cNvPr>
          <p:cNvSpPr txBox="1"/>
          <p:nvPr/>
        </p:nvSpPr>
        <p:spPr>
          <a:xfrm>
            <a:off x="548405" y="2988420"/>
            <a:ext cx="3587598" cy="3231654"/>
          </a:xfrm>
          <a:prstGeom prst="rect">
            <a:avLst/>
          </a:prstGeom>
          <a:noFill/>
        </p:spPr>
        <p:txBody>
          <a:bodyPr wrap="square" lIns="91440" tIns="45720" rIns="91440" bIns="45720" rtlCol="0" anchor="t">
            <a:spAutoFit/>
          </a:bodyPr>
          <a:lstStyle/>
          <a:p>
            <a:r>
              <a:rPr lang="en-US" sz="1600" dirty="0">
                <a:solidFill>
                  <a:srgbClr val="000000"/>
                </a:solidFill>
                <a:latin typeface="Calibri"/>
                <a:ea typeface="Lato Light"/>
                <a:cs typeface="Calibri"/>
              </a:rPr>
              <a:t>Traditionally the purpose of a business was all about shareholder value. Whilst financial viability is still fundamental, companies now need to articulate a purpose beyond profit.</a:t>
            </a:r>
            <a:br>
              <a:rPr lang="en-US" sz="1600" dirty="0">
                <a:latin typeface="Calibri" panose="020F0502020204030204" pitchFamily="34" charset="0"/>
                <a:ea typeface="Lato Light" charset="0"/>
                <a:cs typeface="Calibri" panose="020F0502020204030204" pitchFamily="34" charset="0"/>
              </a:rPr>
            </a:br>
            <a:endParaRPr lang="en-US" sz="1600">
              <a:solidFill>
                <a:srgbClr val="000000"/>
              </a:solidFill>
              <a:latin typeface="Calibri" panose="020F0502020204030204" pitchFamily="34" charset="0"/>
              <a:ea typeface="Lato Light" charset="0"/>
              <a:cs typeface="Calibri" panose="020F0502020204030204" pitchFamily="34" charset="0"/>
            </a:endParaRPr>
          </a:p>
          <a:p>
            <a:r>
              <a:rPr lang="en-US" sz="1600" dirty="0">
                <a:solidFill>
                  <a:srgbClr val="000000"/>
                </a:solidFill>
                <a:latin typeface="Calibri"/>
                <a:ea typeface="Lato Light"/>
                <a:cs typeface="Calibri"/>
              </a:rPr>
              <a:t>Why do you exist? </a:t>
            </a:r>
            <a:r>
              <a:rPr lang="en-US" sz="1600" b="1" dirty="0">
                <a:solidFill>
                  <a:srgbClr val="000000"/>
                </a:solidFill>
                <a:latin typeface="Calibri"/>
                <a:ea typeface="Lato Light"/>
                <a:cs typeface="Calibri"/>
              </a:rPr>
              <a:t>What’s your why?</a:t>
            </a:r>
          </a:p>
          <a:p>
            <a:endParaRPr lang="en-US" sz="1600" b="1" dirty="0">
              <a:solidFill>
                <a:srgbClr val="000000"/>
              </a:solidFill>
              <a:latin typeface="Calibri" panose="020F0502020204030204" pitchFamily="34" charset="0"/>
              <a:ea typeface="Lato Light" charset="0"/>
              <a:cs typeface="Calibri" panose="020F0502020204030204" pitchFamily="34" charset="0"/>
            </a:endParaRPr>
          </a:p>
          <a:p>
            <a:r>
              <a:rPr lang="en-US" sz="1600" dirty="0">
                <a:solidFill>
                  <a:srgbClr val="000000"/>
                </a:solidFill>
                <a:latin typeface="Calibri"/>
                <a:ea typeface="Lato Light"/>
                <a:cs typeface="Calibri"/>
              </a:rPr>
              <a:t>As a business you should strive to move beyond the surface level shareholder value, and consider providing value for your wider Stakeholders </a:t>
            </a:r>
            <a:endParaRPr lang="en-US" sz="1600" dirty="0">
              <a:solidFill>
                <a:srgbClr val="000000"/>
              </a:solidFill>
              <a:latin typeface="Calibri" panose="020F0502020204030204" pitchFamily="34" charset="0"/>
              <a:ea typeface="Lato Light" charset="0"/>
              <a:cs typeface="Calibri" panose="020F0502020204030204" pitchFamily="34" charset="0"/>
            </a:endParaRPr>
          </a:p>
          <a:p>
            <a:endParaRPr lang="en-US" sz="1200">
              <a:latin typeface="Lato Light" charset="0"/>
              <a:ea typeface="Lato Light" charset="0"/>
              <a:cs typeface="Lato Light" charset="0"/>
            </a:endParaRPr>
          </a:p>
        </p:txBody>
      </p:sp>
      <p:pic>
        <p:nvPicPr>
          <p:cNvPr id="23" name="Graphic 22" descr="Office worker male with solid fill">
            <a:extLst>
              <a:ext uri="{FF2B5EF4-FFF2-40B4-BE49-F238E27FC236}">
                <a16:creationId xmlns:a16="http://schemas.microsoft.com/office/drawing/2014/main" id="{EBDD9DF0-3CCF-61C1-8BA5-11DDD90942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65361" y="1543908"/>
            <a:ext cx="419467" cy="419467"/>
          </a:xfrm>
          <a:prstGeom prst="rect">
            <a:avLst/>
          </a:prstGeom>
        </p:spPr>
      </p:pic>
      <p:sp>
        <p:nvSpPr>
          <p:cNvPr id="24" name="CuadroTexto 595">
            <a:extLst>
              <a:ext uri="{FF2B5EF4-FFF2-40B4-BE49-F238E27FC236}">
                <a16:creationId xmlns:a16="http://schemas.microsoft.com/office/drawing/2014/main" id="{A3B5D433-189D-DACF-8932-B3D38BBECB96}"/>
              </a:ext>
            </a:extLst>
          </p:cNvPr>
          <p:cNvSpPr txBox="1"/>
          <p:nvPr/>
        </p:nvSpPr>
        <p:spPr>
          <a:xfrm>
            <a:off x="9154789" y="1541877"/>
            <a:ext cx="1927313" cy="338554"/>
          </a:xfrm>
          <a:prstGeom prst="rect">
            <a:avLst/>
          </a:prstGeom>
          <a:noFill/>
        </p:spPr>
        <p:txBody>
          <a:bodyPr wrap="square" rtlCol="0">
            <a:spAutoFit/>
          </a:bodyPr>
          <a:lstStyle/>
          <a:p>
            <a:r>
              <a:rPr lang="en-US" sz="1600" b="1">
                <a:solidFill>
                  <a:srgbClr val="297239"/>
                </a:solidFill>
                <a:latin typeface="Lato" charset="0"/>
                <a:ea typeface="Lato" charset="0"/>
                <a:cs typeface="Lato" charset="0"/>
              </a:rPr>
              <a:t>Shareholders </a:t>
            </a:r>
          </a:p>
        </p:txBody>
      </p:sp>
      <p:grpSp>
        <p:nvGrpSpPr>
          <p:cNvPr id="25" name="Group 24">
            <a:extLst>
              <a:ext uri="{FF2B5EF4-FFF2-40B4-BE49-F238E27FC236}">
                <a16:creationId xmlns:a16="http://schemas.microsoft.com/office/drawing/2014/main" id="{B4DA7D30-A34F-E708-B8A3-9B90077DCF8E}"/>
              </a:ext>
            </a:extLst>
          </p:cNvPr>
          <p:cNvGrpSpPr/>
          <p:nvPr/>
        </p:nvGrpSpPr>
        <p:grpSpPr>
          <a:xfrm>
            <a:off x="5856156" y="3122667"/>
            <a:ext cx="2570609" cy="82542"/>
            <a:chOff x="6021999" y="1715920"/>
            <a:chExt cx="2570609" cy="82542"/>
          </a:xfrm>
        </p:grpSpPr>
        <p:sp>
          <p:nvSpPr>
            <p:cNvPr id="26" name="Line 172">
              <a:extLst>
                <a:ext uri="{FF2B5EF4-FFF2-40B4-BE49-F238E27FC236}">
                  <a16:creationId xmlns:a16="http://schemas.microsoft.com/office/drawing/2014/main" id="{068FC408-860A-87AD-E44B-BBB0A9EC54BC}"/>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27" name="Freeform 174">
              <a:extLst>
                <a:ext uri="{FF2B5EF4-FFF2-40B4-BE49-F238E27FC236}">
                  <a16:creationId xmlns:a16="http://schemas.microsoft.com/office/drawing/2014/main" id="{2C0B0F00-6656-789B-4694-E1BD67DC0286}"/>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grpSp>
        <p:nvGrpSpPr>
          <p:cNvPr id="28" name="Group 27">
            <a:extLst>
              <a:ext uri="{FF2B5EF4-FFF2-40B4-BE49-F238E27FC236}">
                <a16:creationId xmlns:a16="http://schemas.microsoft.com/office/drawing/2014/main" id="{ED1B8B60-BB69-A4B0-EAA9-3E515727D031}"/>
              </a:ext>
            </a:extLst>
          </p:cNvPr>
          <p:cNvGrpSpPr/>
          <p:nvPr/>
        </p:nvGrpSpPr>
        <p:grpSpPr>
          <a:xfrm>
            <a:off x="5856156" y="3489220"/>
            <a:ext cx="2570609" cy="82542"/>
            <a:chOff x="6021999" y="1715920"/>
            <a:chExt cx="2570609" cy="82542"/>
          </a:xfrm>
        </p:grpSpPr>
        <p:sp>
          <p:nvSpPr>
            <p:cNvPr id="29" name="Line 172">
              <a:extLst>
                <a:ext uri="{FF2B5EF4-FFF2-40B4-BE49-F238E27FC236}">
                  <a16:creationId xmlns:a16="http://schemas.microsoft.com/office/drawing/2014/main" id="{40014E8C-2971-2099-FD5B-8A6943D89FFC}"/>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30" name="Freeform 174">
              <a:extLst>
                <a:ext uri="{FF2B5EF4-FFF2-40B4-BE49-F238E27FC236}">
                  <a16:creationId xmlns:a16="http://schemas.microsoft.com/office/drawing/2014/main" id="{585B44B7-62D9-42C9-B6BB-FFCF7CB84AB1}"/>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grpSp>
        <p:nvGrpSpPr>
          <p:cNvPr id="31" name="Group 30">
            <a:extLst>
              <a:ext uri="{FF2B5EF4-FFF2-40B4-BE49-F238E27FC236}">
                <a16:creationId xmlns:a16="http://schemas.microsoft.com/office/drawing/2014/main" id="{B4696158-1B3A-22CF-39C2-756B0A9A0411}"/>
              </a:ext>
            </a:extLst>
          </p:cNvPr>
          <p:cNvGrpSpPr/>
          <p:nvPr/>
        </p:nvGrpSpPr>
        <p:grpSpPr>
          <a:xfrm>
            <a:off x="5868856" y="3855773"/>
            <a:ext cx="2570609" cy="82542"/>
            <a:chOff x="6021999" y="1715920"/>
            <a:chExt cx="2570609" cy="82542"/>
          </a:xfrm>
        </p:grpSpPr>
        <p:sp>
          <p:nvSpPr>
            <p:cNvPr id="32" name="Line 172">
              <a:extLst>
                <a:ext uri="{FF2B5EF4-FFF2-40B4-BE49-F238E27FC236}">
                  <a16:creationId xmlns:a16="http://schemas.microsoft.com/office/drawing/2014/main" id="{022F80DD-3745-85DD-88A9-75A8B1B9F126}"/>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33" name="Freeform 174">
              <a:extLst>
                <a:ext uri="{FF2B5EF4-FFF2-40B4-BE49-F238E27FC236}">
                  <a16:creationId xmlns:a16="http://schemas.microsoft.com/office/drawing/2014/main" id="{8BE027B5-5876-D4C7-8746-AEC324C13058}"/>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grpSp>
        <p:nvGrpSpPr>
          <p:cNvPr id="34" name="Group 33">
            <a:extLst>
              <a:ext uri="{FF2B5EF4-FFF2-40B4-BE49-F238E27FC236}">
                <a16:creationId xmlns:a16="http://schemas.microsoft.com/office/drawing/2014/main" id="{7D341D1B-9502-A4E4-BEE3-5660DC4F7B60}"/>
              </a:ext>
            </a:extLst>
          </p:cNvPr>
          <p:cNvGrpSpPr/>
          <p:nvPr/>
        </p:nvGrpSpPr>
        <p:grpSpPr>
          <a:xfrm>
            <a:off x="5856156" y="4222326"/>
            <a:ext cx="2570609" cy="82542"/>
            <a:chOff x="6021999" y="1715920"/>
            <a:chExt cx="2570609" cy="82542"/>
          </a:xfrm>
        </p:grpSpPr>
        <p:sp>
          <p:nvSpPr>
            <p:cNvPr id="35" name="Line 172">
              <a:extLst>
                <a:ext uri="{FF2B5EF4-FFF2-40B4-BE49-F238E27FC236}">
                  <a16:creationId xmlns:a16="http://schemas.microsoft.com/office/drawing/2014/main" id="{945A174A-C150-D31E-8173-9A8CF3526CB7}"/>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36" name="Freeform 174">
              <a:extLst>
                <a:ext uri="{FF2B5EF4-FFF2-40B4-BE49-F238E27FC236}">
                  <a16:creationId xmlns:a16="http://schemas.microsoft.com/office/drawing/2014/main" id="{5D0B7837-8573-4E7F-A710-0EB7E6C17D79}"/>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grpSp>
        <p:nvGrpSpPr>
          <p:cNvPr id="37" name="Group 36">
            <a:extLst>
              <a:ext uri="{FF2B5EF4-FFF2-40B4-BE49-F238E27FC236}">
                <a16:creationId xmlns:a16="http://schemas.microsoft.com/office/drawing/2014/main" id="{85FD465F-6E22-930F-1A4C-B751C81124A6}"/>
              </a:ext>
            </a:extLst>
          </p:cNvPr>
          <p:cNvGrpSpPr/>
          <p:nvPr/>
        </p:nvGrpSpPr>
        <p:grpSpPr>
          <a:xfrm>
            <a:off x="5856156" y="4588879"/>
            <a:ext cx="2570609" cy="82542"/>
            <a:chOff x="6021999" y="1715920"/>
            <a:chExt cx="2570609" cy="82542"/>
          </a:xfrm>
        </p:grpSpPr>
        <p:sp>
          <p:nvSpPr>
            <p:cNvPr id="38" name="Line 172">
              <a:extLst>
                <a:ext uri="{FF2B5EF4-FFF2-40B4-BE49-F238E27FC236}">
                  <a16:creationId xmlns:a16="http://schemas.microsoft.com/office/drawing/2014/main" id="{FB349EC2-1167-A601-CEE5-7616BC7DE025}"/>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39" name="Freeform 174">
              <a:extLst>
                <a:ext uri="{FF2B5EF4-FFF2-40B4-BE49-F238E27FC236}">
                  <a16:creationId xmlns:a16="http://schemas.microsoft.com/office/drawing/2014/main" id="{234F82A6-0A73-DD32-FADA-A6A38F5C418A}"/>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grpSp>
        <p:nvGrpSpPr>
          <p:cNvPr id="40" name="Group 39">
            <a:extLst>
              <a:ext uri="{FF2B5EF4-FFF2-40B4-BE49-F238E27FC236}">
                <a16:creationId xmlns:a16="http://schemas.microsoft.com/office/drawing/2014/main" id="{2E2BEC30-6163-0D4A-A52B-B93F75AB11A4}"/>
              </a:ext>
            </a:extLst>
          </p:cNvPr>
          <p:cNvGrpSpPr/>
          <p:nvPr/>
        </p:nvGrpSpPr>
        <p:grpSpPr>
          <a:xfrm>
            <a:off x="5856156" y="4955432"/>
            <a:ext cx="2570609" cy="82542"/>
            <a:chOff x="6021999" y="1715920"/>
            <a:chExt cx="2570609" cy="82542"/>
          </a:xfrm>
        </p:grpSpPr>
        <p:sp>
          <p:nvSpPr>
            <p:cNvPr id="41" name="Line 172">
              <a:extLst>
                <a:ext uri="{FF2B5EF4-FFF2-40B4-BE49-F238E27FC236}">
                  <a16:creationId xmlns:a16="http://schemas.microsoft.com/office/drawing/2014/main" id="{4706D229-F7E7-63F6-8481-62FD14CF3FA3}"/>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42" name="Freeform 174">
              <a:extLst>
                <a:ext uri="{FF2B5EF4-FFF2-40B4-BE49-F238E27FC236}">
                  <a16:creationId xmlns:a16="http://schemas.microsoft.com/office/drawing/2014/main" id="{5A103676-AA37-8CB8-3FED-FEC36D7EA7FA}"/>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grpSp>
        <p:nvGrpSpPr>
          <p:cNvPr id="43" name="Group 42">
            <a:extLst>
              <a:ext uri="{FF2B5EF4-FFF2-40B4-BE49-F238E27FC236}">
                <a16:creationId xmlns:a16="http://schemas.microsoft.com/office/drawing/2014/main" id="{2C306341-703E-19D9-A438-38C04DAF04BE}"/>
              </a:ext>
            </a:extLst>
          </p:cNvPr>
          <p:cNvGrpSpPr/>
          <p:nvPr/>
        </p:nvGrpSpPr>
        <p:grpSpPr>
          <a:xfrm>
            <a:off x="5856156" y="5321985"/>
            <a:ext cx="2570609" cy="82542"/>
            <a:chOff x="6021999" y="1715920"/>
            <a:chExt cx="2570609" cy="82542"/>
          </a:xfrm>
        </p:grpSpPr>
        <p:sp>
          <p:nvSpPr>
            <p:cNvPr id="44" name="Line 172">
              <a:extLst>
                <a:ext uri="{FF2B5EF4-FFF2-40B4-BE49-F238E27FC236}">
                  <a16:creationId xmlns:a16="http://schemas.microsoft.com/office/drawing/2014/main" id="{024DBE25-AE56-0AA3-858D-3F377B71C3A0}"/>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45" name="Freeform 174">
              <a:extLst>
                <a:ext uri="{FF2B5EF4-FFF2-40B4-BE49-F238E27FC236}">
                  <a16:creationId xmlns:a16="http://schemas.microsoft.com/office/drawing/2014/main" id="{D36A3620-3894-4BF3-40AF-880499241AC9}"/>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grpSp>
        <p:nvGrpSpPr>
          <p:cNvPr id="46" name="Group 45">
            <a:extLst>
              <a:ext uri="{FF2B5EF4-FFF2-40B4-BE49-F238E27FC236}">
                <a16:creationId xmlns:a16="http://schemas.microsoft.com/office/drawing/2014/main" id="{EC0D3818-1844-66FF-793B-4E53FB7CDCAD}"/>
              </a:ext>
            </a:extLst>
          </p:cNvPr>
          <p:cNvGrpSpPr/>
          <p:nvPr/>
        </p:nvGrpSpPr>
        <p:grpSpPr>
          <a:xfrm>
            <a:off x="5856156" y="5688537"/>
            <a:ext cx="2570609" cy="82542"/>
            <a:chOff x="6021999" y="1715920"/>
            <a:chExt cx="2570609" cy="82542"/>
          </a:xfrm>
        </p:grpSpPr>
        <p:sp>
          <p:nvSpPr>
            <p:cNvPr id="47" name="Line 172">
              <a:extLst>
                <a:ext uri="{FF2B5EF4-FFF2-40B4-BE49-F238E27FC236}">
                  <a16:creationId xmlns:a16="http://schemas.microsoft.com/office/drawing/2014/main" id="{BBF54309-8316-999B-91AA-0DC903CFFCFB}"/>
                </a:ext>
              </a:extLst>
            </p:cNvPr>
            <p:cNvSpPr>
              <a:spLocks noChangeShapeType="1"/>
            </p:cNvSpPr>
            <p:nvPr/>
          </p:nvSpPr>
          <p:spPr bwMode="auto">
            <a:xfrm>
              <a:off x="6158784" y="1758371"/>
              <a:ext cx="2433824"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48" name="Freeform 174">
              <a:extLst>
                <a:ext uri="{FF2B5EF4-FFF2-40B4-BE49-F238E27FC236}">
                  <a16:creationId xmlns:a16="http://schemas.microsoft.com/office/drawing/2014/main" id="{39953DF6-8B87-DE66-5D5A-AAC5FDF2C009}"/>
                </a:ext>
              </a:extLst>
            </p:cNvPr>
            <p:cNvSpPr>
              <a:spLocks noChangeArrowheads="1"/>
            </p:cNvSpPr>
            <p:nvPr/>
          </p:nvSpPr>
          <p:spPr bwMode="auto">
            <a:xfrm>
              <a:off x="6021999" y="1715920"/>
              <a:ext cx="82542"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rgbClr val="297239"/>
            </a:solidFill>
            <a:ln>
              <a:noFill/>
            </a:ln>
            <a:effectLst/>
          </p:spPr>
          <p:txBody>
            <a:bodyPr wrap="none" anchor="ctr"/>
            <a:lstStyle/>
            <a:p>
              <a:endParaRPr lang="en-US" sz="900"/>
            </a:p>
          </p:txBody>
        </p:sp>
      </p:grpSp>
      <p:sp>
        <p:nvSpPr>
          <p:cNvPr id="49" name="CuadroTexto 595">
            <a:extLst>
              <a:ext uri="{FF2B5EF4-FFF2-40B4-BE49-F238E27FC236}">
                <a16:creationId xmlns:a16="http://schemas.microsoft.com/office/drawing/2014/main" id="{A85B9184-5DD8-54FB-616B-995357F41D94}"/>
              </a:ext>
            </a:extLst>
          </p:cNvPr>
          <p:cNvSpPr txBox="1"/>
          <p:nvPr/>
        </p:nvSpPr>
        <p:spPr>
          <a:xfrm>
            <a:off x="8775093" y="2992485"/>
            <a:ext cx="1927313"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Owners </a:t>
            </a:r>
          </a:p>
        </p:txBody>
      </p:sp>
      <p:sp>
        <p:nvSpPr>
          <p:cNvPr id="50" name="CuadroTexto 595">
            <a:extLst>
              <a:ext uri="{FF2B5EF4-FFF2-40B4-BE49-F238E27FC236}">
                <a16:creationId xmlns:a16="http://schemas.microsoft.com/office/drawing/2014/main" id="{741E93BA-1198-0D48-7B1D-57CB69D5F574}"/>
              </a:ext>
            </a:extLst>
          </p:cNvPr>
          <p:cNvSpPr txBox="1"/>
          <p:nvPr/>
        </p:nvSpPr>
        <p:spPr>
          <a:xfrm>
            <a:off x="8775093" y="3348232"/>
            <a:ext cx="1927313"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Suppliers  </a:t>
            </a:r>
          </a:p>
        </p:txBody>
      </p:sp>
      <p:sp>
        <p:nvSpPr>
          <p:cNvPr id="51" name="CuadroTexto 595">
            <a:extLst>
              <a:ext uri="{FF2B5EF4-FFF2-40B4-BE49-F238E27FC236}">
                <a16:creationId xmlns:a16="http://schemas.microsoft.com/office/drawing/2014/main" id="{EF534694-4744-201A-7192-F430A503F773}"/>
              </a:ext>
            </a:extLst>
          </p:cNvPr>
          <p:cNvSpPr txBox="1"/>
          <p:nvPr/>
        </p:nvSpPr>
        <p:spPr>
          <a:xfrm>
            <a:off x="8775093" y="3703979"/>
            <a:ext cx="1927313"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Employees </a:t>
            </a:r>
          </a:p>
        </p:txBody>
      </p:sp>
      <p:sp>
        <p:nvSpPr>
          <p:cNvPr id="52" name="CuadroTexto 595">
            <a:extLst>
              <a:ext uri="{FF2B5EF4-FFF2-40B4-BE49-F238E27FC236}">
                <a16:creationId xmlns:a16="http://schemas.microsoft.com/office/drawing/2014/main" id="{EFF87583-317D-0686-24B9-63FF5A080409}"/>
              </a:ext>
            </a:extLst>
          </p:cNvPr>
          <p:cNvSpPr txBox="1"/>
          <p:nvPr/>
        </p:nvSpPr>
        <p:spPr>
          <a:xfrm>
            <a:off x="8775093" y="4059726"/>
            <a:ext cx="1927313"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Consumers  </a:t>
            </a:r>
          </a:p>
        </p:txBody>
      </p:sp>
      <p:sp>
        <p:nvSpPr>
          <p:cNvPr id="53" name="CuadroTexto 595">
            <a:extLst>
              <a:ext uri="{FF2B5EF4-FFF2-40B4-BE49-F238E27FC236}">
                <a16:creationId xmlns:a16="http://schemas.microsoft.com/office/drawing/2014/main" id="{22F22A2F-54F1-B596-0639-0D2A0FD5279B}"/>
              </a:ext>
            </a:extLst>
          </p:cNvPr>
          <p:cNvSpPr txBox="1"/>
          <p:nvPr/>
        </p:nvSpPr>
        <p:spPr>
          <a:xfrm>
            <a:off x="8775093" y="4415473"/>
            <a:ext cx="2433824"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Local Community</a:t>
            </a:r>
          </a:p>
        </p:txBody>
      </p:sp>
      <p:sp>
        <p:nvSpPr>
          <p:cNvPr id="54" name="CuadroTexto 595">
            <a:extLst>
              <a:ext uri="{FF2B5EF4-FFF2-40B4-BE49-F238E27FC236}">
                <a16:creationId xmlns:a16="http://schemas.microsoft.com/office/drawing/2014/main" id="{4E6C4FA1-55FE-9036-A31C-FB51CEEA013E}"/>
              </a:ext>
            </a:extLst>
          </p:cNvPr>
          <p:cNvSpPr txBox="1"/>
          <p:nvPr/>
        </p:nvSpPr>
        <p:spPr>
          <a:xfrm>
            <a:off x="8775093" y="4771220"/>
            <a:ext cx="1927313"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Media   </a:t>
            </a:r>
          </a:p>
        </p:txBody>
      </p:sp>
      <p:sp>
        <p:nvSpPr>
          <p:cNvPr id="55" name="CuadroTexto 595">
            <a:extLst>
              <a:ext uri="{FF2B5EF4-FFF2-40B4-BE49-F238E27FC236}">
                <a16:creationId xmlns:a16="http://schemas.microsoft.com/office/drawing/2014/main" id="{0ADE7B3B-8E71-06A1-AC80-6D89AF1A2B6B}"/>
              </a:ext>
            </a:extLst>
          </p:cNvPr>
          <p:cNvSpPr txBox="1"/>
          <p:nvPr/>
        </p:nvSpPr>
        <p:spPr>
          <a:xfrm>
            <a:off x="8775093" y="5126967"/>
            <a:ext cx="1927313"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Government  </a:t>
            </a:r>
          </a:p>
        </p:txBody>
      </p:sp>
      <p:sp>
        <p:nvSpPr>
          <p:cNvPr id="56" name="CuadroTexto 595">
            <a:extLst>
              <a:ext uri="{FF2B5EF4-FFF2-40B4-BE49-F238E27FC236}">
                <a16:creationId xmlns:a16="http://schemas.microsoft.com/office/drawing/2014/main" id="{CA398AEC-B388-DEB8-A7DC-36754D11E75C}"/>
              </a:ext>
            </a:extLst>
          </p:cNvPr>
          <p:cNvSpPr txBox="1"/>
          <p:nvPr/>
        </p:nvSpPr>
        <p:spPr>
          <a:xfrm>
            <a:off x="8775093" y="5482716"/>
            <a:ext cx="1927313" cy="338554"/>
          </a:xfrm>
          <a:prstGeom prst="rect">
            <a:avLst/>
          </a:prstGeom>
          <a:noFill/>
        </p:spPr>
        <p:txBody>
          <a:bodyPr wrap="square" rtlCol="0">
            <a:spAutoFit/>
          </a:bodyPr>
          <a:lstStyle/>
          <a:p>
            <a:r>
              <a:rPr lang="en-US" sz="1600">
                <a:solidFill>
                  <a:srgbClr val="297239"/>
                </a:solidFill>
                <a:latin typeface="Calibri" panose="020F0502020204030204" pitchFamily="34" charset="0"/>
                <a:ea typeface="Lato" charset="0"/>
                <a:cs typeface="Calibri" panose="020F0502020204030204" pitchFamily="34" charset="0"/>
              </a:rPr>
              <a:t>Global Community  </a:t>
            </a:r>
          </a:p>
        </p:txBody>
      </p:sp>
      <p:sp>
        <p:nvSpPr>
          <p:cNvPr id="57" name="CuadroTexto 595">
            <a:extLst>
              <a:ext uri="{FF2B5EF4-FFF2-40B4-BE49-F238E27FC236}">
                <a16:creationId xmlns:a16="http://schemas.microsoft.com/office/drawing/2014/main" id="{A6D04446-BFC7-BE45-88AE-6EFA4131C91F}"/>
              </a:ext>
            </a:extLst>
          </p:cNvPr>
          <p:cNvSpPr txBox="1"/>
          <p:nvPr/>
        </p:nvSpPr>
        <p:spPr>
          <a:xfrm>
            <a:off x="8796882" y="2639729"/>
            <a:ext cx="1927313" cy="338554"/>
          </a:xfrm>
          <a:prstGeom prst="rect">
            <a:avLst/>
          </a:prstGeom>
          <a:noFill/>
        </p:spPr>
        <p:txBody>
          <a:bodyPr wrap="square" rtlCol="0">
            <a:spAutoFit/>
          </a:bodyPr>
          <a:lstStyle/>
          <a:p>
            <a:r>
              <a:rPr lang="en-US" sz="1600" b="1">
                <a:solidFill>
                  <a:srgbClr val="297239"/>
                </a:solidFill>
                <a:latin typeface="Lato" charset="0"/>
                <a:ea typeface="Lato" charset="0"/>
                <a:cs typeface="Lato" charset="0"/>
              </a:rPr>
              <a:t>Stakeholders </a:t>
            </a:r>
          </a:p>
        </p:txBody>
      </p:sp>
      <p:sp>
        <p:nvSpPr>
          <p:cNvPr id="58" name="Rectangle 57">
            <a:extLst>
              <a:ext uri="{FF2B5EF4-FFF2-40B4-BE49-F238E27FC236}">
                <a16:creationId xmlns:a16="http://schemas.microsoft.com/office/drawing/2014/main" id="{0087E80C-774A-0760-B2EF-BBAB8AFF151D}"/>
              </a:ext>
            </a:extLst>
          </p:cNvPr>
          <p:cNvSpPr/>
          <p:nvPr/>
        </p:nvSpPr>
        <p:spPr>
          <a:xfrm>
            <a:off x="340640" y="214306"/>
            <a:ext cx="11440234" cy="889952"/>
          </a:xfrm>
          <a:prstGeom prst="rect">
            <a:avLst/>
          </a:prstGeom>
          <a:solidFill>
            <a:srgbClr val="2972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TextBox 58">
            <a:extLst>
              <a:ext uri="{FF2B5EF4-FFF2-40B4-BE49-F238E27FC236}">
                <a16:creationId xmlns:a16="http://schemas.microsoft.com/office/drawing/2014/main" id="{5DFD7660-0C16-38CF-C54B-D90FD146ADF9}"/>
              </a:ext>
            </a:extLst>
          </p:cNvPr>
          <p:cNvSpPr txBox="1"/>
          <p:nvPr/>
        </p:nvSpPr>
        <p:spPr>
          <a:xfrm>
            <a:off x="621318" y="341985"/>
            <a:ext cx="10634759" cy="553998"/>
          </a:xfrm>
          <a:prstGeom prst="rect">
            <a:avLst/>
          </a:prstGeom>
          <a:noFill/>
        </p:spPr>
        <p:txBody>
          <a:bodyPr wrap="square" lIns="91440" tIns="45720" rIns="91440" bIns="45720" rtlCol="0" anchor="t">
            <a:spAutoFit/>
          </a:bodyPr>
          <a:lstStyle/>
          <a:p>
            <a:pPr algn="ctr"/>
            <a:r>
              <a:rPr lang="en-IE" sz="3000" dirty="0">
                <a:solidFill>
                  <a:schemeClr val="bg1"/>
                </a:solidFill>
              </a:rPr>
              <a:t>Consider all of your Stakeholders </a:t>
            </a:r>
          </a:p>
        </p:txBody>
      </p:sp>
    </p:spTree>
    <p:extLst>
      <p:ext uri="{BB962C8B-B14F-4D97-AF65-F5344CB8AC3E}">
        <p14:creationId xmlns:p14="http://schemas.microsoft.com/office/powerpoint/2010/main" val="2990486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3EBDD8-ADAA-9847-8A16-A76C961076B7}"/>
              </a:ext>
            </a:extLst>
          </p:cNvPr>
          <p:cNvSpPr>
            <a:spLocks noGrp="1"/>
          </p:cNvSpPr>
          <p:nvPr>
            <p:ph type="body" sz="quarter" idx="18"/>
          </p:nvPr>
        </p:nvSpPr>
        <p:spPr>
          <a:xfrm>
            <a:off x="340640" y="2019300"/>
            <a:ext cx="11041782" cy="4676308"/>
          </a:xfrm>
        </p:spPr>
        <p:txBody>
          <a:bodyPr vert="horz" lIns="91440" tIns="45720" rIns="91440" bIns="45720" rtlCol="0" anchor="t">
            <a:normAutofit fontScale="92500" lnSpcReduction="10000"/>
          </a:bodyPr>
          <a:lstStyle/>
          <a:p>
            <a:pPr>
              <a:lnSpc>
                <a:spcPct val="120000"/>
              </a:lnSpc>
            </a:pPr>
            <a:r>
              <a:rPr lang="en-GB" sz="2400" b="0" i="0" u="none" strike="noStrike" dirty="0">
                <a:solidFill>
                  <a:srgbClr val="004256"/>
                </a:solidFill>
                <a:effectLst/>
              </a:rPr>
              <a:t>	</a:t>
            </a:r>
            <a:r>
              <a:rPr lang="en-GB" sz="2200" dirty="0">
                <a:latin typeface="Calibri"/>
                <a:cs typeface="Arial"/>
              </a:rPr>
              <a:t>While you may already have a Mission and a Vision, does it include sustainability?  Perhaps it needs a refresh?  </a:t>
            </a:r>
          </a:p>
          <a:p>
            <a:pPr>
              <a:lnSpc>
                <a:spcPct val="120000"/>
              </a:lnSpc>
            </a:pPr>
            <a:r>
              <a:rPr lang="en-GB" sz="2200" dirty="0">
                <a:latin typeface="Calibri"/>
                <a:cs typeface="Arial"/>
              </a:rPr>
              <a:t>	A strong </a:t>
            </a:r>
            <a:r>
              <a:rPr lang="en-GB" sz="2200" b="1" dirty="0">
                <a:latin typeface="Calibri"/>
                <a:cs typeface="Arial"/>
              </a:rPr>
              <a:t>MISSION STATEMENT </a:t>
            </a:r>
            <a:r>
              <a:rPr lang="en-GB" sz="2200" dirty="0">
                <a:latin typeface="Calibri"/>
                <a:cs typeface="Arial"/>
              </a:rPr>
              <a:t>is usually a concise phrase (about two to three sentences) that sets forward what the organisation does, how it does it, and, sometimes, why. </a:t>
            </a:r>
          </a:p>
          <a:p>
            <a:pPr>
              <a:lnSpc>
                <a:spcPct val="120000"/>
              </a:lnSpc>
            </a:pPr>
            <a:r>
              <a:rPr lang="en-GB" sz="2200" dirty="0">
                <a:latin typeface="Calibri"/>
                <a:cs typeface="Arial"/>
              </a:rPr>
              <a:t>	A </a:t>
            </a:r>
            <a:r>
              <a:rPr lang="en-GB" sz="2200" b="1" dirty="0">
                <a:latin typeface="Calibri"/>
                <a:cs typeface="Arial"/>
              </a:rPr>
              <a:t>VISION STATEMENT </a:t>
            </a:r>
            <a:r>
              <a:rPr lang="en-GB" sz="2200" dirty="0">
                <a:latin typeface="Calibri"/>
                <a:cs typeface="Arial"/>
              </a:rPr>
              <a:t>is a short statement—about one sentence—that describes the future-facing goals and ambitions of your organisation. It distils your vision for the future in a way that outlines your enterprise hub’s long-term goals and, similar to a mission statement, reflects your company’s core values. </a:t>
            </a:r>
          </a:p>
          <a:p>
            <a:pPr>
              <a:lnSpc>
                <a:spcPct val="120000"/>
              </a:lnSpc>
            </a:pPr>
            <a:r>
              <a:rPr lang="en-GB" sz="2200" dirty="0">
                <a:latin typeface="Calibri"/>
                <a:cs typeface="Arial"/>
              </a:rPr>
              <a:t>	The biggest difference between mission and vision statements is in the timeframe. A mission statement outlines all the things your company is doing in the present to reach your goal, while a vision statement describes what your enterprise hub  is building toward in the future.  </a:t>
            </a:r>
            <a:br>
              <a:rPr lang="en-IE" sz="2200" dirty="0">
                <a:latin typeface="Calibri"/>
              </a:rPr>
            </a:br>
            <a:endParaRPr lang="en-US" sz="2200">
              <a:latin typeface="Calibri"/>
              <a:cs typeface="Arial"/>
            </a:endParaRPr>
          </a:p>
        </p:txBody>
      </p:sp>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567560" y="509185"/>
            <a:ext cx="10979962" cy="1182981"/>
          </a:xfrm>
        </p:spPr>
        <p:txBody>
          <a:bodyPr/>
          <a:lstStyle/>
          <a:p>
            <a:r>
              <a:rPr kumimoji="0" lang="en-US" sz="3600" b="1" i="0" u="none" strike="noStrike" kern="1200" cap="none" spc="0" normalizeH="0" baseline="0" noProof="0">
                <a:ln>
                  <a:noFill/>
                </a:ln>
                <a:solidFill>
                  <a:schemeClr val="bg1"/>
                </a:solidFill>
                <a:effectLst/>
                <a:uLnTx/>
                <a:uFillTx/>
                <a:latin typeface="Calibri" panose="020F0502020204030204" pitchFamily="34" charset="0"/>
                <a:ea typeface="+mn-ea"/>
                <a:cs typeface="Poppins SemiBold" pitchFamily="2" charset="77"/>
              </a:rPr>
              <a:t>Define your Purpose: Vision, mission and values</a:t>
            </a:r>
            <a:endParaRPr lang="en-US"/>
          </a:p>
        </p:txBody>
      </p:sp>
    </p:spTree>
    <p:extLst>
      <p:ext uri="{BB962C8B-B14F-4D97-AF65-F5344CB8AC3E}">
        <p14:creationId xmlns:p14="http://schemas.microsoft.com/office/powerpoint/2010/main" val="182696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3EBDD8-ADAA-9847-8A16-A76C961076B7}"/>
              </a:ext>
            </a:extLst>
          </p:cNvPr>
          <p:cNvSpPr>
            <a:spLocks noGrp="1"/>
          </p:cNvSpPr>
          <p:nvPr>
            <p:ph type="body" sz="quarter" idx="18"/>
          </p:nvPr>
        </p:nvSpPr>
        <p:spPr>
          <a:xfrm>
            <a:off x="531274" y="1996966"/>
            <a:ext cx="11041782" cy="3294990"/>
          </a:xfrm>
        </p:spPr>
        <p:txBody>
          <a:bodyPr vert="horz" lIns="91440" tIns="45720" rIns="91440" bIns="45720" rtlCol="0" anchor="t">
            <a:noAutofit/>
          </a:bodyPr>
          <a:lstStyle/>
          <a:p>
            <a:pPr marL="685800" indent="-685800">
              <a:buFont typeface="Arial" panose="020B0604020202020204" pitchFamily="34" charset="0"/>
              <a:buChar char="•"/>
            </a:pPr>
            <a:r>
              <a:rPr lang="en-US" dirty="0"/>
              <a:t>Articulate your environmental mission and goals.</a:t>
            </a:r>
            <a:endParaRPr lang="en-US" dirty="0">
              <a:cs typeface="Calibri"/>
            </a:endParaRPr>
          </a:p>
          <a:p>
            <a:pPr marL="685800" indent="-685800">
              <a:buFont typeface="Arial" panose="020B0604020202020204" pitchFamily="34" charset="0"/>
              <a:buChar char="•"/>
            </a:pPr>
            <a:endParaRPr lang="en-US" dirty="0">
              <a:cs typeface="Calibri"/>
            </a:endParaRPr>
          </a:p>
          <a:p>
            <a:pPr marL="685800" indent="-685800">
              <a:buFont typeface="Arial" panose="020B0604020202020204" pitchFamily="34" charset="0"/>
              <a:buChar char="•"/>
            </a:pPr>
            <a:r>
              <a:rPr lang="en-US" dirty="0"/>
              <a:t>Emphasize continuous environmental improvement.</a:t>
            </a:r>
            <a:endParaRPr lang="en-US" dirty="0">
              <a:cs typeface="Calibri"/>
            </a:endParaRPr>
          </a:p>
          <a:p>
            <a:pPr marL="685800" indent="-685800">
              <a:buFont typeface="Arial" panose="020B0604020202020204" pitchFamily="34" charset="0"/>
              <a:buChar char="•"/>
            </a:pPr>
            <a:endParaRPr lang="en-US" dirty="0">
              <a:cs typeface="Calibri"/>
            </a:endParaRPr>
          </a:p>
          <a:p>
            <a:pPr marL="685800" indent="-685800">
              <a:buFont typeface="Arial" panose="020B0604020202020204" pitchFamily="34" charset="0"/>
              <a:buChar char="•"/>
            </a:pPr>
            <a:r>
              <a:rPr lang="en-US" dirty="0"/>
              <a:t>Promote reuse, reduce and recycling.</a:t>
            </a:r>
            <a:endParaRPr lang="en-US" dirty="0">
              <a:cs typeface="Calibri"/>
            </a:endParaRPr>
          </a:p>
          <a:p>
            <a:pPr marL="685800" indent="-685800">
              <a:buFont typeface="Arial" panose="020B0604020202020204" pitchFamily="34" charset="0"/>
              <a:buChar char="•"/>
            </a:pPr>
            <a:endParaRPr lang="en-US" dirty="0">
              <a:cs typeface="Calibri"/>
            </a:endParaRPr>
          </a:p>
          <a:p>
            <a:pPr marL="685800" indent="-685800">
              <a:buFont typeface="Arial" panose="020B0604020202020204" pitchFamily="34" charset="0"/>
              <a:buChar char="•"/>
            </a:pPr>
            <a:r>
              <a:rPr lang="en-US" dirty="0"/>
              <a:t>Commit to communication and interaction with the public.</a:t>
            </a:r>
            <a:endParaRPr lang="en-US" dirty="0">
              <a:cs typeface="Calibri"/>
            </a:endParaRPr>
          </a:p>
          <a:p>
            <a:pPr marL="685800" indent="-685800">
              <a:buFont typeface="Arial" panose="020B0604020202020204" pitchFamily="34" charset="0"/>
              <a:buChar char="•"/>
            </a:pPr>
            <a:endParaRPr lang="en-US" dirty="0">
              <a:cs typeface="Calibri"/>
            </a:endParaRPr>
          </a:p>
          <a:p>
            <a:pPr marL="685800" indent="-685800">
              <a:buFont typeface="Arial" panose="020B0604020202020204" pitchFamily="34" charset="0"/>
              <a:buChar char="•"/>
            </a:pPr>
            <a:r>
              <a:rPr lang="en-US" dirty="0"/>
              <a:t>Emphasize compliance with relevant environmental laws and regulations. (Climate and Carbon targets for your country and sector). </a:t>
            </a:r>
            <a:endParaRPr lang="en-US" dirty="0">
              <a:cs typeface="Calibri"/>
            </a:endParaRPr>
          </a:p>
          <a:p>
            <a:endParaRPr lang="en-US" dirty="0">
              <a:latin typeface="Calibri"/>
              <a:cs typeface="Arial"/>
            </a:endParaRPr>
          </a:p>
        </p:txBody>
      </p:sp>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567560" y="509185"/>
            <a:ext cx="10979962" cy="1182981"/>
          </a:xfrm>
        </p:spPr>
        <p:txBody>
          <a:bodyPr/>
          <a:lstStyle/>
          <a:p>
            <a:r>
              <a:rPr lang="en-IE"/>
              <a:t>Your mission statement may include all or some of the following environmental components:</a:t>
            </a:r>
          </a:p>
          <a:p>
            <a:endParaRPr lang="en-US"/>
          </a:p>
        </p:txBody>
      </p:sp>
    </p:spTree>
    <p:extLst>
      <p:ext uri="{BB962C8B-B14F-4D97-AF65-F5344CB8AC3E}">
        <p14:creationId xmlns:p14="http://schemas.microsoft.com/office/powerpoint/2010/main" val="977554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3EBDD8-ADAA-9847-8A16-A76C961076B7}"/>
              </a:ext>
            </a:extLst>
          </p:cNvPr>
          <p:cNvSpPr>
            <a:spLocks noGrp="1"/>
          </p:cNvSpPr>
          <p:nvPr>
            <p:ph type="body" sz="quarter" idx="18"/>
          </p:nvPr>
        </p:nvSpPr>
        <p:spPr>
          <a:xfrm>
            <a:off x="507084" y="2093728"/>
            <a:ext cx="11041782" cy="4391134"/>
          </a:xfrm>
        </p:spPr>
        <p:txBody>
          <a:bodyPr vert="horz" lIns="91440" tIns="45720" rIns="91440" bIns="45720" rtlCol="0" anchor="t">
            <a:noAutofit/>
          </a:bodyPr>
          <a:lstStyle/>
          <a:p>
            <a:pPr marL="285750" indent="-285750">
              <a:buFont typeface="Arial" panose="020B0604020202020204" pitchFamily="34" charset="0"/>
              <a:buChar char="•"/>
            </a:pPr>
            <a:r>
              <a:rPr lang="en-US" sz="2800" dirty="0"/>
              <a:t>G</a:t>
            </a:r>
            <a:r>
              <a:rPr lang="en-US" sz="2800" b="0" i="0" dirty="0">
                <a:effectLst/>
              </a:rPr>
              <a:t>round your vision in the best available science and most accurate math</a:t>
            </a:r>
            <a:endParaRPr lang="en-US" sz="2800" dirty="0">
              <a:cs typeface="Calibri"/>
            </a:endParaRPr>
          </a:p>
          <a:p>
            <a:pPr marL="285750" indent="-285750">
              <a:buFont typeface="Arial" panose="020B0604020202020204" pitchFamily="34" charset="0"/>
              <a:buChar char="•"/>
            </a:pPr>
            <a:r>
              <a:rPr lang="en-US" sz="2800" b="0" i="0" dirty="0">
                <a:effectLst/>
              </a:rPr>
              <a:t>Taking responsibility for your carbon footprint.</a:t>
            </a:r>
            <a:r>
              <a:rPr lang="en-US" sz="2800" dirty="0"/>
              <a:t> </a:t>
            </a:r>
            <a:endParaRPr lang="en-US" sz="2800" b="0" i="0" dirty="0">
              <a:effectLst/>
              <a:cs typeface="Calibri"/>
            </a:endParaRPr>
          </a:p>
          <a:p>
            <a:pPr marL="285750" indent="-285750">
              <a:buFont typeface="Arial" panose="020B0604020202020204" pitchFamily="34" charset="0"/>
              <a:buChar char="•"/>
            </a:pPr>
            <a:r>
              <a:rPr lang="en-US" sz="2800" b="0" i="0" dirty="0">
                <a:effectLst/>
              </a:rPr>
              <a:t>Empowering customers to follow suit</a:t>
            </a:r>
            <a:endParaRPr lang="en-US" sz="2800" b="0" i="0" dirty="0">
              <a:effectLst/>
              <a:cs typeface="Calibri"/>
            </a:endParaRPr>
          </a:p>
          <a:p>
            <a:pPr marL="285750" indent="-285750">
              <a:buFont typeface="Arial" panose="020B0604020202020204" pitchFamily="34" charset="0"/>
              <a:buChar char="•"/>
            </a:pPr>
            <a:r>
              <a:rPr lang="en-US" sz="2800" b="0" i="0" dirty="0">
                <a:effectLst/>
              </a:rPr>
              <a:t>Embrace digital technology to help your suppliers and customers reduce their carbon footprints</a:t>
            </a:r>
            <a:endParaRPr lang="en-US" sz="2800" dirty="0">
              <a:cs typeface="Calibri"/>
            </a:endParaRPr>
          </a:p>
          <a:p>
            <a:pPr marL="285750" indent="-285750">
              <a:buFont typeface="Arial" panose="020B0604020202020204" pitchFamily="34" charset="0"/>
              <a:buChar char="•"/>
            </a:pPr>
            <a:r>
              <a:rPr lang="en-US" sz="2800" dirty="0"/>
              <a:t>Enlisting your employees -  recognize that your employees will be your biggest asset in advancing innovation and try to create new opportunities </a:t>
            </a:r>
            <a:r>
              <a:rPr lang="en-US" sz="2800" b="0" i="0" dirty="0">
                <a:effectLst/>
              </a:rPr>
              <a:t>to enable them to contribute to your efforts.</a:t>
            </a:r>
            <a:endParaRPr lang="en-US" sz="2800" dirty="0">
              <a:cs typeface="Calibri"/>
            </a:endParaRPr>
          </a:p>
        </p:txBody>
      </p:sp>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567560" y="509185"/>
            <a:ext cx="10979962" cy="1182981"/>
          </a:xfrm>
        </p:spPr>
        <p:txBody>
          <a:bodyPr>
            <a:normAutofit/>
          </a:bodyPr>
          <a:lstStyle/>
          <a:p>
            <a:r>
              <a:rPr lang="en-US"/>
              <a:t>Sustainability Principles to Guide your Vision, Mission and Purpose</a:t>
            </a:r>
          </a:p>
        </p:txBody>
      </p:sp>
    </p:spTree>
    <p:extLst>
      <p:ext uri="{BB962C8B-B14F-4D97-AF65-F5344CB8AC3E}">
        <p14:creationId xmlns:p14="http://schemas.microsoft.com/office/powerpoint/2010/main" val="48114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3EBDD8-ADAA-9847-8A16-A76C961076B7}"/>
              </a:ext>
            </a:extLst>
          </p:cNvPr>
          <p:cNvSpPr>
            <a:spLocks noGrp="1"/>
          </p:cNvSpPr>
          <p:nvPr>
            <p:ph type="body" sz="quarter" idx="18"/>
          </p:nvPr>
        </p:nvSpPr>
        <p:spPr>
          <a:xfrm>
            <a:off x="353340" y="2060466"/>
            <a:ext cx="7655116" cy="4190037"/>
          </a:xfrm>
        </p:spPr>
        <p:txBody>
          <a:bodyPr vert="horz" lIns="91440" tIns="45720" rIns="91440" bIns="45720" rtlCol="0" anchor="t">
            <a:normAutofit/>
          </a:bodyPr>
          <a:lstStyle/>
          <a:p>
            <a:pPr marL="685800" indent="-685800">
              <a:buFont typeface="Arial" panose="020B0604020202020204" pitchFamily="34" charset="0"/>
              <a:buChar char="•"/>
            </a:pPr>
            <a:r>
              <a:rPr lang="en-US" dirty="0">
                <a:ea typeface="+mn-lt"/>
                <a:cs typeface="+mn-lt"/>
              </a:rPr>
              <a:t>Goals related to the SDGS that matter most to you – we see Phoenix Design Aid, Denmark  very clearly taking this approach</a:t>
            </a:r>
          </a:p>
          <a:p>
            <a:pPr marL="685800" indent="-685800">
              <a:buFont typeface="Arial" panose="020B0604020202020204" pitchFamily="34" charset="0"/>
              <a:buChar char="•"/>
            </a:pPr>
            <a:r>
              <a:rPr lang="en-US" dirty="0"/>
              <a:t>The leadership role your company will play in sustainability </a:t>
            </a:r>
            <a:endParaRPr lang="en-US" dirty="0">
              <a:cs typeface="Calibri"/>
            </a:endParaRPr>
          </a:p>
          <a:p>
            <a:pPr marL="685800" indent="-685800">
              <a:buFont typeface="Arial" panose="020B0604020202020204" pitchFamily="34" charset="0"/>
              <a:buChar char="•"/>
            </a:pPr>
            <a:r>
              <a:rPr lang="en-US" dirty="0"/>
              <a:t>Continuous environmental improvement and targets for same </a:t>
            </a:r>
            <a:endParaRPr lang="en-US" dirty="0">
              <a:cs typeface="Calibri"/>
            </a:endParaRPr>
          </a:p>
          <a:p>
            <a:pPr marL="685800" indent="-685800">
              <a:buFont typeface="Arial" panose="020B0604020202020204" pitchFamily="34" charset="0"/>
              <a:buChar char="•"/>
            </a:pPr>
            <a:r>
              <a:rPr lang="en-US" dirty="0"/>
              <a:t>Strong partnerships with your stakeholders and community</a:t>
            </a:r>
            <a:endParaRPr lang="en-US" dirty="0">
              <a:cs typeface="Calibri"/>
            </a:endParaRPr>
          </a:p>
          <a:p>
            <a:pPr marL="685800" lvl="0" indent="-685800">
              <a:buFont typeface="Arial" panose="020B0604020202020204" pitchFamily="34" charset="0"/>
              <a:buChar char="•"/>
            </a:pPr>
            <a:endParaRPr lang="en-US" dirty="0">
              <a:cs typeface="Calibri"/>
            </a:endParaRPr>
          </a:p>
          <a:p>
            <a:pPr marL="685800" lvl="0" indent="-685800">
              <a:buFont typeface="Arial" panose="020B0604020202020204" pitchFamily="34" charset="0"/>
              <a:buChar char="•"/>
            </a:pPr>
            <a:endParaRPr lang="en-US" dirty="0">
              <a:cs typeface="Calibri"/>
            </a:endParaRPr>
          </a:p>
          <a:p>
            <a:endParaRPr lang="en-US" dirty="0">
              <a:latin typeface="Arial" panose="020B0604020202020204" pitchFamily="34" charset="0"/>
              <a:cs typeface="Arial"/>
            </a:endParaRPr>
          </a:p>
        </p:txBody>
      </p:sp>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567560" y="509185"/>
            <a:ext cx="10979962" cy="1182981"/>
          </a:xfrm>
        </p:spPr>
        <p:txBody>
          <a:bodyPr vert="horz" lIns="91440" tIns="45720" rIns="91440" bIns="45720" rtlCol="0" anchor="t">
            <a:normAutofit/>
          </a:bodyPr>
          <a:lstStyle/>
          <a:p>
            <a:r>
              <a:rPr lang="en-IE" dirty="0"/>
              <a:t>Also consider the following goals…</a:t>
            </a:r>
            <a:endParaRPr lang="en-US" dirty="0"/>
          </a:p>
        </p:txBody>
      </p:sp>
      <p:pic>
        <p:nvPicPr>
          <p:cNvPr id="2" name="Picture 2">
            <a:extLst>
              <a:ext uri="{FF2B5EF4-FFF2-40B4-BE49-F238E27FC236}">
                <a16:creationId xmlns:a16="http://schemas.microsoft.com/office/drawing/2014/main" id="{83F1E65C-70B7-57A8-7707-021C53C492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07928" y="2720478"/>
            <a:ext cx="3782289" cy="2262170"/>
          </a:xfrm>
          <a:prstGeom prst="rect">
            <a:avLst/>
          </a:prstGeom>
        </p:spPr>
      </p:pic>
    </p:spTree>
    <p:extLst>
      <p:ext uri="{BB962C8B-B14F-4D97-AF65-F5344CB8AC3E}">
        <p14:creationId xmlns:p14="http://schemas.microsoft.com/office/powerpoint/2010/main" val="173209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9" y="2693799"/>
            <a:ext cx="4481103" cy="845970"/>
          </a:xfrm>
        </p:spPr>
        <p:txBody>
          <a:bodyPr>
            <a:noAutofit/>
          </a:bodyPr>
          <a:lstStyle/>
          <a:p>
            <a:pPr>
              <a:tabLst>
                <a:tab pos="2420938" algn="l"/>
              </a:tabLst>
            </a:pPr>
            <a:r>
              <a:rPr lang="en-US" sz="4000"/>
              <a:t>Why Create a Sustainable Strategy? </a:t>
            </a:r>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1966111"/>
            <a:ext cx="3791493" cy="845970"/>
          </a:xfrm>
        </p:spPr>
        <p:txBody>
          <a:bodyPr/>
          <a:lstStyle/>
          <a:p>
            <a:r>
              <a:rPr lang="en-US"/>
              <a:t>Section 01</a:t>
            </a:r>
          </a:p>
        </p:txBody>
      </p:sp>
    </p:spTree>
    <p:extLst>
      <p:ext uri="{BB962C8B-B14F-4D97-AF65-F5344CB8AC3E}">
        <p14:creationId xmlns:p14="http://schemas.microsoft.com/office/powerpoint/2010/main" val="261449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9" y="2693799"/>
            <a:ext cx="4481103" cy="845970"/>
          </a:xfrm>
        </p:spPr>
        <p:txBody>
          <a:bodyPr>
            <a:noAutofit/>
          </a:bodyPr>
          <a:lstStyle/>
          <a:p>
            <a:pPr>
              <a:tabLst>
                <a:tab pos="2420938" algn="l"/>
              </a:tabLst>
            </a:pPr>
            <a:r>
              <a:rPr lang="en-US" sz="4000" dirty="0">
                <a:cs typeface="Calibri"/>
              </a:rPr>
              <a:t>What Matters to You?  Defining your Purpose and Identifying Key Issues</a:t>
            </a:r>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1966111"/>
            <a:ext cx="3791493" cy="845970"/>
          </a:xfrm>
        </p:spPr>
        <p:txBody>
          <a:bodyPr/>
          <a:lstStyle/>
          <a:p>
            <a:r>
              <a:rPr lang="en-US" dirty="0"/>
              <a:t>Section 03</a:t>
            </a:r>
          </a:p>
        </p:txBody>
      </p:sp>
    </p:spTree>
    <p:extLst>
      <p:ext uri="{BB962C8B-B14F-4D97-AF65-F5344CB8AC3E}">
        <p14:creationId xmlns:p14="http://schemas.microsoft.com/office/powerpoint/2010/main" val="137334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291744" y="611725"/>
            <a:ext cx="6189056" cy="5775219"/>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dirty="0">
                <a:ea typeface="+mn-lt"/>
                <a:cs typeface="+mn-lt"/>
              </a:rPr>
              <a:t>No business can address all the issues that all stakeholders are interested in. </a:t>
            </a:r>
            <a:r>
              <a:rPr lang="en-US" dirty="0"/>
              <a:t> But what issues are you most aligned to ?</a:t>
            </a:r>
            <a:endParaRPr lang="en-US" dirty="0">
              <a:cs typeface="Calibri"/>
            </a:endParaRPr>
          </a:p>
          <a:p>
            <a:pPr marL="342900" indent="-342900">
              <a:buFont typeface="Arial" panose="020B0604020202020204" pitchFamily="34" charset="0"/>
              <a:buChar char="•"/>
            </a:pPr>
            <a:r>
              <a:rPr lang="en-US" dirty="0"/>
              <a:t>Should your company tackle biodiversity or energy? Is protecting the local environment part of your responsibilities, or protecting the rights of people in the supply chain? </a:t>
            </a:r>
            <a:endParaRPr lang="en-US">
              <a:cs typeface="Calibri"/>
            </a:endParaRPr>
          </a:p>
          <a:p>
            <a:pPr marL="342900" indent="-342900">
              <a:buFont typeface="Arial" panose="020B0604020202020204" pitchFamily="34" charset="0"/>
              <a:buChar char="•"/>
            </a:pPr>
            <a:r>
              <a:rPr lang="en-US" dirty="0"/>
              <a:t>A rigorous process of identifying issues for inclusion in the strategy is therefore an essential starting point.  Perhaps reviewing the Top 8 Environmental Sustainability Issues We Need to Address will give you inspiration </a:t>
            </a:r>
            <a:endParaRPr lang="en-US" dirty="0">
              <a:cs typeface="Calibri"/>
            </a:endParaRPr>
          </a:p>
          <a:p>
            <a:pPr marL="342900" indent="0"/>
            <a:r>
              <a:rPr lang="en-US" b="1" dirty="0">
                <a:solidFill>
                  <a:srgbClr val="297239"/>
                </a:solidFill>
              </a:rPr>
              <a:t>#1: Climate Change</a:t>
            </a:r>
            <a:r>
              <a:rPr lang="en-US" dirty="0"/>
              <a:t> Largely considered the most urgent and impactful contemporary environmental crises by scientists and other experts, climate change is the most high-profile challenge facing the world today. </a:t>
            </a:r>
            <a:endParaRPr lang="en-US" dirty="0">
              <a:cs typeface="Calibri" panose="020F0502020204030204"/>
            </a:endParaRPr>
          </a:p>
          <a:p>
            <a:pPr marL="342900" indent="-342900">
              <a:buFont typeface="Arial" panose="020B0604020202020204" pitchFamily="34" charset="0"/>
              <a:buChar char="•"/>
            </a:pPr>
            <a:endParaRPr lang="en-US" dirty="0">
              <a:cs typeface="Calibri" panose="020F0502020204030204"/>
            </a:endParaRPr>
          </a:p>
          <a:p>
            <a:pPr marL="342900" indent="-342900">
              <a:buFont typeface="Arial" panose="020B0604020202020204" pitchFamily="34" charset="0"/>
              <a:buChar char="•"/>
            </a:pPr>
            <a:endParaRPr lang="en-US" dirty="0">
              <a:cs typeface="Calibri" panose="020F0502020204030204"/>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87098" y="622317"/>
            <a:ext cx="3564812" cy="1652308"/>
          </a:xfrm>
        </p:spPr>
        <p:txBody>
          <a:bodyPr anchor="ctr">
            <a:normAutofit fontScale="92500" lnSpcReduction="20000"/>
          </a:bodyPr>
          <a:lstStyle/>
          <a:p>
            <a:pPr algn="ctr"/>
            <a:r>
              <a:rPr lang="en-IE" dirty="0"/>
              <a:t>Identify the sustainability issues that matter to you </a:t>
            </a:r>
          </a:p>
        </p:txBody>
      </p:sp>
      <p:grpSp>
        <p:nvGrpSpPr>
          <p:cNvPr id="4" name="Group 3">
            <a:extLst>
              <a:ext uri="{FF2B5EF4-FFF2-40B4-BE49-F238E27FC236}">
                <a16:creationId xmlns:a16="http://schemas.microsoft.com/office/drawing/2014/main" id="{2ADD18C1-E29A-8C35-7BE3-DB3CC0E470A7}"/>
              </a:ext>
            </a:extLst>
          </p:cNvPr>
          <p:cNvGrpSpPr/>
          <p:nvPr/>
        </p:nvGrpSpPr>
        <p:grpSpPr>
          <a:xfrm>
            <a:off x="989504" y="2743334"/>
            <a:ext cx="2160000" cy="2160000"/>
            <a:chOff x="1245412" y="628618"/>
            <a:chExt cx="1512000" cy="1512000"/>
          </a:xfrm>
        </p:grpSpPr>
        <p:sp>
          <p:nvSpPr>
            <p:cNvPr id="5" name="Oval 4">
              <a:extLst>
                <a:ext uri="{FF2B5EF4-FFF2-40B4-BE49-F238E27FC236}">
                  <a16:creationId xmlns:a16="http://schemas.microsoft.com/office/drawing/2014/main" id="{DE380B23-7251-A22B-44F7-0F3436957B7D}"/>
                </a:ext>
              </a:extLst>
            </p:cNvPr>
            <p:cNvSpPr/>
            <p:nvPr/>
          </p:nvSpPr>
          <p:spPr>
            <a:xfrm>
              <a:off x="1245412" y="628618"/>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6" name="Graphic 5" descr="Search Inventory with solid fill">
              <a:extLst>
                <a:ext uri="{FF2B5EF4-FFF2-40B4-BE49-F238E27FC236}">
                  <a16:creationId xmlns:a16="http://schemas.microsoft.com/office/drawing/2014/main" id="{49F1A291-AF9F-AD6D-BEE6-4F6AC1C5C7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12" y="1078618"/>
              <a:ext cx="612000" cy="612000"/>
            </a:xfrm>
            <a:prstGeom prst="rect">
              <a:avLst/>
            </a:prstGeom>
          </p:spPr>
        </p:pic>
      </p:grpSp>
      <p:sp>
        <p:nvSpPr>
          <p:cNvPr id="8" name="TextBox 7">
            <a:extLst>
              <a:ext uri="{FF2B5EF4-FFF2-40B4-BE49-F238E27FC236}">
                <a16:creationId xmlns:a16="http://schemas.microsoft.com/office/drawing/2014/main" id="{9CEBE563-505A-F213-B62C-9E7C4E8632D8}"/>
              </a:ext>
            </a:extLst>
          </p:cNvPr>
          <p:cNvSpPr txBox="1"/>
          <p:nvPr/>
        </p:nvSpPr>
        <p:spPr>
          <a:xfrm>
            <a:off x="79829" y="6260495"/>
            <a:ext cx="54162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97239"/>
                </a:solidFill>
              </a:rPr>
              <a:t>Source</a:t>
            </a:r>
            <a:r>
              <a:rPr lang="en-US">
                <a:solidFill>
                  <a:srgbClr val="297239"/>
                </a:solidFill>
              </a:rPr>
              <a:t> </a:t>
            </a:r>
            <a:r>
              <a:rPr lang="en-US">
                <a:solidFill>
                  <a:srgbClr val="87A66E"/>
                </a:solidFill>
                <a:cs typeface="Segoe UI"/>
                <a:hlinkClick r:id="rId4"/>
              </a:rPr>
              <a:t>Top 8 Environmental Sustainability Issues We Need to Address | NREP</a:t>
            </a:r>
            <a:r>
              <a:rPr lang="en-GB">
                <a:cs typeface="Calibri"/>
              </a:rPr>
              <a:t>​</a:t>
            </a:r>
            <a:endParaRPr lang="en-GB"/>
          </a:p>
        </p:txBody>
      </p:sp>
    </p:spTree>
    <p:extLst>
      <p:ext uri="{BB962C8B-B14F-4D97-AF65-F5344CB8AC3E}">
        <p14:creationId xmlns:p14="http://schemas.microsoft.com/office/powerpoint/2010/main" val="239243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170792" y="236773"/>
            <a:ext cx="6334198" cy="6476742"/>
          </a:xfrm>
        </p:spPr>
        <p:txBody>
          <a:bodyPr vert="horz" lIns="91440" tIns="45720" rIns="91440" bIns="45720" rtlCol="0" anchor="t">
            <a:normAutofit fontScale="85000" lnSpcReduction="20000"/>
          </a:bodyPr>
          <a:lstStyle/>
          <a:p>
            <a:pPr marL="0" indent="0">
              <a:lnSpc>
                <a:spcPct val="110000"/>
              </a:lnSpc>
            </a:pPr>
            <a:r>
              <a:rPr lang="en-US" sz="2800" b="1" dirty="0">
                <a:solidFill>
                  <a:srgbClr val="297239"/>
                </a:solidFill>
                <a:ea typeface="+mn-lt"/>
                <a:cs typeface="+mn-lt"/>
              </a:rPr>
              <a:t>#2: Natural Resource Use</a:t>
            </a:r>
            <a:r>
              <a:rPr lang="en-US" sz="2800" dirty="0">
                <a:solidFill>
                  <a:srgbClr val="297239"/>
                </a:solidFill>
                <a:ea typeface="+mn-lt"/>
                <a:cs typeface="+mn-lt"/>
              </a:rPr>
              <a:t> </a:t>
            </a:r>
            <a:r>
              <a:rPr lang="en-US" sz="2800" dirty="0">
                <a:ea typeface="+mn-lt"/>
                <a:cs typeface="+mn-lt"/>
              </a:rPr>
              <a:t>One of the top environmental problems facing the world is the challenge of natural resource use. Virtually all economic activity ties into natural resource use.</a:t>
            </a:r>
            <a:endParaRPr lang="en-US" sz="2800" dirty="0">
              <a:solidFill>
                <a:srgbClr val="297239"/>
              </a:solidFill>
              <a:cs typeface="Calibri"/>
            </a:endParaRPr>
          </a:p>
          <a:p>
            <a:pPr marL="0" indent="0">
              <a:lnSpc>
                <a:spcPct val="110000"/>
              </a:lnSpc>
            </a:pPr>
            <a:r>
              <a:rPr lang="en-US" sz="2800" b="1" dirty="0">
                <a:solidFill>
                  <a:srgbClr val="297239"/>
                </a:solidFill>
                <a:ea typeface="+mn-lt"/>
                <a:cs typeface="+mn-lt"/>
              </a:rPr>
              <a:t>#3: Waste Production </a:t>
            </a:r>
            <a:r>
              <a:rPr lang="en-US" sz="2800" dirty="0">
                <a:solidFill>
                  <a:srgbClr val="297239"/>
                </a:solidFill>
                <a:ea typeface="+mn-lt"/>
                <a:cs typeface="+mn-lt"/>
              </a:rPr>
              <a:t> </a:t>
            </a:r>
            <a:r>
              <a:rPr lang="en-US" sz="2800" dirty="0">
                <a:ea typeface="+mn-lt"/>
                <a:cs typeface="+mn-lt"/>
              </a:rPr>
              <a:t>Of concern, not one only the rapid exploitation of various inputs, but also the growing gulf between the wealthy and the less advantaged.</a:t>
            </a:r>
            <a:r>
              <a:rPr lang="en-US" sz="2800" dirty="0">
                <a:solidFill>
                  <a:srgbClr val="297239"/>
                </a:solidFill>
                <a:ea typeface="+mn-lt"/>
                <a:cs typeface="+mn-lt"/>
              </a:rPr>
              <a:t>   </a:t>
            </a:r>
            <a:r>
              <a:rPr lang="en-US" sz="2800" dirty="0">
                <a:ea typeface="+mn-lt"/>
                <a:cs typeface="+mn-lt"/>
              </a:rPr>
              <a:t>As the </a:t>
            </a:r>
            <a:r>
              <a:rPr lang="en-US" sz="2800" dirty="0">
                <a:ea typeface="+mn-lt"/>
                <a:cs typeface="+mn-lt"/>
                <a:hlinkClick r:id="rId2"/>
              </a:rPr>
              <a:t>U.N. Environment Programme</a:t>
            </a:r>
            <a:r>
              <a:rPr lang="en-US" sz="2800" dirty="0">
                <a:ea typeface="+mn-lt"/>
                <a:cs typeface="+mn-lt"/>
              </a:rPr>
              <a:t> states, “We are facing a historic choice about how we use resources and the report scopes the potential of innovation, rethinking economic growth and the role of cities in building more resource efficient economies.</a:t>
            </a:r>
          </a:p>
          <a:p>
            <a:pPr marL="0" indent="0">
              <a:lnSpc>
                <a:spcPct val="110000"/>
              </a:lnSpc>
            </a:pPr>
            <a:r>
              <a:rPr lang="en-US" sz="2800" b="1" dirty="0">
                <a:solidFill>
                  <a:srgbClr val="297239"/>
                </a:solidFill>
                <a:ea typeface="+mn-lt"/>
                <a:cs typeface="+mn-lt"/>
              </a:rPr>
              <a:t>#4: Water Pollution  </a:t>
            </a:r>
            <a:r>
              <a:rPr lang="en-US" sz="2800" dirty="0">
                <a:ea typeface="+mn-lt"/>
                <a:cs typeface="+mn-lt"/>
              </a:rPr>
              <a:t>Just one aspect </a:t>
            </a:r>
            <a:r>
              <a:rPr lang="en-US" sz="2800" b="1" dirty="0">
                <a:solidFill>
                  <a:srgbClr val="297239"/>
                </a:solidFill>
                <a:ea typeface="+mn-lt"/>
                <a:cs typeface="+mn-lt"/>
              </a:rPr>
              <a:t>- </a:t>
            </a:r>
            <a:r>
              <a:rPr lang="en-US" sz="2800" dirty="0">
                <a:ea typeface="+mn-lt"/>
                <a:cs typeface="+mn-lt"/>
              </a:rPr>
              <a:t> </a:t>
            </a:r>
            <a:r>
              <a:rPr lang="en-US" sz="2800" dirty="0">
                <a:ea typeface="+mn-lt"/>
                <a:cs typeface="+mn-lt"/>
                <a:hlinkClick r:id="rId3"/>
              </a:rPr>
              <a:t>“The United Nations World Water Development Report 2017”</a:t>
            </a:r>
            <a:r>
              <a:rPr lang="en-US" sz="2800" dirty="0">
                <a:ea typeface="+mn-lt"/>
                <a:cs typeface="+mn-lt"/>
              </a:rPr>
              <a:t> found that “globally, it is likely that over 80% of wastewater is released to the environment without adequate treatment.</a:t>
            </a:r>
            <a:endParaRPr lang="en-US" b="1" dirty="0">
              <a:cs typeface="Calibri" panose="020F0502020204030204"/>
            </a:endParaRPr>
          </a:p>
          <a:p>
            <a:pPr marL="0" indent="0"/>
            <a:endParaRPr lang="en-US" sz="2800" dirty="0">
              <a:solidFill>
                <a:srgbClr val="297239"/>
              </a:solidFill>
              <a:ea typeface="+mn-lt"/>
              <a:cs typeface="+mn-lt"/>
            </a:endParaRPr>
          </a:p>
          <a:p>
            <a:pPr marL="0" indent="0"/>
            <a:endParaRPr lang="en-US" sz="1800" dirty="0">
              <a:solidFill>
                <a:srgbClr val="297239"/>
              </a:solidFill>
              <a:cs typeface="Calibri" panose="020F0502020204030204"/>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87098" y="622317"/>
            <a:ext cx="3564812" cy="1652308"/>
          </a:xfrm>
        </p:spPr>
        <p:txBody>
          <a:bodyPr anchor="ctr">
            <a:normAutofit fontScale="92500" lnSpcReduction="20000"/>
          </a:bodyPr>
          <a:lstStyle/>
          <a:p>
            <a:pPr algn="ctr"/>
            <a:r>
              <a:rPr lang="en-IE" dirty="0"/>
              <a:t>Identify the sustainability issues that matter to you </a:t>
            </a:r>
          </a:p>
        </p:txBody>
      </p:sp>
      <p:grpSp>
        <p:nvGrpSpPr>
          <p:cNvPr id="4" name="Group 3">
            <a:extLst>
              <a:ext uri="{FF2B5EF4-FFF2-40B4-BE49-F238E27FC236}">
                <a16:creationId xmlns:a16="http://schemas.microsoft.com/office/drawing/2014/main" id="{2ADD18C1-E29A-8C35-7BE3-DB3CC0E470A7}"/>
              </a:ext>
            </a:extLst>
          </p:cNvPr>
          <p:cNvGrpSpPr/>
          <p:nvPr/>
        </p:nvGrpSpPr>
        <p:grpSpPr>
          <a:xfrm>
            <a:off x="989504" y="2743334"/>
            <a:ext cx="2160000" cy="2160000"/>
            <a:chOff x="1245412" y="628618"/>
            <a:chExt cx="1512000" cy="1512000"/>
          </a:xfrm>
        </p:grpSpPr>
        <p:sp>
          <p:nvSpPr>
            <p:cNvPr id="5" name="Oval 4">
              <a:extLst>
                <a:ext uri="{FF2B5EF4-FFF2-40B4-BE49-F238E27FC236}">
                  <a16:creationId xmlns:a16="http://schemas.microsoft.com/office/drawing/2014/main" id="{DE380B23-7251-A22B-44F7-0F3436957B7D}"/>
                </a:ext>
              </a:extLst>
            </p:cNvPr>
            <p:cNvSpPr/>
            <p:nvPr/>
          </p:nvSpPr>
          <p:spPr>
            <a:xfrm>
              <a:off x="1245412" y="628618"/>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6" name="Graphic 5" descr="Search Inventory with solid fill">
              <a:extLst>
                <a:ext uri="{FF2B5EF4-FFF2-40B4-BE49-F238E27FC236}">
                  <a16:creationId xmlns:a16="http://schemas.microsoft.com/office/drawing/2014/main" id="{49F1A291-AF9F-AD6D-BEE6-4F6AC1C5C7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5412" y="1078618"/>
              <a:ext cx="612000" cy="612000"/>
            </a:xfrm>
            <a:prstGeom prst="rect">
              <a:avLst/>
            </a:prstGeom>
          </p:spPr>
        </p:pic>
      </p:grpSp>
      <p:sp>
        <p:nvSpPr>
          <p:cNvPr id="7" name="TextBox 6">
            <a:extLst>
              <a:ext uri="{FF2B5EF4-FFF2-40B4-BE49-F238E27FC236}">
                <a16:creationId xmlns:a16="http://schemas.microsoft.com/office/drawing/2014/main" id="{9FE65862-635B-7903-C0DC-C6AA5254C90A}"/>
              </a:ext>
            </a:extLst>
          </p:cNvPr>
          <p:cNvSpPr txBox="1"/>
          <p:nvPr/>
        </p:nvSpPr>
        <p:spPr>
          <a:xfrm>
            <a:off x="79829" y="6260495"/>
            <a:ext cx="54162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97239"/>
                </a:solidFill>
              </a:rPr>
              <a:t>Source</a:t>
            </a:r>
            <a:r>
              <a:rPr lang="en-US">
                <a:solidFill>
                  <a:srgbClr val="297239"/>
                </a:solidFill>
              </a:rPr>
              <a:t> </a:t>
            </a:r>
            <a:r>
              <a:rPr lang="en-US">
                <a:solidFill>
                  <a:srgbClr val="87A66E"/>
                </a:solidFill>
                <a:cs typeface="Segoe UI"/>
                <a:hlinkClick r:id="rId6"/>
              </a:rPr>
              <a:t>Top 8 Environmental Sustainability Issues We Need to Address | NREP</a:t>
            </a:r>
            <a:r>
              <a:rPr lang="en-GB">
                <a:cs typeface="Calibri"/>
              </a:rPr>
              <a:t>​</a:t>
            </a:r>
            <a:endParaRPr lang="en-GB"/>
          </a:p>
        </p:txBody>
      </p:sp>
    </p:spTree>
    <p:extLst>
      <p:ext uri="{BB962C8B-B14F-4D97-AF65-F5344CB8AC3E}">
        <p14:creationId xmlns:p14="http://schemas.microsoft.com/office/powerpoint/2010/main" val="1115086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225990" y="115379"/>
            <a:ext cx="6334198" cy="6621005"/>
          </a:xfrm>
        </p:spPr>
        <p:txBody>
          <a:bodyPr vert="horz" lIns="91440" tIns="45720" rIns="91440" bIns="45720" rtlCol="0" anchor="t">
            <a:normAutofit fontScale="85000" lnSpcReduction="10000"/>
          </a:bodyPr>
          <a:lstStyle/>
          <a:p>
            <a:pPr marL="0" indent="0"/>
            <a:r>
              <a:rPr lang="en-US" sz="2800" b="1" dirty="0">
                <a:solidFill>
                  <a:srgbClr val="297239"/>
                </a:solidFill>
                <a:ea typeface="+mn-lt"/>
                <a:cs typeface="+mn-lt"/>
              </a:rPr>
              <a:t>#5: Deforestation </a:t>
            </a:r>
            <a:r>
              <a:rPr lang="en-US" sz="2800" dirty="0">
                <a:solidFill>
                  <a:srgbClr val="297239"/>
                </a:solidFill>
                <a:ea typeface="+mn-lt"/>
                <a:cs typeface="+mn-lt"/>
              </a:rPr>
              <a:t>  </a:t>
            </a:r>
            <a:r>
              <a:rPr lang="en-US" sz="2800" dirty="0">
                <a:ea typeface="+mn-lt"/>
                <a:cs typeface="+mn-lt"/>
              </a:rPr>
              <a:t>Data from </a:t>
            </a:r>
            <a:r>
              <a:rPr lang="en-US" sz="2800" dirty="0">
                <a:ea typeface="+mn-lt"/>
                <a:cs typeface="+mn-lt"/>
                <a:hlinkClick r:id="rId2"/>
              </a:rPr>
              <a:t>NASA</a:t>
            </a:r>
            <a:r>
              <a:rPr lang="en-US" sz="2800" dirty="0">
                <a:ea typeface="+mn-lt"/>
                <a:cs typeface="+mn-lt"/>
              </a:rPr>
              <a:t> shows that forests cover nearly a third of the world’s landmass, and they play an incredibly important role in the wider environment. Unfortunately, developing nations too often resort to practices such as slash-and-burn clearing and failing to care for the soil afterward, which perpetuates a vicious cycle requiring the clearing of more trees. </a:t>
            </a:r>
            <a:endParaRPr lang="en-US" dirty="0"/>
          </a:p>
          <a:p>
            <a:pPr marL="0" indent="0"/>
            <a:r>
              <a:rPr lang="en-US" sz="2800" b="1" dirty="0">
                <a:solidFill>
                  <a:srgbClr val="297239"/>
                </a:solidFill>
                <a:ea typeface="+mn-lt"/>
                <a:cs typeface="+mn-lt"/>
              </a:rPr>
              <a:t>#6: Overfishing</a:t>
            </a:r>
            <a:r>
              <a:rPr lang="en-US" sz="2800" dirty="0">
                <a:solidFill>
                  <a:srgbClr val="297239"/>
                </a:solidFill>
                <a:ea typeface="+mn-lt"/>
                <a:cs typeface="+mn-lt"/>
              </a:rPr>
              <a:t>   </a:t>
            </a:r>
            <a:r>
              <a:rPr lang="en-US" sz="2800" dirty="0">
                <a:ea typeface="+mn-lt"/>
                <a:cs typeface="+mn-lt"/>
              </a:rPr>
              <a:t>While fishing supports human populations across the globe and isn’t inherently harmful to the wider world, poor fishing practices can cause lasting harm. </a:t>
            </a:r>
          </a:p>
          <a:p>
            <a:pPr marL="0" indent="0"/>
            <a:r>
              <a:rPr lang="en-US" sz="2800" b="1" dirty="0">
                <a:solidFill>
                  <a:srgbClr val="297239"/>
                </a:solidFill>
                <a:ea typeface="+mn-lt"/>
                <a:cs typeface="+mn-lt"/>
              </a:rPr>
              <a:t>#7: Ocean Acidification  </a:t>
            </a:r>
            <a:r>
              <a:rPr lang="en-US" sz="2800" dirty="0">
                <a:solidFill>
                  <a:srgbClr val="297239"/>
                </a:solidFill>
                <a:ea typeface="+mn-lt"/>
                <a:cs typeface="+mn-lt"/>
              </a:rPr>
              <a:t> T</a:t>
            </a:r>
            <a:r>
              <a:rPr lang="en-US" sz="2800" dirty="0">
                <a:ea typeface="+mn-lt"/>
                <a:cs typeface="+mn-lt"/>
              </a:rPr>
              <a:t>he ocean absorbs almost a third of the carbon dioxide released into the world.  The past 200 years has seen approximately a 30 percent increase in [ocean] acidity  and ecosystem disturbance</a:t>
            </a:r>
          </a:p>
          <a:p>
            <a:pPr marL="0" indent="0"/>
            <a:r>
              <a:rPr lang="en-US" sz="2800" b="1" dirty="0">
                <a:solidFill>
                  <a:srgbClr val="297239"/>
                </a:solidFill>
                <a:ea typeface="+mn-lt"/>
                <a:cs typeface="+mn-lt"/>
              </a:rPr>
              <a:t>#8: Air Pollution</a:t>
            </a:r>
            <a:r>
              <a:rPr lang="en-US" sz="2800" dirty="0">
                <a:solidFill>
                  <a:srgbClr val="297239"/>
                </a:solidFill>
                <a:ea typeface="+mn-lt"/>
                <a:cs typeface="+mn-lt"/>
              </a:rPr>
              <a:t>  </a:t>
            </a:r>
            <a:r>
              <a:rPr lang="en-US" sz="2800" dirty="0">
                <a:ea typeface="+mn-lt"/>
                <a:cs typeface="+mn-lt"/>
              </a:rPr>
              <a:t>Like many environmental risks, air pollution doesn’t impact every corner of the world the same.  Underdeveloped countries are more at risk.</a:t>
            </a:r>
          </a:p>
          <a:p>
            <a:pPr marL="0" indent="0"/>
            <a:endParaRPr lang="en-US" sz="2800" dirty="0">
              <a:solidFill>
                <a:srgbClr val="297239"/>
              </a:solidFill>
              <a:cs typeface="Calibri" panose="020F0502020204030204"/>
            </a:endParaRPr>
          </a:p>
          <a:p>
            <a:pPr marL="0" indent="0"/>
            <a:endParaRPr lang="en-US" sz="1800" b="1" dirty="0">
              <a:solidFill>
                <a:srgbClr val="297239"/>
              </a:solidFill>
              <a:cs typeface="Calibri" panose="020F0502020204030204"/>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87098" y="622317"/>
            <a:ext cx="3564812" cy="1652308"/>
          </a:xfrm>
        </p:spPr>
        <p:txBody>
          <a:bodyPr anchor="ctr">
            <a:normAutofit fontScale="92500" lnSpcReduction="20000"/>
          </a:bodyPr>
          <a:lstStyle/>
          <a:p>
            <a:pPr algn="ctr"/>
            <a:r>
              <a:rPr lang="en-IE" dirty="0"/>
              <a:t>Identify the sustainability issues that matter to you </a:t>
            </a:r>
          </a:p>
        </p:txBody>
      </p:sp>
      <p:grpSp>
        <p:nvGrpSpPr>
          <p:cNvPr id="4" name="Group 3">
            <a:extLst>
              <a:ext uri="{FF2B5EF4-FFF2-40B4-BE49-F238E27FC236}">
                <a16:creationId xmlns:a16="http://schemas.microsoft.com/office/drawing/2014/main" id="{2ADD18C1-E29A-8C35-7BE3-DB3CC0E470A7}"/>
              </a:ext>
            </a:extLst>
          </p:cNvPr>
          <p:cNvGrpSpPr/>
          <p:nvPr/>
        </p:nvGrpSpPr>
        <p:grpSpPr>
          <a:xfrm>
            <a:off x="989504" y="2743334"/>
            <a:ext cx="2160000" cy="2160000"/>
            <a:chOff x="1245412" y="628618"/>
            <a:chExt cx="1512000" cy="1512000"/>
          </a:xfrm>
        </p:grpSpPr>
        <p:sp>
          <p:nvSpPr>
            <p:cNvPr id="5" name="Oval 4">
              <a:extLst>
                <a:ext uri="{FF2B5EF4-FFF2-40B4-BE49-F238E27FC236}">
                  <a16:creationId xmlns:a16="http://schemas.microsoft.com/office/drawing/2014/main" id="{DE380B23-7251-A22B-44F7-0F3436957B7D}"/>
                </a:ext>
              </a:extLst>
            </p:cNvPr>
            <p:cNvSpPr/>
            <p:nvPr/>
          </p:nvSpPr>
          <p:spPr>
            <a:xfrm>
              <a:off x="1245412" y="628618"/>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6" name="Graphic 5" descr="Search Inventory with solid fill">
              <a:extLst>
                <a:ext uri="{FF2B5EF4-FFF2-40B4-BE49-F238E27FC236}">
                  <a16:creationId xmlns:a16="http://schemas.microsoft.com/office/drawing/2014/main" id="{49F1A291-AF9F-AD6D-BEE6-4F6AC1C5C7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5412" y="1078618"/>
              <a:ext cx="612000" cy="612000"/>
            </a:xfrm>
            <a:prstGeom prst="rect">
              <a:avLst/>
            </a:prstGeom>
          </p:spPr>
        </p:pic>
      </p:grpSp>
      <p:sp>
        <p:nvSpPr>
          <p:cNvPr id="8" name="TextBox 7">
            <a:extLst>
              <a:ext uri="{FF2B5EF4-FFF2-40B4-BE49-F238E27FC236}">
                <a16:creationId xmlns:a16="http://schemas.microsoft.com/office/drawing/2014/main" id="{249D264A-E1F5-5D4D-6B1F-21F3E3372D41}"/>
              </a:ext>
            </a:extLst>
          </p:cNvPr>
          <p:cNvSpPr txBox="1"/>
          <p:nvPr/>
        </p:nvSpPr>
        <p:spPr>
          <a:xfrm>
            <a:off x="79829" y="6260495"/>
            <a:ext cx="54162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97239"/>
                </a:solidFill>
              </a:rPr>
              <a:t>Source</a:t>
            </a:r>
            <a:r>
              <a:rPr lang="en-US">
                <a:solidFill>
                  <a:srgbClr val="297239"/>
                </a:solidFill>
              </a:rPr>
              <a:t> </a:t>
            </a:r>
            <a:r>
              <a:rPr lang="en-US">
                <a:solidFill>
                  <a:srgbClr val="87A66E"/>
                </a:solidFill>
                <a:cs typeface="Segoe UI"/>
                <a:hlinkClick r:id="rId5"/>
              </a:rPr>
              <a:t>Top 8 Environmental Sustainability Issues We Need to Address | NREP</a:t>
            </a:r>
            <a:r>
              <a:rPr lang="en-GB">
                <a:cs typeface="Calibri"/>
              </a:rPr>
              <a:t>​</a:t>
            </a:r>
            <a:endParaRPr lang="en-GB"/>
          </a:p>
        </p:txBody>
      </p:sp>
    </p:spTree>
    <p:extLst>
      <p:ext uri="{BB962C8B-B14F-4D97-AF65-F5344CB8AC3E}">
        <p14:creationId xmlns:p14="http://schemas.microsoft.com/office/powerpoint/2010/main" val="284789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3614E25-4C69-6049-85FD-AD1A0E84F837}"/>
              </a:ext>
            </a:extLst>
          </p:cNvPr>
          <p:cNvSpPr>
            <a:spLocks noGrp="1"/>
          </p:cNvSpPr>
          <p:nvPr>
            <p:ph type="body" sz="quarter" idx="16"/>
          </p:nvPr>
        </p:nvSpPr>
        <p:spPr>
          <a:xfrm>
            <a:off x="865869" y="312447"/>
            <a:ext cx="9948036" cy="933903"/>
          </a:xfrm>
        </p:spPr>
        <p:txBody>
          <a:bodyPr>
            <a:normAutofit fontScale="77500" lnSpcReduction="20000"/>
          </a:bodyPr>
          <a:lstStyle/>
          <a:p>
            <a:r>
              <a:rPr lang="en-US" sz="4800" b="1" dirty="0">
                <a:solidFill>
                  <a:srgbClr val="A2CC3A"/>
                </a:solidFill>
              </a:rPr>
              <a:t>Have you identified the sustainability issues that matter to you?  Now link them to the SDGs</a:t>
            </a:r>
          </a:p>
        </p:txBody>
      </p:sp>
      <p:pic>
        <p:nvPicPr>
          <p:cNvPr id="2050" name="Picture 2" descr="Sustainable Development Goals (SDGs) and Disability | United Nations Enable">
            <a:extLst>
              <a:ext uri="{FF2B5EF4-FFF2-40B4-BE49-F238E27FC236}">
                <a16:creationId xmlns:a16="http://schemas.microsoft.com/office/drawing/2014/main" id="{14C35968-C0F2-A032-FF27-A85AA9ED7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8"/>
          <a:stretch/>
        </p:blipFill>
        <p:spPr bwMode="auto">
          <a:xfrm>
            <a:off x="682993" y="1358900"/>
            <a:ext cx="10240695" cy="498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1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606019" y="432985"/>
            <a:ext cx="10979962" cy="1182981"/>
          </a:xfrm>
        </p:spPr>
        <p:txBody>
          <a:bodyPr>
            <a:normAutofit/>
          </a:bodyPr>
          <a:lstStyle/>
          <a:p>
            <a:r>
              <a:rPr lang="en-US"/>
              <a:t>Follow these steps when choosing your most important topics</a:t>
            </a:r>
          </a:p>
        </p:txBody>
      </p:sp>
      <p:sp>
        <p:nvSpPr>
          <p:cNvPr id="2" name="Arrow: Pentagon 1">
            <a:extLst>
              <a:ext uri="{FF2B5EF4-FFF2-40B4-BE49-F238E27FC236}">
                <a16:creationId xmlns:a16="http://schemas.microsoft.com/office/drawing/2014/main" id="{A0858079-D413-A614-C27A-F097F38D47DF}"/>
              </a:ext>
            </a:extLst>
          </p:cNvPr>
          <p:cNvSpPr/>
          <p:nvPr/>
        </p:nvSpPr>
        <p:spPr>
          <a:xfrm>
            <a:off x="355600" y="4170248"/>
            <a:ext cx="2679700" cy="674084"/>
          </a:xfrm>
          <a:prstGeom prst="homePlate">
            <a:avLst/>
          </a:prstGeom>
          <a:solidFill>
            <a:srgbClr val="84BA41"/>
          </a:solidFill>
          <a:ln>
            <a:solidFill>
              <a:srgbClr val="84B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a:solidFill>
                  <a:schemeClr val="bg1"/>
                </a:solidFill>
              </a:rPr>
              <a:t>Prioritise</a:t>
            </a:r>
          </a:p>
        </p:txBody>
      </p:sp>
      <p:sp>
        <p:nvSpPr>
          <p:cNvPr id="3" name="Arrow: Pentagon 2">
            <a:extLst>
              <a:ext uri="{FF2B5EF4-FFF2-40B4-BE49-F238E27FC236}">
                <a16:creationId xmlns:a16="http://schemas.microsoft.com/office/drawing/2014/main" id="{E9E57921-A563-366C-7F70-B73304BADB83}"/>
              </a:ext>
            </a:extLst>
          </p:cNvPr>
          <p:cNvSpPr/>
          <p:nvPr/>
        </p:nvSpPr>
        <p:spPr>
          <a:xfrm>
            <a:off x="355600" y="5331904"/>
            <a:ext cx="2679700" cy="674084"/>
          </a:xfrm>
          <a:prstGeom prst="homePlate">
            <a:avLst/>
          </a:prstGeom>
          <a:solidFill>
            <a:srgbClr val="84BA41"/>
          </a:solidFill>
          <a:ln>
            <a:solidFill>
              <a:srgbClr val="84B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a:solidFill>
                  <a:schemeClr val="bg1"/>
                </a:solidFill>
              </a:rPr>
              <a:t>Validate</a:t>
            </a:r>
          </a:p>
        </p:txBody>
      </p:sp>
      <p:sp>
        <p:nvSpPr>
          <p:cNvPr id="6" name="Arrow: Pentagon 5">
            <a:extLst>
              <a:ext uri="{FF2B5EF4-FFF2-40B4-BE49-F238E27FC236}">
                <a16:creationId xmlns:a16="http://schemas.microsoft.com/office/drawing/2014/main" id="{A033F9AE-2C79-1D4B-E693-F3E759812957}"/>
              </a:ext>
            </a:extLst>
          </p:cNvPr>
          <p:cNvSpPr/>
          <p:nvPr/>
        </p:nvSpPr>
        <p:spPr>
          <a:xfrm>
            <a:off x="355600" y="3007407"/>
            <a:ext cx="2679700" cy="674084"/>
          </a:xfrm>
          <a:prstGeom prst="homePlate">
            <a:avLst/>
          </a:prstGeom>
          <a:solidFill>
            <a:srgbClr val="84BA41"/>
          </a:solidFill>
          <a:ln>
            <a:solidFill>
              <a:srgbClr val="84B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a:solidFill>
                  <a:schemeClr val="bg1"/>
                </a:solidFill>
              </a:rPr>
              <a:t>Engage</a:t>
            </a:r>
          </a:p>
        </p:txBody>
      </p:sp>
      <p:sp>
        <p:nvSpPr>
          <p:cNvPr id="7" name="Arrow: Pentagon 6">
            <a:extLst>
              <a:ext uri="{FF2B5EF4-FFF2-40B4-BE49-F238E27FC236}">
                <a16:creationId xmlns:a16="http://schemas.microsoft.com/office/drawing/2014/main" id="{46C9E1C5-B4B5-9445-2A30-79D5CA00DC6B}"/>
              </a:ext>
            </a:extLst>
          </p:cNvPr>
          <p:cNvSpPr/>
          <p:nvPr/>
        </p:nvSpPr>
        <p:spPr>
          <a:xfrm>
            <a:off x="355600" y="1844566"/>
            <a:ext cx="2679700" cy="674084"/>
          </a:xfrm>
          <a:prstGeom prst="homePlate">
            <a:avLst/>
          </a:prstGeom>
          <a:solidFill>
            <a:srgbClr val="84BA41"/>
          </a:solidFill>
          <a:ln>
            <a:solidFill>
              <a:srgbClr val="84B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a:solidFill>
                  <a:schemeClr val="bg1"/>
                </a:solidFill>
              </a:rPr>
              <a:t>Identify</a:t>
            </a:r>
          </a:p>
        </p:txBody>
      </p:sp>
      <p:sp>
        <p:nvSpPr>
          <p:cNvPr id="9" name="TextBox 8">
            <a:extLst>
              <a:ext uri="{FF2B5EF4-FFF2-40B4-BE49-F238E27FC236}">
                <a16:creationId xmlns:a16="http://schemas.microsoft.com/office/drawing/2014/main" id="{4DFEC98D-AEB7-5EF8-43A2-1ABA93E4E8D7}"/>
              </a:ext>
            </a:extLst>
          </p:cNvPr>
          <p:cNvSpPr txBox="1"/>
          <p:nvPr/>
        </p:nvSpPr>
        <p:spPr>
          <a:xfrm>
            <a:off x="3987800" y="1848129"/>
            <a:ext cx="7257142" cy="707886"/>
          </a:xfrm>
          <a:prstGeom prst="rect">
            <a:avLst/>
          </a:prstGeom>
          <a:noFill/>
        </p:spPr>
        <p:txBody>
          <a:bodyPr wrap="square" lIns="91440" tIns="45720" rIns="91440" bIns="45720" anchor="t">
            <a:spAutoFit/>
          </a:bodyPr>
          <a:lstStyle/>
          <a:p>
            <a:r>
              <a:rPr lang="en-US" b="1" i="0" dirty="0">
                <a:solidFill>
                  <a:srgbClr val="0B582E"/>
                </a:solidFill>
                <a:effectLst/>
                <a:latin typeface="Arial"/>
                <a:cs typeface="Arial"/>
              </a:rPr>
              <a:t>I</a:t>
            </a:r>
            <a:r>
              <a:rPr lang="en-US" sz="2000" b="1" i="0" dirty="0">
                <a:solidFill>
                  <a:srgbClr val="0B582E"/>
                </a:solidFill>
                <a:effectLst/>
                <a:latin typeface="Arial"/>
                <a:cs typeface="Arial"/>
              </a:rPr>
              <a:t>dentify a long list of potential topics, and group them into </a:t>
            </a:r>
            <a:r>
              <a:rPr lang="en-US" sz="2000" b="1" dirty="0">
                <a:solidFill>
                  <a:srgbClr val="0B582E"/>
                </a:solidFill>
                <a:latin typeface="Arial"/>
                <a:cs typeface="Arial"/>
              </a:rPr>
              <a:t>5- 10</a:t>
            </a:r>
            <a:r>
              <a:rPr lang="en-US" sz="2000" b="1" i="0" dirty="0">
                <a:solidFill>
                  <a:srgbClr val="0B582E"/>
                </a:solidFill>
                <a:effectLst/>
                <a:latin typeface="Arial"/>
                <a:cs typeface="Arial"/>
              </a:rPr>
              <a:t> key topics.</a:t>
            </a:r>
            <a:endParaRPr lang="en-IE" sz="2000" b="1">
              <a:solidFill>
                <a:srgbClr val="0B582E"/>
              </a:solidFill>
              <a:latin typeface="Arial"/>
              <a:cs typeface="Arial"/>
            </a:endParaRPr>
          </a:p>
        </p:txBody>
      </p:sp>
      <p:sp>
        <p:nvSpPr>
          <p:cNvPr id="11" name="TextBox 10">
            <a:extLst>
              <a:ext uri="{FF2B5EF4-FFF2-40B4-BE49-F238E27FC236}">
                <a16:creationId xmlns:a16="http://schemas.microsoft.com/office/drawing/2014/main" id="{7163A4B8-D6DE-E62B-8107-C43A11CC5C40}"/>
              </a:ext>
            </a:extLst>
          </p:cNvPr>
          <p:cNvSpPr txBox="1"/>
          <p:nvPr/>
        </p:nvSpPr>
        <p:spPr>
          <a:xfrm>
            <a:off x="3987800" y="3009188"/>
            <a:ext cx="7390190" cy="707886"/>
          </a:xfrm>
          <a:prstGeom prst="rect">
            <a:avLst/>
          </a:prstGeom>
          <a:noFill/>
        </p:spPr>
        <p:txBody>
          <a:bodyPr wrap="square" lIns="91440" tIns="45720" rIns="91440" bIns="45720" anchor="t">
            <a:spAutoFit/>
          </a:bodyPr>
          <a:lstStyle/>
          <a:p>
            <a:r>
              <a:rPr lang="en-US" sz="2000" b="1" i="0" dirty="0">
                <a:solidFill>
                  <a:srgbClr val="0B582E"/>
                </a:solidFill>
                <a:effectLst/>
                <a:latin typeface="Arial"/>
                <a:cs typeface="Arial"/>
              </a:rPr>
              <a:t>Engage internal and external stakeholders in discussing and ranking the topics</a:t>
            </a:r>
            <a:endParaRPr lang="en-IE" sz="2000" b="1" dirty="0">
              <a:solidFill>
                <a:srgbClr val="0B582E"/>
              </a:solidFill>
              <a:latin typeface="Arial"/>
              <a:cs typeface="Arial"/>
            </a:endParaRPr>
          </a:p>
        </p:txBody>
      </p:sp>
      <p:sp>
        <p:nvSpPr>
          <p:cNvPr id="13" name="TextBox 12">
            <a:extLst>
              <a:ext uri="{FF2B5EF4-FFF2-40B4-BE49-F238E27FC236}">
                <a16:creationId xmlns:a16="http://schemas.microsoft.com/office/drawing/2014/main" id="{CE5A9C4E-C39A-6287-5B68-B89A6E5F0E13}"/>
              </a:ext>
            </a:extLst>
          </p:cNvPr>
          <p:cNvSpPr txBox="1"/>
          <p:nvPr/>
        </p:nvSpPr>
        <p:spPr>
          <a:xfrm>
            <a:off x="3987800" y="4322624"/>
            <a:ext cx="7462761" cy="400110"/>
          </a:xfrm>
          <a:prstGeom prst="rect">
            <a:avLst/>
          </a:prstGeom>
          <a:noFill/>
        </p:spPr>
        <p:txBody>
          <a:bodyPr wrap="square" lIns="91440" tIns="45720" rIns="91440" bIns="45720" anchor="t">
            <a:spAutoFit/>
          </a:bodyPr>
          <a:lstStyle/>
          <a:p>
            <a:r>
              <a:rPr lang="en-US" sz="2000" b="1" i="0" dirty="0" err="1">
                <a:solidFill>
                  <a:srgbClr val="0B582E"/>
                </a:solidFill>
                <a:effectLst/>
                <a:latin typeface="Arial"/>
                <a:cs typeface="Arial"/>
              </a:rPr>
              <a:t>Prioritise</a:t>
            </a:r>
            <a:r>
              <a:rPr lang="en-US" sz="2000" b="1" i="0" dirty="0">
                <a:solidFill>
                  <a:srgbClr val="0B582E"/>
                </a:solidFill>
                <a:effectLst/>
                <a:latin typeface="Arial"/>
                <a:cs typeface="Arial"/>
              </a:rPr>
              <a:t> topics for </a:t>
            </a:r>
            <a:r>
              <a:rPr lang="en-US" sz="2000" b="1" dirty="0">
                <a:solidFill>
                  <a:srgbClr val="0B582E"/>
                </a:solidFill>
                <a:latin typeface="Arial"/>
                <a:cs typeface="Arial"/>
              </a:rPr>
              <a:t>your </a:t>
            </a:r>
            <a:r>
              <a:rPr lang="en-US" sz="2000" b="1" i="0" dirty="0">
                <a:solidFill>
                  <a:srgbClr val="0B582E"/>
                </a:solidFill>
                <a:effectLst/>
                <a:latin typeface="Arial"/>
                <a:cs typeface="Arial"/>
              </a:rPr>
              <a:t>company and its stakeholders.</a:t>
            </a:r>
            <a:endParaRPr lang="en-IE" sz="2000" b="1">
              <a:solidFill>
                <a:srgbClr val="0B582E"/>
              </a:solidFill>
              <a:latin typeface="Calibri" panose="020F0502020204030204"/>
              <a:cs typeface="Calibri" panose="020F0502020204030204"/>
            </a:endParaRPr>
          </a:p>
        </p:txBody>
      </p:sp>
      <p:sp>
        <p:nvSpPr>
          <p:cNvPr id="15" name="TextBox 14">
            <a:extLst>
              <a:ext uri="{FF2B5EF4-FFF2-40B4-BE49-F238E27FC236}">
                <a16:creationId xmlns:a16="http://schemas.microsoft.com/office/drawing/2014/main" id="{04BF1108-63AB-EF7B-1CC8-E1AEDAE8E38E}"/>
              </a:ext>
            </a:extLst>
          </p:cNvPr>
          <p:cNvSpPr txBox="1"/>
          <p:nvPr/>
        </p:nvSpPr>
        <p:spPr>
          <a:xfrm>
            <a:off x="3987800" y="5484280"/>
            <a:ext cx="6096000" cy="400110"/>
          </a:xfrm>
          <a:prstGeom prst="rect">
            <a:avLst/>
          </a:prstGeom>
          <a:noFill/>
        </p:spPr>
        <p:txBody>
          <a:bodyPr wrap="square" lIns="91440" tIns="45720" rIns="91440" bIns="45720" anchor="t">
            <a:spAutoFit/>
          </a:bodyPr>
          <a:lstStyle/>
          <a:p>
            <a:r>
              <a:rPr lang="en-US" b="1" i="0" dirty="0">
                <a:solidFill>
                  <a:srgbClr val="0B582E"/>
                </a:solidFill>
                <a:effectLst/>
                <a:latin typeface="Arial"/>
                <a:cs typeface="Arial"/>
              </a:rPr>
              <a:t>V</a:t>
            </a:r>
            <a:r>
              <a:rPr lang="en-US" sz="2000" b="1" i="0" dirty="0">
                <a:solidFill>
                  <a:srgbClr val="0B582E"/>
                </a:solidFill>
                <a:effectLst/>
                <a:latin typeface="Arial"/>
                <a:cs typeface="Arial"/>
              </a:rPr>
              <a:t>alidate the choices with senior management.</a:t>
            </a:r>
            <a:endParaRPr lang="en-IE" sz="2000" b="1" dirty="0">
              <a:solidFill>
                <a:srgbClr val="0B582E"/>
              </a:solidFill>
              <a:latin typeface="Arial"/>
              <a:cs typeface="Arial"/>
            </a:endParaRPr>
          </a:p>
        </p:txBody>
      </p:sp>
    </p:spTree>
    <p:extLst>
      <p:ext uri="{BB962C8B-B14F-4D97-AF65-F5344CB8AC3E}">
        <p14:creationId xmlns:p14="http://schemas.microsoft.com/office/powerpoint/2010/main" val="1856694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606019" y="432985"/>
            <a:ext cx="10979962" cy="1182981"/>
          </a:xfrm>
        </p:spPr>
        <p:txBody>
          <a:bodyPr>
            <a:normAutofit/>
          </a:bodyPr>
          <a:lstStyle/>
          <a:p>
            <a:r>
              <a:rPr lang="en-US"/>
              <a:t>Prioritisation Matrix</a:t>
            </a:r>
          </a:p>
        </p:txBody>
      </p:sp>
      <p:sp>
        <p:nvSpPr>
          <p:cNvPr id="12" name="TextBox 11">
            <a:extLst>
              <a:ext uri="{FF2B5EF4-FFF2-40B4-BE49-F238E27FC236}">
                <a16:creationId xmlns:a16="http://schemas.microsoft.com/office/drawing/2014/main" id="{E50C7146-AA63-E4A2-ECA9-EAECED8B558C}"/>
              </a:ext>
            </a:extLst>
          </p:cNvPr>
          <p:cNvSpPr txBox="1"/>
          <p:nvPr/>
        </p:nvSpPr>
        <p:spPr>
          <a:xfrm>
            <a:off x="380952" y="1891695"/>
            <a:ext cx="4303532" cy="4893647"/>
          </a:xfrm>
          <a:prstGeom prst="rect">
            <a:avLst/>
          </a:prstGeom>
          <a:noFill/>
        </p:spPr>
        <p:txBody>
          <a:bodyPr wrap="square" lIns="91440" tIns="45720" rIns="91440" bIns="45720" rtlCol="0" anchor="t">
            <a:spAutoFit/>
          </a:bodyPr>
          <a:lstStyle/>
          <a:p>
            <a:r>
              <a:rPr lang="en-IE" sz="2400" dirty="0">
                <a:solidFill>
                  <a:srgbClr val="0B582E"/>
                </a:solidFill>
              </a:rPr>
              <a:t>The areas of focus depend on many factors and motivations within your business. To guide your decision-making, use this matrix to plot where each action makes or could make an impact. </a:t>
            </a:r>
            <a:endParaRPr lang="en-IE" sz="2400" dirty="0">
              <a:solidFill>
                <a:srgbClr val="0B582E"/>
              </a:solidFill>
              <a:cs typeface="Calibri"/>
            </a:endParaRPr>
          </a:p>
          <a:p>
            <a:endParaRPr lang="en-IE" sz="2400" dirty="0">
              <a:solidFill>
                <a:srgbClr val="0B582E"/>
              </a:solidFill>
              <a:cs typeface="Calibri"/>
            </a:endParaRPr>
          </a:p>
          <a:p>
            <a:r>
              <a:rPr lang="en-IE" sz="2400" dirty="0">
                <a:solidFill>
                  <a:srgbClr val="0B582E"/>
                </a:solidFill>
              </a:rPr>
              <a:t>It is important to generate stakeholder interest in your actions, but this must be managed by ensuring these actions have an impact on your business. </a:t>
            </a:r>
            <a:endParaRPr lang="en-IE" sz="2400" dirty="0">
              <a:solidFill>
                <a:srgbClr val="0B582E"/>
              </a:solidFill>
              <a:cs typeface="Calibri"/>
            </a:endParaRPr>
          </a:p>
        </p:txBody>
      </p:sp>
      <p:pic>
        <p:nvPicPr>
          <p:cNvPr id="2" name="Picture 2" descr="Graphical user interface, diagram&#10;&#10;Description automatically generated">
            <a:extLst>
              <a:ext uri="{FF2B5EF4-FFF2-40B4-BE49-F238E27FC236}">
                <a16:creationId xmlns:a16="http://schemas.microsoft.com/office/drawing/2014/main" id="{69AB0220-35FF-9122-2A02-FBD3B790168F}"/>
              </a:ext>
            </a:extLst>
          </p:cNvPr>
          <p:cNvPicPr>
            <a:picLocks noChangeAspect="1"/>
          </p:cNvPicPr>
          <p:nvPr/>
        </p:nvPicPr>
        <p:blipFill>
          <a:blip r:embed="rId2"/>
          <a:stretch>
            <a:fillRect/>
          </a:stretch>
        </p:blipFill>
        <p:spPr>
          <a:xfrm>
            <a:off x="4682837" y="1833045"/>
            <a:ext cx="6788727" cy="4535799"/>
          </a:xfrm>
          <a:prstGeom prst="rect">
            <a:avLst/>
          </a:prstGeom>
        </p:spPr>
      </p:pic>
    </p:spTree>
    <p:extLst>
      <p:ext uri="{BB962C8B-B14F-4D97-AF65-F5344CB8AC3E}">
        <p14:creationId xmlns:p14="http://schemas.microsoft.com/office/powerpoint/2010/main" val="4181541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9" y="2693799"/>
            <a:ext cx="4481103" cy="845970"/>
          </a:xfrm>
        </p:spPr>
        <p:txBody>
          <a:bodyPr>
            <a:noAutofit/>
          </a:bodyPr>
          <a:lstStyle/>
          <a:p>
            <a:pPr>
              <a:tabLst>
                <a:tab pos="2420938" algn="l"/>
              </a:tabLst>
            </a:pPr>
            <a:r>
              <a:rPr lang="en-US" sz="4000"/>
              <a:t>Setting Targets and Implementing Changes </a:t>
            </a:r>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1966111"/>
            <a:ext cx="3791493" cy="845970"/>
          </a:xfrm>
        </p:spPr>
        <p:txBody>
          <a:bodyPr/>
          <a:lstStyle/>
          <a:p>
            <a:r>
              <a:rPr lang="en-US"/>
              <a:t>Section 04</a:t>
            </a:r>
          </a:p>
        </p:txBody>
      </p:sp>
    </p:spTree>
    <p:extLst>
      <p:ext uri="{BB962C8B-B14F-4D97-AF65-F5344CB8AC3E}">
        <p14:creationId xmlns:p14="http://schemas.microsoft.com/office/powerpoint/2010/main" val="3533513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287954" y="1229489"/>
            <a:ext cx="5910752" cy="4059514"/>
          </a:xfrm>
        </p:spPr>
        <p:txBody>
          <a:bodyPr vert="horz" lIns="91440" tIns="45720" rIns="91440" bIns="45720" rtlCol="0" anchor="t">
            <a:normAutofit/>
          </a:bodyPr>
          <a:lstStyle/>
          <a:p>
            <a:pPr marL="0" indent="0" algn="ctr"/>
            <a:r>
              <a:rPr lang="en-US" sz="4000" b="1" i="1" dirty="0">
                <a:solidFill>
                  <a:srgbClr val="4B4F58"/>
                </a:solidFill>
                <a:effectLst/>
              </a:rPr>
              <a:t>“Setting goals is the first step in turning the invisible into the visible.</a:t>
            </a:r>
            <a:r>
              <a:rPr lang="en-US" sz="4000" b="0" i="1" dirty="0">
                <a:solidFill>
                  <a:srgbClr val="4B4F58"/>
                </a:solidFill>
                <a:effectLst/>
              </a:rPr>
              <a:t>”</a:t>
            </a:r>
            <a:endParaRPr lang="en-US"/>
          </a:p>
          <a:p>
            <a:pPr marL="0" indent="0"/>
            <a:endParaRPr lang="en-US" sz="2600" i="1">
              <a:solidFill>
                <a:srgbClr val="4B4F58"/>
              </a:solidFill>
            </a:endParaRPr>
          </a:p>
          <a:p>
            <a:pPr marL="0" indent="0" algn="ctr"/>
            <a:r>
              <a:rPr lang="en-US" sz="2600" i="1" dirty="0">
                <a:solidFill>
                  <a:srgbClr val="4B4F58"/>
                </a:solidFill>
                <a:hlinkClick r:id="rId2"/>
              </a:rPr>
              <a:t>Anthony Robbins</a:t>
            </a:r>
            <a:r>
              <a:rPr lang="en-US" sz="2600" i="1" dirty="0">
                <a:solidFill>
                  <a:srgbClr val="4B4F58"/>
                </a:solidFill>
              </a:rPr>
              <a:t>, renowned speaker and coach</a:t>
            </a:r>
            <a:endParaRPr lang="en-IE" sz="2600" i="1" dirty="0">
              <a:cs typeface="Calibri" panose="020F0502020204030204"/>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87098" y="622317"/>
            <a:ext cx="3564812" cy="1652308"/>
          </a:xfrm>
        </p:spPr>
        <p:txBody>
          <a:bodyPr anchor="ctr"/>
          <a:lstStyle/>
          <a:p>
            <a:pPr algn="ctr"/>
            <a:r>
              <a:rPr lang="en-IE"/>
              <a:t>Set </a:t>
            </a:r>
            <a:br>
              <a:rPr lang="en-IE"/>
            </a:br>
            <a:r>
              <a:rPr lang="en-IE"/>
              <a:t>Targets </a:t>
            </a:r>
          </a:p>
        </p:txBody>
      </p:sp>
      <p:grpSp>
        <p:nvGrpSpPr>
          <p:cNvPr id="7" name="Group 6">
            <a:extLst>
              <a:ext uri="{FF2B5EF4-FFF2-40B4-BE49-F238E27FC236}">
                <a16:creationId xmlns:a16="http://schemas.microsoft.com/office/drawing/2014/main" id="{4A4A2B3E-458E-3791-DFF3-5CC6E4B59F11}"/>
              </a:ext>
            </a:extLst>
          </p:cNvPr>
          <p:cNvGrpSpPr/>
          <p:nvPr/>
        </p:nvGrpSpPr>
        <p:grpSpPr>
          <a:xfrm>
            <a:off x="989504" y="2511239"/>
            <a:ext cx="2160000" cy="2160000"/>
            <a:chOff x="3398713" y="636719"/>
            <a:chExt cx="1512000" cy="1512000"/>
          </a:xfrm>
        </p:grpSpPr>
        <p:sp>
          <p:nvSpPr>
            <p:cNvPr id="8" name="Oval 7">
              <a:extLst>
                <a:ext uri="{FF2B5EF4-FFF2-40B4-BE49-F238E27FC236}">
                  <a16:creationId xmlns:a16="http://schemas.microsoft.com/office/drawing/2014/main" id="{C4A31838-1BD9-D929-3AD0-9C3D0D220572}"/>
                </a:ext>
              </a:extLst>
            </p:cNvPr>
            <p:cNvSpPr/>
            <p:nvPr/>
          </p:nvSpPr>
          <p:spPr>
            <a:xfrm>
              <a:off x="3398713" y="636719"/>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9" name="Graphic 8" descr="Bullseye with solid fill">
              <a:extLst>
                <a:ext uri="{FF2B5EF4-FFF2-40B4-BE49-F238E27FC236}">
                  <a16:creationId xmlns:a16="http://schemas.microsoft.com/office/drawing/2014/main" id="{2AFB2E4C-7804-5934-7B6E-9D01E3E30B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8713" y="1086719"/>
              <a:ext cx="612000" cy="612000"/>
            </a:xfrm>
            <a:prstGeom prst="rect">
              <a:avLst/>
            </a:prstGeom>
          </p:spPr>
        </p:pic>
      </p:grpSp>
    </p:spTree>
    <p:extLst>
      <p:ext uri="{BB962C8B-B14F-4D97-AF65-F5344CB8AC3E}">
        <p14:creationId xmlns:p14="http://schemas.microsoft.com/office/powerpoint/2010/main" val="1385890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D71F70-3EBF-F24E-83D1-31D583765A5C}"/>
              </a:ext>
            </a:extLst>
          </p:cNvPr>
          <p:cNvSpPr>
            <a:spLocks noGrp="1"/>
          </p:cNvSpPr>
          <p:nvPr>
            <p:ph type="body" sz="quarter" idx="20"/>
          </p:nvPr>
        </p:nvSpPr>
        <p:spPr>
          <a:xfrm>
            <a:off x="202786" y="1560875"/>
            <a:ext cx="4896426" cy="4306547"/>
          </a:xfrm>
        </p:spPr>
        <p:txBody>
          <a:bodyPr vert="horz" lIns="91440" tIns="45720" rIns="91440" bIns="45720" rtlCol="0" anchor="t">
            <a:noAutofit/>
          </a:bodyPr>
          <a:lstStyle/>
          <a:p>
            <a:r>
              <a:rPr lang="en-US" b="0" i="0" dirty="0">
                <a:solidFill>
                  <a:srgbClr val="0B582E"/>
                </a:solidFill>
                <a:effectLst/>
                <a:latin typeface="Calibri"/>
                <a:cs typeface="Arial"/>
              </a:rPr>
              <a:t>Targets are the backbone of an effective </a:t>
            </a:r>
            <a:r>
              <a:rPr lang="en-US" dirty="0">
                <a:solidFill>
                  <a:srgbClr val="0B582E"/>
                </a:solidFill>
                <a:latin typeface="Calibri"/>
                <a:cs typeface="Arial"/>
              </a:rPr>
              <a:t>Sustainability</a:t>
            </a:r>
            <a:r>
              <a:rPr lang="en-US" b="0" i="0" dirty="0">
                <a:solidFill>
                  <a:srgbClr val="0B582E"/>
                </a:solidFill>
                <a:effectLst/>
                <a:latin typeface="Calibri"/>
                <a:cs typeface="Arial"/>
              </a:rPr>
              <a:t> </a:t>
            </a:r>
            <a:r>
              <a:rPr lang="en-US" dirty="0">
                <a:solidFill>
                  <a:srgbClr val="0B582E"/>
                </a:solidFill>
                <a:latin typeface="Calibri"/>
                <a:cs typeface="Arial"/>
              </a:rPr>
              <a:t>Strategy</a:t>
            </a:r>
            <a:endParaRPr lang="en-US" b="0" i="0" dirty="0">
              <a:solidFill>
                <a:srgbClr val="0B582E"/>
              </a:solidFill>
              <a:effectLst/>
              <a:latin typeface="Calibri"/>
              <a:cs typeface="Arial"/>
            </a:endParaRPr>
          </a:p>
          <a:p>
            <a:endParaRPr lang="en-US" b="0" i="0" dirty="0">
              <a:solidFill>
                <a:srgbClr val="0B582E"/>
              </a:solidFill>
              <a:effectLst/>
              <a:latin typeface="Calibri"/>
              <a:cs typeface="Calibri"/>
            </a:endParaRPr>
          </a:p>
          <a:p>
            <a:r>
              <a:rPr lang="en-US" b="0" i="0" dirty="0">
                <a:solidFill>
                  <a:srgbClr val="0B582E"/>
                </a:solidFill>
                <a:effectLst/>
                <a:latin typeface="Calibri"/>
                <a:cs typeface="Arial"/>
              </a:rPr>
              <a:t>Provide a focal point for those inside and outside of the business</a:t>
            </a:r>
          </a:p>
          <a:p>
            <a:endParaRPr lang="en-US" b="0" i="0" dirty="0">
              <a:solidFill>
                <a:srgbClr val="0B582E"/>
              </a:solidFill>
              <a:effectLst/>
              <a:latin typeface="Calibri"/>
              <a:cs typeface="Calibri"/>
            </a:endParaRPr>
          </a:p>
          <a:p>
            <a:r>
              <a:rPr lang="en-US" b="0" i="0" dirty="0">
                <a:solidFill>
                  <a:srgbClr val="0B582E"/>
                </a:solidFill>
                <a:effectLst/>
                <a:latin typeface="Calibri"/>
                <a:cs typeface="Arial"/>
              </a:rPr>
              <a:t>Provide a clear set of objectives for management</a:t>
            </a:r>
          </a:p>
          <a:p>
            <a:endParaRPr lang="en-US" b="0" i="0" dirty="0">
              <a:solidFill>
                <a:srgbClr val="0B582E"/>
              </a:solidFill>
              <a:effectLst/>
              <a:latin typeface="Calibri"/>
              <a:cs typeface="Calibri"/>
            </a:endParaRPr>
          </a:p>
          <a:p>
            <a:r>
              <a:rPr lang="en-US" b="0" i="0" dirty="0">
                <a:solidFill>
                  <a:srgbClr val="0B582E"/>
                </a:solidFill>
                <a:effectLst/>
                <a:latin typeface="Calibri"/>
                <a:cs typeface="Arial"/>
              </a:rPr>
              <a:t>Provide a yardstick by which external audiences can judge progress</a:t>
            </a:r>
            <a:endParaRPr lang="en-US" dirty="0">
              <a:solidFill>
                <a:srgbClr val="0B582E"/>
              </a:solidFill>
              <a:latin typeface="Calibri"/>
              <a:cs typeface="Arial"/>
            </a:endParaRPr>
          </a:p>
        </p:txBody>
      </p:sp>
      <p:sp>
        <p:nvSpPr>
          <p:cNvPr id="5" name="Text Placeholder 4">
            <a:extLst>
              <a:ext uri="{FF2B5EF4-FFF2-40B4-BE49-F238E27FC236}">
                <a16:creationId xmlns:a16="http://schemas.microsoft.com/office/drawing/2014/main" id="{3E0D8B55-7E10-8940-9079-865F2121B19F}"/>
              </a:ext>
            </a:extLst>
          </p:cNvPr>
          <p:cNvSpPr>
            <a:spLocks noGrp="1"/>
          </p:cNvSpPr>
          <p:nvPr>
            <p:ph type="body" sz="quarter" idx="22"/>
          </p:nvPr>
        </p:nvSpPr>
        <p:spPr/>
        <p:txBody>
          <a:bodyPr/>
          <a:lstStyle/>
          <a:p>
            <a:r>
              <a:rPr lang="en-US" b="1"/>
              <a:t>Targets should outline…</a:t>
            </a:r>
          </a:p>
        </p:txBody>
      </p:sp>
      <p:sp>
        <p:nvSpPr>
          <p:cNvPr id="6" name="Text Placeholder 5">
            <a:extLst>
              <a:ext uri="{FF2B5EF4-FFF2-40B4-BE49-F238E27FC236}">
                <a16:creationId xmlns:a16="http://schemas.microsoft.com/office/drawing/2014/main" id="{3A9994AF-6799-0541-992F-FFF81CEFC21E}"/>
              </a:ext>
            </a:extLst>
          </p:cNvPr>
          <p:cNvSpPr>
            <a:spLocks noGrp="1"/>
          </p:cNvSpPr>
          <p:nvPr>
            <p:ph type="body" sz="quarter" idx="23"/>
          </p:nvPr>
        </p:nvSpPr>
        <p:spPr>
          <a:xfrm>
            <a:off x="663003" y="843418"/>
            <a:ext cx="3975991" cy="857157"/>
          </a:xfrm>
        </p:spPr>
        <p:txBody>
          <a:bodyPr/>
          <a:lstStyle/>
          <a:p>
            <a:r>
              <a:rPr lang="en-US" b="1"/>
              <a:t>Setting Targets </a:t>
            </a:r>
          </a:p>
        </p:txBody>
      </p:sp>
      <p:sp>
        <p:nvSpPr>
          <p:cNvPr id="8" name="Text Placeholder 3">
            <a:extLst>
              <a:ext uri="{FF2B5EF4-FFF2-40B4-BE49-F238E27FC236}">
                <a16:creationId xmlns:a16="http://schemas.microsoft.com/office/drawing/2014/main" id="{FA6851B0-A31A-9BD4-D0EF-12DA9B171D53}"/>
              </a:ext>
            </a:extLst>
          </p:cNvPr>
          <p:cNvSpPr txBox="1">
            <a:spLocks/>
          </p:cNvSpPr>
          <p:nvPr/>
        </p:nvSpPr>
        <p:spPr>
          <a:xfrm>
            <a:off x="5828886" y="1921627"/>
            <a:ext cx="4896426" cy="430654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EA1D76"/>
              </a:buClr>
              <a:buFont typeface="Arial"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i="0" dirty="0">
                <a:effectLst/>
                <a:latin typeface="Calibri"/>
                <a:cs typeface="Calibri"/>
              </a:rPr>
              <a:t>How they will be measured</a:t>
            </a:r>
          </a:p>
          <a:p>
            <a:endParaRPr lang="en-US" sz="2600" b="0" i="0" dirty="0">
              <a:effectLst/>
              <a:latin typeface="Calibri"/>
              <a:cs typeface="Calibri"/>
            </a:endParaRPr>
          </a:p>
          <a:p>
            <a:r>
              <a:rPr lang="en-US" sz="2600" b="0" i="0" dirty="0">
                <a:effectLst/>
                <a:latin typeface="Calibri"/>
                <a:cs typeface="Calibri"/>
              </a:rPr>
              <a:t>The people responsible for delivery</a:t>
            </a:r>
            <a:r>
              <a:rPr lang="en-US" sz="2600" dirty="0">
                <a:latin typeface="Calibri"/>
                <a:cs typeface="Calibri"/>
              </a:rPr>
              <a:t> </a:t>
            </a:r>
            <a:endParaRPr lang="en-US" sz="2600" b="0" i="0" dirty="0">
              <a:effectLst/>
              <a:latin typeface="Calibri"/>
              <a:cs typeface="Calibri"/>
            </a:endParaRPr>
          </a:p>
          <a:p>
            <a:endParaRPr lang="en-US" sz="2600" b="0" i="0" dirty="0">
              <a:effectLst/>
              <a:latin typeface="Calibri"/>
              <a:cs typeface="Calibri"/>
            </a:endParaRPr>
          </a:p>
          <a:p>
            <a:r>
              <a:rPr lang="en-US" sz="2600" b="0" i="0" dirty="0">
                <a:effectLst/>
                <a:latin typeface="Calibri"/>
                <a:cs typeface="Calibri"/>
              </a:rPr>
              <a:t>The timescale for achievement</a:t>
            </a:r>
          </a:p>
          <a:p>
            <a:endParaRPr lang="en-US" sz="2600" b="0" i="0" dirty="0">
              <a:effectLst/>
              <a:latin typeface="Calibri"/>
              <a:cs typeface="Calibri"/>
            </a:endParaRPr>
          </a:p>
          <a:p>
            <a:r>
              <a:rPr lang="en-US" sz="2600" b="0" i="0" dirty="0">
                <a:effectLst/>
                <a:latin typeface="Calibri"/>
                <a:cs typeface="Calibri"/>
              </a:rPr>
              <a:t>Alignment with the SDGs</a:t>
            </a:r>
            <a:endParaRPr lang="en-US" sz="2600">
              <a:solidFill>
                <a:srgbClr val="0B582E"/>
              </a:solidFill>
              <a:latin typeface="Calibri"/>
              <a:cs typeface="Calibri"/>
            </a:endParaRPr>
          </a:p>
        </p:txBody>
      </p:sp>
      <p:grpSp>
        <p:nvGrpSpPr>
          <p:cNvPr id="9" name="Google Shape;543;p39">
            <a:extLst>
              <a:ext uri="{FF2B5EF4-FFF2-40B4-BE49-F238E27FC236}">
                <a16:creationId xmlns:a16="http://schemas.microsoft.com/office/drawing/2014/main" id="{201E26C3-74D2-D319-B7DE-639EE09DF560}"/>
              </a:ext>
            </a:extLst>
          </p:cNvPr>
          <p:cNvGrpSpPr/>
          <p:nvPr/>
        </p:nvGrpSpPr>
        <p:grpSpPr>
          <a:xfrm>
            <a:off x="4841989" y="796635"/>
            <a:ext cx="742682" cy="715441"/>
            <a:chOff x="5961125" y="1623900"/>
            <a:chExt cx="427450" cy="448175"/>
          </a:xfrm>
        </p:grpSpPr>
        <p:sp>
          <p:nvSpPr>
            <p:cNvPr id="10" name="Google Shape;544;p39">
              <a:extLst>
                <a:ext uri="{FF2B5EF4-FFF2-40B4-BE49-F238E27FC236}">
                  <a16:creationId xmlns:a16="http://schemas.microsoft.com/office/drawing/2014/main" id="{54354AB6-A228-8342-5B81-085D7EEE8E10}"/>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5;p39">
              <a:extLst>
                <a:ext uri="{FF2B5EF4-FFF2-40B4-BE49-F238E27FC236}">
                  <a16:creationId xmlns:a16="http://schemas.microsoft.com/office/drawing/2014/main" id="{518EF76A-6DBA-EB06-A94F-33B9A858F361}"/>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6;p39">
              <a:extLst>
                <a:ext uri="{FF2B5EF4-FFF2-40B4-BE49-F238E27FC236}">
                  <a16:creationId xmlns:a16="http://schemas.microsoft.com/office/drawing/2014/main" id="{EFC8942D-394D-8ECE-FB19-C72598619214}"/>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7;p39">
              <a:extLst>
                <a:ext uri="{FF2B5EF4-FFF2-40B4-BE49-F238E27FC236}">
                  <a16:creationId xmlns:a16="http://schemas.microsoft.com/office/drawing/2014/main" id="{DAAFC60E-2E54-95DC-10A3-059E926C3BA0}"/>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8;p39">
              <a:extLst>
                <a:ext uri="{FF2B5EF4-FFF2-40B4-BE49-F238E27FC236}">
                  <a16:creationId xmlns:a16="http://schemas.microsoft.com/office/drawing/2014/main" id="{E9FD7DBF-1ECF-0976-BF4B-EEEE0C1FFD88}"/>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9;p39">
              <a:extLst>
                <a:ext uri="{FF2B5EF4-FFF2-40B4-BE49-F238E27FC236}">
                  <a16:creationId xmlns:a16="http://schemas.microsoft.com/office/drawing/2014/main" id="{ECFF6CBD-7F0F-C9ED-E4C8-B0422E6D066F}"/>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0;p39">
              <a:extLst>
                <a:ext uri="{FF2B5EF4-FFF2-40B4-BE49-F238E27FC236}">
                  <a16:creationId xmlns:a16="http://schemas.microsoft.com/office/drawing/2014/main" id="{33F7B59A-19D8-AE47-9403-3A4145CE2105}"/>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459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25432-3B18-046A-9044-17C553CD93C1}"/>
              </a:ext>
            </a:extLst>
          </p:cNvPr>
          <p:cNvSpPr>
            <a:spLocks noGrp="1"/>
          </p:cNvSpPr>
          <p:nvPr>
            <p:ph type="body" sz="quarter" idx="18"/>
          </p:nvPr>
        </p:nvSpPr>
        <p:spPr>
          <a:xfrm>
            <a:off x="4638601" y="1231647"/>
            <a:ext cx="7091283" cy="5506132"/>
          </a:xfrm>
        </p:spPr>
        <p:txBody>
          <a:bodyPr vert="horz" lIns="91440" tIns="45720" rIns="91440" bIns="45720" rtlCol="0" anchor="t">
            <a:normAutofit/>
          </a:bodyPr>
          <a:lstStyle/>
          <a:p>
            <a:pPr marL="0" indent="0"/>
            <a:r>
              <a:rPr lang="en-US" dirty="0"/>
              <a:t>Developing a Strategy  (not another Strategy we hear you ask!) can take time and effort, so for many SME’s with tight resources, sustainability can often be viewed as a nice to have rather than an essential business activity. </a:t>
            </a:r>
            <a:endParaRPr lang="en-US"/>
          </a:p>
          <a:p>
            <a:pPr marL="0" indent="0"/>
            <a:r>
              <a:rPr lang="en-US" dirty="0"/>
              <a:t>An effective strategy is important for businesses to align all stakeholders  (staff, customers, supporters) with a forward-focused vision. </a:t>
            </a:r>
            <a:endParaRPr lang="en-US" dirty="0">
              <a:cs typeface="Calibri"/>
            </a:endParaRPr>
          </a:p>
          <a:p>
            <a:pPr marL="0" indent="0"/>
            <a:r>
              <a:rPr lang="en-US" dirty="0"/>
              <a:t>However, SME’s that successfully introduce sustainability issues into their everyday activities and business development stand to gain in a number of key ways.</a:t>
            </a:r>
            <a:endParaRPr lang="en-US" dirty="0">
              <a:cs typeface="Calibri"/>
            </a:endParaRPr>
          </a:p>
        </p:txBody>
      </p:sp>
      <p:sp>
        <p:nvSpPr>
          <p:cNvPr id="3" name="Text Placeholder 2">
            <a:extLst>
              <a:ext uri="{FF2B5EF4-FFF2-40B4-BE49-F238E27FC236}">
                <a16:creationId xmlns:a16="http://schemas.microsoft.com/office/drawing/2014/main" id="{B8E63FD7-80F3-9703-3A7E-FC7CDA658CA2}"/>
              </a:ext>
            </a:extLst>
          </p:cNvPr>
          <p:cNvSpPr>
            <a:spLocks noGrp="1"/>
          </p:cNvSpPr>
          <p:nvPr>
            <p:ph type="body" sz="quarter" idx="16"/>
          </p:nvPr>
        </p:nvSpPr>
        <p:spPr>
          <a:xfrm>
            <a:off x="544286" y="1367827"/>
            <a:ext cx="3089893" cy="2445682"/>
          </a:xfrm>
        </p:spPr>
        <p:txBody>
          <a:bodyPr>
            <a:normAutofit/>
          </a:bodyPr>
          <a:lstStyle/>
          <a:p>
            <a:pPr algn="ctr"/>
            <a:r>
              <a:rPr lang="en-IE"/>
              <a:t>Why Create a Sustainability Strategy? </a:t>
            </a:r>
          </a:p>
        </p:txBody>
      </p:sp>
      <p:pic>
        <p:nvPicPr>
          <p:cNvPr id="5" name="Picture 5" descr="Question Mark with solid fill">
            <a:extLst>
              <a:ext uri="{FF2B5EF4-FFF2-40B4-BE49-F238E27FC236}">
                <a16:creationId xmlns:a16="http://schemas.microsoft.com/office/drawing/2014/main" id="{C4841096-88F5-8915-5C34-E40F319BFC9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75219" y="3426461"/>
            <a:ext cx="1228026" cy="1228026"/>
          </a:xfrm>
          <a:prstGeom prst="rect">
            <a:avLst/>
          </a:prstGeom>
        </p:spPr>
      </p:pic>
    </p:spTree>
    <p:extLst>
      <p:ext uri="{BB962C8B-B14F-4D97-AF65-F5344CB8AC3E}">
        <p14:creationId xmlns:p14="http://schemas.microsoft.com/office/powerpoint/2010/main" val="4051989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606019" y="432985"/>
            <a:ext cx="10979962" cy="1182981"/>
          </a:xfrm>
        </p:spPr>
        <p:txBody>
          <a:bodyPr>
            <a:normAutofit/>
          </a:bodyPr>
          <a:lstStyle/>
          <a:p>
            <a:r>
              <a:rPr lang="en-US"/>
              <a:t>Setting Targets - </a:t>
            </a:r>
            <a:r>
              <a:rPr lang="en-IE" sz="3600">
                <a:latin typeface="Calibri"/>
                <a:cs typeface="Calibri"/>
              </a:rPr>
              <a:t>Make sure to set a deadline for your aims. Use the SMART process. </a:t>
            </a:r>
            <a:endParaRPr lang="en-US" sz="3600"/>
          </a:p>
          <a:p>
            <a:endParaRPr lang="en-US"/>
          </a:p>
        </p:txBody>
      </p:sp>
      <p:sp>
        <p:nvSpPr>
          <p:cNvPr id="3" name="TextBox 2">
            <a:extLst>
              <a:ext uri="{FF2B5EF4-FFF2-40B4-BE49-F238E27FC236}">
                <a16:creationId xmlns:a16="http://schemas.microsoft.com/office/drawing/2014/main" id="{063DCFA0-7067-22A2-B531-EA18661CA524}"/>
              </a:ext>
            </a:extLst>
          </p:cNvPr>
          <p:cNvSpPr txBox="1"/>
          <p:nvPr/>
        </p:nvSpPr>
        <p:spPr>
          <a:xfrm>
            <a:off x="393700" y="1903460"/>
            <a:ext cx="11607800" cy="5616281"/>
          </a:xfrm>
          <a:prstGeom prst="rect">
            <a:avLst/>
          </a:prstGeom>
          <a:noFill/>
        </p:spPr>
        <p:txBody>
          <a:bodyPr wrap="square" lIns="91440" tIns="45720" rIns="91440" bIns="45720" anchor="t">
            <a:spAutoFit/>
          </a:bodyPr>
          <a:lstStyle/>
          <a:p>
            <a:pPr>
              <a:lnSpc>
                <a:spcPts val="2440"/>
              </a:lnSpc>
            </a:pPr>
            <a:r>
              <a:rPr lang="en-IE" sz="2400" b="1" dirty="0">
                <a:solidFill>
                  <a:srgbClr val="0B582E"/>
                </a:solidFill>
                <a:latin typeface="Calibri"/>
                <a:cs typeface="Calibri"/>
              </a:rPr>
              <a:t>Specific: </a:t>
            </a:r>
            <a:endParaRPr lang="en-IE" sz="2400" dirty="0">
              <a:solidFill>
                <a:srgbClr val="0B582E"/>
              </a:solidFill>
            </a:endParaRPr>
          </a:p>
          <a:p>
            <a:pPr>
              <a:lnSpc>
                <a:spcPts val="2440"/>
              </a:lnSpc>
            </a:pPr>
            <a:r>
              <a:rPr lang="en-IE" sz="2400" dirty="0">
                <a:solidFill>
                  <a:srgbClr val="000000"/>
                </a:solidFill>
              </a:rPr>
              <a:t>Your goals for sustainability should be clearly outlined and be specific to the action to be taken to achieve these goals, e.g., measures to address climate resiliency, greenhouse gas emissions, resource conservation. Defining specific targets is the crucial first step towards SMART sustainability actions and should be in line with targets and climate commitments being made e.g., reduce our carbon footprint by 5% per annum.  Be practical, well-researched goals, and their implementation delivery, must also be based on economic sustainability.</a:t>
            </a:r>
            <a:endParaRPr lang="en-IE" sz="2400">
              <a:solidFill>
                <a:srgbClr val="000000"/>
              </a:solidFill>
              <a:cs typeface="Calibri"/>
            </a:endParaRPr>
          </a:p>
          <a:p>
            <a:pPr>
              <a:lnSpc>
                <a:spcPts val="2440"/>
              </a:lnSpc>
            </a:pPr>
            <a:endParaRPr lang="en-IE" sz="2400" dirty="0">
              <a:solidFill>
                <a:srgbClr val="0B582E"/>
              </a:solidFill>
              <a:cs typeface="Calibri"/>
            </a:endParaRPr>
          </a:p>
          <a:p>
            <a:pPr>
              <a:lnSpc>
                <a:spcPts val="2440"/>
              </a:lnSpc>
            </a:pPr>
            <a:r>
              <a:rPr lang="en-IE" sz="2400" b="1" dirty="0">
                <a:solidFill>
                  <a:srgbClr val="0B582E"/>
                </a:solidFill>
                <a:latin typeface="Calibri"/>
                <a:cs typeface="Calibri"/>
              </a:rPr>
              <a:t>Measurable: </a:t>
            </a:r>
            <a:endParaRPr lang="en-RU" sz="2400">
              <a:solidFill>
                <a:srgbClr val="0B582E"/>
              </a:solidFill>
              <a:latin typeface="Calibri"/>
              <a:cs typeface="Calibri"/>
            </a:endParaRPr>
          </a:p>
          <a:p>
            <a:pPr>
              <a:lnSpc>
                <a:spcPts val="2440"/>
              </a:lnSpc>
            </a:pPr>
            <a:r>
              <a:rPr lang="en-IE" sz="2400" dirty="0">
                <a:solidFill>
                  <a:srgbClr val="000000"/>
                </a:solidFill>
                <a:latin typeface="Calibri"/>
                <a:cs typeface="Calibri"/>
              </a:rPr>
              <a:t>After specific sustainability actions are defined, you must measure progress made towards these goals. But what metrics will measure success? How precisely can they be measured? How will data be collected and reported? Will the measurement methods be accepted by other stakeholders and regulators?</a:t>
            </a:r>
            <a:endParaRPr lang="en-RU" sz="2400">
              <a:solidFill>
                <a:srgbClr val="000000"/>
              </a:solidFill>
              <a:latin typeface="Calibri"/>
              <a:cs typeface="Calibri"/>
            </a:endParaRPr>
          </a:p>
          <a:p>
            <a:pPr>
              <a:lnSpc>
                <a:spcPts val="2440"/>
              </a:lnSpc>
            </a:pPr>
            <a:endParaRPr lang="en-US" sz="2200" b="1" dirty="0">
              <a:solidFill>
                <a:srgbClr val="0B582E"/>
              </a:solidFill>
              <a:latin typeface="Calibri" panose="020F0502020204030204" pitchFamily="34" charset="0"/>
              <a:cs typeface="Calibri" panose="020F0502020204030204" pitchFamily="34" charset="0"/>
            </a:endParaRPr>
          </a:p>
          <a:p>
            <a:pPr>
              <a:lnSpc>
                <a:spcPts val="2440"/>
              </a:lnSpc>
            </a:pPr>
            <a:endParaRPr lang="en-IE" sz="2200" b="1" dirty="0">
              <a:solidFill>
                <a:srgbClr val="0B582E"/>
              </a:solidFill>
              <a:latin typeface="Calibri" panose="020F0502020204030204" pitchFamily="34" charset="0"/>
              <a:cs typeface="Calibri" panose="020F0502020204030204" pitchFamily="34" charset="0"/>
            </a:endParaRPr>
          </a:p>
          <a:p>
            <a:pPr>
              <a:lnSpc>
                <a:spcPts val="2440"/>
              </a:lnSpc>
            </a:pPr>
            <a:endParaRPr lang="en-US" b="1">
              <a:solidFill>
                <a:srgbClr val="0B582E"/>
              </a:solidFill>
              <a:latin typeface="Calibri" panose="020F0502020204030204" pitchFamily="34" charset="0"/>
              <a:cs typeface="Calibri" panose="020F0502020204030204" pitchFamily="34" charset="0"/>
            </a:endParaRPr>
          </a:p>
          <a:p>
            <a:pPr>
              <a:lnSpc>
                <a:spcPts val="2440"/>
              </a:lnSpc>
            </a:pPr>
            <a:endParaRPr lang="en-IE" sz="1800" b="1">
              <a:solidFill>
                <a:srgbClr val="00425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1217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606019" y="432985"/>
            <a:ext cx="10979962" cy="1182981"/>
          </a:xfrm>
        </p:spPr>
        <p:txBody>
          <a:bodyPr>
            <a:normAutofit/>
          </a:bodyPr>
          <a:lstStyle/>
          <a:p>
            <a:r>
              <a:rPr lang="en-US"/>
              <a:t>Setting Targets - </a:t>
            </a:r>
            <a:r>
              <a:rPr lang="en-IE" sz="3600">
                <a:latin typeface="Calibri"/>
                <a:cs typeface="Calibri"/>
              </a:rPr>
              <a:t>Make sure to set a deadline for your aims. Use the SMART process. </a:t>
            </a:r>
            <a:endParaRPr lang="en-US" sz="3600"/>
          </a:p>
          <a:p>
            <a:endParaRPr lang="en-US"/>
          </a:p>
        </p:txBody>
      </p:sp>
      <p:sp>
        <p:nvSpPr>
          <p:cNvPr id="3" name="TextBox 2">
            <a:extLst>
              <a:ext uri="{FF2B5EF4-FFF2-40B4-BE49-F238E27FC236}">
                <a16:creationId xmlns:a16="http://schemas.microsoft.com/office/drawing/2014/main" id="{063DCFA0-7067-22A2-B531-EA18661CA524}"/>
              </a:ext>
            </a:extLst>
          </p:cNvPr>
          <p:cNvSpPr txBox="1"/>
          <p:nvPr/>
        </p:nvSpPr>
        <p:spPr>
          <a:xfrm>
            <a:off x="393700" y="1903460"/>
            <a:ext cx="7725229" cy="5144165"/>
          </a:xfrm>
          <a:prstGeom prst="rect">
            <a:avLst/>
          </a:prstGeom>
          <a:noFill/>
        </p:spPr>
        <p:txBody>
          <a:bodyPr wrap="square" lIns="91440" tIns="45720" rIns="91440" bIns="45720" anchor="t">
            <a:spAutoFit/>
          </a:bodyPr>
          <a:lstStyle/>
          <a:p>
            <a:r>
              <a:rPr lang="en-IE" sz="2400" b="1" dirty="0">
                <a:solidFill>
                  <a:srgbClr val="0B582E"/>
                </a:solidFill>
                <a:latin typeface="Calibri"/>
                <a:cs typeface="Calibri"/>
              </a:rPr>
              <a:t>Attainable:</a:t>
            </a:r>
            <a:endParaRPr lang="en-IE" sz="2400" dirty="0">
              <a:solidFill>
                <a:srgbClr val="086D6E"/>
              </a:solidFill>
              <a:latin typeface="Calibri"/>
              <a:cs typeface="Calibri"/>
            </a:endParaRPr>
          </a:p>
          <a:p>
            <a:r>
              <a:rPr lang="en-IE" sz="2400" dirty="0">
                <a:solidFill>
                  <a:srgbClr val="000000"/>
                </a:solidFill>
                <a:latin typeface="Calibri"/>
                <a:cs typeface="Calibri"/>
              </a:rPr>
              <a:t>Delivering transformative sustainability goals can be challenging over any timeframe. But you will benefit from understanding the science behind achieving ambitious goals and the gains from quick adoption.  Planning for financial, human and technological resources and expertise will be key to delivering attainable goals.</a:t>
            </a:r>
            <a:endParaRPr lang="en-IE" sz="2400">
              <a:solidFill>
                <a:srgbClr val="000000"/>
              </a:solidFill>
              <a:ea typeface="+mn-lt"/>
              <a:cs typeface="+mn-lt"/>
            </a:endParaRPr>
          </a:p>
          <a:p>
            <a:pPr>
              <a:lnSpc>
                <a:spcPts val="2440"/>
              </a:lnSpc>
            </a:pPr>
            <a:endParaRPr lang="en-IE" sz="2400" b="1" dirty="0">
              <a:solidFill>
                <a:srgbClr val="0B582E"/>
              </a:solidFill>
              <a:latin typeface="Calibri"/>
              <a:cs typeface="Calibri"/>
            </a:endParaRPr>
          </a:p>
          <a:p>
            <a:pPr>
              <a:lnSpc>
                <a:spcPts val="2440"/>
              </a:lnSpc>
            </a:pPr>
            <a:r>
              <a:rPr lang="en-IE" sz="2400" b="1" dirty="0">
                <a:solidFill>
                  <a:srgbClr val="0B582E"/>
                </a:solidFill>
                <a:latin typeface="Calibri"/>
                <a:cs typeface="Calibri"/>
              </a:rPr>
              <a:t>Relevant : </a:t>
            </a:r>
            <a:endParaRPr lang="en-IE" sz="2400">
              <a:solidFill>
                <a:srgbClr val="086D6E"/>
              </a:solidFill>
              <a:latin typeface="Calibri"/>
              <a:cs typeface="Calibri"/>
            </a:endParaRPr>
          </a:p>
          <a:p>
            <a:pPr>
              <a:lnSpc>
                <a:spcPts val="2440"/>
              </a:lnSpc>
            </a:pPr>
            <a:r>
              <a:rPr lang="en-IE" sz="2400" dirty="0">
                <a:solidFill>
                  <a:srgbClr val="0B582E"/>
                </a:solidFill>
              </a:rPr>
              <a:t>S</a:t>
            </a:r>
            <a:r>
              <a:rPr lang="en-IE" sz="2400" dirty="0">
                <a:solidFill>
                  <a:srgbClr val="000000"/>
                </a:solidFill>
              </a:rPr>
              <a:t>ustainability goals will be most successful if they are wholly relevant to you and your stakeholders, to local environmental conditions, and to the needs of your consumers.  </a:t>
            </a:r>
            <a:endParaRPr lang="en-IE" sz="2400" dirty="0">
              <a:solidFill>
                <a:srgbClr val="000000"/>
              </a:solidFill>
              <a:cs typeface="Calibri"/>
            </a:endParaRPr>
          </a:p>
          <a:p>
            <a:pPr>
              <a:lnSpc>
                <a:spcPts val="2440"/>
              </a:lnSpc>
            </a:pPr>
            <a:endParaRPr lang="en-IE" sz="2400" dirty="0">
              <a:solidFill>
                <a:srgbClr val="0B582E"/>
              </a:solidFill>
              <a:cs typeface="Calibri"/>
            </a:endParaRPr>
          </a:p>
          <a:p>
            <a:pPr>
              <a:lnSpc>
                <a:spcPts val="2440"/>
              </a:lnSpc>
            </a:pPr>
            <a:endParaRPr lang="en-IE" sz="2400" b="1" dirty="0">
              <a:solidFill>
                <a:srgbClr val="0B582E"/>
              </a:solidFill>
              <a:latin typeface="Calibri" panose="020F0502020204030204" pitchFamily="34" charset="0"/>
              <a:cs typeface="Calibri" panose="020F0502020204030204" pitchFamily="34" charset="0"/>
            </a:endParaRPr>
          </a:p>
        </p:txBody>
      </p:sp>
      <p:pic>
        <p:nvPicPr>
          <p:cNvPr id="7" name="Picture 7">
            <a:extLst>
              <a:ext uri="{FF2B5EF4-FFF2-40B4-BE49-F238E27FC236}">
                <a16:creationId xmlns:a16="http://schemas.microsoft.com/office/drawing/2014/main" id="{18145C2B-4FBF-6906-82ED-89B2D192AE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60971" y="2408162"/>
            <a:ext cx="2743200" cy="2743200"/>
          </a:xfrm>
          <a:prstGeom prst="rect">
            <a:avLst/>
          </a:prstGeom>
        </p:spPr>
      </p:pic>
    </p:spTree>
    <p:extLst>
      <p:ext uri="{BB962C8B-B14F-4D97-AF65-F5344CB8AC3E}">
        <p14:creationId xmlns:p14="http://schemas.microsoft.com/office/powerpoint/2010/main" val="1411684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606019" y="432985"/>
            <a:ext cx="10979962" cy="1182981"/>
          </a:xfrm>
        </p:spPr>
        <p:txBody>
          <a:bodyPr>
            <a:normAutofit/>
          </a:bodyPr>
          <a:lstStyle/>
          <a:p>
            <a:r>
              <a:rPr lang="en-US"/>
              <a:t>Setting Targets - </a:t>
            </a:r>
            <a:r>
              <a:rPr lang="en-IE" sz="3600">
                <a:latin typeface="Calibri"/>
                <a:cs typeface="Calibri"/>
              </a:rPr>
              <a:t>Make sure to set a deadline for your aims. Use the SMART process. </a:t>
            </a:r>
            <a:endParaRPr lang="en-US" sz="3600"/>
          </a:p>
          <a:p>
            <a:endParaRPr lang="en-US"/>
          </a:p>
        </p:txBody>
      </p:sp>
      <p:sp>
        <p:nvSpPr>
          <p:cNvPr id="3" name="TextBox 2">
            <a:extLst>
              <a:ext uri="{FF2B5EF4-FFF2-40B4-BE49-F238E27FC236}">
                <a16:creationId xmlns:a16="http://schemas.microsoft.com/office/drawing/2014/main" id="{063DCFA0-7067-22A2-B531-EA18661CA524}"/>
              </a:ext>
            </a:extLst>
          </p:cNvPr>
          <p:cNvSpPr txBox="1"/>
          <p:nvPr/>
        </p:nvSpPr>
        <p:spPr>
          <a:xfrm>
            <a:off x="5086652" y="2036508"/>
            <a:ext cx="6515705" cy="4692951"/>
          </a:xfrm>
          <a:prstGeom prst="rect">
            <a:avLst/>
          </a:prstGeom>
          <a:noFill/>
        </p:spPr>
        <p:txBody>
          <a:bodyPr wrap="square" lIns="91440" tIns="45720" rIns="91440" bIns="45720" anchor="t">
            <a:spAutoFit/>
          </a:bodyPr>
          <a:lstStyle/>
          <a:p>
            <a:pPr>
              <a:lnSpc>
                <a:spcPts val="2440"/>
              </a:lnSpc>
            </a:pPr>
            <a:r>
              <a:rPr lang="en-IE" sz="2400" b="1" dirty="0">
                <a:solidFill>
                  <a:srgbClr val="0B582E"/>
                </a:solidFill>
              </a:rPr>
              <a:t>Time-based</a:t>
            </a:r>
            <a:r>
              <a:rPr lang="en-IE" sz="2400" dirty="0">
                <a:solidFill>
                  <a:srgbClr val="0B582E"/>
                </a:solidFill>
              </a:rPr>
              <a:t>: </a:t>
            </a:r>
            <a:endParaRPr lang="en-RU" sz="2400" dirty="0">
              <a:solidFill>
                <a:srgbClr val="0B582E"/>
              </a:solidFill>
              <a:cs typeface="Calibri"/>
            </a:endParaRPr>
          </a:p>
          <a:p>
            <a:pPr marL="342900" indent="-342900">
              <a:lnSpc>
                <a:spcPts val="2440"/>
              </a:lnSpc>
              <a:buFont typeface="Arial"/>
              <a:buChar char="•"/>
            </a:pPr>
            <a:r>
              <a:rPr lang="en-IE" sz="2400" dirty="0">
                <a:solidFill>
                  <a:srgbClr val="000000"/>
                </a:solidFill>
              </a:rPr>
              <a:t>Sustainability goals should define the period over which benefits will be realized. Goals should be evaluated for short-term and long-term durability to avoid any reputational risk. </a:t>
            </a:r>
            <a:endParaRPr lang="en-RU" sz="2400" dirty="0">
              <a:solidFill>
                <a:srgbClr val="000000"/>
              </a:solidFill>
              <a:cs typeface="Calibri"/>
            </a:endParaRPr>
          </a:p>
          <a:p>
            <a:pPr marL="342900" indent="-342900">
              <a:lnSpc>
                <a:spcPts val="2440"/>
              </a:lnSpc>
              <a:buFont typeface="Arial"/>
              <a:buChar char="•"/>
            </a:pPr>
            <a:r>
              <a:rPr lang="en-IE" sz="2400" dirty="0">
                <a:solidFill>
                  <a:srgbClr val="000000"/>
                </a:solidFill>
              </a:rPr>
              <a:t>Revisit your Sustainability Plan every 2-3 years in order to ensure you stay on track and your goals are still relevant for your business.</a:t>
            </a:r>
            <a:endParaRPr lang="en-RU" sz="2400">
              <a:solidFill>
                <a:srgbClr val="000000"/>
              </a:solidFill>
              <a:cs typeface="Calibri"/>
            </a:endParaRPr>
          </a:p>
          <a:p>
            <a:pPr marL="342900" indent="-342900">
              <a:lnSpc>
                <a:spcPts val="2440"/>
              </a:lnSpc>
              <a:buFont typeface="Arial"/>
              <a:buChar char="•"/>
            </a:pPr>
            <a:r>
              <a:rPr lang="en-IE" sz="2400" dirty="0">
                <a:solidFill>
                  <a:srgbClr val="000000"/>
                </a:solidFill>
              </a:rPr>
              <a:t> Ensure to set a deadline for your overarching goal, and utilise actions and waypoints with their own deadlines to ensure action is being taken. </a:t>
            </a:r>
            <a:endParaRPr lang="en-RU" sz="2400">
              <a:solidFill>
                <a:srgbClr val="000000"/>
              </a:solidFill>
              <a:cs typeface="Calibri"/>
            </a:endParaRPr>
          </a:p>
          <a:p>
            <a:pPr marL="285750" indent="-285750">
              <a:lnSpc>
                <a:spcPts val="2440"/>
              </a:lnSpc>
              <a:buFont typeface="Arial"/>
              <a:buChar char="•"/>
            </a:pPr>
            <a:endParaRPr lang="en-RU" dirty="0">
              <a:solidFill>
                <a:srgbClr val="000000"/>
              </a:solidFill>
              <a:cs typeface="Calibri"/>
            </a:endParaRPr>
          </a:p>
          <a:p>
            <a:pPr>
              <a:lnSpc>
                <a:spcPts val="2440"/>
              </a:lnSpc>
            </a:pPr>
            <a:endParaRPr lang="en-IE">
              <a:solidFill>
                <a:srgbClr val="0B582E"/>
              </a:solidFill>
            </a:endParaRPr>
          </a:p>
          <a:p>
            <a:pPr>
              <a:lnSpc>
                <a:spcPts val="2440"/>
              </a:lnSpc>
            </a:pPr>
            <a:endParaRPr lang="en-IE" sz="1800" b="1">
              <a:solidFill>
                <a:srgbClr val="004256"/>
              </a:solidFill>
              <a:latin typeface="Calibri" panose="020F0502020204030204" pitchFamily="34" charset="0"/>
              <a:cs typeface="Calibri" panose="020F0502020204030204" pitchFamily="34" charset="0"/>
            </a:endParaRPr>
          </a:p>
        </p:txBody>
      </p:sp>
      <p:pic>
        <p:nvPicPr>
          <p:cNvPr id="2" name="Picture 4" descr="A picture containing text, person, outdoor, device&#10;&#10;Description automatically generated">
            <a:extLst>
              <a:ext uri="{FF2B5EF4-FFF2-40B4-BE49-F238E27FC236}">
                <a16:creationId xmlns:a16="http://schemas.microsoft.com/office/drawing/2014/main" id="{72D5D227-AC52-C4A8-5C29-DF56F4D063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7005" y="2100926"/>
            <a:ext cx="4239490" cy="3666649"/>
          </a:xfrm>
          <a:prstGeom prst="rect">
            <a:avLst/>
          </a:prstGeom>
        </p:spPr>
      </p:pic>
    </p:spTree>
    <p:extLst>
      <p:ext uri="{BB962C8B-B14F-4D97-AF65-F5344CB8AC3E}">
        <p14:creationId xmlns:p14="http://schemas.microsoft.com/office/powerpoint/2010/main" val="671853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219059" y="1821249"/>
            <a:ext cx="6189056" cy="1845725"/>
          </a:xfrm>
        </p:spPr>
        <p:txBody>
          <a:bodyPr vert="horz" lIns="91440" tIns="45720" rIns="91440" bIns="45720" rtlCol="0" anchor="t">
            <a:normAutofit lnSpcReduction="10000"/>
          </a:bodyPr>
          <a:lstStyle/>
          <a:p>
            <a:pPr marL="0" indent="0" algn="ctr"/>
            <a:r>
              <a:rPr lang="en-US" sz="3200" b="0" i="1" dirty="0">
                <a:solidFill>
                  <a:srgbClr val="297239"/>
                </a:solidFill>
                <a:effectLst/>
              </a:rPr>
              <a:t>“You don't have to be great to start, but you have to start to be great.”</a:t>
            </a:r>
            <a:endParaRPr lang="en-US" sz="3200">
              <a:solidFill>
                <a:srgbClr val="297239"/>
              </a:solidFill>
              <a:cs typeface="Calibri" panose="020F0502020204030204"/>
            </a:endParaRPr>
          </a:p>
          <a:p>
            <a:pPr marL="0" indent="0"/>
            <a:endParaRPr lang="en-US" sz="2600" i="1">
              <a:solidFill>
                <a:srgbClr val="111827"/>
              </a:solidFill>
            </a:endParaRPr>
          </a:p>
          <a:p>
            <a:pPr marL="0" indent="0" algn="ctr"/>
            <a:r>
              <a:rPr lang="en-US" sz="2600" b="0" i="1" dirty="0">
                <a:solidFill>
                  <a:srgbClr val="111827"/>
                </a:solidFill>
                <a:effectLst/>
                <a:hlinkClick r:id="rId2"/>
              </a:rPr>
              <a:t>Zig Ziglar</a:t>
            </a:r>
            <a:r>
              <a:rPr lang="en-US" sz="2600" b="0" i="1" dirty="0">
                <a:solidFill>
                  <a:srgbClr val="111827"/>
                </a:solidFill>
                <a:effectLst/>
              </a:rPr>
              <a:t>, author and salesman</a:t>
            </a:r>
            <a:r>
              <a:rPr lang="en-US" sz="2600" i="1" dirty="0">
                <a:solidFill>
                  <a:srgbClr val="111827"/>
                </a:solidFill>
              </a:rPr>
              <a:t> </a:t>
            </a:r>
            <a:endParaRPr lang="en-IE" sz="2600" dirty="0">
              <a:solidFill>
                <a:srgbClr val="297239"/>
              </a:solidFill>
              <a:cs typeface="Calibri" panose="020F0502020204030204"/>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87098" y="622317"/>
            <a:ext cx="3564812" cy="1652308"/>
          </a:xfrm>
        </p:spPr>
        <p:txBody>
          <a:bodyPr anchor="ctr"/>
          <a:lstStyle/>
          <a:p>
            <a:pPr algn="ctr"/>
            <a:r>
              <a:rPr lang="en-IE"/>
              <a:t>Apply </a:t>
            </a:r>
            <a:br>
              <a:rPr lang="en-IE"/>
            </a:br>
            <a:r>
              <a:rPr lang="en-IE"/>
              <a:t>Changes</a:t>
            </a:r>
          </a:p>
        </p:txBody>
      </p:sp>
      <p:grpSp>
        <p:nvGrpSpPr>
          <p:cNvPr id="4" name="Group 3">
            <a:extLst>
              <a:ext uri="{FF2B5EF4-FFF2-40B4-BE49-F238E27FC236}">
                <a16:creationId xmlns:a16="http://schemas.microsoft.com/office/drawing/2014/main" id="{C06669B0-898F-0C26-8A3D-9997B4F8B38B}"/>
              </a:ext>
            </a:extLst>
          </p:cNvPr>
          <p:cNvGrpSpPr/>
          <p:nvPr/>
        </p:nvGrpSpPr>
        <p:grpSpPr>
          <a:xfrm>
            <a:off x="989504" y="2645041"/>
            <a:ext cx="2160000" cy="2160000"/>
            <a:chOff x="5184956" y="610501"/>
            <a:chExt cx="1512000" cy="1512000"/>
          </a:xfrm>
        </p:grpSpPr>
        <p:sp>
          <p:nvSpPr>
            <p:cNvPr id="5" name="Oval 4">
              <a:extLst>
                <a:ext uri="{FF2B5EF4-FFF2-40B4-BE49-F238E27FC236}">
                  <a16:creationId xmlns:a16="http://schemas.microsoft.com/office/drawing/2014/main" id="{436E52BE-C37A-43F2-37F2-661CDB7DB5A3}"/>
                </a:ext>
              </a:extLst>
            </p:cNvPr>
            <p:cNvSpPr/>
            <p:nvPr/>
          </p:nvSpPr>
          <p:spPr>
            <a:xfrm>
              <a:off x="5184956" y="610501"/>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6" name="Graphic 5" descr="Hockey Stick Curve Graph with solid fill">
              <a:extLst>
                <a:ext uri="{FF2B5EF4-FFF2-40B4-BE49-F238E27FC236}">
                  <a16:creationId xmlns:a16="http://schemas.microsoft.com/office/drawing/2014/main" id="{7870099E-FD47-F135-8062-ED99516E3C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4956" y="1060501"/>
              <a:ext cx="612000" cy="612000"/>
            </a:xfrm>
            <a:prstGeom prst="rect">
              <a:avLst/>
            </a:prstGeom>
          </p:spPr>
        </p:pic>
      </p:grpSp>
    </p:spTree>
    <p:extLst>
      <p:ext uri="{BB962C8B-B14F-4D97-AF65-F5344CB8AC3E}">
        <p14:creationId xmlns:p14="http://schemas.microsoft.com/office/powerpoint/2010/main" val="2317145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76DDD-2EFD-22B0-CC7D-C28257666402}"/>
              </a:ext>
            </a:extLst>
          </p:cNvPr>
          <p:cNvSpPr txBox="1"/>
          <p:nvPr/>
        </p:nvSpPr>
        <p:spPr>
          <a:xfrm>
            <a:off x="1253067" y="430591"/>
            <a:ext cx="3142342"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FFFFFF"/>
                </a:solidFill>
              </a:rPr>
              <a:t>Indicative Targets and Change Example</a:t>
            </a:r>
            <a:r>
              <a:rPr lang="en-US" sz="3200" dirty="0">
                <a:solidFill>
                  <a:srgbClr val="FFFFFF"/>
                </a:solidFill>
              </a:rPr>
              <a:t> </a:t>
            </a:r>
            <a:endParaRPr lang="en-GB" sz="2800" dirty="0">
              <a:solidFill>
                <a:srgbClr val="086D6E"/>
              </a:solidFill>
            </a:endParaRPr>
          </a:p>
          <a:p>
            <a:endParaRPr lang="en-US" sz="3200" dirty="0">
              <a:solidFill>
                <a:srgbClr val="FFFFFF"/>
              </a:solidFill>
            </a:endParaRPr>
          </a:p>
          <a:p>
            <a:r>
              <a:rPr lang="en-US" sz="3200" dirty="0">
                <a:solidFill>
                  <a:srgbClr val="FFFFFF"/>
                </a:solidFill>
              </a:rPr>
              <a:t>A good place to start could be the carbon  footprint of your SME. Start with the basics</a:t>
            </a:r>
            <a:endParaRPr lang="en-GB" sz="2800">
              <a:cs typeface="Calibri" panose="020F0502020204030204"/>
            </a:endParaRPr>
          </a:p>
        </p:txBody>
      </p:sp>
      <p:sp>
        <p:nvSpPr>
          <p:cNvPr id="9" name="TextBox 1">
            <a:extLst>
              <a:ext uri="{FF2B5EF4-FFF2-40B4-BE49-F238E27FC236}">
                <a16:creationId xmlns:a16="http://schemas.microsoft.com/office/drawing/2014/main" id="{C945EFDD-81BA-79AA-E369-8CFBD0AD5423}"/>
              </a:ext>
            </a:extLst>
          </p:cNvPr>
          <p:cNvSpPr txBox="1"/>
          <p:nvPr/>
        </p:nvSpPr>
        <p:spPr>
          <a:xfrm>
            <a:off x="5016803" y="556133"/>
            <a:ext cx="7054547" cy="610936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00" b="0" i="0" dirty="0">
                <a:solidFill>
                  <a:srgbClr val="000000"/>
                </a:solidFill>
                <a:effectLst/>
              </a:rPr>
              <a:t>Carbon footprinting is </a:t>
            </a:r>
            <a:r>
              <a:rPr lang="en-US" sz="2300" dirty="0">
                <a:solidFill>
                  <a:srgbClr val="000000"/>
                </a:solidFill>
              </a:rPr>
              <a:t>a good starting</a:t>
            </a:r>
            <a:r>
              <a:rPr lang="en-US" sz="2300" b="0" i="0" dirty="0">
                <a:solidFill>
                  <a:srgbClr val="000000"/>
                </a:solidFill>
                <a:effectLst/>
              </a:rPr>
              <a:t> point of any company’s journey to reducing its impact on global warming</a:t>
            </a:r>
            <a:r>
              <a:rPr lang="en-US" sz="2300" dirty="0">
                <a:solidFill>
                  <a:srgbClr val="000000"/>
                </a:solidFill>
              </a:rPr>
              <a:t>.  It is known as </a:t>
            </a:r>
            <a:r>
              <a:rPr lang="en-US" sz="2300" b="0" i="0" dirty="0">
                <a:solidFill>
                  <a:srgbClr val="000000"/>
                </a:solidFill>
                <a:effectLst/>
              </a:rPr>
              <a:t>‘the environmental currency’</a:t>
            </a:r>
            <a:endParaRPr lang="en-US" sz="2300" b="0" i="0" dirty="0">
              <a:solidFill>
                <a:srgbClr val="000000"/>
              </a:solidFill>
              <a:effectLst/>
              <a:cs typeface="Calibri"/>
            </a:endParaRPr>
          </a:p>
          <a:p>
            <a:endParaRPr lang="en-US" sz="2300" dirty="0">
              <a:solidFill>
                <a:srgbClr val="000000"/>
              </a:solidFill>
              <a:cs typeface="Calibri"/>
            </a:endParaRPr>
          </a:p>
          <a:p>
            <a:r>
              <a:rPr lang="en-US" sz="2300" dirty="0">
                <a:solidFill>
                  <a:srgbClr val="000000"/>
                </a:solidFill>
              </a:rPr>
              <a:t>Carbon footprinting enables</a:t>
            </a:r>
            <a:r>
              <a:rPr lang="en-US" sz="2300" b="0" i="0" dirty="0">
                <a:solidFill>
                  <a:srgbClr val="000000"/>
                </a:solidFill>
                <a:effectLst/>
              </a:rPr>
              <a:t> companies to benchmark and understand the global warming impacts of their operations, identify environmental hotspots and to take action to reduce these impacts.</a:t>
            </a:r>
            <a:r>
              <a:rPr lang="en-US" sz="2300" dirty="0">
                <a:solidFill>
                  <a:srgbClr val="000000"/>
                </a:solidFill>
              </a:rPr>
              <a:t>  </a:t>
            </a:r>
            <a:endParaRPr lang="en-US" sz="2300" dirty="0">
              <a:solidFill>
                <a:srgbClr val="000000"/>
              </a:solidFill>
              <a:cs typeface="Calibri"/>
            </a:endParaRPr>
          </a:p>
          <a:p>
            <a:endParaRPr lang="en-US" sz="2300" dirty="0">
              <a:solidFill>
                <a:srgbClr val="000000"/>
              </a:solidFill>
              <a:cs typeface="Calibri"/>
            </a:endParaRPr>
          </a:p>
          <a:p>
            <a:r>
              <a:rPr lang="en-US" sz="2300" b="0" i="0" dirty="0">
                <a:solidFill>
                  <a:srgbClr val="000000"/>
                </a:solidFill>
                <a:effectLst/>
              </a:rPr>
              <a:t>A carbon footprint provides detailed CO2 impacts from all the energy, resources and materials used in the business.</a:t>
            </a:r>
            <a:r>
              <a:rPr lang="en-US" sz="2300" dirty="0">
                <a:solidFill>
                  <a:srgbClr val="000000"/>
                </a:solidFill>
              </a:rPr>
              <a:t>  </a:t>
            </a:r>
            <a:r>
              <a:rPr lang="en-US" sz="2300" b="0" i="0" dirty="0">
                <a:solidFill>
                  <a:srgbClr val="000000"/>
                </a:solidFill>
                <a:effectLst/>
              </a:rPr>
              <a:t>Carbon frameworks such as the</a:t>
            </a:r>
            <a:r>
              <a:rPr lang="en-US" sz="2300" b="0" i="0" dirty="0">
                <a:solidFill>
                  <a:srgbClr val="0B582E"/>
                </a:solidFill>
                <a:effectLst/>
              </a:rPr>
              <a:t> </a:t>
            </a:r>
            <a:r>
              <a:rPr lang="en-US" sz="2300" b="0" i="0" dirty="0">
                <a:solidFill>
                  <a:srgbClr val="0B582E"/>
                </a:solidFill>
                <a:effectLst/>
                <a:hlinkClick r:id="rId2"/>
              </a:rPr>
              <a:t>GHG protocol</a:t>
            </a:r>
            <a:r>
              <a:rPr lang="en-US" sz="2300" b="0" i="0" dirty="0">
                <a:solidFill>
                  <a:srgbClr val="0B582E"/>
                </a:solidFill>
                <a:effectLst/>
              </a:rPr>
              <a:t> </a:t>
            </a:r>
            <a:r>
              <a:rPr lang="en-US" sz="2300" b="0" i="0" dirty="0">
                <a:solidFill>
                  <a:srgbClr val="000000"/>
                </a:solidFill>
                <a:effectLst/>
              </a:rPr>
              <a:t>help us to better understand the data to compare the CO2 impacts associated with our activities and to set targets.</a:t>
            </a:r>
            <a:endParaRPr lang="en-US" sz="2300" b="0" i="0" dirty="0">
              <a:solidFill>
                <a:srgbClr val="000000"/>
              </a:solidFill>
              <a:effectLst/>
              <a:cs typeface="Calibri"/>
            </a:endParaRPr>
          </a:p>
          <a:p>
            <a:endParaRPr lang="en-US" sz="2300" dirty="0">
              <a:solidFill>
                <a:srgbClr val="000000"/>
              </a:solidFill>
              <a:cs typeface="Calibri"/>
            </a:endParaRPr>
          </a:p>
          <a:p>
            <a:r>
              <a:rPr lang="en-US" sz="2300" b="0" i="0" dirty="0">
                <a:solidFill>
                  <a:srgbClr val="000000"/>
                </a:solidFill>
                <a:effectLst/>
              </a:rPr>
              <a:t>We can footprint Businesses, Value Chains and Products</a:t>
            </a:r>
            <a:endParaRPr lang="en-IE" sz="2300">
              <a:solidFill>
                <a:srgbClr val="000000"/>
              </a:solidFill>
              <a:cs typeface="Calibri"/>
            </a:endParaRPr>
          </a:p>
        </p:txBody>
      </p:sp>
    </p:spTree>
    <p:extLst>
      <p:ext uri="{BB962C8B-B14F-4D97-AF65-F5344CB8AC3E}">
        <p14:creationId xmlns:p14="http://schemas.microsoft.com/office/powerpoint/2010/main" val="706630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E18B32-4575-AE0E-BF1E-F0775916C2C1}"/>
              </a:ext>
            </a:extLst>
          </p:cNvPr>
          <p:cNvSpPr>
            <a:spLocks noGrp="1"/>
          </p:cNvSpPr>
          <p:nvPr>
            <p:ph type="body" sz="quarter" idx="16"/>
          </p:nvPr>
        </p:nvSpPr>
        <p:spPr>
          <a:xfrm>
            <a:off x="606019" y="528235"/>
            <a:ext cx="10979962" cy="1182981"/>
          </a:xfrm>
        </p:spPr>
        <p:txBody>
          <a:bodyPr/>
          <a:lstStyle/>
          <a:p>
            <a:r>
              <a:rPr lang="en-IE" dirty="0"/>
              <a:t>Calculating your carbon emissions – check out this TED Talk </a:t>
            </a:r>
          </a:p>
        </p:txBody>
      </p:sp>
      <p:pic>
        <p:nvPicPr>
          <p:cNvPr id="4" name="Online Media 3" title="Calculating carbon footprints | Inki Brown | TEDxBærekraftigeliv">
            <a:hlinkClick r:id="" action="ppaction://media"/>
            <a:extLst>
              <a:ext uri="{FF2B5EF4-FFF2-40B4-BE49-F238E27FC236}">
                <a16:creationId xmlns:a16="http://schemas.microsoft.com/office/drawing/2014/main" id="{E5C2A797-BA95-D368-31C0-BB41F849D8A2}"/>
              </a:ext>
            </a:extLst>
          </p:cNvPr>
          <p:cNvPicPr>
            <a:picLocks noRot="1" noChangeAspect="1"/>
          </p:cNvPicPr>
          <p:nvPr>
            <a:videoFile r:link="rId1"/>
          </p:nvPr>
        </p:nvPicPr>
        <p:blipFill>
          <a:blip r:embed="rId3"/>
          <a:stretch>
            <a:fillRect/>
          </a:stretch>
        </p:blipFill>
        <p:spPr>
          <a:xfrm>
            <a:off x="2076450" y="1711216"/>
            <a:ext cx="7763990" cy="4386653"/>
          </a:xfrm>
          <a:prstGeom prst="rect">
            <a:avLst/>
          </a:prstGeom>
        </p:spPr>
      </p:pic>
    </p:spTree>
    <p:extLst>
      <p:ext uri="{BB962C8B-B14F-4D97-AF65-F5344CB8AC3E}">
        <p14:creationId xmlns:p14="http://schemas.microsoft.com/office/powerpoint/2010/main" val="36191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983A3-FEF2-8647-B182-06BCC33D949F}"/>
              </a:ext>
            </a:extLst>
          </p:cNvPr>
          <p:cNvSpPr>
            <a:spLocks noGrp="1"/>
          </p:cNvSpPr>
          <p:nvPr>
            <p:ph type="body" sz="quarter" idx="19"/>
          </p:nvPr>
        </p:nvSpPr>
        <p:spPr>
          <a:xfrm>
            <a:off x="1223921" y="3857054"/>
            <a:ext cx="3430941" cy="2372522"/>
          </a:xfrm>
        </p:spPr>
        <p:txBody>
          <a:bodyPr vert="horz" lIns="91440" tIns="45720" rIns="91440" bIns="45720" rtlCol="0" anchor="t">
            <a:normAutofit fontScale="92500"/>
          </a:bodyPr>
          <a:lstStyle/>
          <a:p>
            <a:pPr marL="342900" indent="-342900" algn="l">
              <a:buFont typeface="Arial" panose="020B0604020202020204" pitchFamily="34" charset="0"/>
              <a:buChar char="•"/>
            </a:pPr>
            <a:r>
              <a:rPr lang="en-US" b="0" i="0" dirty="0">
                <a:effectLst/>
                <a:latin typeface="Arial"/>
                <a:cs typeface="Arial"/>
              </a:rPr>
              <a:t>Set the</a:t>
            </a:r>
            <a:r>
              <a:rPr lang="en-US" dirty="0">
                <a:latin typeface="Arial"/>
                <a:cs typeface="Arial"/>
              </a:rPr>
              <a:t> </a:t>
            </a:r>
            <a:r>
              <a:rPr lang="en-US" b="0" i="0" dirty="0">
                <a:effectLst/>
                <a:latin typeface="Arial"/>
                <a:cs typeface="Arial"/>
              </a:rPr>
              <a:t>boundary and scope of your</a:t>
            </a:r>
            <a:r>
              <a:rPr lang="en-US" dirty="0">
                <a:latin typeface="Arial"/>
                <a:cs typeface="Arial"/>
              </a:rPr>
              <a:t> SME</a:t>
            </a:r>
            <a:endParaRPr lang="en-US" b="0" i="0" dirty="0">
              <a:effectLst/>
              <a:latin typeface="Arial"/>
              <a:cs typeface="Arial"/>
            </a:endParaRPr>
          </a:p>
          <a:p>
            <a:pPr marL="342900" indent="-342900" algn="l">
              <a:buFont typeface="Arial" panose="020B0604020202020204" pitchFamily="34" charset="0"/>
              <a:buChar char="•"/>
            </a:pPr>
            <a:r>
              <a:rPr lang="en-US" b="0" i="0" dirty="0">
                <a:effectLst/>
                <a:latin typeface="Arial" panose="020B0604020202020204" pitchFamily="34" charset="0"/>
              </a:rPr>
              <a:t>Identify emission sources</a:t>
            </a:r>
          </a:p>
          <a:p>
            <a:pPr marL="342900" indent="-342900" algn="l">
              <a:buFont typeface="Arial" panose="020B0604020202020204" pitchFamily="34" charset="0"/>
              <a:buChar char="•"/>
            </a:pPr>
            <a:r>
              <a:rPr lang="en-US" b="0" i="0" dirty="0">
                <a:effectLst/>
                <a:latin typeface="Arial" panose="020B0604020202020204" pitchFamily="34" charset="0"/>
              </a:rPr>
              <a:t>Agree baseline &amp; timelines</a:t>
            </a:r>
            <a:endParaRPr lang="en-US" dirty="0"/>
          </a:p>
        </p:txBody>
      </p:sp>
      <p:sp>
        <p:nvSpPr>
          <p:cNvPr id="3" name="Text Placeholder 2">
            <a:extLst>
              <a:ext uri="{FF2B5EF4-FFF2-40B4-BE49-F238E27FC236}">
                <a16:creationId xmlns:a16="http://schemas.microsoft.com/office/drawing/2014/main" id="{656A66CB-FC4F-414F-8158-CDAC84A56455}"/>
              </a:ext>
            </a:extLst>
          </p:cNvPr>
          <p:cNvSpPr>
            <a:spLocks noGrp="1"/>
          </p:cNvSpPr>
          <p:nvPr>
            <p:ph type="body" sz="quarter" idx="20"/>
          </p:nvPr>
        </p:nvSpPr>
        <p:spPr>
          <a:xfrm>
            <a:off x="5061575" y="1914259"/>
            <a:ext cx="2506226" cy="1237497"/>
          </a:xfrm>
        </p:spPr>
        <p:txBody>
          <a:bodyPr>
            <a:normAutofit fontScale="92500"/>
          </a:bodyPr>
          <a:lstStyle/>
          <a:p>
            <a:pPr marL="342900" indent="-342900" algn="l">
              <a:buFont typeface="Arial" panose="020B0604020202020204" pitchFamily="34" charset="0"/>
              <a:buChar char="•"/>
            </a:pPr>
            <a:r>
              <a:rPr lang="en-IE" dirty="0">
                <a:latin typeface="Arial" panose="020B0604020202020204" pitchFamily="34" charset="0"/>
              </a:rPr>
              <a:t>D</a:t>
            </a:r>
            <a:r>
              <a:rPr lang="en-IE" b="0" i="0" dirty="0">
                <a:effectLst/>
                <a:latin typeface="Arial" panose="020B0604020202020204" pitchFamily="34" charset="0"/>
              </a:rPr>
              <a:t>ata collection</a:t>
            </a:r>
          </a:p>
          <a:p>
            <a:pPr marL="342900" indent="-342900" algn="l">
              <a:buFont typeface="Arial" panose="020B0604020202020204" pitchFamily="34" charset="0"/>
              <a:buChar char="•"/>
            </a:pPr>
            <a:r>
              <a:rPr lang="en-IE" b="0" i="0" dirty="0">
                <a:effectLst/>
                <a:latin typeface="Arial" panose="020B0604020202020204" pitchFamily="34" charset="0"/>
              </a:rPr>
              <a:t>Quantify emissions</a:t>
            </a:r>
            <a:endParaRPr lang="en-US" dirty="0"/>
          </a:p>
        </p:txBody>
      </p:sp>
      <p:sp>
        <p:nvSpPr>
          <p:cNvPr id="4" name="Text Placeholder 3">
            <a:extLst>
              <a:ext uri="{FF2B5EF4-FFF2-40B4-BE49-F238E27FC236}">
                <a16:creationId xmlns:a16="http://schemas.microsoft.com/office/drawing/2014/main" id="{F402A50C-9704-D243-9792-0AB18A19C3BD}"/>
              </a:ext>
            </a:extLst>
          </p:cNvPr>
          <p:cNvSpPr>
            <a:spLocks noGrp="1"/>
          </p:cNvSpPr>
          <p:nvPr>
            <p:ph type="body" sz="quarter" idx="21"/>
          </p:nvPr>
        </p:nvSpPr>
        <p:spPr>
          <a:xfrm>
            <a:off x="8042891" y="3824187"/>
            <a:ext cx="3430941" cy="1764410"/>
          </a:xfrm>
        </p:spPr>
        <p:txBody>
          <a:bodyPr>
            <a:normAutofit/>
          </a:bodyPr>
          <a:lstStyle/>
          <a:p>
            <a:pPr marL="342900" indent="-342900" algn="l">
              <a:buFont typeface="Arial" panose="020B0604020202020204" pitchFamily="34" charset="0"/>
              <a:buChar char="•"/>
            </a:pPr>
            <a:r>
              <a:rPr lang="en-IE" sz="2200" dirty="0">
                <a:solidFill>
                  <a:srgbClr val="000000"/>
                </a:solidFill>
                <a:latin typeface="Arial" panose="020B0604020202020204" pitchFamily="34" charset="0"/>
              </a:rPr>
              <a:t>Report </a:t>
            </a:r>
          </a:p>
          <a:p>
            <a:pPr marL="342900" indent="-342900" algn="l">
              <a:buFont typeface="Arial" panose="020B0604020202020204" pitchFamily="34" charset="0"/>
              <a:buChar char="•"/>
            </a:pPr>
            <a:r>
              <a:rPr lang="en-IE" sz="2200" dirty="0">
                <a:solidFill>
                  <a:srgbClr val="000000"/>
                </a:solidFill>
                <a:latin typeface="Arial" panose="020B0604020202020204" pitchFamily="34" charset="0"/>
              </a:rPr>
              <a:t>Re-check Targets </a:t>
            </a:r>
          </a:p>
          <a:p>
            <a:pPr marL="342900" indent="-342900" algn="l">
              <a:buFont typeface="Arial" panose="020B0604020202020204" pitchFamily="34" charset="0"/>
              <a:buChar char="•"/>
            </a:pPr>
            <a:r>
              <a:rPr lang="en-IE" sz="2200" dirty="0">
                <a:solidFill>
                  <a:srgbClr val="000000"/>
                </a:solidFill>
                <a:latin typeface="Arial" panose="020B0604020202020204" pitchFamily="34" charset="0"/>
              </a:rPr>
              <a:t>External Assessment </a:t>
            </a:r>
            <a:endParaRPr lang="en-US" sz="2200" dirty="0">
              <a:solidFill>
                <a:srgbClr val="000000"/>
              </a:solidFill>
              <a:latin typeface="Arial" panose="020B0604020202020204" pitchFamily="34" charset="0"/>
            </a:endParaRPr>
          </a:p>
        </p:txBody>
      </p:sp>
      <p:sp>
        <p:nvSpPr>
          <p:cNvPr id="5" name="Text Placeholder 4">
            <a:extLst>
              <a:ext uri="{FF2B5EF4-FFF2-40B4-BE49-F238E27FC236}">
                <a16:creationId xmlns:a16="http://schemas.microsoft.com/office/drawing/2014/main" id="{CA9B0042-EB8C-8541-BB81-A90E7C32CAF0}"/>
              </a:ext>
            </a:extLst>
          </p:cNvPr>
          <p:cNvSpPr>
            <a:spLocks noGrp="1"/>
          </p:cNvSpPr>
          <p:nvPr>
            <p:ph type="body" sz="quarter" idx="22"/>
          </p:nvPr>
        </p:nvSpPr>
        <p:spPr>
          <a:xfrm>
            <a:off x="1459184" y="1934703"/>
            <a:ext cx="2506226" cy="1237497"/>
          </a:xfrm>
        </p:spPr>
        <p:txBody>
          <a:bodyPr vert="horz" lIns="91440" tIns="45720" rIns="91440" bIns="45720" rtlCol="0" anchor="t">
            <a:normAutofit fontScale="92500" lnSpcReduction="10000"/>
          </a:bodyPr>
          <a:lstStyle/>
          <a:p>
            <a:r>
              <a:rPr lang="en-IE" b="1" dirty="0">
                <a:latin typeface="Calibri"/>
                <a:cs typeface="Arial"/>
              </a:rPr>
              <a:t>1. Defining</a:t>
            </a:r>
            <a:r>
              <a:rPr lang="en-IE" b="1" i="0" dirty="0">
                <a:effectLst/>
                <a:latin typeface="Calibri"/>
                <a:cs typeface="Arial"/>
              </a:rPr>
              <a:t> a Carbon Management Strategy</a:t>
            </a:r>
            <a:endParaRPr lang="en-US" b="1" dirty="0">
              <a:latin typeface="Calibri"/>
              <a:cs typeface="Arial"/>
            </a:endParaRPr>
          </a:p>
        </p:txBody>
      </p:sp>
      <p:sp>
        <p:nvSpPr>
          <p:cNvPr id="6" name="Text Placeholder 5">
            <a:extLst>
              <a:ext uri="{FF2B5EF4-FFF2-40B4-BE49-F238E27FC236}">
                <a16:creationId xmlns:a16="http://schemas.microsoft.com/office/drawing/2014/main" id="{095C203C-13B1-4F46-9DB9-B8138F299622}"/>
              </a:ext>
            </a:extLst>
          </p:cNvPr>
          <p:cNvSpPr>
            <a:spLocks noGrp="1"/>
          </p:cNvSpPr>
          <p:nvPr>
            <p:ph type="body" sz="quarter" idx="23"/>
          </p:nvPr>
        </p:nvSpPr>
        <p:spPr>
          <a:xfrm>
            <a:off x="4890125" y="3857054"/>
            <a:ext cx="2506226" cy="1406194"/>
          </a:xfrm>
        </p:spPr>
        <p:txBody>
          <a:bodyPr vert="horz" lIns="91440" tIns="45720" rIns="91440" bIns="45720" rtlCol="0" anchor="t">
            <a:normAutofit/>
          </a:bodyPr>
          <a:lstStyle/>
          <a:p>
            <a:r>
              <a:rPr lang="en-IE" b="1" dirty="0">
                <a:latin typeface="Calibri"/>
                <a:cs typeface="Arial"/>
              </a:rPr>
              <a:t>2. </a:t>
            </a:r>
            <a:r>
              <a:rPr lang="en-IE" b="1" i="0" dirty="0">
                <a:effectLst/>
                <a:latin typeface="Calibri"/>
                <a:cs typeface="Arial"/>
              </a:rPr>
              <a:t>Conduct a full Carbon Footprint</a:t>
            </a:r>
            <a:endParaRPr lang="en-US" b="1" dirty="0">
              <a:latin typeface="Calibri"/>
              <a:cs typeface="Arial"/>
            </a:endParaRPr>
          </a:p>
        </p:txBody>
      </p:sp>
      <p:sp>
        <p:nvSpPr>
          <p:cNvPr id="7" name="Text Placeholder 6">
            <a:extLst>
              <a:ext uri="{FF2B5EF4-FFF2-40B4-BE49-F238E27FC236}">
                <a16:creationId xmlns:a16="http://schemas.microsoft.com/office/drawing/2014/main" id="{2ABA1AA5-87E2-B34A-BE81-8B0AD9A37276}"/>
              </a:ext>
            </a:extLst>
          </p:cNvPr>
          <p:cNvSpPr>
            <a:spLocks noGrp="1"/>
          </p:cNvSpPr>
          <p:nvPr>
            <p:ph type="body" sz="quarter" idx="24"/>
          </p:nvPr>
        </p:nvSpPr>
        <p:spPr>
          <a:xfrm>
            <a:off x="8223426" y="1721455"/>
            <a:ext cx="2832797" cy="1439255"/>
          </a:xfrm>
        </p:spPr>
        <p:txBody>
          <a:bodyPr vert="horz" lIns="91440" tIns="45720" rIns="91440" bIns="45720" rtlCol="0" anchor="t">
            <a:normAutofit/>
          </a:bodyPr>
          <a:lstStyle/>
          <a:p>
            <a:r>
              <a:rPr lang="en-IE" b="1" dirty="0">
                <a:solidFill>
                  <a:srgbClr val="0B582E"/>
                </a:solidFill>
                <a:latin typeface="Calibri"/>
                <a:cs typeface="Arial"/>
              </a:rPr>
              <a:t>3. </a:t>
            </a:r>
            <a:r>
              <a:rPr lang="en-IE" b="1" i="0" dirty="0">
                <a:solidFill>
                  <a:srgbClr val="0B582E"/>
                </a:solidFill>
                <a:effectLst/>
                <a:latin typeface="Calibri"/>
                <a:cs typeface="Arial"/>
              </a:rPr>
              <a:t>Carbon Footprint Verification</a:t>
            </a:r>
            <a:endParaRPr lang="en-US" b="1" dirty="0">
              <a:solidFill>
                <a:srgbClr val="0B582E"/>
              </a:solidFill>
              <a:latin typeface="Calibri"/>
              <a:cs typeface="Arial"/>
            </a:endParaRPr>
          </a:p>
        </p:txBody>
      </p:sp>
      <p:sp>
        <p:nvSpPr>
          <p:cNvPr id="9" name="TextBox 8">
            <a:extLst>
              <a:ext uri="{FF2B5EF4-FFF2-40B4-BE49-F238E27FC236}">
                <a16:creationId xmlns:a16="http://schemas.microsoft.com/office/drawing/2014/main" id="{784AD238-9BFA-D1D6-2535-44FA5908BFEC}"/>
              </a:ext>
            </a:extLst>
          </p:cNvPr>
          <p:cNvSpPr txBox="1"/>
          <p:nvPr/>
        </p:nvSpPr>
        <p:spPr>
          <a:xfrm>
            <a:off x="3652838" y="377576"/>
            <a:ext cx="6105524" cy="692497"/>
          </a:xfrm>
          <a:prstGeom prst="rect">
            <a:avLst/>
          </a:prstGeom>
          <a:noFill/>
        </p:spPr>
        <p:txBody>
          <a:bodyPr wrap="square">
            <a:spAutoFit/>
          </a:bodyPr>
          <a:lstStyle/>
          <a:p>
            <a:r>
              <a:rPr lang="en-IE" sz="3900" b="1" dirty="0">
                <a:solidFill>
                  <a:srgbClr val="297239"/>
                </a:solidFill>
              </a:rPr>
              <a:t>Carbon Footprint Steps</a:t>
            </a:r>
          </a:p>
        </p:txBody>
      </p:sp>
    </p:spTree>
    <p:extLst>
      <p:ext uri="{BB962C8B-B14F-4D97-AF65-F5344CB8AC3E}">
        <p14:creationId xmlns:p14="http://schemas.microsoft.com/office/powerpoint/2010/main" val="998373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8CE539-5F74-4843-9543-01E8F2B842C4}"/>
              </a:ext>
            </a:extLst>
          </p:cNvPr>
          <p:cNvSpPr>
            <a:spLocks noGrp="1"/>
          </p:cNvSpPr>
          <p:nvPr>
            <p:ph type="body" sz="quarter" idx="35"/>
          </p:nvPr>
        </p:nvSpPr>
        <p:spPr>
          <a:xfrm>
            <a:off x="1811249" y="3981899"/>
            <a:ext cx="2767317" cy="2694672"/>
          </a:xfrm>
        </p:spPr>
        <p:txBody>
          <a:bodyPr vert="horz" lIns="91440" tIns="45720" rIns="91440" bIns="45720" rtlCol="0" anchor="t">
            <a:normAutofit/>
          </a:bodyPr>
          <a:lstStyle/>
          <a:p>
            <a:r>
              <a:rPr lang="en-US" sz="2200" dirty="0">
                <a:solidFill>
                  <a:srgbClr val="002A16"/>
                </a:solidFill>
                <a:latin typeface="Calibri"/>
                <a:cs typeface="Calibri"/>
              </a:rPr>
              <a:t>D</a:t>
            </a:r>
            <a:r>
              <a:rPr lang="en-US" sz="2200" b="0" i="0" dirty="0">
                <a:solidFill>
                  <a:srgbClr val="002A16"/>
                </a:solidFill>
                <a:effectLst/>
                <a:latin typeface="Calibri"/>
                <a:cs typeface="Calibri"/>
              </a:rPr>
              <a:t>irect emissions from company-owned and controlled resources </a:t>
            </a:r>
            <a:r>
              <a:rPr lang="en-US" sz="2200" b="0" i="0" dirty="0" err="1">
                <a:solidFill>
                  <a:srgbClr val="002A16"/>
                </a:solidFill>
                <a:effectLst/>
                <a:latin typeface="Calibri"/>
                <a:cs typeface="Calibri"/>
              </a:rPr>
              <a:t>e.g</a:t>
            </a:r>
            <a:r>
              <a:rPr lang="en-US" sz="2200" b="0" i="0" dirty="0">
                <a:solidFill>
                  <a:srgbClr val="002A16"/>
                </a:solidFill>
                <a:effectLst/>
                <a:latin typeface="Calibri"/>
                <a:cs typeface="Calibri"/>
              </a:rPr>
              <a:t> Gas, Oil, Diesel</a:t>
            </a:r>
            <a:endParaRPr lang="en-US" sz="2200">
              <a:latin typeface="Calibri"/>
              <a:cs typeface="Calibri"/>
            </a:endParaRPr>
          </a:p>
        </p:txBody>
      </p:sp>
      <p:sp>
        <p:nvSpPr>
          <p:cNvPr id="4" name="Text Placeholder 3">
            <a:extLst>
              <a:ext uri="{FF2B5EF4-FFF2-40B4-BE49-F238E27FC236}">
                <a16:creationId xmlns:a16="http://schemas.microsoft.com/office/drawing/2014/main" id="{F7C02DA8-BC91-4F42-99A6-D40B565056D0}"/>
              </a:ext>
            </a:extLst>
          </p:cNvPr>
          <p:cNvSpPr>
            <a:spLocks noGrp="1"/>
          </p:cNvSpPr>
          <p:nvPr>
            <p:ph type="body" sz="quarter" idx="36"/>
          </p:nvPr>
        </p:nvSpPr>
        <p:spPr>
          <a:xfrm>
            <a:off x="4739629" y="3981899"/>
            <a:ext cx="2728664" cy="2349880"/>
          </a:xfrm>
        </p:spPr>
        <p:txBody>
          <a:bodyPr vert="horz" lIns="91440" tIns="45720" rIns="91440" bIns="45720" rtlCol="0" anchor="t">
            <a:noAutofit/>
          </a:bodyPr>
          <a:lstStyle/>
          <a:p>
            <a:pPr>
              <a:lnSpc>
                <a:spcPct val="120000"/>
              </a:lnSpc>
            </a:pPr>
            <a:r>
              <a:rPr lang="en-US" sz="2200" b="0" i="0" dirty="0">
                <a:solidFill>
                  <a:srgbClr val="002A16"/>
                </a:solidFill>
                <a:effectLst/>
                <a:latin typeface="Calibri"/>
                <a:cs typeface="Calibri"/>
              </a:rPr>
              <a:t>Indirect emissions from the generation of purchased energy, from a utility provider e.g</a:t>
            </a:r>
            <a:r>
              <a:rPr lang="en-US" sz="2200" dirty="0">
                <a:solidFill>
                  <a:srgbClr val="002A16"/>
                </a:solidFill>
                <a:latin typeface="Calibri"/>
                <a:cs typeface="Calibri"/>
              </a:rPr>
              <a:t>.  electricity</a:t>
            </a:r>
            <a:endParaRPr lang="en-US" sz="2200" dirty="0">
              <a:latin typeface="Calibri"/>
              <a:cs typeface="Calibri"/>
            </a:endParaRPr>
          </a:p>
        </p:txBody>
      </p:sp>
      <p:sp>
        <p:nvSpPr>
          <p:cNvPr id="5" name="Text Placeholder 4">
            <a:extLst>
              <a:ext uri="{FF2B5EF4-FFF2-40B4-BE49-F238E27FC236}">
                <a16:creationId xmlns:a16="http://schemas.microsoft.com/office/drawing/2014/main" id="{BD4890C7-AF96-8148-8BB6-F70711D0BBA1}"/>
              </a:ext>
            </a:extLst>
          </p:cNvPr>
          <p:cNvSpPr>
            <a:spLocks noGrp="1"/>
          </p:cNvSpPr>
          <p:nvPr>
            <p:ph type="body" sz="quarter" idx="37"/>
          </p:nvPr>
        </p:nvSpPr>
        <p:spPr>
          <a:xfrm>
            <a:off x="7722294" y="3986210"/>
            <a:ext cx="3067331" cy="2091569"/>
          </a:xfrm>
        </p:spPr>
        <p:txBody>
          <a:bodyPr vert="horz" lIns="91440" tIns="45720" rIns="91440" bIns="45720" rtlCol="0" anchor="t">
            <a:noAutofit/>
          </a:bodyPr>
          <a:lstStyle/>
          <a:p>
            <a:pPr>
              <a:lnSpc>
                <a:spcPct val="120000"/>
              </a:lnSpc>
            </a:pPr>
            <a:r>
              <a:rPr lang="en-US" sz="2200" b="0" i="0" dirty="0">
                <a:solidFill>
                  <a:srgbClr val="002A16"/>
                </a:solidFill>
                <a:effectLst/>
                <a:latin typeface="Calibri"/>
                <a:cs typeface="Calibri"/>
              </a:rPr>
              <a:t>All indirect emissions not included in scope 2 </a:t>
            </a:r>
            <a:r>
              <a:rPr lang="en-US" sz="2200" dirty="0">
                <a:solidFill>
                  <a:srgbClr val="002A16"/>
                </a:solidFill>
                <a:latin typeface="Calibri"/>
                <a:cs typeface="Calibri"/>
              </a:rPr>
              <a:t> </a:t>
            </a:r>
            <a:r>
              <a:rPr lang="en-US" sz="2200" b="0" i="0" dirty="0">
                <a:solidFill>
                  <a:srgbClr val="002A16"/>
                </a:solidFill>
                <a:effectLst/>
                <a:latin typeface="Calibri"/>
                <a:cs typeface="Calibri"/>
              </a:rPr>
              <a:t>that occur in the value chain e.g</a:t>
            </a:r>
            <a:r>
              <a:rPr lang="en-US" sz="2200" dirty="0">
                <a:solidFill>
                  <a:srgbClr val="002A16"/>
                </a:solidFill>
                <a:latin typeface="Calibri"/>
                <a:cs typeface="Calibri"/>
              </a:rPr>
              <a:t>.  commuting</a:t>
            </a:r>
            <a:r>
              <a:rPr lang="en-US" sz="2200" b="0" i="0" dirty="0">
                <a:solidFill>
                  <a:srgbClr val="002A16"/>
                </a:solidFill>
                <a:effectLst/>
                <a:latin typeface="Calibri"/>
                <a:cs typeface="Calibri"/>
              </a:rPr>
              <a:t>, waste, water</a:t>
            </a:r>
            <a:r>
              <a:rPr lang="en-US" sz="2200" dirty="0">
                <a:solidFill>
                  <a:srgbClr val="002A16"/>
                </a:solidFill>
                <a:latin typeface="Calibri"/>
                <a:cs typeface="Calibri"/>
              </a:rPr>
              <a:t> </a:t>
            </a:r>
            <a:endParaRPr lang="en-US" sz="2200">
              <a:cs typeface="Calibri"/>
            </a:endParaRPr>
          </a:p>
        </p:txBody>
      </p:sp>
      <p:sp>
        <p:nvSpPr>
          <p:cNvPr id="6" name="Text Placeholder 5">
            <a:extLst>
              <a:ext uri="{FF2B5EF4-FFF2-40B4-BE49-F238E27FC236}">
                <a16:creationId xmlns:a16="http://schemas.microsoft.com/office/drawing/2014/main" id="{7F068304-4396-C14E-943A-E7C5A1C1AB34}"/>
              </a:ext>
            </a:extLst>
          </p:cNvPr>
          <p:cNvSpPr>
            <a:spLocks noGrp="1"/>
          </p:cNvSpPr>
          <p:nvPr>
            <p:ph type="body" sz="quarter" idx="39"/>
          </p:nvPr>
        </p:nvSpPr>
        <p:spPr>
          <a:xfrm>
            <a:off x="2223068" y="2304927"/>
            <a:ext cx="2106525" cy="1237497"/>
          </a:xfrm>
        </p:spPr>
        <p:txBody>
          <a:bodyPr>
            <a:normAutofit/>
          </a:bodyPr>
          <a:lstStyle/>
          <a:p>
            <a:r>
              <a:rPr lang="en-US" dirty="0"/>
              <a:t>Scope 1</a:t>
            </a:r>
          </a:p>
        </p:txBody>
      </p:sp>
      <p:sp>
        <p:nvSpPr>
          <p:cNvPr id="7" name="Text Placeholder 6">
            <a:extLst>
              <a:ext uri="{FF2B5EF4-FFF2-40B4-BE49-F238E27FC236}">
                <a16:creationId xmlns:a16="http://schemas.microsoft.com/office/drawing/2014/main" id="{B53A0AED-D587-5E43-84DA-C6383BB82845}"/>
              </a:ext>
            </a:extLst>
          </p:cNvPr>
          <p:cNvSpPr>
            <a:spLocks noGrp="1"/>
          </p:cNvSpPr>
          <p:nvPr>
            <p:ph type="body" sz="quarter" idx="40"/>
          </p:nvPr>
        </p:nvSpPr>
        <p:spPr>
          <a:xfrm>
            <a:off x="5003106" y="2304927"/>
            <a:ext cx="2106525" cy="1237497"/>
          </a:xfrm>
        </p:spPr>
        <p:txBody>
          <a:bodyPr>
            <a:normAutofit/>
          </a:bodyPr>
          <a:lstStyle/>
          <a:p>
            <a:r>
              <a:rPr lang="en-US" dirty="0">
                <a:solidFill>
                  <a:srgbClr val="84BA41"/>
                </a:solidFill>
              </a:rPr>
              <a:t>Scope 2</a:t>
            </a:r>
          </a:p>
        </p:txBody>
      </p:sp>
      <p:sp>
        <p:nvSpPr>
          <p:cNvPr id="8" name="Text Placeholder 7">
            <a:extLst>
              <a:ext uri="{FF2B5EF4-FFF2-40B4-BE49-F238E27FC236}">
                <a16:creationId xmlns:a16="http://schemas.microsoft.com/office/drawing/2014/main" id="{ADC3EE74-C708-9746-9BA8-EA7FAE7B0ABE}"/>
              </a:ext>
            </a:extLst>
          </p:cNvPr>
          <p:cNvSpPr>
            <a:spLocks noGrp="1"/>
          </p:cNvSpPr>
          <p:nvPr>
            <p:ph type="body" sz="quarter" idx="41"/>
          </p:nvPr>
        </p:nvSpPr>
        <p:spPr>
          <a:xfrm>
            <a:off x="7796001" y="2304927"/>
            <a:ext cx="2106525" cy="1237497"/>
          </a:xfrm>
        </p:spPr>
        <p:txBody>
          <a:bodyPr>
            <a:normAutofit/>
          </a:bodyPr>
          <a:lstStyle/>
          <a:p>
            <a:pPr>
              <a:lnSpc>
                <a:spcPct val="110000"/>
              </a:lnSpc>
            </a:pPr>
            <a:r>
              <a:rPr lang="en-US" dirty="0">
                <a:solidFill>
                  <a:srgbClr val="84BA41"/>
                </a:solidFill>
              </a:rPr>
              <a:t>Scope 3</a:t>
            </a:r>
          </a:p>
        </p:txBody>
      </p:sp>
      <p:sp>
        <p:nvSpPr>
          <p:cNvPr id="2" name="Text Placeholder 1">
            <a:extLst>
              <a:ext uri="{FF2B5EF4-FFF2-40B4-BE49-F238E27FC236}">
                <a16:creationId xmlns:a16="http://schemas.microsoft.com/office/drawing/2014/main" id="{27C0B7CD-7BFB-6B45-A6E8-68968253F157}"/>
              </a:ext>
            </a:extLst>
          </p:cNvPr>
          <p:cNvSpPr>
            <a:spLocks noGrp="1"/>
          </p:cNvSpPr>
          <p:nvPr>
            <p:ph type="body" sz="quarter" idx="29"/>
          </p:nvPr>
        </p:nvSpPr>
        <p:spPr>
          <a:xfrm>
            <a:off x="2758645" y="355540"/>
            <a:ext cx="12181236" cy="582221"/>
          </a:xfrm>
        </p:spPr>
        <p:txBody>
          <a:bodyPr>
            <a:normAutofit fontScale="85000" lnSpcReduction="20000"/>
          </a:bodyPr>
          <a:lstStyle/>
          <a:p>
            <a:pPr algn="l">
              <a:lnSpc>
                <a:spcPct val="100000"/>
              </a:lnSpc>
              <a:tabLst>
                <a:tab pos="2420938" algn="l"/>
              </a:tabLst>
            </a:pPr>
            <a:r>
              <a:rPr lang="en-US" sz="4600" b="1" dirty="0">
                <a:solidFill>
                  <a:srgbClr val="297239"/>
                </a:solidFill>
              </a:rPr>
              <a:t>Identifying Emissions Scopes</a:t>
            </a:r>
          </a:p>
        </p:txBody>
      </p:sp>
      <p:sp>
        <p:nvSpPr>
          <p:cNvPr id="44" name="Shape 515">
            <a:extLst>
              <a:ext uri="{FF2B5EF4-FFF2-40B4-BE49-F238E27FC236}">
                <a16:creationId xmlns:a16="http://schemas.microsoft.com/office/drawing/2014/main" id="{7388F608-EC6C-D845-AF36-EC8AB0946679}"/>
              </a:ext>
            </a:extLst>
          </p:cNvPr>
          <p:cNvSpPr/>
          <p:nvPr/>
        </p:nvSpPr>
        <p:spPr>
          <a:xfrm>
            <a:off x="2289474" y="1806838"/>
            <a:ext cx="1956010" cy="1805615"/>
          </a:xfrm>
          <a:prstGeom prst="arc">
            <a:avLst>
              <a:gd name="adj1" fmla="val 16155834"/>
              <a:gd name="adj2" fmla="val 10916307"/>
            </a:avLst>
          </a:prstGeom>
          <a:noFill/>
          <a:ln w="190500" cap="flat" cmpd="sng">
            <a:solidFill>
              <a:srgbClr val="A2CC3A"/>
            </a:solidFill>
            <a:prstDash val="solid"/>
            <a:round/>
            <a:headEnd type="none" w="med" len="med"/>
            <a:tailEnd type="none" w="med" len="med"/>
          </a:ln>
        </p:spPr>
        <p:txBody>
          <a:bodyPr lIns="91389" tIns="45682" rIns="91389" bIns="45682" anchor="ctr" anchorCtr="0">
            <a:noAutofit/>
          </a:bodyPr>
          <a:lstStyle/>
          <a:p>
            <a:pPr algn="ctr"/>
            <a:endParaRPr sz="1349">
              <a:solidFill>
                <a:schemeClr val="dk1"/>
              </a:solidFill>
              <a:latin typeface="Montserrat Light" charset="0"/>
              <a:ea typeface="Montserrat Light" charset="0"/>
              <a:cs typeface="Montserrat Light" charset="0"/>
              <a:sym typeface="Calibri"/>
            </a:endParaRPr>
          </a:p>
        </p:txBody>
      </p:sp>
      <p:sp>
        <p:nvSpPr>
          <p:cNvPr id="45" name="Shape 515">
            <a:extLst>
              <a:ext uri="{FF2B5EF4-FFF2-40B4-BE49-F238E27FC236}">
                <a16:creationId xmlns:a16="http://schemas.microsoft.com/office/drawing/2014/main" id="{E94606FC-4F7A-DD45-ADA4-FC8864920004}"/>
              </a:ext>
            </a:extLst>
          </p:cNvPr>
          <p:cNvSpPr/>
          <p:nvPr/>
        </p:nvSpPr>
        <p:spPr>
          <a:xfrm>
            <a:off x="5056791" y="1806837"/>
            <a:ext cx="1956010" cy="1805615"/>
          </a:xfrm>
          <a:prstGeom prst="arc">
            <a:avLst>
              <a:gd name="adj1" fmla="val 16155834"/>
              <a:gd name="adj2" fmla="val 2910007"/>
            </a:avLst>
          </a:prstGeom>
          <a:noFill/>
          <a:ln w="190500" cap="flat" cmpd="sng">
            <a:solidFill>
              <a:srgbClr val="84BA41"/>
            </a:solidFill>
            <a:prstDash val="solid"/>
            <a:round/>
            <a:headEnd type="none" w="med" len="med"/>
            <a:tailEnd type="none" w="med" len="med"/>
          </a:ln>
        </p:spPr>
        <p:txBody>
          <a:bodyPr lIns="91389" tIns="45682" rIns="91389" bIns="45682" anchor="ctr" anchorCtr="0">
            <a:noAutofit/>
          </a:bodyPr>
          <a:lstStyle/>
          <a:p>
            <a:pPr algn="ctr"/>
            <a:endParaRPr sz="1349">
              <a:solidFill>
                <a:schemeClr val="dk1"/>
              </a:solidFill>
              <a:latin typeface="Montserrat Light" charset="0"/>
              <a:ea typeface="Montserrat Light" charset="0"/>
              <a:cs typeface="Montserrat Light" charset="0"/>
              <a:sym typeface="Calibri"/>
            </a:endParaRPr>
          </a:p>
        </p:txBody>
      </p:sp>
      <p:sp>
        <p:nvSpPr>
          <p:cNvPr id="46" name="Shape 515">
            <a:extLst>
              <a:ext uri="{FF2B5EF4-FFF2-40B4-BE49-F238E27FC236}">
                <a16:creationId xmlns:a16="http://schemas.microsoft.com/office/drawing/2014/main" id="{F9B8EC79-F90D-C04A-8FE7-CE450C10F97C}"/>
              </a:ext>
            </a:extLst>
          </p:cNvPr>
          <p:cNvSpPr/>
          <p:nvPr/>
        </p:nvSpPr>
        <p:spPr>
          <a:xfrm>
            <a:off x="7823221" y="1806837"/>
            <a:ext cx="1956010" cy="1805615"/>
          </a:xfrm>
          <a:prstGeom prst="arc">
            <a:avLst>
              <a:gd name="adj1" fmla="val 16155834"/>
              <a:gd name="adj2" fmla="val 7876662"/>
            </a:avLst>
          </a:prstGeom>
          <a:noFill/>
          <a:ln w="190500" cap="flat" cmpd="sng">
            <a:solidFill>
              <a:srgbClr val="468940"/>
            </a:solidFill>
            <a:prstDash val="solid"/>
            <a:round/>
            <a:headEnd type="none" w="med" len="med"/>
            <a:tailEnd type="none" w="med" len="med"/>
          </a:ln>
        </p:spPr>
        <p:txBody>
          <a:bodyPr lIns="91389" tIns="45682" rIns="91389" bIns="45682" anchor="ctr" anchorCtr="0">
            <a:noAutofit/>
          </a:bodyPr>
          <a:lstStyle/>
          <a:p>
            <a:pPr algn="ctr"/>
            <a:endParaRPr sz="1349">
              <a:solidFill>
                <a:schemeClr val="dk1"/>
              </a:solidFill>
              <a:latin typeface="Montserrat Light" charset="0"/>
              <a:ea typeface="Montserrat Light" charset="0"/>
              <a:cs typeface="Montserrat Light" charset="0"/>
              <a:sym typeface="Calibri"/>
            </a:endParaRPr>
          </a:p>
        </p:txBody>
      </p:sp>
    </p:spTree>
    <p:extLst>
      <p:ext uri="{BB962C8B-B14F-4D97-AF65-F5344CB8AC3E}">
        <p14:creationId xmlns:p14="http://schemas.microsoft.com/office/powerpoint/2010/main" val="2654940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546">
            <a:extLst>
              <a:ext uri="{FF2B5EF4-FFF2-40B4-BE49-F238E27FC236}">
                <a16:creationId xmlns:a16="http://schemas.microsoft.com/office/drawing/2014/main" id="{2B50E009-0F56-5C4F-A27C-026B293FA1DF}"/>
              </a:ext>
            </a:extLst>
          </p:cNvPr>
          <p:cNvSpPr/>
          <p:nvPr/>
        </p:nvSpPr>
        <p:spPr>
          <a:xfrm>
            <a:off x="4845371" y="5307663"/>
            <a:ext cx="482220" cy="394544"/>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1" name="Shape 2617">
            <a:extLst>
              <a:ext uri="{FF2B5EF4-FFF2-40B4-BE49-F238E27FC236}">
                <a16:creationId xmlns:a16="http://schemas.microsoft.com/office/drawing/2014/main" id="{47303612-5876-1642-BCF0-D40D16243FC8}"/>
              </a:ext>
            </a:extLst>
          </p:cNvPr>
          <p:cNvSpPr/>
          <p:nvPr/>
        </p:nvSpPr>
        <p:spPr>
          <a:xfrm>
            <a:off x="9237692" y="5307620"/>
            <a:ext cx="482220" cy="39458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2" name="Shape 2808">
            <a:extLst>
              <a:ext uri="{FF2B5EF4-FFF2-40B4-BE49-F238E27FC236}">
                <a16:creationId xmlns:a16="http://schemas.microsoft.com/office/drawing/2014/main" id="{DDA331EF-8ED3-A042-B265-E2D76697D365}"/>
              </a:ext>
            </a:extLst>
          </p:cNvPr>
          <p:cNvSpPr/>
          <p:nvPr/>
        </p:nvSpPr>
        <p:spPr>
          <a:xfrm>
            <a:off x="2638134" y="3002362"/>
            <a:ext cx="482219" cy="48221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3" name="Shape 2944">
            <a:extLst>
              <a:ext uri="{FF2B5EF4-FFF2-40B4-BE49-F238E27FC236}">
                <a16:creationId xmlns:a16="http://schemas.microsoft.com/office/drawing/2014/main" id="{69B5FCBB-9F36-CE4A-A11D-3641597DE4DD}"/>
              </a:ext>
            </a:extLst>
          </p:cNvPr>
          <p:cNvSpPr/>
          <p:nvPr/>
        </p:nvSpPr>
        <p:spPr>
          <a:xfrm>
            <a:off x="7040388" y="3002362"/>
            <a:ext cx="482219" cy="4822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 name="Text Placeholder 2">
            <a:extLst>
              <a:ext uri="{FF2B5EF4-FFF2-40B4-BE49-F238E27FC236}">
                <a16:creationId xmlns:a16="http://schemas.microsoft.com/office/drawing/2014/main" id="{DB9820B1-590C-B243-A8EB-EBFE91735B2C}"/>
              </a:ext>
            </a:extLst>
          </p:cNvPr>
          <p:cNvSpPr>
            <a:spLocks noGrp="1"/>
          </p:cNvSpPr>
          <p:nvPr>
            <p:ph type="body" sz="quarter" idx="31"/>
          </p:nvPr>
        </p:nvSpPr>
        <p:spPr/>
        <p:txBody>
          <a:bodyPr vert="horz" lIns="91440" tIns="45720" rIns="91440" bIns="45720" rtlCol="0" anchor="t">
            <a:normAutofit/>
          </a:bodyPr>
          <a:lstStyle/>
          <a:p>
            <a:r>
              <a:rPr lang="en-IE" b="0" i="0" dirty="0">
                <a:effectLst/>
                <a:latin typeface="Calibri"/>
                <a:cs typeface="Calibri"/>
              </a:rPr>
              <a:t>Direct Monitoring</a:t>
            </a:r>
            <a:endParaRPr lang="en-US">
              <a:latin typeface="Calibri"/>
              <a:cs typeface="Calibri"/>
            </a:endParaRPr>
          </a:p>
        </p:txBody>
      </p:sp>
      <p:sp>
        <p:nvSpPr>
          <p:cNvPr id="4" name="Text Placeholder 3">
            <a:extLst>
              <a:ext uri="{FF2B5EF4-FFF2-40B4-BE49-F238E27FC236}">
                <a16:creationId xmlns:a16="http://schemas.microsoft.com/office/drawing/2014/main" id="{EAC8831E-9719-2E4C-92D1-0A77902424BD}"/>
              </a:ext>
            </a:extLst>
          </p:cNvPr>
          <p:cNvSpPr>
            <a:spLocks noGrp="1"/>
          </p:cNvSpPr>
          <p:nvPr>
            <p:ph type="body" sz="quarter" idx="32"/>
          </p:nvPr>
        </p:nvSpPr>
        <p:spPr/>
        <p:txBody>
          <a:bodyPr vert="horz" lIns="91440" tIns="45720" rIns="91440" bIns="45720" rtlCol="0" anchor="t">
            <a:normAutofit/>
          </a:bodyPr>
          <a:lstStyle/>
          <a:p>
            <a:r>
              <a:rPr lang="en-IE" b="0" i="0" dirty="0">
                <a:effectLst/>
                <a:latin typeface="Calibri"/>
                <a:cs typeface="Arial"/>
              </a:rPr>
              <a:t>Extrapolations (e.g. survey)</a:t>
            </a:r>
            <a:endParaRPr lang="en-US">
              <a:latin typeface="Calibri"/>
              <a:cs typeface="Arial"/>
            </a:endParaRPr>
          </a:p>
        </p:txBody>
      </p:sp>
      <p:sp>
        <p:nvSpPr>
          <p:cNvPr id="5" name="Text Placeholder 4">
            <a:extLst>
              <a:ext uri="{FF2B5EF4-FFF2-40B4-BE49-F238E27FC236}">
                <a16:creationId xmlns:a16="http://schemas.microsoft.com/office/drawing/2014/main" id="{FA052C09-A5E4-BF4C-9BE9-26C190235B94}"/>
              </a:ext>
            </a:extLst>
          </p:cNvPr>
          <p:cNvSpPr>
            <a:spLocks noGrp="1"/>
          </p:cNvSpPr>
          <p:nvPr>
            <p:ph type="body" sz="quarter" idx="33"/>
          </p:nvPr>
        </p:nvSpPr>
        <p:spPr/>
        <p:txBody>
          <a:bodyPr vert="horz" lIns="91440" tIns="45720" rIns="91440" bIns="45720" rtlCol="0" anchor="t">
            <a:normAutofit/>
          </a:bodyPr>
          <a:lstStyle/>
          <a:p>
            <a:r>
              <a:rPr lang="en-US" b="0" i="0" dirty="0">
                <a:effectLst/>
                <a:latin typeface="Calibri"/>
                <a:cs typeface="Calibri"/>
              </a:rPr>
              <a:t>Monitoring of activity but not direct data</a:t>
            </a:r>
            <a:endParaRPr lang="en-US">
              <a:latin typeface="Calibri"/>
              <a:cs typeface="Calibri"/>
            </a:endParaRPr>
          </a:p>
        </p:txBody>
      </p:sp>
      <p:sp>
        <p:nvSpPr>
          <p:cNvPr id="10" name="Text Placeholder 9">
            <a:extLst>
              <a:ext uri="{FF2B5EF4-FFF2-40B4-BE49-F238E27FC236}">
                <a16:creationId xmlns:a16="http://schemas.microsoft.com/office/drawing/2014/main" id="{7C34EC95-345A-CE4F-8374-7055738C5C05}"/>
              </a:ext>
            </a:extLst>
          </p:cNvPr>
          <p:cNvSpPr>
            <a:spLocks noGrp="1"/>
          </p:cNvSpPr>
          <p:nvPr>
            <p:ph type="body" sz="quarter" idx="34"/>
          </p:nvPr>
        </p:nvSpPr>
        <p:spPr/>
        <p:txBody>
          <a:bodyPr vert="horz" lIns="91440" tIns="45720" rIns="91440" bIns="45720" rtlCol="0" anchor="t">
            <a:normAutofit/>
          </a:bodyPr>
          <a:lstStyle/>
          <a:p>
            <a:r>
              <a:rPr lang="en-IE" b="0" i="0" dirty="0">
                <a:effectLst/>
                <a:latin typeface="Calibri"/>
                <a:cs typeface="Calibri"/>
              </a:rPr>
              <a:t>Top-Level Estimations</a:t>
            </a:r>
            <a:endParaRPr lang="en-US">
              <a:latin typeface="Calibri"/>
              <a:cs typeface="Calibri"/>
            </a:endParaRPr>
          </a:p>
        </p:txBody>
      </p:sp>
      <p:sp>
        <p:nvSpPr>
          <p:cNvPr id="6" name="Text Placeholder 16">
            <a:extLst>
              <a:ext uri="{FF2B5EF4-FFF2-40B4-BE49-F238E27FC236}">
                <a16:creationId xmlns:a16="http://schemas.microsoft.com/office/drawing/2014/main" id="{110ADFC5-A0AB-48DD-B324-8B2CE03714AD}"/>
              </a:ext>
            </a:extLst>
          </p:cNvPr>
          <p:cNvSpPr>
            <a:spLocks noGrp="1"/>
          </p:cNvSpPr>
          <p:nvPr>
            <p:ph type="body" sz="quarter" idx="16"/>
          </p:nvPr>
        </p:nvSpPr>
        <p:spPr>
          <a:xfrm>
            <a:off x="411163" y="430213"/>
            <a:ext cx="11133137" cy="1097967"/>
          </a:xfrm>
        </p:spPr>
        <p:txBody>
          <a:bodyPr>
            <a:normAutofit/>
          </a:bodyPr>
          <a:lstStyle/>
          <a:p>
            <a:r>
              <a:rPr lang="en-IE" b="1" i="0" dirty="0">
                <a:solidFill>
                  <a:srgbClr val="0B582E"/>
                </a:solidFill>
                <a:effectLst/>
                <a:latin typeface="Arial" panose="020B0604020202020204" pitchFamily="34" charset="0"/>
              </a:rPr>
              <a:t>Data Collection can be primary or secondary</a:t>
            </a:r>
            <a:endParaRPr lang="en-US" b="1" dirty="0">
              <a:solidFill>
                <a:srgbClr val="0B582E"/>
              </a:solidFill>
            </a:endParaRPr>
          </a:p>
        </p:txBody>
      </p:sp>
    </p:spTree>
    <p:extLst>
      <p:ext uri="{BB962C8B-B14F-4D97-AF65-F5344CB8AC3E}">
        <p14:creationId xmlns:p14="http://schemas.microsoft.com/office/powerpoint/2010/main" val="1534167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D9C8E7-0DCB-5D4D-9F86-87DD54FCAF63}"/>
              </a:ext>
            </a:extLst>
          </p:cNvPr>
          <p:cNvSpPr>
            <a:spLocks noGrp="1"/>
          </p:cNvSpPr>
          <p:nvPr>
            <p:ph type="body" sz="quarter" idx="16"/>
          </p:nvPr>
        </p:nvSpPr>
        <p:spPr>
          <a:xfrm>
            <a:off x="759587" y="911155"/>
            <a:ext cx="3089893" cy="5502712"/>
          </a:xfrm>
        </p:spPr>
        <p:txBody>
          <a:bodyPr vert="horz" lIns="91440" tIns="45720" rIns="91440" bIns="45720" rtlCol="0" anchor="t">
            <a:normAutofit/>
          </a:bodyPr>
          <a:lstStyle/>
          <a:p>
            <a:r>
              <a:rPr lang="en-US" dirty="0"/>
              <a:t>Applying your strategy.  </a:t>
            </a:r>
            <a:r>
              <a:rPr lang="en-IE" b="1" dirty="0">
                <a:solidFill>
                  <a:srgbClr val="A2CC3A"/>
                </a:solidFill>
              </a:rPr>
              <a:t>Look to apply your sustainability actions to certain leverage points within and outside your </a:t>
            </a:r>
            <a:r>
              <a:rPr lang="en-IE" dirty="0"/>
              <a:t>company</a:t>
            </a:r>
            <a:endParaRPr lang="en-IE" b="1" dirty="0">
              <a:solidFill>
                <a:srgbClr val="A2CC3A"/>
              </a:solidFill>
            </a:endParaRPr>
          </a:p>
          <a:p>
            <a:endParaRPr lang="en-US"/>
          </a:p>
        </p:txBody>
      </p:sp>
      <p:sp>
        <p:nvSpPr>
          <p:cNvPr id="8" name="TextBox 7">
            <a:extLst>
              <a:ext uri="{FF2B5EF4-FFF2-40B4-BE49-F238E27FC236}">
                <a16:creationId xmlns:a16="http://schemas.microsoft.com/office/drawing/2014/main" id="{EBE023E0-C9BC-A0B3-B4FB-9750C4803565}"/>
              </a:ext>
            </a:extLst>
          </p:cNvPr>
          <p:cNvSpPr txBox="1"/>
          <p:nvPr/>
        </p:nvSpPr>
        <p:spPr>
          <a:xfrm>
            <a:off x="4518176" y="2822589"/>
            <a:ext cx="7536542" cy="3416320"/>
          </a:xfrm>
          <a:prstGeom prst="rect">
            <a:avLst/>
          </a:prstGeom>
          <a:noFill/>
        </p:spPr>
        <p:txBody>
          <a:bodyPr wrap="square" lIns="91440" tIns="45720" rIns="91440" bIns="45720" anchor="t">
            <a:spAutoFit/>
          </a:bodyPr>
          <a:lstStyle/>
          <a:p>
            <a:r>
              <a:rPr lang="en-US" sz="2400" b="1" i="0" dirty="0">
                <a:solidFill>
                  <a:srgbClr val="000000"/>
                </a:solidFill>
                <a:effectLst/>
                <a:latin typeface="arial"/>
                <a:cs typeface="arial"/>
              </a:rPr>
              <a:t>A leverage point is a place in a system or </a:t>
            </a:r>
            <a:r>
              <a:rPr lang="en-US" sz="2400" b="1" dirty="0">
                <a:solidFill>
                  <a:srgbClr val="000000"/>
                </a:solidFill>
                <a:latin typeface="arial"/>
                <a:cs typeface="arial"/>
              </a:rPr>
              <a:t>company</a:t>
            </a:r>
            <a:r>
              <a:rPr lang="en-US" sz="2400" b="1" i="0" dirty="0">
                <a:solidFill>
                  <a:srgbClr val="000000"/>
                </a:solidFill>
                <a:effectLst/>
                <a:latin typeface="arial"/>
                <a:cs typeface="arial"/>
              </a:rPr>
              <a:t> structure where a solution element can be applied.</a:t>
            </a:r>
            <a:r>
              <a:rPr lang="en-US" sz="2400" b="1" dirty="0">
                <a:solidFill>
                  <a:srgbClr val="000000"/>
                </a:solidFill>
                <a:latin typeface="arial"/>
                <a:cs typeface="arial"/>
              </a:rPr>
              <a:t> Of note:</a:t>
            </a:r>
            <a:endParaRPr lang="en-IE" sz="2400" b="1">
              <a:solidFill>
                <a:srgbClr val="000000"/>
              </a:solidFill>
              <a:latin typeface="arial"/>
              <a:cs typeface="arial"/>
            </a:endParaRPr>
          </a:p>
          <a:p>
            <a:pPr marL="342900" indent="-342900">
              <a:buFont typeface="Arial"/>
              <a:buChar char="•"/>
            </a:pPr>
            <a:r>
              <a:rPr lang="en-US" sz="2400" dirty="0">
                <a:solidFill>
                  <a:srgbClr val="000000"/>
                </a:solidFill>
                <a:latin typeface="arial"/>
                <a:cs typeface="arial"/>
              </a:rPr>
              <a:t> </a:t>
            </a:r>
            <a:r>
              <a:rPr lang="en-US" sz="2400" i="0" dirty="0">
                <a:solidFill>
                  <a:srgbClr val="000000"/>
                </a:solidFill>
                <a:effectLst/>
                <a:latin typeface="arial"/>
                <a:cs typeface="arial"/>
              </a:rPr>
              <a:t>It's a low leverage point if a small amount of change force causes a small change in system behavior.</a:t>
            </a:r>
            <a:r>
              <a:rPr lang="en-US" sz="2400" dirty="0">
                <a:solidFill>
                  <a:srgbClr val="000000"/>
                </a:solidFill>
                <a:latin typeface="arial"/>
                <a:cs typeface="arial"/>
              </a:rPr>
              <a:t> </a:t>
            </a:r>
            <a:endParaRPr lang="en-IE" sz="2400">
              <a:solidFill>
                <a:srgbClr val="000000"/>
              </a:solidFill>
              <a:latin typeface="arial"/>
              <a:cs typeface="arial"/>
            </a:endParaRPr>
          </a:p>
          <a:p>
            <a:pPr marL="342900" indent="-342900">
              <a:buFont typeface="Arial"/>
              <a:buChar char="•"/>
            </a:pPr>
            <a:r>
              <a:rPr lang="en-US" sz="2400" i="0" dirty="0">
                <a:solidFill>
                  <a:srgbClr val="000000"/>
                </a:solidFill>
                <a:effectLst/>
                <a:latin typeface="arial"/>
                <a:cs typeface="arial"/>
              </a:rPr>
              <a:t>It's a high leverage point if a small amount of change force causes a large change in system behavior.</a:t>
            </a:r>
            <a:endParaRPr lang="en-IE" sz="2400">
              <a:solidFill>
                <a:srgbClr val="000000"/>
              </a:solidFill>
              <a:latin typeface="arial"/>
              <a:cs typeface="arial"/>
            </a:endParaRPr>
          </a:p>
        </p:txBody>
      </p:sp>
      <p:pic>
        <p:nvPicPr>
          <p:cNvPr id="2" name="Picture 2" descr="A picture containing icon&#10;&#10;Description automatically generated">
            <a:extLst>
              <a:ext uri="{FF2B5EF4-FFF2-40B4-BE49-F238E27FC236}">
                <a16:creationId xmlns:a16="http://schemas.microsoft.com/office/drawing/2014/main" id="{4604A8BC-B152-DC30-C563-5C9681A3494C}"/>
              </a:ext>
            </a:extLst>
          </p:cNvPr>
          <p:cNvPicPr>
            <a:picLocks noChangeAspect="1"/>
          </p:cNvPicPr>
          <p:nvPr/>
        </p:nvPicPr>
        <p:blipFill>
          <a:blip r:embed="rId2"/>
          <a:stretch>
            <a:fillRect/>
          </a:stretch>
        </p:blipFill>
        <p:spPr>
          <a:xfrm>
            <a:off x="6774873" y="502692"/>
            <a:ext cx="2743200" cy="1945633"/>
          </a:xfrm>
          <a:prstGeom prst="rect">
            <a:avLst/>
          </a:prstGeom>
        </p:spPr>
      </p:pic>
      <p:sp>
        <p:nvSpPr>
          <p:cNvPr id="4" name="TextBox 3">
            <a:extLst>
              <a:ext uri="{FF2B5EF4-FFF2-40B4-BE49-F238E27FC236}">
                <a16:creationId xmlns:a16="http://schemas.microsoft.com/office/drawing/2014/main" id="{1DFB53F2-B107-4A2A-DA43-9FE0CC7ABD40}"/>
              </a:ext>
            </a:extLst>
          </p:cNvPr>
          <p:cNvSpPr txBox="1"/>
          <p:nvPr/>
        </p:nvSpPr>
        <p:spPr>
          <a:xfrm>
            <a:off x="5306291" y="2036618"/>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rgbClr val="0B582E"/>
                </a:solidFill>
              </a:rPr>
              <a:t>Small problem-solving force</a:t>
            </a:r>
          </a:p>
        </p:txBody>
      </p:sp>
      <p:sp>
        <p:nvSpPr>
          <p:cNvPr id="6" name="TextBox 5">
            <a:extLst>
              <a:ext uri="{FF2B5EF4-FFF2-40B4-BE49-F238E27FC236}">
                <a16:creationId xmlns:a16="http://schemas.microsoft.com/office/drawing/2014/main" id="{46BC57D0-25B7-0FEB-66C2-FCCDC15A146D}"/>
              </a:ext>
            </a:extLst>
          </p:cNvPr>
          <p:cNvSpPr txBox="1"/>
          <p:nvPr/>
        </p:nvSpPr>
        <p:spPr>
          <a:xfrm>
            <a:off x="9310255" y="70658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0B582E"/>
                </a:solidFill>
              </a:rPr>
              <a:t>Large effect on system behavior</a:t>
            </a:r>
          </a:p>
        </p:txBody>
      </p:sp>
      <p:sp>
        <p:nvSpPr>
          <p:cNvPr id="7" name="TextBox 6">
            <a:extLst>
              <a:ext uri="{FF2B5EF4-FFF2-40B4-BE49-F238E27FC236}">
                <a16:creationId xmlns:a16="http://schemas.microsoft.com/office/drawing/2014/main" id="{5EB6A21A-9D60-D1FB-063B-0BA4DA580A9E}"/>
              </a:ext>
            </a:extLst>
          </p:cNvPr>
          <p:cNvSpPr txBox="1"/>
          <p:nvPr/>
        </p:nvSpPr>
        <p:spPr>
          <a:xfrm>
            <a:off x="8285018" y="1745673"/>
            <a:ext cx="8312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rPr>
              <a:t>High </a:t>
            </a:r>
            <a:endParaRPr lang="en-US" sz="1200" dirty="0">
              <a:solidFill>
                <a:schemeClr val="bg1"/>
              </a:solidFill>
              <a:cs typeface="Calibri"/>
            </a:endParaRPr>
          </a:p>
          <a:p>
            <a:pPr algn="ctr"/>
            <a:r>
              <a:rPr lang="en-US" sz="1200" dirty="0">
                <a:solidFill>
                  <a:schemeClr val="bg1"/>
                </a:solidFill>
              </a:rPr>
              <a:t>Leverage Poin</a:t>
            </a:r>
            <a:r>
              <a:rPr lang="en-US" sz="1600" dirty="0">
                <a:solidFill>
                  <a:schemeClr val="bg1"/>
                </a:solidFill>
              </a:rPr>
              <a:t>t</a:t>
            </a:r>
            <a:endParaRPr lang="en-US" sz="1600" dirty="0">
              <a:solidFill>
                <a:schemeClr val="bg1"/>
              </a:solidFill>
              <a:cs typeface="Calibri"/>
            </a:endParaRPr>
          </a:p>
        </p:txBody>
      </p:sp>
    </p:spTree>
    <p:extLst>
      <p:ext uri="{BB962C8B-B14F-4D97-AF65-F5344CB8AC3E}">
        <p14:creationId xmlns:p14="http://schemas.microsoft.com/office/powerpoint/2010/main" val="56940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925B694-90FF-A1BD-F1D7-482E0496CE85}"/>
              </a:ext>
            </a:extLst>
          </p:cNvPr>
          <p:cNvSpPr/>
          <p:nvPr/>
        </p:nvSpPr>
        <p:spPr>
          <a:xfrm>
            <a:off x="905378" y="2297720"/>
            <a:ext cx="1512000" cy="1512000"/>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4" name="Text Placeholder 3">
            <a:extLst>
              <a:ext uri="{FF2B5EF4-FFF2-40B4-BE49-F238E27FC236}">
                <a16:creationId xmlns:a16="http://schemas.microsoft.com/office/drawing/2014/main" id="{160D34AD-E01F-F8BB-9D22-9EF3CFBC0687}"/>
              </a:ext>
            </a:extLst>
          </p:cNvPr>
          <p:cNvSpPr>
            <a:spLocks noGrp="1"/>
          </p:cNvSpPr>
          <p:nvPr>
            <p:ph type="body" sz="quarter" idx="16"/>
          </p:nvPr>
        </p:nvSpPr>
        <p:spPr>
          <a:xfrm>
            <a:off x="568718" y="502025"/>
            <a:ext cx="10979962" cy="1021976"/>
          </a:xfrm>
        </p:spPr>
        <p:txBody>
          <a:bodyPr/>
          <a:lstStyle/>
          <a:p>
            <a:r>
              <a:rPr lang="en-IE"/>
              <a:t>Why Create a Sustainability Strategy? </a:t>
            </a:r>
          </a:p>
        </p:txBody>
      </p:sp>
      <p:pic>
        <p:nvPicPr>
          <p:cNvPr id="7" name="Graphic 6" descr="Warning with solid fill">
            <a:extLst>
              <a:ext uri="{FF2B5EF4-FFF2-40B4-BE49-F238E27FC236}">
                <a16:creationId xmlns:a16="http://schemas.microsoft.com/office/drawing/2014/main" id="{BBB078DE-7065-C3C5-C1B9-430D29576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4178" y="2596520"/>
            <a:ext cx="914400" cy="914400"/>
          </a:xfrm>
          <a:prstGeom prst="rect">
            <a:avLst/>
          </a:prstGeom>
        </p:spPr>
      </p:pic>
      <p:sp>
        <p:nvSpPr>
          <p:cNvPr id="28" name="Oval 27">
            <a:extLst>
              <a:ext uri="{FF2B5EF4-FFF2-40B4-BE49-F238E27FC236}">
                <a16:creationId xmlns:a16="http://schemas.microsoft.com/office/drawing/2014/main" id="{6F2BB121-C9EC-3E69-9CDF-C4F225AFD2CB}"/>
              </a:ext>
            </a:extLst>
          </p:cNvPr>
          <p:cNvSpPr/>
          <p:nvPr/>
        </p:nvSpPr>
        <p:spPr>
          <a:xfrm>
            <a:off x="931350" y="4330350"/>
            <a:ext cx="1512000" cy="1512000"/>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1" name="Text Placeholder 3">
            <a:extLst>
              <a:ext uri="{FF2B5EF4-FFF2-40B4-BE49-F238E27FC236}">
                <a16:creationId xmlns:a16="http://schemas.microsoft.com/office/drawing/2014/main" id="{B05E8357-F49C-9C93-9D75-7ECF0D8FDB75}"/>
              </a:ext>
            </a:extLst>
          </p:cNvPr>
          <p:cNvSpPr txBox="1">
            <a:spLocks/>
          </p:cNvSpPr>
          <p:nvPr/>
        </p:nvSpPr>
        <p:spPr>
          <a:xfrm>
            <a:off x="3060846" y="2297720"/>
            <a:ext cx="8713166" cy="15120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B582E"/>
                </a:solidFill>
              </a:rPr>
              <a:t>New Challenges, Risks and Opportunities</a:t>
            </a:r>
            <a:br>
              <a:rPr lang="en-US" sz="2400" b="1" dirty="0"/>
            </a:br>
            <a:r>
              <a:rPr lang="en-US" sz="2400" dirty="0">
                <a:solidFill>
                  <a:srgbClr val="0B582E"/>
                </a:solidFill>
              </a:rPr>
              <a:t>By creating a sustainability strategy you are preparing your business for new risks and opportunities that are coming your way.  Climate change is creating new risks in the supply chain, while new </a:t>
            </a:r>
            <a:r>
              <a:rPr lang="en-US" sz="2400" dirty="0">
                <a:solidFill>
                  <a:srgbClr val="0B582E"/>
                </a:solidFill>
                <a:hlinkClick r:id="rId4"/>
              </a:rPr>
              <a:t>regulatory requirements </a:t>
            </a:r>
            <a:r>
              <a:rPr lang="en-US" sz="2400" dirty="0">
                <a:solidFill>
                  <a:srgbClr val="0B582E"/>
                </a:solidFill>
                <a:ea typeface="+mn-lt"/>
                <a:cs typeface="+mn-lt"/>
              </a:rPr>
              <a:t>bring new challenges, risks and opportunities. </a:t>
            </a:r>
            <a:endParaRPr lang="en-IE" sz="2400" b="1" dirty="0">
              <a:solidFill>
                <a:srgbClr val="0B582E"/>
              </a:solidFill>
            </a:endParaRPr>
          </a:p>
        </p:txBody>
      </p:sp>
      <p:sp>
        <p:nvSpPr>
          <p:cNvPr id="32" name="Text Placeholder 3">
            <a:extLst>
              <a:ext uri="{FF2B5EF4-FFF2-40B4-BE49-F238E27FC236}">
                <a16:creationId xmlns:a16="http://schemas.microsoft.com/office/drawing/2014/main" id="{69965509-09E5-D1EF-7018-24DBE5925CF4}"/>
              </a:ext>
            </a:extLst>
          </p:cNvPr>
          <p:cNvSpPr txBox="1">
            <a:spLocks/>
          </p:cNvSpPr>
          <p:nvPr/>
        </p:nvSpPr>
        <p:spPr>
          <a:xfrm>
            <a:off x="3072941" y="4464541"/>
            <a:ext cx="8568023" cy="137780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0B582E"/>
                </a:solidFill>
              </a:rPr>
              <a:t>Creating a Roadmap to success</a:t>
            </a:r>
            <a:br>
              <a:rPr lang="en-US" sz="2200" b="1" dirty="0"/>
            </a:br>
            <a:r>
              <a:rPr lang="en-US" sz="2200" dirty="0">
                <a:solidFill>
                  <a:srgbClr val="0B582E"/>
                </a:solidFill>
              </a:rPr>
              <a:t>An effective Sustainability Strategy will help your business </a:t>
            </a:r>
            <a:r>
              <a:rPr lang="en-US" sz="2200" dirty="0" err="1">
                <a:solidFill>
                  <a:srgbClr val="0B582E"/>
                </a:solidFill>
              </a:rPr>
              <a:t>prioritise</a:t>
            </a:r>
            <a:r>
              <a:rPr lang="en-US" sz="2200" dirty="0">
                <a:solidFill>
                  <a:srgbClr val="0B582E"/>
                </a:solidFill>
              </a:rPr>
              <a:t> and plan for the change coming your way.  You will be </a:t>
            </a:r>
            <a:r>
              <a:rPr lang="en-US" sz="2200" dirty="0" err="1">
                <a:solidFill>
                  <a:srgbClr val="0B582E"/>
                </a:solidFill>
              </a:rPr>
              <a:t>prioritising</a:t>
            </a:r>
            <a:r>
              <a:rPr lang="en-US" sz="2200" dirty="0">
                <a:solidFill>
                  <a:srgbClr val="0B582E"/>
                </a:solidFill>
              </a:rPr>
              <a:t> what is important to you and your business, and in doing so providing a focus for your resources and stakeholders </a:t>
            </a:r>
            <a:endParaRPr lang="en-IE" sz="2200" b="1">
              <a:solidFill>
                <a:srgbClr val="0B582E"/>
              </a:solidFill>
            </a:endParaRPr>
          </a:p>
        </p:txBody>
      </p:sp>
      <p:pic>
        <p:nvPicPr>
          <p:cNvPr id="33" name="Graphic 32" descr="Map with pin with solid fill">
            <a:extLst>
              <a:ext uri="{FF2B5EF4-FFF2-40B4-BE49-F238E27FC236}">
                <a16:creationId xmlns:a16="http://schemas.microsoft.com/office/drawing/2014/main" id="{6AAA3601-8E80-7B40-78A5-AD4C4FF848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4178" y="4583439"/>
            <a:ext cx="914400" cy="914400"/>
          </a:xfrm>
          <a:prstGeom prst="rect">
            <a:avLst/>
          </a:prstGeom>
        </p:spPr>
      </p:pic>
    </p:spTree>
    <p:extLst>
      <p:ext uri="{BB962C8B-B14F-4D97-AF65-F5344CB8AC3E}">
        <p14:creationId xmlns:p14="http://schemas.microsoft.com/office/powerpoint/2010/main" val="516599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24CD521C-9BCD-5F46-BC06-CE3D1FF37C05}"/>
              </a:ext>
            </a:extLst>
          </p:cNvPr>
          <p:cNvSpPr>
            <a:spLocks noGrp="1"/>
          </p:cNvSpPr>
          <p:nvPr>
            <p:ph type="body" sz="quarter" idx="16"/>
          </p:nvPr>
        </p:nvSpPr>
        <p:spPr>
          <a:xfrm>
            <a:off x="234051" y="122174"/>
            <a:ext cx="9980491" cy="594316"/>
          </a:xfrm>
        </p:spPr>
        <p:txBody>
          <a:bodyPr vert="horz" lIns="91440" tIns="45720" rIns="91440" bIns="45720" rtlCol="0" anchor="t">
            <a:noAutofit/>
          </a:bodyPr>
          <a:lstStyle/>
          <a:p>
            <a:r>
              <a:rPr lang="en-US" sz="4000" b="1" dirty="0">
                <a:solidFill>
                  <a:srgbClr val="0B582E"/>
                </a:solidFill>
              </a:rPr>
              <a:t>Example:  Apply</a:t>
            </a:r>
            <a:r>
              <a:rPr lang="en-US" sz="4000" b="1" dirty="0">
                <a:solidFill>
                  <a:srgbClr val="0B582E"/>
                </a:solidFill>
                <a:ea typeface="+mn-lt"/>
                <a:cs typeface="+mn-lt"/>
              </a:rPr>
              <a:t> your sustainability strategy to these Internal</a:t>
            </a:r>
            <a:r>
              <a:rPr lang="en-US" sz="4000" b="1" dirty="0">
                <a:solidFill>
                  <a:srgbClr val="0B582E"/>
                </a:solidFill>
              </a:rPr>
              <a:t> Leverage Points</a:t>
            </a:r>
            <a:endParaRPr lang="en-US" sz="4000" b="1" dirty="0">
              <a:solidFill>
                <a:srgbClr val="0B582E"/>
              </a:solidFill>
              <a:cs typeface="Calibri"/>
            </a:endParaRPr>
          </a:p>
        </p:txBody>
      </p:sp>
      <p:sp>
        <p:nvSpPr>
          <p:cNvPr id="45" name="Text Placeholder 44">
            <a:extLst>
              <a:ext uri="{FF2B5EF4-FFF2-40B4-BE49-F238E27FC236}">
                <a16:creationId xmlns:a16="http://schemas.microsoft.com/office/drawing/2014/main" id="{29E27B1F-BACD-E947-8093-C5A981961F6C}"/>
              </a:ext>
            </a:extLst>
          </p:cNvPr>
          <p:cNvSpPr>
            <a:spLocks noGrp="1"/>
          </p:cNvSpPr>
          <p:nvPr>
            <p:ph type="body" sz="quarter" idx="21"/>
          </p:nvPr>
        </p:nvSpPr>
        <p:spPr>
          <a:xfrm>
            <a:off x="230170" y="5696352"/>
            <a:ext cx="1931817" cy="697634"/>
          </a:xfrm>
        </p:spPr>
        <p:txBody>
          <a:bodyPr>
            <a:normAutofit/>
          </a:bodyPr>
          <a:lstStyle/>
          <a:p>
            <a:r>
              <a:rPr lang="en-US" b="1" dirty="0">
                <a:solidFill>
                  <a:srgbClr val="0B582E"/>
                </a:solidFill>
              </a:rPr>
              <a:t>Commitment</a:t>
            </a:r>
          </a:p>
        </p:txBody>
      </p:sp>
      <p:sp>
        <p:nvSpPr>
          <p:cNvPr id="46" name="Text Placeholder 45">
            <a:extLst>
              <a:ext uri="{FF2B5EF4-FFF2-40B4-BE49-F238E27FC236}">
                <a16:creationId xmlns:a16="http://schemas.microsoft.com/office/drawing/2014/main" id="{73374B43-1515-6048-BF62-D1F9CFE48689}"/>
              </a:ext>
            </a:extLst>
          </p:cNvPr>
          <p:cNvSpPr>
            <a:spLocks noGrp="1"/>
          </p:cNvSpPr>
          <p:nvPr>
            <p:ph type="body" sz="quarter" idx="26"/>
          </p:nvPr>
        </p:nvSpPr>
        <p:spPr>
          <a:xfrm>
            <a:off x="4166421" y="3535101"/>
            <a:ext cx="1931817" cy="2041246"/>
          </a:xfrm>
        </p:spPr>
        <p:txBody>
          <a:bodyPr vert="horz" lIns="91440" tIns="45720" rIns="91440" bIns="45720" rtlCol="0" anchor="t">
            <a:normAutofit fontScale="77500" lnSpcReduction="20000"/>
          </a:bodyPr>
          <a:lstStyle/>
          <a:p>
            <a:r>
              <a:rPr lang="en-US" dirty="0"/>
              <a:t>C</a:t>
            </a:r>
            <a:r>
              <a:rPr lang="en-US" b="1" dirty="0"/>
              <a:t>ommunications </a:t>
            </a:r>
            <a:endParaRPr lang="en-US" b="1" dirty="0">
              <a:cs typeface="Calibri"/>
            </a:endParaRPr>
          </a:p>
          <a:p>
            <a:r>
              <a:rPr lang="en-US" b="1" dirty="0"/>
              <a:t>Training</a:t>
            </a:r>
            <a:endParaRPr lang="en-US" b="1" dirty="0">
              <a:cs typeface="Calibri"/>
            </a:endParaRPr>
          </a:p>
          <a:p>
            <a:r>
              <a:rPr lang="en-US" b="1" dirty="0"/>
              <a:t>Orientation</a:t>
            </a:r>
            <a:endParaRPr lang="en-US" b="1" dirty="0">
              <a:cs typeface="Calibri"/>
            </a:endParaRPr>
          </a:p>
          <a:p>
            <a:r>
              <a:rPr lang="en-US" b="1" dirty="0"/>
              <a:t>Annual reviews</a:t>
            </a:r>
            <a:endParaRPr lang="en-US" b="1" dirty="0">
              <a:cs typeface="Calibri"/>
            </a:endParaRPr>
          </a:p>
          <a:p>
            <a:r>
              <a:rPr lang="en-US" b="1" dirty="0"/>
              <a:t>Leadership developmen</a:t>
            </a:r>
            <a:r>
              <a:rPr lang="en-US" dirty="0"/>
              <a:t>t</a:t>
            </a:r>
          </a:p>
        </p:txBody>
      </p:sp>
      <p:sp>
        <p:nvSpPr>
          <p:cNvPr id="47" name="Text Placeholder 46">
            <a:extLst>
              <a:ext uri="{FF2B5EF4-FFF2-40B4-BE49-F238E27FC236}">
                <a16:creationId xmlns:a16="http://schemas.microsoft.com/office/drawing/2014/main" id="{F7036F29-13A2-054B-80B0-02A9A02126CC}"/>
              </a:ext>
            </a:extLst>
          </p:cNvPr>
          <p:cNvSpPr>
            <a:spLocks noGrp="1"/>
          </p:cNvSpPr>
          <p:nvPr>
            <p:ph type="body" sz="quarter" idx="28"/>
          </p:nvPr>
        </p:nvSpPr>
        <p:spPr>
          <a:xfrm>
            <a:off x="8523477" y="2744835"/>
            <a:ext cx="2830788" cy="2041246"/>
          </a:xfrm>
        </p:spPr>
        <p:txBody>
          <a:bodyPr vert="horz" lIns="91440" tIns="45720" rIns="91440" bIns="45720" rtlCol="0" anchor="t">
            <a:normAutofit fontScale="92500" lnSpcReduction="20000"/>
          </a:bodyPr>
          <a:lstStyle/>
          <a:p>
            <a:r>
              <a:rPr lang="en-US" dirty="0"/>
              <a:t>Education</a:t>
            </a:r>
          </a:p>
          <a:p>
            <a:r>
              <a:rPr lang="en-US" dirty="0"/>
              <a:t>Governance</a:t>
            </a:r>
          </a:p>
          <a:p>
            <a:r>
              <a:rPr lang="en-US" dirty="0"/>
              <a:t>Performance monitoring</a:t>
            </a:r>
          </a:p>
          <a:p>
            <a:r>
              <a:rPr lang="en-US" dirty="0"/>
              <a:t>Succession planning</a:t>
            </a:r>
            <a:endParaRPr lang="en-US" dirty="0">
              <a:cs typeface="Calibri"/>
            </a:endParaRPr>
          </a:p>
          <a:p>
            <a:r>
              <a:rPr lang="en-US" dirty="0"/>
              <a:t>Risk management </a:t>
            </a:r>
            <a:endParaRPr lang="en-US" dirty="0">
              <a:cs typeface="Calibri" panose="020F0502020204030204"/>
            </a:endParaRPr>
          </a:p>
        </p:txBody>
      </p:sp>
      <p:sp>
        <p:nvSpPr>
          <p:cNvPr id="49" name="Text Placeholder 48">
            <a:extLst>
              <a:ext uri="{FF2B5EF4-FFF2-40B4-BE49-F238E27FC236}">
                <a16:creationId xmlns:a16="http://schemas.microsoft.com/office/drawing/2014/main" id="{1EECFCA6-B2ED-9C40-9F2A-6E927F92018A}"/>
              </a:ext>
            </a:extLst>
          </p:cNvPr>
          <p:cNvSpPr>
            <a:spLocks noGrp="1"/>
          </p:cNvSpPr>
          <p:nvPr>
            <p:ph type="body" sz="quarter" idx="32"/>
          </p:nvPr>
        </p:nvSpPr>
        <p:spPr>
          <a:xfrm>
            <a:off x="6428447" y="2367311"/>
            <a:ext cx="1931817" cy="1918565"/>
          </a:xfrm>
        </p:spPr>
        <p:txBody>
          <a:bodyPr>
            <a:normAutofit fontScale="70000" lnSpcReduction="20000"/>
          </a:bodyPr>
          <a:lstStyle/>
          <a:p>
            <a:r>
              <a:rPr lang="en-US" dirty="0"/>
              <a:t>HR, Finance, Risk</a:t>
            </a:r>
          </a:p>
          <a:p>
            <a:r>
              <a:rPr lang="en-US" dirty="0"/>
              <a:t>Marketing</a:t>
            </a:r>
          </a:p>
          <a:p>
            <a:r>
              <a:rPr lang="en-US" dirty="0"/>
              <a:t>Product development</a:t>
            </a:r>
          </a:p>
          <a:p>
            <a:r>
              <a:rPr lang="en-US" dirty="0"/>
              <a:t>Supply chain</a:t>
            </a:r>
          </a:p>
          <a:p>
            <a:r>
              <a:rPr lang="en-US" dirty="0"/>
              <a:t>Business Unit role</a:t>
            </a:r>
          </a:p>
        </p:txBody>
      </p:sp>
      <p:sp>
        <p:nvSpPr>
          <p:cNvPr id="50" name="Text Placeholder 49">
            <a:extLst>
              <a:ext uri="{FF2B5EF4-FFF2-40B4-BE49-F238E27FC236}">
                <a16:creationId xmlns:a16="http://schemas.microsoft.com/office/drawing/2014/main" id="{AB1B6FEE-9209-7B4C-9FD0-C7C891172377}"/>
              </a:ext>
            </a:extLst>
          </p:cNvPr>
          <p:cNvSpPr>
            <a:spLocks noGrp="1"/>
          </p:cNvSpPr>
          <p:nvPr>
            <p:ph type="body" sz="quarter" idx="34"/>
          </p:nvPr>
        </p:nvSpPr>
        <p:spPr>
          <a:xfrm>
            <a:off x="907247" y="4862587"/>
            <a:ext cx="695250" cy="734798"/>
          </a:xfrm>
        </p:spPr>
        <p:txBody>
          <a:bodyPr/>
          <a:lstStyle/>
          <a:p>
            <a:r>
              <a:rPr lang="en-US" dirty="0"/>
              <a:t>1</a:t>
            </a:r>
          </a:p>
        </p:txBody>
      </p:sp>
      <p:sp>
        <p:nvSpPr>
          <p:cNvPr id="51" name="Text Placeholder 50">
            <a:extLst>
              <a:ext uri="{FF2B5EF4-FFF2-40B4-BE49-F238E27FC236}">
                <a16:creationId xmlns:a16="http://schemas.microsoft.com/office/drawing/2014/main" id="{BC82CC89-DB83-F649-A30E-087252795A70}"/>
              </a:ext>
            </a:extLst>
          </p:cNvPr>
          <p:cNvSpPr>
            <a:spLocks noGrp="1"/>
          </p:cNvSpPr>
          <p:nvPr>
            <p:ph type="body" sz="quarter" idx="35"/>
          </p:nvPr>
        </p:nvSpPr>
        <p:spPr>
          <a:xfrm>
            <a:off x="5426154" y="5347535"/>
            <a:ext cx="786380" cy="800646"/>
          </a:xfrm>
        </p:spPr>
        <p:txBody>
          <a:bodyPr/>
          <a:lstStyle/>
          <a:p>
            <a:r>
              <a:rPr lang="en-US" dirty="0"/>
              <a:t>2</a:t>
            </a:r>
          </a:p>
          <a:p>
            <a:endParaRPr lang="en-US"/>
          </a:p>
        </p:txBody>
      </p:sp>
      <p:sp>
        <p:nvSpPr>
          <p:cNvPr id="52" name="Text Placeholder 51">
            <a:extLst>
              <a:ext uri="{FF2B5EF4-FFF2-40B4-BE49-F238E27FC236}">
                <a16:creationId xmlns:a16="http://schemas.microsoft.com/office/drawing/2014/main" id="{F2A3DF47-D9E6-D142-8143-8D3AE580331A}"/>
              </a:ext>
            </a:extLst>
          </p:cNvPr>
          <p:cNvSpPr>
            <a:spLocks noGrp="1"/>
          </p:cNvSpPr>
          <p:nvPr>
            <p:ph type="body" sz="quarter" idx="36"/>
          </p:nvPr>
        </p:nvSpPr>
        <p:spPr>
          <a:xfrm>
            <a:off x="6144553" y="1929815"/>
            <a:ext cx="695250" cy="734798"/>
          </a:xfrm>
        </p:spPr>
        <p:txBody>
          <a:bodyPr/>
          <a:lstStyle/>
          <a:p>
            <a:r>
              <a:rPr lang="en-US" dirty="0"/>
              <a:t>3</a:t>
            </a:r>
          </a:p>
          <a:p>
            <a:endParaRPr lang="en-US"/>
          </a:p>
        </p:txBody>
      </p:sp>
      <p:sp>
        <p:nvSpPr>
          <p:cNvPr id="54" name="Text Placeholder 53">
            <a:extLst>
              <a:ext uri="{FF2B5EF4-FFF2-40B4-BE49-F238E27FC236}">
                <a16:creationId xmlns:a16="http://schemas.microsoft.com/office/drawing/2014/main" id="{C738A284-D394-9641-A8AB-60DD87B3F69B}"/>
              </a:ext>
            </a:extLst>
          </p:cNvPr>
          <p:cNvSpPr>
            <a:spLocks noGrp="1"/>
          </p:cNvSpPr>
          <p:nvPr>
            <p:ph type="body" sz="quarter" idx="39"/>
          </p:nvPr>
        </p:nvSpPr>
        <p:spPr>
          <a:xfrm>
            <a:off x="10237426" y="2096709"/>
            <a:ext cx="695250" cy="734798"/>
          </a:xfrm>
        </p:spPr>
        <p:txBody>
          <a:bodyPr/>
          <a:lstStyle/>
          <a:p>
            <a:r>
              <a:rPr lang="en-US" dirty="0"/>
              <a:t>4</a:t>
            </a:r>
          </a:p>
          <a:p>
            <a:endParaRPr lang="en-US"/>
          </a:p>
        </p:txBody>
      </p:sp>
      <p:sp>
        <p:nvSpPr>
          <p:cNvPr id="2" name="Text Placeholder 44">
            <a:extLst>
              <a:ext uri="{FF2B5EF4-FFF2-40B4-BE49-F238E27FC236}">
                <a16:creationId xmlns:a16="http://schemas.microsoft.com/office/drawing/2014/main" id="{AE8B3D8B-F5B4-CE9C-7ECC-FB1EC1248B87}"/>
              </a:ext>
            </a:extLst>
          </p:cNvPr>
          <p:cNvSpPr txBox="1">
            <a:spLocks/>
          </p:cNvSpPr>
          <p:nvPr/>
        </p:nvSpPr>
        <p:spPr>
          <a:xfrm>
            <a:off x="1254271" y="3351993"/>
            <a:ext cx="2509369" cy="2693176"/>
          </a:xfrm>
          <a:prstGeom prst="rect">
            <a:avLst/>
          </a:prstGeom>
        </p:spPr>
        <p:txBody>
          <a:bodyPr vert="horz" lIns="91440" tIns="45720" rIns="91440" bIns="4572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000" b="1" dirty="0"/>
              <a:t>Definition (policy)</a:t>
            </a:r>
            <a:endParaRPr lang="en-US" sz="2000" b="1" dirty="0">
              <a:cs typeface="Calibri"/>
            </a:endParaRPr>
          </a:p>
          <a:p>
            <a:pPr>
              <a:lnSpc>
                <a:spcPct val="70000"/>
              </a:lnSpc>
            </a:pPr>
            <a:r>
              <a:rPr lang="en-US" sz="2000" b="1" dirty="0"/>
              <a:t>Common terms </a:t>
            </a:r>
            <a:endParaRPr lang="en-US" sz="2000" b="1" dirty="0">
              <a:cs typeface="Calibri"/>
            </a:endParaRPr>
          </a:p>
          <a:p>
            <a:pPr>
              <a:lnSpc>
                <a:spcPct val="70000"/>
              </a:lnSpc>
            </a:pPr>
            <a:r>
              <a:rPr lang="en-US" sz="2000" b="1" dirty="0"/>
              <a:t>Business case</a:t>
            </a:r>
            <a:endParaRPr lang="en-US" sz="2000" b="1" dirty="0">
              <a:cs typeface="Calibri"/>
            </a:endParaRPr>
          </a:p>
          <a:p>
            <a:pPr>
              <a:lnSpc>
                <a:spcPct val="70000"/>
              </a:lnSpc>
            </a:pPr>
            <a:r>
              <a:rPr lang="en-US" sz="2000" b="1" dirty="0"/>
              <a:t>Vision</a:t>
            </a:r>
            <a:endParaRPr lang="en-US" sz="2000" b="1" dirty="0">
              <a:cs typeface="Calibri"/>
            </a:endParaRPr>
          </a:p>
          <a:p>
            <a:pPr>
              <a:lnSpc>
                <a:spcPct val="70000"/>
              </a:lnSpc>
            </a:pPr>
            <a:r>
              <a:rPr lang="en-US" sz="2000" b="1" dirty="0"/>
              <a:t>Strategy &amp; Targets</a:t>
            </a:r>
            <a:endParaRPr lang="en-US" sz="2000" b="1" dirty="0">
              <a:cs typeface="Calibri"/>
            </a:endParaRPr>
          </a:p>
        </p:txBody>
      </p:sp>
      <p:sp>
        <p:nvSpPr>
          <p:cNvPr id="3" name="Text Placeholder 44">
            <a:extLst>
              <a:ext uri="{FF2B5EF4-FFF2-40B4-BE49-F238E27FC236}">
                <a16:creationId xmlns:a16="http://schemas.microsoft.com/office/drawing/2014/main" id="{DF37D321-EA66-E342-3CE2-524F6FAED4D4}"/>
              </a:ext>
            </a:extLst>
          </p:cNvPr>
          <p:cNvSpPr txBox="1">
            <a:spLocks/>
          </p:cNvSpPr>
          <p:nvPr/>
        </p:nvSpPr>
        <p:spPr>
          <a:xfrm>
            <a:off x="5943231" y="5229986"/>
            <a:ext cx="1931817" cy="697634"/>
          </a:xfrm>
          <a:prstGeom prst="rect">
            <a:avLst/>
          </a:prstGeom>
        </p:spPr>
        <p:txBody>
          <a:bodyPr vert="horz" lIns="91440" tIns="45720" rIns="91440" bIns="45720" rtlCol="0">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B582E"/>
                </a:solidFill>
              </a:rPr>
              <a:t>Employee Engagement</a:t>
            </a:r>
          </a:p>
        </p:txBody>
      </p:sp>
      <p:sp>
        <p:nvSpPr>
          <p:cNvPr id="4" name="Text Placeholder 44">
            <a:extLst>
              <a:ext uri="{FF2B5EF4-FFF2-40B4-BE49-F238E27FC236}">
                <a16:creationId xmlns:a16="http://schemas.microsoft.com/office/drawing/2014/main" id="{B9EDB4A6-7AA2-E08F-095F-6149FC8F8098}"/>
              </a:ext>
            </a:extLst>
          </p:cNvPr>
          <p:cNvSpPr txBox="1">
            <a:spLocks/>
          </p:cNvSpPr>
          <p:nvPr/>
        </p:nvSpPr>
        <p:spPr>
          <a:xfrm>
            <a:off x="4212736" y="1842180"/>
            <a:ext cx="1931817" cy="697634"/>
          </a:xfrm>
          <a:prstGeom prst="rect">
            <a:avLst/>
          </a:prstGeom>
        </p:spPr>
        <p:txBody>
          <a:bodyPr vert="horz" lIns="91440" tIns="45720" rIns="91440" bIns="45720" rtlCol="0">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B582E"/>
                </a:solidFill>
              </a:rPr>
              <a:t>Function Engagement</a:t>
            </a:r>
          </a:p>
        </p:txBody>
      </p:sp>
      <p:sp>
        <p:nvSpPr>
          <p:cNvPr id="5" name="Text Placeholder 44">
            <a:extLst>
              <a:ext uri="{FF2B5EF4-FFF2-40B4-BE49-F238E27FC236}">
                <a16:creationId xmlns:a16="http://schemas.microsoft.com/office/drawing/2014/main" id="{E5750D9F-E371-2A89-CAD5-68FA442C2BBE}"/>
              </a:ext>
            </a:extLst>
          </p:cNvPr>
          <p:cNvSpPr txBox="1">
            <a:spLocks/>
          </p:cNvSpPr>
          <p:nvPr/>
        </p:nvSpPr>
        <p:spPr>
          <a:xfrm>
            <a:off x="9780612" y="1232181"/>
            <a:ext cx="1931817" cy="697634"/>
          </a:xfrm>
          <a:prstGeom prst="rect">
            <a:avLst/>
          </a:prstGeom>
        </p:spPr>
        <p:txBody>
          <a:bodyPr vert="horz" lIns="91440" tIns="45720" rIns="91440" bIns="45720" rtlCol="0">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B582E"/>
                </a:solidFill>
              </a:rPr>
              <a:t>Board Engagement</a:t>
            </a:r>
          </a:p>
        </p:txBody>
      </p:sp>
    </p:spTree>
    <p:extLst>
      <p:ext uri="{BB962C8B-B14F-4D97-AF65-F5344CB8AC3E}">
        <p14:creationId xmlns:p14="http://schemas.microsoft.com/office/powerpoint/2010/main" val="3945102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606019" y="432985"/>
            <a:ext cx="10979962" cy="1182981"/>
          </a:xfrm>
        </p:spPr>
        <p:txBody>
          <a:bodyPr>
            <a:normAutofit/>
          </a:bodyPr>
          <a:lstStyle/>
          <a:p>
            <a:r>
              <a:rPr lang="en-US" dirty="0"/>
              <a:t>Partnerships and Progress – Explore the examples below as potential actions for your strategy</a:t>
            </a:r>
          </a:p>
        </p:txBody>
      </p:sp>
      <p:sp>
        <p:nvSpPr>
          <p:cNvPr id="3" name="TextBox 2">
            <a:extLst>
              <a:ext uri="{FF2B5EF4-FFF2-40B4-BE49-F238E27FC236}">
                <a16:creationId xmlns:a16="http://schemas.microsoft.com/office/drawing/2014/main" id="{063DCFA0-7067-22A2-B531-EA18661CA524}"/>
              </a:ext>
            </a:extLst>
          </p:cNvPr>
          <p:cNvSpPr txBox="1"/>
          <p:nvPr/>
        </p:nvSpPr>
        <p:spPr>
          <a:xfrm>
            <a:off x="306009" y="1615966"/>
            <a:ext cx="5729516" cy="5123839"/>
          </a:xfrm>
          <a:prstGeom prst="rect">
            <a:avLst/>
          </a:prstGeom>
          <a:noFill/>
        </p:spPr>
        <p:txBody>
          <a:bodyPr wrap="square" lIns="91440" tIns="45720" rIns="91440" bIns="45720" anchor="t">
            <a:spAutoFit/>
          </a:bodyPr>
          <a:lstStyle/>
          <a:p>
            <a:pPr>
              <a:lnSpc>
                <a:spcPts val="2440"/>
              </a:lnSpc>
            </a:pPr>
            <a:endParaRPr lang="en-IE">
              <a:solidFill>
                <a:srgbClr val="0B582E"/>
              </a:solidFill>
            </a:endParaRPr>
          </a:p>
          <a:p>
            <a:r>
              <a:rPr lang="en-US" sz="2400" b="1" i="0" u="sng" dirty="0">
                <a:solidFill>
                  <a:srgbClr val="0B582E"/>
                </a:solidFill>
                <a:effectLst/>
                <a:hlinkClick r:id="rId3"/>
              </a:rPr>
              <a:t>CERTIFICATION: THE SUSTAINABLE DEVELOPMENT GOALS</a:t>
            </a:r>
            <a:endParaRPr lang="en-US" sz="2400" b="1" i="0" u="sng" dirty="0">
              <a:solidFill>
                <a:srgbClr val="0B582E"/>
              </a:solidFill>
              <a:effectLst/>
            </a:endParaRPr>
          </a:p>
          <a:p>
            <a:pPr algn="just"/>
            <a:r>
              <a:rPr lang="en-US" sz="2400" dirty="0">
                <a:solidFill>
                  <a:srgbClr val="000000"/>
                </a:solidFill>
                <a:ea typeface="+mn-lt"/>
                <a:cs typeface="+mn-lt"/>
              </a:rPr>
              <a:t>AENOR has developed a certification model that encourages business contribution to the SDGs, applicable to all types of </a:t>
            </a:r>
            <a:r>
              <a:rPr lang="en-US" sz="2400" dirty="0" err="1">
                <a:solidFill>
                  <a:srgbClr val="000000"/>
                </a:solidFill>
                <a:ea typeface="+mn-lt"/>
                <a:cs typeface="+mn-lt"/>
              </a:rPr>
              <a:t>organisations</a:t>
            </a:r>
            <a:r>
              <a:rPr lang="en-US" sz="2400" dirty="0">
                <a:solidFill>
                  <a:srgbClr val="000000"/>
                </a:solidFill>
                <a:ea typeface="+mn-lt"/>
                <a:cs typeface="+mn-lt"/>
              </a:rPr>
              <a:t> and sectors, the purpose of which is to respond to the need of different stakeholders. </a:t>
            </a:r>
          </a:p>
          <a:p>
            <a:pPr algn="just"/>
            <a:endParaRPr lang="en-US" sz="2400" dirty="0">
              <a:cs typeface="Calibri"/>
            </a:endParaRPr>
          </a:p>
          <a:p>
            <a:pPr algn="just"/>
            <a:r>
              <a:rPr lang="en-US" sz="2400" b="1" dirty="0">
                <a:ea typeface="+mn-lt"/>
                <a:cs typeface="+mn-lt"/>
              </a:rPr>
              <a:t>DELVE DEEPER - </a:t>
            </a:r>
            <a:r>
              <a:rPr lang="en-US" sz="2400" u="sng" dirty="0">
                <a:ea typeface="+mn-lt"/>
                <a:cs typeface="+mn-lt"/>
              </a:rPr>
              <a:t>AENOR model Certification of business strategy contribution to the SDGs</a:t>
            </a:r>
            <a:endParaRPr lang="en-US">
              <a:ea typeface="+mn-lt"/>
              <a:cs typeface="+mn-lt"/>
            </a:endParaRPr>
          </a:p>
          <a:p>
            <a:pPr>
              <a:lnSpc>
                <a:spcPts val="2440"/>
              </a:lnSpc>
            </a:pPr>
            <a:endParaRPr lang="en-IE" b="1">
              <a:solidFill>
                <a:srgbClr val="004256"/>
              </a:solidFill>
              <a:latin typeface="Calibri" panose="020F0502020204030204" pitchFamily="34" charset="0"/>
              <a:cs typeface="Calibri" panose="020F0502020204030204" pitchFamily="34" charset="0"/>
            </a:endParaRPr>
          </a:p>
        </p:txBody>
      </p:sp>
      <p:pic>
        <p:nvPicPr>
          <p:cNvPr id="2" name="Online Media 1" title="Certfiicado AENOR de la contribución de la estrategia de sostenibilidad a los ODS">
            <a:hlinkClick r:id="" action="ppaction://media"/>
            <a:extLst>
              <a:ext uri="{FF2B5EF4-FFF2-40B4-BE49-F238E27FC236}">
                <a16:creationId xmlns:a16="http://schemas.microsoft.com/office/drawing/2014/main" id="{397BA6D2-EA88-B6D0-990D-1D39C7B5A391}"/>
              </a:ext>
            </a:extLst>
          </p:cNvPr>
          <p:cNvPicPr>
            <a:picLocks noRot="1" noChangeAspect="1"/>
          </p:cNvPicPr>
          <p:nvPr>
            <a:videoFile r:link="rId1"/>
          </p:nvPr>
        </p:nvPicPr>
        <p:blipFill>
          <a:blip r:embed="rId4"/>
          <a:stretch>
            <a:fillRect/>
          </a:stretch>
        </p:blipFill>
        <p:spPr>
          <a:xfrm>
            <a:off x="6918476" y="3158974"/>
            <a:ext cx="4559904" cy="3092147"/>
          </a:xfrm>
          <a:prstGeom prst="rect">
            <a:avLst/>
          </a:prstGeom>
        </p:spPr>
      </p:pic>
      <p:sp>
        <p:nvSpPr>
          <p:cNvPr id="5" name="TextBox 4">
            <a:extLst>
              <a:ext uri="{FF2B5EF4-FFF2-40B4-BE49-F238E27FC236}">
                <a16:creationId xmlns:a16="http://schemas.microsoft.com/office/drawing/2014/main" id="{5684542A-F9BD-0372-E2E3-A48E73514424}"/>
              </a:ext>
            </a:extLst>
          </p:cNvPr>
          <p:cNvSpPr txBox="1"/>
          <p:nvPr/>
        </p:nvSpPr>
        <p:spPr>
          <a:xfrm>
            <a:off x="6853162" y="24384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WATCH</a:t>
            </a:r>
          </a:p>
        </p:txBody>
      </p:sp>
    </p:spTree>
    <p:extLst>
      <p:ext uri="{BB962C8B-B14F-4D97-AF65-F5344CB8AC3E}">
        <p14:creationId xmlns:p14="http://schemas.microsoft.com/office/powerpoint/2010/main" val="3717544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606019" y="432985"/>
            <a:ext cx="10979962" cy="1182981"/>
          </a:xfrm>
        </p:spPr>
        <p:txBody>
          <a:bodyPr>
            <a:normAutofit/>
          </a:bodyPr>
          <a:lstStyle/>
          <a:p>
            <a:r>
              <a:rPr lang="en-US" dirty="0"/>
              <a:t>Partnerships and Progress – Explore the examples below as potential actions for your strategy</a:t>
            </a:r>
          </a:p>
        </p:txBody>
      </p:sp>
      <p:sp>
        <p:nvSpPr>
          <p:cNvPr id="3" name="TextBox 2">
            <a:extLst>
              <a:ext uri="{FF2B5EF4-FFF2-40B4-BE49-F238E27FC236}">
                <a16:creationId xmlns:a16="http://schemas.microsoft.com/office/drawing/2014/main" id="{063DCFA0-7067-22A2-B531-EA18661CA524}"/>
              </a:ext>
            </a:extLst>
          </p:cNvPr>
          <p:cNvSpPr txBox="1"/>
          <p:nvPr/>
        </p:nvSpPr>
        <p:spPr>
          <a:xfrm>
            <a:off x="4406294" y="1495014"/>
            <a:ext cx="7447040" cy="6047168"/>
          </a:xfrm>
          <a:prstGeom prst="rect">
            <a:avLst/>
          </a:prstGeom>
          <a:noFill/>
        </p:spPr>
        <p:txBody>
          <a:bodyPr wrap="square" lIns="91440" tIns="45720" rIns="91440" bIns="45720" anchor="t">
            <a:spAutoFit/>
          </a:bodyPr>
          <a:lstStyle/>
          <a:p>
            <a:pPr>
              <a:lnSpc>
                <a:spcPts val="2440"/>
              </a:lnSpc>
            </a:pPr>
            <a:endParaRPr lang="en-IE">
              <a:solidFill>
                <a:srgbClr val="0B582E"/>
              </a:solidFill>
            </a:endParaRPr>
          </a:p>
          <a:p>
            <a:endParaRPr lang="en-US" sz="2400" b="1" dirty="0">
              <a:solidFill>
                <a:srgbClr val="0B582E"/>
              </a:solidFill>
            </a:endParaRPr>
          </a:p>
          <a:p>
            <a:r>
              <a:rPr lang="en-US" sz="2400" b="1" i="0" dirty="0">
                <a:solidFill>
                  <a:srgbClr val="0B582E"/>
                </a:solidFill>
                <a:effectLst/>
                <a:hlinkClick r:id="rId2">
                  <a:extLst>
                    <a:ext uri="{A12FA001-AC4F-418D-AE19-62706E023703}">
                      <ahyp:hlinkClr xmlns:ahyp="http://schemas.microsoft.com/office/drawing/2018/hyperlinkcolor" val="tx"/>
                    </a:ext>
                  </a:extLst>
                </a:hlinkClick>
              </a:rPr>
              <a:t>ISO 14001 CERTIFICATION</a:t>
            </a:r>
            <a:endParaRPr lang="en-US" sz="2400" b="1" i="0">
              <a:solidFill>
                <a:srgbClr val="0B582E"/>
              </a:solidFill>
              <a:effectLst/>
              <a:cs typeface="Calibri"/>
            </a:endParaRPr>
          </a:p>
          <a:p>
            <a:r>
              <a:rPr lang="en-US" sz="2400" dirty="0">
                <a:solidFill>
                  <a:srgbClr val="000000"/>
                </a:solidFill>
              </a:rPr>
              <a:t>ISO is an independent, non-governmental international organization with a membership of 167 national standards bodies. </a:t>
            </a:r>
            <a:endParaRPr lang="en-US" sz="2400" dirty="0">
              <a:solidFill>
                <a:srgbClr val="000000"/>
              </a:solidFill>
              <a:cs typeface="Calibri"/>
            </a:endParaRPr>
          </a:p>
          <a:p>
            <a:endParaRPr lang="en-US" sz="2400" b="0" i="0">
              <a:solidFill>
                <a:srgbClr val="0B582E"/>
              </a:solidFill>
              <a:effectLst/>
            </a:endParaRPr>
          </a:p>
          <a:p>
            <a:r>
              <a:rPr lang="en-US" sz="2400" b="1" dirty="0">
                <a:solidFill>
                  <a:srgbClr val="0B582E"/>
                </a:solidFill>
                <a:hlinkClick r:id="rId3"/>
              </a:rPr>
              <a:t>UNITED NATIONS GLOBAL COMPACT</a:t>
            </a:r>
            <a:endParaRPr lang="en-US" sz="2400" b="1" dirty="0">
              <a:solidFill>
                <a:srgbClr val="0B582E"/>
              </a:solidFill>
            </a:endParaRPr>
          </a:p>
          <a:p>
            <a:r>
              <a:rPr lang="en-US" sz="2400" dirty="0">
                <a:solidFill>
                  <a:srgbClr val="000000"/>
                </a:solidFill>
              </a:rPr>
              <a:t>Become a member of the United Nations global initiative for social and environmental sustainability, formally known as the United Nations Global Compact. The Global Compact embodies Ten Principles based on internationally recognized conventions.</a:t>
            </a:r>
            <a:endParaRPr lang="en-US" sz="2400" dirty="0">
              <a:solidFill>
                <a:srgbClr val="000000"/>
              </a:solidFill>
              <a:cs typeface="Calibri"/>
            </a:endParaRPr>
          </a:p>
          <a:p>
            <a:pPr>
              <a:lnSpc>
                <a:spcPts val="2440"/>
              </a:lnSpc>
            </a:pPr>
            <a:endParaRPr lang="en-RU" sz="2400">
              <a:solidFill>
                <a:srgbClr val="0B582E"/>
              </a:solidFill>
            </a:endParaRPr>
          </a:p>
          <a:p>
            <a:pPr>
              <a:lnSpc>
                <a:spcPts val="2440"/>
              </a:lnSpc>
            </a:pPr>
            <a:endParaRPr lang="en-RU">
              <a:solidFill>
                <a:srgbClr val="0B582E"/>
              </a:solidFill>
            </a:endParaRPr>
          </a:p>
          <a:p>
            <a:pPr>
              <a:lnSpc>
                <a:spcPts val="2440"/>
              </a:lnSpc>
            </a:pPr>
            <a:endParaRPr lang="en-IE">
              <a:solidFill>
                <a:srgbClr val="0B582E"/>
              </a:solidFill>
            </a:endParaRPr>
          </a:p>
          <a:p>
            <a:pPr>
              <a:lnSpc>
                <a:spcPts val="2440"/>
              </a:lnSpc>
            </a:pPr>
            <a:endParaRPr lang="en-IE" sz="1800" b="1">
              <a:solidFill>
                <a:srgbClr val="004256"/>
              </a:solidFill>
              <a:latin typeface="Calibri" panose="020F0502020204030204" pitchFamily="34" charset="0"/>
              <a:cs typeface="Calibri" panose="020F0502020204030204" pitchFamily="34" charset="0"/>
            </a:endParaRPr>
          </a:p>
        </p:txBody>
      </p:sp>
      <p:pic>
        <p:nvPicPr>
          <p:cNvPr id="2" name="Picture 4" descr="Shape&#10;&#10;Description automatically generated">
            <a:extLst>
              <a:ext uri="{FF2B5EF4-FFF2-40B4-BE49-F238E27FC236}">
                <a16:creationId xmlns:a16="http://schemas.microsoft.com/office/drawing/2014/main" id="{E987B511-92C0-8009-2529-FE6FEBA6AAC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9257" y="2799443"/>
            <a:ext cx="2743200" cy="2057400"/>
          </a:xfrm>
          <a:prstGeom prst="rect">
            <a:avLst/>
          </a:prstGeom>
        </p:spPr>
      </p:pic>
    </p:spTree>
    <p:extLst>
      <p:ext uri="{BB962C8B-B14F-4D97-AF65-F5344CB8AC3E}">
        <p14:creationId xmlns:p14="http://schemas.microsoft.com/office/powerpoint/2010/main" val="2671769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9" y="2693799"/>
            <a:ext cx="4481103" cy="845970"/>
          </a:xfrm>
        </p:spPr>
        <p:txBody>
          <a:bodyPr>
            <a:noAutofit/>
          </a:bodyPr>
          <a:lstStyle/>
          <a:p>
            <a:pPr>
              <a:tabLst>
                <a:tab pos="2420938" algn="l"/>
              </a:tabLst>
            </a:pPr>
            <a:r>
              <a:rPr lang="en-US" sz="4000" dirty="0"/>
              <a:t>Reviewing and Reporting on Progress</a:t>
            </a:r>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1966111"/>
            <a:ext cx="3791493" cy="845970"/>
          </a:xfrm>
        </p:spPr>
        <p:txBody>
          <a:bodyPr/>
          <a:lstStyle/>
          <a:p>
            <a:r>
              <a:rPr lang="en-US" dirty="0"/>
              <a:t>Section 05</a:t>
            </a:r>
          </a:p>
        </p:txBody>
      </p:sp>
    </p:spTree>
    <p:extLst>
      <p:ext uri="{BB962C8B-B14F-4D97-AF65-F5344CB8AC3E}">
        <p14:creationId xmlns:p14="http://schemas.microsoft.com/office/powerpoint/2010/main" val="3081166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245564" y="1950057"/>
            <a:ext cx="6189056" cy="2946190"/>
          </a:xfrm>
        </p:spPr>
        <p:txBody>
          <a:bodyPr vert="horz" lIns="91440" tIns="45720" rIns="91440" bIns="45720" rtlCol="0" anchor="t">
            <a:normAutofit/>
          </a:bodyPr>
          <a:lstStyle/>
          <a:p>
            <a:pPr marL="0" indent="0" algn="ctr"/>
            <a:r>
              <a:rPr lang="en-US" sz="3500" b="0" i="1" dirty="0">
                <a:solidFill>
                  <a:srgbClr val="222222"/>
                </a:solidFill>
                <a:effectLst/>
              </a:rPr>
              <a:t>“Mistakes should be examined, learned from, and discarded; not dwelled upon and stored.”</a:t>
            </a:r>
            <a:r>
              <a:rPr lang="en-US" sz="2600" i="1" dirty="0">
                <a:solidFill>
                  <a:srgbClr val="222222"/>
                </a:solidFill>
              </a:rPr>
              <a:t> </a:t>
            </a:r>
            <a:endParaRPr lang="en-US"/>
          </a:p>
          <a:p>
            <a:pPr marL="0" indent="0"/>
            <a:endParaRPr lang="en-US" sz="2600" i="1">
              <a:solidFill>
                <a:srgbClr val="222222"/>
              </a:solidFill>
            </a:endParaRPr>
          </a:p>
          <a:p>
            <a:pPr marL="0" indent="0" algn="ctr"/>
            <a:r>
              <a:rPr lang="en-US" sz="2600" i="1" dirty="0">
                <a:solidFill>
                  <a:srgbClr val="222222"/>
                </a:solidFill>
                <a:hlinkClick r:id="rId2"/>
              </a:rPr>
              <a:t>Tim Fargo,</a:t>
            </a:r>
            <a:r>
              <a:rPr lang="en-US" sz="2600" i="1" dirty="0">
                <a:solidFill>
                  <a:srgbClr val="222222"/>
                </a:solidFill>
              </a:rPr>
              <a:t> US author, keynote speaker, angel investor and entrepreneur</a:t>
            </a:r>
            <a:endParaRPr lang="en-IE" sz="2600" i="1" dirty="0">
              <a:solidFill>
                <a:srgbClr val="297239"/>
              </a:solidFill>
              <a:cs typeface="Calibri" panose="020F0502020204030204"/>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287098" y="622317"/>
            <a:ext cx="3564812" cy="1652308"/>
          </a:xfrm>
        </p:spPr>
        <p:txBody>
          <a:bodyPr anchor="ctr"/>
          <a:lstStyle/>
          <a:p>
            <a:pPr algn="ctr"/>
            <a:r>
              <a:rPr lang="en-IE" dirty="0"/>
              <a:t>Review</a:t>
            </a:r>
          </a:p>
        </p:txBody>
      </p:sp>
      <p:grpSp>
        <p:nvGrpSpPr>
          <p:cNvPr id="7" name="Group 6">
            <a:extLst>
              <a:ext uri="{FF2B5EF4-FFF2-40B4-BE49-F238E27FC236}">
                <a16:creationId xmlns:a16="http://schemas.microsoft.com/office/drawing/2014/main" id="{32DD5924-C842-C640-9839-B6A83D9B8D10}"/>
              </a:ext>
            </a:extLst>
          </p:cNvPr>
          <p:cNvGrpSpPr/>
          <p:nvPr/>
        </p:nvGrpSpPr>
        <p:grpSpPr>
          <a:xfrm>
            <a:off x="989504" y="2621538"/>
            <a:ext cx="2160000" cy="2160000"/>
            <a:chOff x="7081765" y="655578"/>
            <a:chExt cx="1512000" cy="1512000"/>
          </a:xfrm>
        </p:grpSpPr>
        <p:sp>
          <p:nvSpPr>
            <p:cNvPr id="8" name="Oval 7">
              <a:extLst>
                <a:ext uri="{FF2B5EF4-FFF2-40B4-BE49-F238E27FC236}">
                  <a16:creationId xmlns:a16="http://schemas.microsoft.com/office/drawing/2014/main" id="{3619A61D-BD73-23AA-8611-C38FC45D7AE0}"/>
                </a:ext>
              </a:extLst>
            </p:cNvPr>
            <p:cNvSpPr/>
            <p:nvPr/>
          </p:nvSpPr>
          <p:spPr>
            <a:xfrm>
              <a:off x="7081765" y="655578"/>
              <a:ext cx="1512000" cy="1512000"/>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9" name="Graphic 8" descr="Pencil with solid fill">
              <a:extLst>
                <a:ext uri="{FF2B5EF4-FFF2-40B4-BE49-F238E27FC236}">
                  <a16:creationId xmlns:a16="http://schemas.microsoft.com/office/drawing/2014/main" id="{9A713866-925F-5E1C-160F-628DA8D51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1765" y="1105578"/>
              <a:ext cx="612000" cy="612000"/>
            </a:xfrm>
            <a:prstGeom prst="rect">
              <a:avLst/>
            </a:prstGeom>
          </p:spPr>
        </p:pic>
      </p:grpSp>
    </p:spTree>
    <p:extLst>
      <p:ext uri="{BB962C8B-B14F-4D97-AF65-F5344CB8AC3E}">
        <p14:creationId xmlns:p14="http://schemas.microsoft.com/office/powerpoint/2010/main" val="2307136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425910" y="432985"/>
            <a:ext cx="7599453" cy="1182981"/>
          </a:xfrm>
        </p:spPr>
        <p:txBody>
          <a:bodyPr vert="horz" lIns="91440" tIns="45720" rIns="91440" bIns="45720" rtlCol="0" anchor="t">
            <a:normAutofit fontScale="85000" lnSpcReduction="20000"/>
          </a:bodyPr>
          <a:lstStyle/>
          <a:p>
            <a:r>
              <a:rPr lang="en-US" sz="3600" dirty="0">
                <a:latin typeface="Calibri"/>
                <a:cs typeface="Calibri"/>
              </a:rPr>
              <a:t>C</a:t>
            </a:r>
            <a:r>
              <a:rPr lang="en-US" sz="3600" i="0" dirty="0">
                <a:effectLst/>
                <a:latin typeface="Calibri"/>
                <a:cs typeface="Calibri"/>
              </a:rPr>
              <a:t>ontinue making improvements by regularly reviewing and updating</a:t>
            </a:r>
            <a:r>
              <a:rPr lang="en-US" dirty="0">
                <a:latin typeface="Calibri"/>
                <a:cs typeface="Calibri"/>
              </a:rPr>
              <a:t>               </a:t>
            </a:r>
            <a:r>
              <a:rPr lang="en-US" sz="3600" i="0" dirty="0">
                <a:effectLst/>
                <a:latin typeface="Calibri"/>
                <a:cs typeface="Calibri"/>
              </a:rPr>
              <a:t> </a:t>
            </a:r>
            <a:r>
              <a:rPr lang="en-US" dirty="0">
                <a:latin typeface="Calibri"/>
                <a:cs typeface="Calibri"/>
              </a:rPr>
              <a:t>  </a:t>
            </a:r>
            <a:r>
              <a:rPr lang="en-US" sz="3600" i="0" dirty="0">
                <a:effectLst/>
                <a:latin typeface="Calibri"/>
                <a:cs typeface="Calibri"/>
              </a:rPr>
              <a:t>your Sustainability Plan</a:t>
            </a:r>
            <a:endParaRPr lang="en-US" dirty="0">
              <a:latin typeface="Calibri"/>
              <a:cs typeface="Calibri"/>
            </a:endParaRPr>
          </a:p>
        </p:txBody>
      </p:sp>
      <p:sp>
        <p:nvSpPr>
          <p:cNvPr id="3" name="TextBox 2">
            <a:extLst>
              <a:ext uri="{FF2B5EF4-FFF2-40B4-BE49-F238E27FC236}">
                <a16:creationId xmlns:a16="http://schemas.microsoft.com/office/drawing/2014/main" id="{063DCFA0-7067-22A2-B531-EA18661CA524}"/>
              </a:ext>
            </a:extLst>
          </p:cNvPr>
          <p:cNvSpPr txBox="1"/>
          <p:nvPr/>
        </p:nvSpPr>
        <p:spPr>
          <a:xfrm>
            <a:off x="507834" y="2430372"/>
            <a:ext cx="11387228" cy="4539063"/>
          </a:xfrm>
          <a:prstGeom prst="rect">
            <a:avLst/>
          </a:prstGeom>
          <a:noFill/>
        </p:spPr>
        <p:txBody>
          <a:bodyPr wrap="square" lIns="91440" tIns="45720" rIns="91440" bIns="45720" anchor="t">
            <a:spAutoFit/>
          </a:bodyPr>
          <a:lstStyle/>
          <a:p>
            <a:pPr algn="just"/>
            <a:r>
              <a:rPr lang="en-US" sz="2300" dirty="0">
                <a:solidFill>
                  <a:srgbClr val="000000"/>
                </a:solidFill>
                <a:latin typeface="Calibri"/>
                <a:cs typeface="Calibri"/>
              </a:rPr>
              <a:t>There is no doubt that issues related to sustainability can change quite quickly. Your Sustainability Plan will need to be regularly reviewed and updated not only for reasons related to continuous improvement but also to ensure it is fit for the time we live and work in. </a:t>
            </a:r>
          </a:p>
          <a:p>
            <a:pPr marL="0" indent="0" algn="just">
              <a:buNone/>
            </a:pPr>
            <a:endParaRPr lang="en-US" sz="2300" dirty="0">
              <a:solidFill>
                <a:srgbClr val="000000"/>
              </a:solidFill>
              <a:latin typeface="Calibri"/>
              <a:cs typeface="Calibri"/>
            </a:endParaRPr>
          </a:p>
          <a:p>
            <a:pPr algn="just"/>
            <a:r>
              <a:rPr lang="en-US" sz="2300" dirty="0">
                <a:solidFill>
                  <a:srgbClr val="000000"/>
                </a:solidFill>
                <a:latin typeface="Calibri"/>
                <a:ea typeface="Calibri"/>
                <a:cs typeface="Calibri"/>
              </a:rPr>
              <a:t>You should adopt an </a:t>
            </a:r>
            <a:r>
              <a:rPr lang="en-US" sz="2300" b="1" dirty="0">
                <a:solidFill>
                  <a:srgbClr val="000000"/>
                </a:solidFill>
                <a:latin typeface="Calibri"/>
                <a:ea typeface="Calibri"/>
                <a:cs typeface="Calibri"/>
              </a:rPr>
              <a:t>agile approach</a:t>
            </a:r>
            <a:r>
              <a:rPr lang="en-US" sz="2300" dirty="0">
                <a:solidFill>
                  <a:srgbClr val="000000"/>
                </a:solidFill>
                <a:latin typeface="Calibri"/>
                <a:ea typeface="Calibri"/>
                <a:cs typeface="Calibri"/>
              </a:rPr>
              <a:t> to identify the most attractive opportunities for implementing sustainable practices and then planning to investigate these opportunities. On an ongoing basis, you should identify gaps in your plan and update what to keep, what to add, and what to change with regards to your business. This will further consider the plans strengths and weaknesses. Try to match key strengths with opportunities to create capabilities that can be developed into a competitive advantage </a:t>
            </a:r>
            <a:endParaRPr lang="en-US" sz="2300">
              <a:solidFill>
                <a:srgbClr val="000000"/>
              </a:solidFill>
              <a:ea typeface="Calibri" panose="020F0502020204030204" pitchFamily="34" charset="0"/>
              <a:cs typeface="Calibri"/>
            </a:endParaRPr>
          </a:p>
          <a:p>
            <a:pPr>
              <a:lnSpc>
                <a:spcPts val="2440"/>
              </a:lnSpc>
            </a:pPr>
            <a:endParaRPr lang="en-RU" dirty="0">
              <a:solidFill>
                <a:srgbClr val="000000"/>
              </a:solidFill>
              <a:cs typeface="Calibri"/>
            </a:endParaRPr>
          </a:p>
          <a:p>
            <a:pPr>
              <a:lnSpc>
                <a:spcPts val="2440"/>
              </a:lnSpc>
            </a:pPr>
            <a:endParaRPr lang="en-IE" dirty="0">
              <a:solidFill>
                <a:srgbClr val="000000"/>
              </a:solidFill>
              <a:cs typeface="Calibri"/>
            </a:endParaRPr>
          </a:p>
          <a:p>
            <a:pPr>
              <a:lnSpc>
                <a:spcPts val="2440"/>
              </a:lnSpc>
            </a:pPr>
            <a:endParaRPr lang="en-IE" sz="1800" b="1" dirty="0">
              <a:solidFill>
                <a:srgbClr val="000000"/>
              </a:solidFill>
              <a:latin typeface="Calibri" panose="020F0502020204030204" pitchFamily="34" charset="0"/>
              <a:cs typeface="Calibri" panose="020F0502020204030204" pitchFamily="34" charset="0"/>
            </a:endParaRPr>
          </a:p>
        </p:txBody>
      </p:sp>
      <p:pic>
        <p:nvPicPr>
          <p:cNvPr id="2" name="Picture 4">
            <a:extLst>
              <a:ext uri="{FF2B5EF4-FFF2-40B4-BE49-F238E27FC236}">
                <a16:creationId xmlns:a16="http://schemas.microsoft.com/office/drawing/2014/main" id="{5A376BC1-80CC-D80F-0056-4AA484D4CE74}"/>
              </a:ext>
            </a:extLst>
          </p:cNvPr>
          <p:cNvPicPr>
            <a:picLocks noChangeAspect="1"/>
          </p:cNvPicPr>
          <p:nvPr/>
        </p:nvPicPr>
        <p:blipFill>
          <a:blip r:embed="rId2"/>
          <a:stretch>
            <a:fillRect/>
          </a:stretch>
        </p:blipFill>
        <p:spPr>
          <a:xfrm>
            <a:off x="6830292" y="99547"/>
            <a:ext cx="5237017" cy="2086905"/>
          </a:xfrm>
          <a:prstGeom prst="rect">
            <a:avLst/>
          </a:prstGeom>
        </p:spPr>
      </p:pic>
    </p:spTree>
    <p:extLst>
      <p:ext uri="{BB962C8B-B14F-4D97-AF65-F5344CB8AC3E}">
        <p14:creationId xmlns:p14="http://schemas.microsoft.com/office/powerpoint/2010/main" val="421738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DB5F2D-A33A-7B40-ADE5-6E5FC6DF7682}"/>
              </a:ext>
            </a:extLst>
          </p:cNvPr>
          <p:cNvSpPr>
            <a:spLocks noGrp="1"/>
          </p:cNvSpPr>
          <p:nvPr>
            <p:ph type="body" sz="quarter" idx="18"/>
          </p:nvPr>
        </p:nvSpPr>
        <p:spPr>
          <a:xfrm>
            <a:off x="140471" y="2921000"/>
            <a:ext cx="6302751" cy="4452859"/>
          </a:xfrm>
        </p:spPr>
        <p:txBody>
          <a:bodyPr vert="horz" lIns="91440" tIns="45720" rIns="91440" bIns="45720" rtlCol="0" anchor="t">
            <a:normAutofit/>
          </a:bodyPr>
          <a:lstStyle/>
          <a:p>
            <a:r>
              <a:rPr lang="en-US" b="0" i="0" dirty="0">
                <a:solidFill>
                  <a:srgbClr val="0B582E"/>
                </a:solidFill>
                <a:effectLst/>
              </a:rPr>
              <a:t>	</a:t>
            </a:r>
            <a:r>
              <a:rPr lang="en-US" sz="2300" b="0" i="0" dirty="0">
                <a:effectLst/>
              </a:rPr>
              <a:t>Part of the role of effective </a:t>
            </a:r>
            <a:r>
              <a:rPr lang="en-US" sz="2300" dirty="0"/>
              <a:t>SME governance</a:t>
            </a:r>
            <a:r>
              <a:rPr lang="en-US" sz="2300" b="0" i="0" dirty="0">
                <a:effectLst/>
              </a:rPr>
              <a:t> and oversight is to review performance and make any changes that are needed –including periodically asking whether the strategy is addressing all of the right issues.</a:t>
            </a:r>
            <a:r>
              <a:rPr lang="en-US" sz="2300" dirty="0"/>
              <a:t> </a:t>
            </a:r>
            <a:endParaRPr lang="en-US" sz="2300" b="0" i="0">
              <a:effectLst/>
              <a:cs typeface="Calibri"/>
            </a:endParaRPr>
          </a:p>
          <a:p>
            <a:r>
              <a:rPr lang="en-US" sz="2300" dirty="0"/>
              <a:t>	</a:t>
            </a:r>
            <a:r>
              <a:rPr lang="en-US" sz="2300" b="0" i="0" dirty="0">
                <a:effectLst/>
              </a:rPr>
              <a:t>External experts should also be invited to review the strategy and identify new opportunities - listening to feedback, taking on suggestions and building trust.</a:t>
            </a:r>
            <a:r>
              <a:rPr lang="en-US" sz="2300" dirty="0"/>
              <a:t> 	</a:t>
            </a:r>
            <a:endParaRPr lang="en-US" sz="2300">
              <a:cs typeface="Calibri"/>
            </a:endParaRPr>
          </a:p>
          <a:p>
            <a:r>
              <a:rPr lang="en-US" sz="2300" dirty="0"/>
              <a:t>   </a:t>
            </a:r>
            <a:r>
              <a:rPr lang="en-US" sz="2300" b="0" i="0" dirty="0">
                <a:effectLst/>
              </a:rPr>
              <a:t>Continuous </a:t>
            </a:r>
            <a:r>
              <a:rPr lang="en-US" sz="2300" dirty="0"/>
              <a:t>engagement</a:t>
            </a:r>
            <a:r>
              <a:rPr lang="en-US" sz="2300" b="0" i="0" dirty="0">
                <a:effectLst/>
              </a:rPr>
              <a:t> should inform continual evolution and updating of the strategy.</a:t>
            </a:r>
            <a:endParaRPr lang="en-US" sz="2300" b="0" i="0">
              <a:effectLst/>
              <a:cs typeface="Calibri"/>
            </a:endParaRPr>
          </a:p>
          <a:p>
            <a:r>
              <a:rPr lang="en-US" dirty="0">
                <a:solidFill>
                  <a:srgbClr val="0B582E"/>
                </a:solidFill>
              </a:rPr>
              <a:t>	</a:t>
            </a:r>
            <a:endParaRPr lang="en-US" dirty="0">
              <a:solidFill>
                <a:srgbClr val="0B582E"/>
              </a:solidFill>
              <a:cs typeface="Calibri"/>
            </a:endParaRPr>
          </a:p>
        </p:txBody>
      </p:sp>
      <p:sp>
        <p:nvSpPr>
          <p:cNvPr id="4" name="Text Placeholder 3">
            <a:extLst>
              <a:ext uri="{FF2B5EF4-FFF2-40B4-BE49-F238E27FC236}">
                <a16:creationId xmlns:a16="http://schemas.microsoft.com/office/drawing/2014/main" id="{AFB37444-E040-D84D-8830-F1C44F99AF75}"/>
              </a:ext>
            </a:extLst>
          </p:cNvPr>
          <p:cNvSpPr>
            <a:spLocks noGrp="1"/>
          </p:cNvSpPr>
          <p:nvPr>
            <p:ph type="body" sz="quarter" idx="16"/>
          </p:nvPr>
        </p:nvSpPr>
        <p:spPr/>
        <p:txBody>
          <a:bodyPr/>
          <a:lstStyle/>
          <a:p>
            <a:r>
              <a:rPr lang="en-US" b="1" dirty="0"/>
              <a:t>Reviewing your strategy</a:t>
            </a:r>
          </a:p>
        </p:txBody>
      </p:sp>
      <p:pic>
        <p:nvPicPr>
          <p:cNvPr id="8" name="Picture Placeholder 7" descr="Text&#10;&#10;Description automatically generated">
            <a:extLst>
              <a:ext uri="{FF2B5EF4-FFF2-40B4-BE49-F238E27FC236}">
                <a16:creationId xmlns:a16="http://schemas.microsoft.com/office/drawing/2014/main" id="{67F3D809-5FD1-F5EA-7EC5-0AC613BDF1C6}"/>
              </a:ext>
            </a:extLst>
          </p:cNvPr>
          <p:cNvPicPr>
            <a:picLocks noGrp="1" noChangeAspect="1"/>
          </p:cNvPicPr>
          <p:nvPr>
            <p:ph type="pic" sz="quarter" idx="10"/>
          </p:nvPr>
        </p:nvPicPr>
        <p:blipFill>
          <a:blip r:embed="rId2"/>
          <a:srcRect l="1984" r="1984"/>
          <a:stretch>
            <a:fillRect/>
          </a:stretch>
        </p:blipFill>
        <p:spPr/>
      </p:pic>
    </p:spTree>
    <p:extLst>
      <p:ext uri="{BB962C8B-B14F-4D97-AF65-F5344CB8AC3E}">
        <p14:creationId xmlns:p14="http://schemas.microsoft.com/office/powerpoint/2010/main" val="1402567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57FF53-6D62-E84A-9EE6-05B9D033DC39}"/>
              </a:ext>
            </a:extLst>
          </p:cNvPr>
          <p:cNvSpPr>
            <a:spLocks noGrp="1"/>
          </p:cNvSpPr>
          <p:nvPr>
            <p:ph type="body" sz="quarter" idx="16"/>
          </p:nvPr>
        </p:nvSpPr>
        <p:spPr>
          <a:xfrm>
            <a:off x="425910" y="432985"/>
            <a:ext cx="7599453" cy="1182981"/>
          </a:xfrm>
        </p:spPr>
        <p:txBody>
          <a:bodyPr vert="horz" lIns="91440" tIns="45720" rIns="91440" bIns="45720" rtlCol="0" anchor="t">
            <a:normAutofit/>
          </a:bodyPr>
          <a:lstStyle/>
          <a:p>
            <a:endParaRPr lang="en-US" dirty="0">
              <a:latin typeface="Calibri"/>
              <a:cs typeface="Calibri"/>
            </a:endParaRPr>
          </a:p>
        </p:txBody>
      </p:sp>
      <p:sp>
        <p:nvSpPr>
          <p:cNvPr id="3" name="TextBox 2">
            <a:extLst>
              <a:ext uri="{FF2B5EF4-FFF2-40B4-BE49-F238E27FC236}">
                <a16:creationId xmlns:a16="http://schemas.microsoft.com/office/drawing/2014/main" id="{063DCFA0-7067-22A2-B531-EA18661CA524}"/>
              </a:ext>
            </a:extLst>
          </p:cNvPr>
          <p:cNvSpPr txBox="1"/>
          <p:nvPr/>
        </p:nvSpPr>
        <p:spPr>
          <a:xfrm>
            <a:off x="263950" y="4502837"/>
            <a:ext cx="11387228" cy="1615827"/>
          </a:xfrm>
          <a:prstGeom prst="rect">
            <a:avLst/>
          </a:prstGeom>
          <a:noFill/>
        </p:spPr>
        <p:txBody>
          <a:bodyPr wrap="square" lIns="91440" tIns="45720" rIns="91440" bIns="45720" anchor="t">
            <a:spAutoFit/>
          </a:bodyPr>
          <a:lstStyle/>
          <a:p>
            <a:pPr algn="just"/>
            <a:endParaRPr lang="en-US" sz="2300" dirty="0">
              <a:solidFill>
                <a:srgbClr val="000000"/>
              </a:solidFill>
              <a:cs typeface="Calibri"/>
            </a:endParaRPr>
          </a:p>
          <a:p>
            <a:pPr algn="ctr">
              <a:lnSpc>
                <a:spcPts val="2440"/>
              </a:lnSpc>
            </a:pPr>
            <a:endParaRPr lang="en-IE" sz="1400" dirty="0">
              <a:solidFill>
                <a:srgbClr val="297239"/>
              </a:solidFill>
              <a:cs typeface="Calibri"/>
            </a:endParaRPr>
          </a:p>
          <a:p>
            <a:pPr algn="ctr"/>
            <a:r>
              <a:rPr lang="en-IE" sz="2000" b="1" dirty="0">
                <a:solidFill>
                  <a:srgbClr val="297239"/>
                </a:solidFill>
                <a:latin typeface="Calibri"/>
                <a:cs typeface="Calibri"/>
              </a:rPr>
              <a:t>                 </a:t>
            </a:r>
            <a:r>
              <a:rPr lang="en-IE" sz="2800" b="1" dirty="0">
                <a:solidFill>
                  <a:srgbClr val="297239"/>
                </a:solidFill>
                <a:latin typeface="Calibri"/>
                <a:cs typeface="Calibri"/>
              </a:rPr>
              <a:t>Now, let's finalise this Module with the 5 steps of conducting a review of your Sustainability Strategy</a:t>
            </a:r>
            <a:endParaRPr lang="en-IE" sz="2800" b="1">
              <a:solidFill>
                <a:srgbClr val="297239"/>
              </a:solidFill>
              <a:latin typeface="Calibri" panose="020F0502020204030204" pitchFamily="34" charset="0"/>
              <a:cs typeface="Calibri" panose="020F0502020204030204" pitchFamily="34" charset="0"/>
            </a:endParaRPr>
          </a:p>
        </p:txBody>
      </p:sp>
      <p:pic>
        <p:nvPicPr>
          <p:cNvPr id="2" name="Picture 4">
            <a:extLst>
              <a:ext uri="{FF2B5EF4-FFF2-40B4-BE49-F238E27FC236}">
                <a16:creationId xmlns:a16="http://schemas.microsoft.com/office/drawing/2014/main" id="{5A376BC1-80CC-D80F-0056-4AA484D4CE74}"/>
              </a:ext>
            </a:extLst>
          </p:cNvPr>
          <p:cNvPicPr>
            <a:picLocks noChangeAspect="1"/>
          </p:cNvPicPr>
          <p:nvPr/>
        </p:nvPicPr>
        <p:blipFill>
          <a:blip r:embed="rId2"/>
          <a:stretch>
            <a:fillRect/>
          </a:stretch>
        </p:blipFill>
        <p:spPr>
          <a:xfrm>
            <a:off x="206280" y="172118"/>
            <a:ext cx="11776362" cy="4705414"/>
          </a:xfrm>
          <a:prstGeom prst="rect">
            <a:avLst/>
          </a:prstGeom>
        </p:spPr>
      </p:pic>
    </p:spTree>
    <p:extLst>
      <p:ext uri="{BB962C8B-B14F-4D97-AF65-F5344CB8AC3E}">
        <p14:creationId xmlns:p14="http://schemas.microsoft.com/office/powerpoint/2010/main" val="2447270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6FC979-5F15-2745-ACC0-A3B4603BFA4B}"/>
              </a:ext>
            </a:extLst>
          </p:cNvPr>
          <p:cNvSpPr>
            <a:spLocks noGrp="1"/>
          </p:cNvSpPr>
          <p:nvPr>
            <p:ph type="body" sz="quarter" idx="31"/>
          </p:nvPr>
        </p:nvSpPr>
        <p:spPr>
          <a:xfrm>
            <a:off x="687765" y="2810251"/>
            <a:ext cx="1732731" cy="782688"/>
          </a:xfrm>
        </p:spPr>
        <p:txBody>
          <a:bodyPr>
            <a:normAutofit fontScale="92500" lnSpcReduction="10000"/>
          </a:bodyPr>
          <a:lstStyle/>
          <a:p>
            <a:r>
              <a:rPr lang="en-IE" sz="2600" b="1" dirty="0">
                <a:solidFill>
                  <a:srgbClr val="0B582E"/>
                </a:solidFill>
                <a:latin typeface="Arial" panose="020B0604020202020204" pitchFamily="34" charset="0"/>
              </a:rPr>
              <a:t>Timely</a:t>
            </a:r>
          </a:p>
          <a:p>
            <a:pPr algn="l"/>
            <a:r>
              <a:rPr lang="en-IE" b="1">
                <a:solidFill>
                  <a:srgbClr val="0B582E"/>
                </a:solidFill>
                <a:latin typeface="Arial" panose="020B0604020202020204" pitchFamily="34" charset="0"/>
              </a:rPr>
              <a:t>	</a:t>
            </a:r>
            <a:endParaRPr lang="en-US" b="1">
              <a:solidFill>
                <a:srgbClr val="0B582E"/>
              </a:solidFill>
              <a:latin typeface="Arial" panose="020B0604020202020204" pitchFamily="34" charset="0"/>
            </a:endParaRPr>
          </a:p>
        </p:txBody>
      </p:sp>
      <p:sp>
        <p:nvSpPr>
          <p:cNvPr id="5" name="Text Placeholder 4">
            <a:extLst>
              <a:ext uri="{FF2B5EF4-FFF2-40B4-BE49-F238E27FC236}">
                <a16:creationId xmlns:a16="http://schemas.microsoft.com/office/drawing/2014/main" id="{12763278-D861-B842-BBA7-BEB0B7534E87}"/>
              </a:ext>
            </a:extLst>
          </p:cNvPr>
          <p:cNvSpPr>
            <a:spLocks noGrp="1"/>
          </p:cNvSpPr>
          <p:nvPr>
            <p:ph type="body" sz="quarter" idx="30"/>
          </p:nvPr>
        </p:nvSpPr>
        <p:spPr>
          <a:xfrm>
            <a:off x="2874642" y="2810251"/>
            <a:ext cx="1935934" cy="1237497"/>
          </a:xfrm>
        </p:spPr>
        <p:txBody>
          <a:bodyPr/>
          <a:lstStyle/>
          <a:p>
            <a:r>
              <a:rPr lang="en-IE" b="1" i="0" dirty="0">
                <a:solidFill>
                  <a:srgbClr val="0B582E"/>
                </a:solidFill>
                <a:effectLst/>
                <a:latin typeface="Arial" panose="020B0604020202020204" pitchFamily="34" charset="0"/>
              </a:rPr>
              <a:t>Transparent</a:t>
            </a:r>
            <a:endParaRPr lang="en-US" b="1" dirty="0">
              <a:solidFill>
                <a:srgbClr val="0B582E"/>
              </a:solidFill>
            </a:endParaRPr>
          </a:p>
        </p:txBody>
      </p:sp>
      <p:sp>
        <p:nvSpPr>
          <p:cNvPr id="23" name="Text Placeholder 22">
            <a:extLst>
              <a:ext uri="{FF2B5EF4-FFF2-40B4-BE49-F238E27FC236}">
                <a16:creationId xmlns:a16="http://schemas.microsoft.com/office/drawing/2014/main" id="{954E5E01-07AA-F34E-A5F3-ED7BCDE58D6D}"/>
              </a:ext>
            </a:extLst>
          </p:cNvPr>
          <p:cNvSpPr>
            <a:spLocks noGrp="1"/>
          </p:cNvSpPr>
          <p:nvPr>
            <p:ph type="body" sz="quarter" idx="33"/>
          </p:nvPr>
        </p:nvSpPr>
        <p:spPr>
          <a:xfrm>
            <a:off x="5294769" y="2817562"/>
            <a:ext cx="1732731" cy="1237497"/>
          </a:xfrm>
        </p:spPr>
        <p:txBody>
          <a:bodyPr/>
          <a:lstStyle/>
          <a:p>
            <a:r>
              <a:rPr lang="en-US" b="1" dirty="0">
                <a:solidFill>
                  <a:srgbClr val="0B582E"/>
                </a:solidFill>
                <a:latin typeface="Arial" panose="020B0604020202020204" pitchFamily="34" charset="0"/>
              </a:rPr>
              <a:t>Aligned</a:t>
            </a:r>
          </a:p>
        </p:txBody>
      </p:sp>
      <p:sp>
        <p:nvSpPr>
          <p:cNvPr id="25" name="Text Placeholder 24">
            <a:extLst>
              <a:ext uri="{FF2B5EF4-FFF2-40B4-BE49-F238E27FC236}">
                <a16:creationId xmlns:a16="http://schemas.microsoft.com/office/drawing/2014/main" id="{60E45774-1BF3-224A-B1A0-EE4001CB61E1}"/>
              </a:ext>
            </a:extLst>
          </p:cNvPr>
          <p:cNvSpPr>
            <a:spLocks noGrp="1"/>
          </p:cNvSpPr>
          <p:nvPr>
            <p:ph type="body" sz="quarter" idx="32"/>
          </p:nvPr>
        </p:nvSpPr>
        <p:spPr>
          <a:xfrm>
            <a:off x="7381426" y="2837692"/>
            <a:ext cx="2268902" cy="1407619"/>
          </a:xfrm>
        </p:spPr>
        <p:txBody>
          <a:bodyPr>
            <a:normAutofit/>
          </a:bodyPr>
          <a:lstStyle/>
          <a:p>
            <a:r>
              <a:rPr lang="en-IE" sz="2300" b="1" i="0" dirty="0">
                <a:solidFill>
                  <a:srgbClr val="0B582E"/>
                </a:solidFill>
                <a:effectLst/>
                <a:latin typeface="Arial" panose="020B0604020202020204" pitchFamily="34" charset="0"/>
              </a:rPr>
              <a:t>Verified</a:t>
            </a:r>
            <a:endParaRPr lang="en-US" sz="2300" b="1" dirty="0">
              <a:solidFill>
                <a:srgbClr val="0B582E"/>
              </a:solidFill>
            </a:endParaRPr>
          </a:p>
        </p:txBody>
      </p:sp>
      <p:sp>
        <p:nvSpPr>
          <p:cNvPr id="27" name="Text Placeholder 26">
            <a:extLst>
              <a:ext uri="{FF2B5EF4-FFF2-40B4-BE49-F238E27FC236}">
                <a16:creationId xmlns:a16="http://schemas.microsoft.com/office/drawing/2014/main" id="{48DD194E-E11D-AD47-A022-89969DA51AF9}"/>
              </a:ext>
            </a:extLst>
          </p:cNvPr>
          <p:cNvSpPr>
            <a:spLocks noGrp="1"/>
          </p:cNvSpPr>
          <p:nvPr>
            <p:ph type="body" sz="quarter" idx="34"/>
          </p:nvPr>
        </p:nvSpPr>
        <p:spPr>
          <a:xfrm>
            <a:off x="9805980" y="2776840"/>
            <a:ext cx="1896697" cy="1237497"/>
          </a:xfrm>
        </p:spPr>
        <p:txBody>
          <a:bodyPr/>
          <a:lstStyle/>
          <a:p>
            <a:r>
              <a:rPr lang="en-IE" b="1" i="0" dirty="0">
                <a:solidFill>
                  <a:srgbClr val="0B582E"/>
                </a:solidFill>
                <a:effectLst/>
                <a:latin typeface="Arial" panose="020B0604020202020204" pitchFamily="34" charset="0"/>
              </a:rPr>
              <a:t>Accessible</a:t>
            </a:r>
            <a:endParaRPr lang="en-US" b="1" dirty="0">
              <a:solidFill>
                <a:srgbClr val="0B582E"/>
              </a:solidFill>
            </a:endParaRPr>
          </a:p>
        </p:txBody>
      </p:sp>
      <p:sp>
        <p:nvSpPr>
          <p:cNvPr id="10" name="TextBox 9">
            <a:extLst>
              <a:ext uri="{FF2B5EF4-FFF2-40B4-BE49-F238E27FC236}">
                <a16:creationId xmlns:a16="http://schemas.microsoft.com/office/drawing/2014/main" id="{46AE3BD8-1D8C-B474-3102-3266AB2B9D6B}"/>
              </a:ext>
            </a:extLst>
          </p:cNvPr>
          <p:cNvSpPr txBox="1"/>
          <p:nvPr/>
        </p:nvSpPr>
        <p:spPr>
          <a:xfrm>
            <a:off x="347630" y="310348"/>
            <a:ext cx="2413000" cy="2031325"/>
          </a:xfrm>
          <a:prstGeom prst="rect">
            <a:avLst/>
          </a:prstGeom>
          <a:noFill/>
        </p:spPr>
        <p:txBody>
          <a:bodyPr wrap="square">
            <a:spAutoFit/>
          </a:bodyPr>
          <a:lstStyle/>
          <a:p>
            <a:pPr algn="ctr"/>
            <a:r>
              <a:rPr lang="en-IE" dirty="0">
                <a:solidFill>
                  <a:srgbClr val="0B582E"/>
                </a:solidFill>
                <a:latin typeface="Arial" panose="020B0604020202020204" pitchFamily="34" charset="0"/>
              </a:rPr>
              <a:t>Report regularly and at key times of the business year </a:t>
            </a:r>
            <a:r>
              <a:rPr lang="en-IE" dirty="0" err="1">
                <a:solidFill>
                  <a:srgbClr val="0B582E"/>
                </a:solidFill>
                <a:latin typeface="Arial" panose="020B0604020202020204" pitchFamily="34" charset="0"/>
              </a:rPr>
              <a:t>e.g</a:t>
            </a:r>
            <a:r>
              <a:rPr lang="en-IE" dirty="0">
                <a:solidFill>
                  <a:srgbClr val="0B582E"/>
                </a:solidFill>
                <a:latin typeface="Arial" panose="020B0604020202020204" pitchFamily="34" charset="0"/>
              </a:rPr>
              <a:t> with accounting periods, end of year/start of year, annual reviews.</a:t>
            </a:r>
            <a:endParaRPr lang="en-IE" i="0" dirty="0">
              <a:solidFill>
                <a:srgbClr val="0B582E"/>
              </a:solidFill>
              <a:effectLst/>
              <a:latin typeface="Arial" panose="020B0604020202020204" pitchFamily="34" charset="0"/>
            </a:endParaRPr>
          </a:p>
        </p:txBody>
      </p:sp>
      <p:sp>
        <p:nvSpPr>
          <p:cNvPr id="11" name="TextBox 10">
            <a:extLst>
              <a:ext uri="{FF2B5EF4-FFF2-40B4-BE49-F238E27FC236}">
                <a16:creationId xmlns:a16="http://schemas.microsoft.com/office/drawing/2014/main" id="{9113AFF7-2568-27E0-2317-9866E7C81B9E}"/>
              </a:ext>
            </a:extLst>
          </p:cNvPr>
          <p:cNvSpPr txBox="1"/>
          <p:nvPr/>
        </p:nvSpPr>
        <p:spPr>
          <a:xfrm>
            <a:off x="2137176" y="4779517"/>
            <a:ext cx="3036454" cy="1754326"/>
          </a:xfrm>
          <a:prstGeom prst="rect">
            <a:avLst/>
          </a:prstGeom>
          <a:noFill/>
        </p:spPr>
        <p:txBody>
          <a:bodyPr wrap="square">
            <a:spAutoFit/>
          </a:bodyPr>
          <a:lstStyle/>
          <a:p>
            <a:pPr algn="ctr"/>
            <a:r>
              <a:rPr lang="en-IE" i="0" dirty="0">
                <a:solidFill>
                  <a:srgbClr val="0B582E"/>
                </a:solidFill>
                <a:effectLst/>
                <a:latin typeface="Arial" panose="020B0604020202020204" pitchFamily="34" charset="0"/>
              </a:rPr>
              <a:t>Be honest about your activities, show where you have struggled or failed to progress in your sustainability goals, it will help you discover why.</a:t>
            </a:r>
          </a:p>
        </p:txBody>
      </p:sp>
      <p:sp>
        <p:nvSpPr>
          <p:cNvPr id="12" name="TextBox 11">
            <a:extLst>
              <a:ext uri="{FF2B5EF4-FFF2-40B4-BE49-F238E27FC236}">
                <a16:creationId xmlns:a16="http://schemas.microsoft.com/office/drawing/2014/main" id="{EC4156B7-BDDE-7146-D1AE-D0EB57434099}"/>
              </a:ext>
            </a:extLst>
          </p:cNvPr>
          <p:cNvSpPr txBox="1"/>
          <p:nvPr/>
        </p:nvSpPr>
        <p:spPr>
          <a:xfrm>
            <a:off x="4941339" y="448848"/>
            <a:ext cx="2413000" cy="1754326"/>
          </a:xfrm>
          <a:prstGeom prst="rect">
            <a:avLst/>
          </a:prstGeom>
          <a:noFill/>
        </p:spPr>
        <p:txBody>
          <a:bodyPr wrap="square">
            <a:spAutoFit/>
          </a:bodyPr>
          <a:lstStyle/>
          <a:p>
            <a:pPr algn="ctr"/>
            <a:r>
              <a:rPr lang="en-IE" i="0" dirty="0">
                <a:solidFill>
                  <a:srgbClr val="0B582E"/>
                </a:solidFill>
                <a:effectLst/>
                <a:latin typeface="Arial" panose="020B0604020202020204" pitchFamily="34" charset="0"/>
              </a:rPr>
              <a:t>Make sure your report touches on the specific targets you set out. </a:t>
            </a:r>
            <a:r>
              <a:rPr lang="en-IE" dirty="0">
                <a:solidFill>
                  <a:srgbClr val="0B582E"/>
                </a:solidFill>
                <a:latin typeface="Arial" panose="020B0604020202020204" pitchFamily="34" charset="0"/>
              </a:rPr>
              <a:t>Align them to external frameworks such as the SDGs. </a:t>
            </a:r>
            <a:endParaRPr lang="en-IE" i="0" dirty="0">
              <a:solidFill>
                <a:srgbClr val="0B582E"/>
              </a:solidFill>
              <a:effectLst/>
              <a:latin typeface="Arial" panose="020B0604020202020204" pitchFamily="34" charset="0"/>
            </a:endParaRPr>
          </a:p>
        </p:txBody>
      </p:sp>
      <p:sp>
        <p:nvSpPr>
          <p:cNvPr id="15" name="TextBox 14">
            <a:extLst>
              <a:ext uri="{FF2B5EF4-FFF2-40B4-BE49-F238E27FC236}">
                <a16:creationId xmlns:a16="http://schemas.microsoft.com/office/drawing/2014/main" id="{5D64ADCA-A347-06A2-7740-995D4B2F0292}"/>
              </a:ext>
            </a:extLst>
          </p:cNvPr>
          <p:cNvSpPr txBox="1"/>
          <p:nvPr/>
        </p:nvSpPr>
        <p:spPr>
          <a:xfrm>
            <a:off x="9561809" y="448848"/>
            <a:ext cx="2413000" cy="1754326"/>
          </a:xfrm>
          <a:prstGeom prst="rect">
            <a:avLst/>
          </a:prstGeom>
          <a:noFill/>
        </p:spPr>
        <p:txBody>
          <a:bodyPr wrap="square">
            <a:spAutoFit/>
          </a:bodyPr>
          <a:lstStyle/>
          <a:p>
            <a:pPr algn="ctr"/>
            <a:r>
              <a:rPr lang="en-IE" i="0" dirty="0">
                <a:solidFill>
                  <a:srgbClr val="0B582E"/>
                </a:solidFill>
                <a:effectLst/>
                <a:latin typeface="Arial" panose="020B0604020202020204" pitchFamily="34" charset="0"/>
              </a:rPr>
              <a:t>Make your reports concise and easy to read. Make it clear visually how far you have come and what has been achieved. </a:t>
            </a:r>
          </a:p>
        </p:txBody>
      </p:sp>
      <p:sp>
        <p:nvSpPr>
          <p:cNvPr id="17" name="TextBox 16">
            <a:extLst>
              <a:ext uri="{FF2B5EF4-FFF2-40B4-BE49-F238E27FC236}">
                <a16:creationId xmlns:a16="http://schemas.microsoft.com/office/drawing/2014/main" id="{D6CA2E39-7177-F519-7F5E-455AAB4FFCF9}"/>
              </a:ext>
            </a:extLst>
          </p:cNvPr>
          <p:cNvSpPr txBox="1"/>
          <p:nvPr/>
        </p:nvSpPr>
        <p:spPr>
          <a:xfrm>
            <a:off x="7309998" y="4781392"/>
            <a:ext cx="2413000" cy="1754326"/>
          </a:xfrm>
          <a:prstGeom prst="rect">
            <a:avLst/>
          </a:prstGeom>
          <a:noFill/>
        </p:spPr>
        <p:txBody>
          <a:bodyPr wrap="square" lIns="91440" tIns="45720" rIns="91440" bIns="45720" anchor="t">
            <a:spAutoFit/>
          </a:bodyPr>
          <a:lstStyle/>
          <a:p>
            <a:pPr algn="ctr"/>
            <a:r>
              <a:rPr lang="en-IE" dirty="0">
                <a:solidFill>
                  <a:srgbClr val="0B582E"/>
                </a:solidFill>
                <a:latin typeface="Arial"/>
                <a:cs typeface="Arial"/>
              </a:rPr>
              <a:t>Use an external expert to assess your reports, this will validate your findings and get you valuable feedback. </a:t>
            </a:r>
            <a:endParaRPr lang="en-IE" i="0" dirty="0">
              <a:solidFill>
                <a:srgbClr val="0B582E"/>
              </a:solidFill>
              <a:effectLst/>
              <a:latin typeface="Arial" panose="020B0604020202020204" pitchFamily="34" charset="0"/>
            </a:endParaRPr>
          </a:p>
        </p:txBody>
      </p:sp>
      <p:sp>
        <p:nvSpPr>
          <p:cNvPr id="24" name="Google Shape;499;p39">
            <a:extLst>
              <a:ext uri="{FF2B5EF4-FFF2-40B4-BE49-F238E27FC236}">
                <a16:creationId xmlns:a16="http://schemas.microsoft.com/office/drawing/2014/main" id="{741DC56D-43BE-B4DA-F197-057473DCC9F8}"/>
              </a:ext>
            </a:extLst>
          </p:cNvPr>
          <p:cNvSpPr/>
          <p:nvPr/>
        </p:nvSpPr>
        <p:spPr>
          <a:xfrm>
            <a:off x="8102600" y="3198806"/>
            <a:ext cx="850899" cy="78826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84BA41"/>
          </a:solid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510;p39">
            <a:extLst>
              <a:ext uri="{FF2B5EF4-FFF2-40B4-BE49-F238E27FC236}">
                <a16:creationId xmlns:a16="http://schemas.microsoft.com/office/drawing/2014/main" id="{401ABB8C-6430-2A53-9865-ACAD48D43306}"/>
              </a:ext>
            </a:extLst>
          </p:cNvPr>
          <p:cNvGrpSpPr/>
          <p:nvPr/>
        </p:nvGrpSpPr>
        <p:grpSpPr>
          <a:xfrm>
            <a:off x="3330450" y="3177188"/>
            <a:ext cx="1002949" cy="936348"/>
            <a:chOff x="1236875" y="1623900"/>
            <a:chExt cx="465200" cy="455475"/>
          </a:xfrm>
          <a:solidFill>
            <a:srgbClr val="84BA41"/>
          </a:solidFill>
        </p:grpSpPr>
        <p:sp>
          <p:nvSpPr>
            <p:cNvPr id="28" name="Google Shape;511;p39">
              <a:extLst>
                <a:ext uri="{FF2B5EF4-FFF2-40B4-BE49-F238E27FC236}">
                  <a16:creationId xmlns:a16="http://schemas.microsoft.com/office/drawing/2014/main" id="{DFE7AA90-7830-6E7E-91E5-9AC993BF2467}"/>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2;p39">
              <a:extLst>
                <a:ext uri="{FF2B5EF4-FFF2-40B4-BE49-F238E27FC236}">
                  <a16:creationId xmlns:a16="http://schemas.microsoft.com/office/drawing/2014/main" id="{BCD2BF08-2EB5-5BEE-7B79-50BB7FD95DD1}"/>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3;p39">
              <a:extLst>
                <a:ext uri="{FF2B5EF4-FFF2-40B4-BE49-F238E27FC236}">
                  <a16:creationId xmlns:a16="http://schemas.microsoft.com/office/drawing/2014/main" id="{A2B9364F-6176-512F-B602-912B20B9847A}"/>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4;p39">
              <a:extLst>
                <a:ext uri="{FF2B5EF4-FFF2-40B4-BE49-F238E27FC236}">
                  <a16:creationId xmlns:a16="http://schemas.microsoft.com/office/drawing/2014/main" id="{E531ED45-2258-F084-D91D-654C005B4E52}"/>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5;p39">
              <a:extLst>
                <a:ext uri="{FF2B5EF4-FFF2-40B4-BE49-F238E27FC236}">
                  <a16:creationId xmlns:a16="http://schemas.microsoft.com/office/drawing/2014/main" id="{8D8017AC-4132-FC2C-5136-434C905D1431}"/>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6;p39">
              <a:extLst>
                <a:ext uri="{FF2B5EF4-FFF2-40B4-BE49-F238E27FC236}">
                  <a16:creationId xmlns:a16="http://schemas.microsoft.com/office/drawing/2014/main" id="{98152E37-FEED-4898-9588-49F2385C109A}"/>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p39">
              <a:extLst>
                <a:ext uri="{FF2B5EF4-FFF2-40B4-BE49-F238E27FC236}">
                  <a16:creationId xmlns:a16="http://schemas.microsoft.com/office/drawing/2014/main" id="{22C8F71D-AB8C-90FA-D871-8A9E69E95E01}"/>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763;p39">
            <a:extLst>
              <a:ext uri="{FF2B5EF4-FFF2-40B4-BE49-F238E27FC236}">
                <a16:creationId xmlns:a16="http://schemas.microsoft.com/office/drawing/2014/main" id="{A22D358D-8718-99A6-0713-7A9C7DE8BFB6}"/>
              </a:ext>
            </a:extLst>
          </p:cNvPr>
          <p:cNvGrpSpPr/>
          <p:nvPr/>
        </p:nvGrpSpPr>
        <p:grpSpPr>
          <a:xfrm>
            <a:off x="1043669" y="3204224"/>
            <a:ext cx="1002949" cy="972210"/>
            <a:chOff x="6649150" y="309350"/>
            <a:chExt cx="395800" cy="395800"/>
          </a:xfrm>
          <a:solidFill>
            <a:srgbClr val="84BA41"/>
          </a:solidFill>
        </p:grpSpPr>
        <p:sp>
          <p:nvSpPr>
            <p:cNvPr id="36" name="Google Shape;764;p39">
              <a:extLst>
                <a:ext uri="{FF2B5EF4-FFF2-40B4-BE49-F238E27FC236}">
                  <a16:creationId xmlns:a16="http://schemas.microsoft.com/office/drawing/2014/main" id="{A91A5C5F-CC37-C8EB-2934-884EADFA5537}"/>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5;p39">
              <a:extLst>
                <a:ext uri="{FF2B5EF4-FFF2-40B4-BE49-F238E27FC236}">
                  <a16:creationId xmlns:a16="http://schemas.microsoft.com/office/drawing/2014/main" id="{933D263C-3CC1-83FB-5426-C88A521B2D59}"/>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6;p39">
              <a:extLst>
                <a:ext uri="{FF2B5EF4-FFF2-40B4-BE49-F238E27FC236}">
                  <a16:creationId xmlns:a16="http://schemas.microsoft.com/office/drawing/2014/main" id="{32E29209-2607-AABB-599A-FD451A8F56FF}"/>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7;p39">
              <a:extLst>
                <a:ext uri="{FF2B5EF4-FFF2-40B4-BE49-F238E27FC236}">
                  <a16:creationId xmlns:a16="http://schemas.microsoft.com/office/drawing/2014/main" id="{73BF6CB8-F6B3-32DD-4A66-E457EE64322A}"/>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8;p39">
              <a:extLst>
                <a:ext uri="{FF2B5EF4-FFF2-40B4-BE49-F238E27FC236}">
                  <a16:creationId xmlns:a16="http://schemas.microsoft.com/office/drawing/2014/main" id="{0AA50702-B77F-D2C0-81D8-C17935CD5106}"/>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9;p39">
              <a:extLst>
                <a:ext uri="{FF2B5EF4-FFF2-40B4-BE49-F238E27FC236}">
                  <a16:creationId xmlns:a16="http://schemas.microsoft.com/office/drawing/2014/main" id="{2AFDABD3-B72C-403C-69DD-F6D321590793}"/>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70;p39">
              <a:extLst>
                <a:ext uri="{FF2B5EF4-FFF2-40B4-BE49-F238E27FC236}">
                  <a16:creationId xmlns:a16="http://schemas.microsoft.com/office/drawing/2014/main" id="{4193BE7A-BDC7-99AB-234B-BDB9176D6B0B}"/>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71;p39">
              <a:extLst>
                <a:ext uri="{FF2B5EF4-FFF2-40B4-BE49-F238E27FC236}">
                  <a16:creationId xmlns:a16="http://schemas.microsoft.com/office/drawing/2014/main" id="{C0894A62-6F3F-1448-3304-B0F6460AECF6}"/>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72;p39">
              <a:extLst>
                <a:ext uri="{FF2B5EF4-FFF2-40B4-BE49-F238E27FC236}">
                  <a16:creationId xmlns:a16="http://schemas.microsoft.com/office/drawing/2014/main" id="{F9329661-FCCC-AB6F-2825-FDAB96CF2E11}"/>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73;p39">
              <a:extLst>
                <a:ext uri="{FF2B5EF4-FFF2-40B4-BE49-F238E27FC236}">
                  <a16:creationId xmlns:a16="http://schemas.microsoft.com/office/drawing/2014/main" id="{5327573C-77CD-1739-BB65-8D5DC6D14CE5}"/>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74;p39">
              <a:extLst>
                <a:ext uri="{FF2B5EF4-FFF2-40B4-BE49-F238E27FC236}">
                  <a16:creationId xmlns:a16="http://schemas.microsoft.com/office/drawing/2014/main" id="{1D35FAC5-465D-F1D3-1711-9BB4BFAE0252}"/>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5;p39">
              <a:extLst>
                <a:ext uri="{FF2B5EF4-FFF2-40B4-BE49-F238E27FC236}">
                  <a16:creationId xmlns:a16="http://schemas.microsoft.com/office/drawing/2014/main" id="{E9393523-7CC0-5BD2-7D95-0A95726B7F97}"/>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6;p39">
              <a:extLst>
                <a:ext uri="{FF2B5EF4-FFF2-40B4-BE49-F238E27FC236}">
                  <a16:creationId xmlns:a16="http://schemas.microsoft.com/office/drawing/2014/main" id="{F615585D-CCE3-D47F-A23D-9282DBB491DB}"/>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7;p39">
              <a:extLst>
                <a:ext uri="{FF2B5EF4-FFF2-40B4-BE49-F238E27FC236}">
                  <a16:creationId xmlns:a16="http://schemas.microsoft.com/office/drawing/2014/main" id="{3348300F-4544-E38A-CF57-4546247604D8}"/>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8;p39">
              <a:extLst>
                <a:ext uri="{FF2B5EF4-FFF2-40B4-BE49-F238E27FC236}">
                  <a16:creationId xmlns:a16="http://schemas.microsoft.com/office/drawing/2014/main" id="{4C6FA0FB-E9A1-90A9-1F87-16E9090BD279}"/>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9;p39">
              <a:extLst>
                <a:ext uri="{FF2B5EF4-FFF2-40B4-BE49-F238E27FC236}">
                  <a16:creationId xmlns:a16="http://schemas.microsoft.com/office/drawing/2014/main" id="{408DE1F6-214E-7C6B-4FF9-FF5E775565CE}"/>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0;p39">
              <a:extLst>
                <a:ext uri="{FF2B5EF4-FFF2-40B4-BE49-F238E27FC236}">
                  <a16:creationId xmlns:a16="http://schemas.microsoft.com/office/drawing/2014/main" id="{35185138-0213-5755-549A-EB9DDF8BE7B5}"/>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p39">
              <a:extLst>
                <a:ext uri="{FF2B5EF4-FFF2-40B4-BE49-F238E27FC236}">
                  <a16:creationId xmlns:a16="http://schemas.microsoft.com/office/drawing/2014/main" id="{3DFA29A9-0E28-C38E-F870-78327CF82B09}"/>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2;p39">
              <a:extLst>
                <a:ext uri="{FF2B5EF4-FFF2-40B4-BE49-F238E27FC236}">
                  <a16:creationId xmlns:a16="http://schemas.microsoft.com/office/drawing/2014/main" id="{873DD747-67B3-59F8-2520-91B34F4DCC7B}"/>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83;p39">
              <a:extLst>
                <a:ext uri="{FF2B5EF4-FFF2-40B4-BE49-F238E27FC236}">
                  <a16:creationId xmlns:a16="http://schemas.microsoft.com/office/drawing/2014/main" id="{3D2E4EF1-ABCC-1788-5808-5E10D61C2E63}"/>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84;p39">
              <a:extLst>
                <a:ext uri="{FF2B5EF4-FFF2-40B4-BE49-F238E27FC236}">
                  <a16:creationId xmlns:a16="http://schemas.microsoft.com/office/drawing/2014/main" id="{CE2EA512-1246-C8BD-34CD-0EE610EB7D22}"/>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5;p39">
              <a:extLst>
                <a:ext uri="{FF2B5EF4-FFF2-40B4-BE49-F238E27FC236}">
                  <a16:creationId xmlns:a16="http://schemas.microsoft.com/office/drawing/2014/main" id="{51177556-FBEE-33DF-D285-B7C6049C0B20}"/>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6;p39">
              <a:extLst>
                <a:ext uri="{FF2B5EF4-FFF2-40B4-BE49-F238E27FC236}">
                  <a16:creationId xmlns:a16="http://schemas.microsoft.com/office/drawing/2014/main" id="{F0FCBB78-9794-BBB1-A3AD-B2517E108DEC}"/>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822;p39">
            <a:extLst>
              <a:ext uri="{FF2B5EF4-FFF2-40B4-BE49-F238E27FC236}">
                <a16:creationId xmlns:a16="http://schemas.microsoft.com/office/drawing/2014/main" id="{633555F9-7E0F-ABF4-6B1E-4D132E122114}"/>
              </a:ext>
            </a:extLst>
          </p:cNvPr>
          <p:cNvGrpSpPr/>
          <p:nvPr/>
        </p:nvGrpSpPr>
        <p:grpSpPr>
          <a:xfrm>
            <a:off x="10069985" y="3260712"/>
            <a:ext cx="1267148" cy="664454"/>
            <a:chOff x="3269900" y="3064500"/>
            <a:chExt cx="432325" cy="263075"/>
          </a:xfrm>
          <a:solidFill>
            <a:srgbClr val="84BA41"/>
          </a:solidFill>
        </p:grpSpPr>
        <p:sp>
          <p:nvSpPr>
            <p:cNvPr id="60" name="Google Shape;823;p39">
              <a:extLst>
                <a:ext uri="{FF2B5EF4-FFF2-40B4-BE49-F238E27FC236}">
                  <a16:creationId xmlns:a16="http://schemas.microsoft.com/office/drawing/2014/main" id="{3C310FCB-8138-C798-33DB-F678BB207893}"/>
                </a:ext>
              </a:extLst>
            </p:cNvPr>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4;p39">
              <a:extLst>
                <a:ext uri="{FF2B5EF4-FFF2-40B4-BE49-F238E27FC236}">
                  <a16:creationId xmlns:a16="http://schemas.microsoft.com/office/drawing/2014/main" id="{98C773E1-06DC-1289-CDD9-00042A1B21B2}"/>
                </a:ext>
              </a:extLst>
            </p:cNvPr>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5;p39">
              <a:extLst>
                <a:ext uri="{FF2B5EF4-FFF2-40B4-BE49-F238E27FC236}">
                  <a16:creationId xmlns:a16="http://schemas.microsoft.com/office/drawing/2014/main" id="{96B443A0-7447-B761-BC1D-2A3898330C15}"/>
                </a:ext>
              </a:extLst>
            </p:cNvPr>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857;p39">
            <a:extLst>
              <a:ext uri="{FF2B5EF4-FFF2-40B4-BE49-F238E27FC236}">
                <a16:creationId xmlns:a16="http://schemas.microsoft.com/office/drawing/2014/main" id="{31A45E1C-96DB-5B7B-8687-8D8ECCFC0F0B}"/>
              </a:ext>
            </a:extLst>
          </p:cNvPr>
          <p:cNvGrpSpPr/>
          <p:nvPr/>
        </p:nvGrpSpPr>
        <p:grpSpPr>
          <a:xfrm>
            <a:off x="5621188" y="3225082"/>
            <a:ext cx="1081776" cy="1024786"/>
            <a:chOff x="5233525" y="4954450"/>
            <a:chExt cx="538275" cy="516350"/>
          </a:xfrm>
          <a:solidFill>
            <a:srgbClr val="84BA41"/>
          </a:solidFill>
        </p:grpSpPr>
        <p:sp>
          <p:nvSpPr>
            <p:cNvPr id="64" name="Google Shape;858;p39">
              <a:extLst>
                <a:ext uri="{FF2B5EF4-FFF2-40B4-BE49-F238E27FC236}">
                  <a16:creationId xmlns:a16="http://schemas.microsoft.com/office/drawing/2014/main" id="{5662A9FE-4485-7BBD-331B-71FAC72C0CCC}"/>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59;p39">
              <a:extLst>
                <a:ext uri="{FF2B5EF4-FFF2-40B4-BE49-F238E27FC236}">
                  <a16:creationId xmlns:a16="http://schemas.microsoft.com/office/drawing/2014/main" id="{2F228631-300D-958E-135F-FF79A0074D0E}"/>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60;p39">
              <a:extLst>
                <a:ext uri="{FF2B5EF4-FFF2-40B4-BE49-F238E27FC236}">
                  <a16:creationId xmlns:a16="http://schemas.microsoft.com/office/drawing/2014/main" id="{C9C4E02A-FD37-77DE-1C7F-80533649A969}"/>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61;p39">
              <a:extLst>
                <a:ext uri="{FF2B5EF4-FFF2-40B4-BE49-F238E27FC236}">
                  <a16:creationId xmlns:a16="http://schemas.microsoft.com/office/drawing/2014/main" id="{FBE9FAD0-6E67-61A8-ED90-242D1AFA5E3B}"/>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2;p39">
              <a:extLst>
                <a:ext uri="{FF2B5EF4-FFF2-40B4-BE49-F238E27FC236}">
                  <a16:creationId xmlns:a16="http://schemas.microsoft.com/office/drawing/2014/main" id="{BA56623B-07AE-438F-5806-D9C79BDCDC48}"/>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63;p39">
              <a:extLst>
                <a:ext uri="{FF2B5EF4-FFF2-40B4-BE49-F238E27FC236}">
                  <a16:creationId xmlns:a16="http://schemas.microsoft.com/office/drawing/2014/main" id="{DA8B02DF-8E67-45A6-FBF2-75BD3572F93A}"/>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64;p39">
              <a:extLst>
                <a:ext uri="{FF2B5EF4-FFF2-40B4-BE49-F238E27FC236}">
                  <a16:creationId xmlns:a16="http://schemas.microsoft.com/office/drawing/2014/main" id="{D3C5EFCC-40A0-9F7E-E3E7-90AE5D02DBE2}"/>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65;p39">
              <a:extLst>
                <a:ext uri="{FF2B5EF4-FFF2-40B4-BE49-F238E27FC236}">
                  <a16:creationId xmlns:a16="http://schemas.microsoft.com/office/drawing/2014/main" id="{ACBB28C9-90B2-1FE8-1D72-20D333364352}"/>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66;p39">
              <a:extLst>
                <a:ext uri="{FF2B5EF4-FFF2-40B4-BE49-F238E27FC236}">
                  <a16:creationId xmlns:a16="http://schemas.microsoft.com/office/drawing/2014/main" id="{C3C3D3E2-EAC6-C560-A781-6F3CDD54A570}"/>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67;p39">
              <a:extLst>
                <a:ext uri="{FF2B5EF4-FFF2-40B4-BE49-F238E27FC236}">
                  <a16:creationId xmlns:a16="http://schemas.microsoft.com/office/drawing/2014/main" id="{AB60197B-6038-AA34-E012-A94E7FA39DDC}"/>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68;p39">
              <a:extLst>
                <a:ext uri="{FF2B5EF4-FFF2-40B4-BE49-F238E27FC236}">
                  <a16:creationId xmlns:a16="http://schemas.microsoft.com/office/drawing/2014/main" id="{F79F4FEA-4B6E-B524-5784-430C121050C2}"/>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9525" cap="rnd" cmpd="sng">
              <a:solidFill>
                <a:srgbClr val="84BA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2978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a:xfrm>
            <a:off x="572380" y="1251103"/>
            <a:ext cx="3655104" cy="2397543"/>
          </a:xfrm>
        </p:spPr>
        <p:txBody>
          <a:bodyPr>
            <a:normAutofit fontScale="32500" lnSpcReduction="20000"/>
          </a:bodyPr>
          <a:lstStyle/>
          <a:p>
            <a:pPr>
              <a:lnSpc>
                <a:spcPct val="120000"/>
              </a:lnSpc>
            </a:pPr>
            <a:r>
              <a:rPr lang="en-US" sz="9600" dirty="0">
                <a:cs typeface="Calibri"/>
              </a:rPr>
              <a:t>Next up..</a:t>
            </a:r>
            <a:endParaRPr lang="en-US" dirty="0">
              <a:cs typeface="Calibri" panose="020F0502020204030204"/>
            </a:endParaRPr>
          </a:p>
          <a:p>
            <a:pPr>
              <a:lnSpc>
                <a:spcPct val="120000"/>
              </a:lnSpc>
            </a:pPr>
            <a:r>
              <a:rPr lang="en-US" sz="9600" dirty="0">
                <a:cs typeface="Calibri"/>
              </a:rPr>
              <a:t>Module 3 Fostering a Sustainable Office Attitude</a:t>
            </a:r>
            <a:endParaRPr lang="en-US">
              <a:cs typeface="Calibri" panose="020F0502020204030204"/>
            </a:endParaRP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925B694-90FF-A1BD-F1D7-482E0496CE85}"/>
              </a:ext>
            </a:extLst>
          </p:cNvPr>
          <p:cNvSpPr/>
          <p:nvPr/>
        </p:nvSpPr>
        <p:spPr>
          <a:xfrm>
            <a:off x="905378" y="2297720"/>
            <a:ext cx="1512000" cy="1512000"/>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4" name="Text Placeholder 3">
            <a:extLst>
              <a:ext uri="{FF2B5EF4-FFF2-40B4-BE49-F238E27FC236}">
                <a16:creationId xmlns:a16="http://schemas.microsoft.com/office/drawing/2014/main" id="{160D34AD-E01F-F8BB-9D22-9EF3CFBC0687}"/>
              </a:ext>
            </a:extLst>
          </p:cNvPr>
          <p:cNvSpPr>
            <a:spLocks noGrp="1"/>
          </p:cNvSpPr>
          <p:nvPr>
            <p:ph type="body" sz="quarter" idx="16"/>
          </p:nvPr>
        </p:nvSpPr>
        <p:spPr>
          <a:xfrm>
            <a:off x="568718" y="502025"/>
            <a:ext cx="10979962" cy="1021976"/>
          </a:xfrm>
        </p:spPr>
        <p:txBody>
          <a:bodyPr/>
          <a:lstStyle/>
          <a:p>
            <a:r>
              <a:rPr lang="en-IE"/>
              <a:t>Why Create a Sustainability Strategy? </a:t>
            </a:r>
          </a:p>
        </p:txBody>
      </p:sp>
      <p:sp>
        <p:nvSpPr>
          <p:cNvPr id="28" name="Oval 27">
            <a:extLst>
              <a:ext uri="{FF2B5EF4-FFF2-40B4-BE49-F238E27FC236}">
                <a16:creationId xmlns:a16="http://schemas.microsoft.com/office/drawing/2014/main" id="{6F2BB121-C9EC-3E69-9CDF-C4F225AFD2CB}"/>
              </a:ext>
            </a:extLst>
          </p:cNvPr>
          <p:cNvSpPr/>
          <p:nvPr/>
        </p:nvSpPr>
        <p:spPr>
          <a:xfrm>
            <a:off x="931350" y="4620636"/>
            <a:ext cx="1512000" cy="1512000"/>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1" name="Text Placeholder 3">
            <a:extLst>
              <a:ext uri="{FF2B5EF4-FFF2-40B4-BE49-F238E27FC236}">
                <a16:creationId xmlns:a16="http://schemas.microsoft.com/office/drawing/2014/main" id="{B05E8357-F49C-9C93-9D75-7ECF0D8FDB75}"/>
              </a:ext>
            </a:extLst>
          </p:cNvPr>
          <p:cNvSpPr txBox="1">
            <a:spLocks/>
          </p:cNvSpPr>
          <p:nvPr/>
        </p:nvSpPr>
        <p:spPr>
          <a:xfrm>
            <a:off x="2806846" y="1717148"/>
            <a:ext cx="9233262" cy="137780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0B582E"/>
                </a:solidFill>
              </a:rPr>
              <a:t>Drive Innovation and Cost Savings </a:t>
            </a:r>
            <a:br>
              <a:rPr lang="en-US" sz="2200" b="1" dirty="0"/>
            </a:br>
            <a:r>
              <a:rPr lang="en-US" sz="2200" dirty="0">
                <a:solidFill>
                  <a:srgbClr val="0B582E"/>
                </a:solidFill>
              </a:rPr>
              <a:t>By choosing to create a sustainability strategy,  you are switching from a business-as-usual approach to a forward focused mindset.  Engaging with themes such as the circular economy,  you are forcing your company to develop new approaches and offer new services.</a:t>
            </a:r>
            <a:r>
              <a:rPr lang="en-US" sz="2200" dirty="0">
                <a:solidFill>
                  <a:srgbClr val="0B582E"/>
                </a:solidFill>
                <a:ea typeface="+mn-lt"/>
                <a:cs typeface="+mn-lt"/>
              </a:rPr>
              <a:t> Sustainability has the potential to reduce business costs from reducing energy consumption to improving employee productivity, a sustainable business model can save your company money.  Read more: </a:t>
            </a:r>
            <a:r>
              <a:rPr lang="en-US" sz="2000" dirty="0">
                <a:solidFill>
                  <a:srgbClr val="086D6E"/>
                </a:solidFill>
                <a:ea typeface="+mn-lt"/>
                <a:cs typeface="+mn-lt"/>
                <a:hlinkClick r:id="rId2"/>
              </a:rPr>
              <a:t>How</a:t>
            </a:r>
            <a:r>
              <a:rPr lang="en-US" sz="2000" dirty="0">
                <a:ea typeface="+mn-lt"/>
                <a:cs typeface="+mn-lt"/>
                <a:hlinkClick r:id="rId2"/>
              </a:rPr>
              <a:t> Can Sustainability Reduce Business Costs? - performanceinspired.tv</a:t>
            </a:r>
            <a:r>
              <a:rPr lang="en-US" sz="2000" dirty="0">
                <a:solidFill>
                  <a:srgbClr val="0B582E"/>
                </a:solidFill>
              </a:rPr>
              <a:t>   </a:t>
            </a:r>
            <a:endParaRPr lang="en-IE" sz="2000" b="1">
              <a:solidFill>
                <a:srgbClr val="0B582E"/>
              </a:solidFill>
              <a:cs typeface="Calibri"/>
            </a:endParaRPr>
          </a:p>
        </p:txBody>
      </p:sp>
      <p:sp>
        <p:nvSpPr>
          <p:cNvPr id="32" name="Text Placeholder 3">
            <a:extLst>
              <a:ext uri="{FF2B5EF4-FFF2-40B4-BE49-F238E27FC236}">
                <a16:creationId xmlns:a16="http://schemas.microsoft.com/office/drawing/2014/main" id="{69965509-09E5-D1EF-7018-24DBE5925CF4}"/>
              </a:ext>
            </a:extLst>
          </p:cNvPr>
          <p:cNvSpPr txBox="1">
            <a:spLocks/>
          </p:cNvSpPr>
          <p:nvPr/>
        </p:nvSpPr>
        <p:spPr>
          <a:xfrm>
            <a:off x="2806846" y="4621779"/>
            <a:ext cx="8979260" cy="166736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0B582E"/>
                </a:solidFill>
              </a:rPr>
              <a:t>Building a brand and growing your reputation </a:t>
            </a:r>
            <a:br>
              <a:rPr lang="en-US" sz="2200" b="1" dirty="0"/>
            </a:br>
            <a:r>
              <a:rPr lang="en-IE" sz="2200" dirty="0">
                <a:solidFill>
                  <a:srgbClr val="0B582E"/>
                </a:solidFill>
              </a:rPr>
              <a:t>By building a sustainability strategy,  you are illustrating your commitment towards transitioning to a green economy and in turn, building trust among your stakeholders.  </a:t>
            </a:r>
            <a:r>
              <a:rPr lang="en-US" sz="2200" dirty="0">
                <a:solidFill>
                  <a:srgbClr val="0B582E"/>
                </a:solidFill>
              </a:rPr>
              <a:t>As a business, building trust is key.  It enables you to deliver better experiences, increase loyalty, and retain more customers</a:t>
            </a:r>
            <a:r>
              <a:rPr lang="en-IE" sz="2200" b="1" dirty="0">
                <a:solidFill>
                  <a:srgbClr val="0B582E"/>
                </a:solidFill>
              </a:rPr>
              <a:t>.          Lots more on this in Modules 3 and 5. </a:t>
            </a:r>
            <a:endParaRPr lang="en-US" sz="2200" dirty="0">
              <a:solidFill>
                <a:srgbClr val="0B582E"/>
              </a:solidFill>
              <a:cs typeface="Calibri"/>
            </a:endParaRPr>
          </a:p>
        </p:txBody>
      </p:sp>
      <p:pic>
        <p:nvPicPr>
          <p:cNvPr id="9" name="Graphic 8" descr="Lightbulb with solid fill">
            <a:extLst>
              <a:ext uri="{FF2B5EF4-FFF2-40B4-BE49-F238E27FC236}">
                <a16:creationId xmlns:a16="http://schemas.microsoft.com/office/drawing/2014/main" id="{16A28E84-BAC1-0156-2018-71FCF4B68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4178" y="2596520"/>
            <a:ext cx="914400" cy="914400"/>
          </a:xfrm>
          <a:prstGeom prst="rect">
            <a:avLst/>
          </a:prstGeom>
        </p:spPr>
      </p:pic>
      <p:pic>
        <p:nvPicPr>
          <p:cNvPr id="11" name="Graphic 10" descr="Shield Tick with solid fill">
            <a:extLst>
              <a:ext uri="{FF2B5EF4-FFF2-40B4-BE49-F238E27FC236}">
                <a16:creationId xmlns:a16="http://schemas.microsoft.com/office/drawing/2014/main" id="{0273C88D-8D7C-E503-9652-0804651281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0150" y="4846864"/>
            <a:ext cx="914400" cy="914400"/>
          </a:xfrm>
          <a:prstGeom prst="rect">
            <a:avLst/>
          </a:prstGeom>
        </p:spPr>
      </p:pic>
    </p:spTree>
    <p:extLst>
      <p:ext uri="{BB962C8B-B14F-4D97-AF65-F5344CB8AC3E}">
        <p14:creationId xmlns:p14="http://schemas.microsoft.com/office/powerpoint/2010/main" val="391013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925B694-90FF-A1BD-F1D7-482E0496CE85}"/>
              </a:ext>
            </a:extLst>
          </p:cNvPr>
          <p:cNvSpPr/>
          <p:nvPr/>
        </p:nvSpPr>
        <p:spPr>
          <a:xfrm>
            <a:off x="905378" y="2297720"/>
            <a:ext cx="1512000" cy="1512000"/>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4" name="Text Placeholder 3">
            <a:extLst>
              <a:ext uri="{FF2B5EF4-FFF2-40B4-BE49-F238E27FC236}">
                <a16:creationId xmlns:a16="http://schemas.microsoft.com/office/drawing/2014/main" id="{160D34AD-E01F-F8BB-9D22-9EF3CFBC0687}"/>
              </a:ext>
            </a:extLst>
          </p:cNvPr>
          <p:cNvSpPr>
            <a:spLocks noGrp="1"/>
          </p:cNvSpPr>
          <p:nvPr>
            <p:ph type="body" sz="quarter" idx="16"/>
          </p:nvPr>
        </p:nvSpPr>
        <p:spPr>
          <a:xfrm>
            <a:off x="568718" y="502025"/>
            <a:ext cx="10979962" cy="1021976"/>
          </a:xfrm>
        </p:spPr>
        <p:txBody>
          <a:bodyPr/>
          <a:lstStyle/>
          <a:p>
            <a:r>
              <a:rPr lang="en-IE"/>
              <a:t>Why Create a Sustainability Strategy? </a:t>
            </a:r>
          </a:p>
        </p:txBody>
      </p:sp>
      <p:sp>
        <p:nvSpPr>
          <p:cNvPr id="28" name="Oval 27">
            <a:extLst>
              <a:ext uri="{FF2B5EF4-FFF2-40B4-BE49-F238E27FC236}">
                <a16:creationId xmlns:a16="http://schemas.microsoft.com/office/drawing/2014/main" id="{6F2BB121-C9EC-3E69-9CDF-C4F225AFD2CB}"/>
              </a:ext>
            </a:extLst>
          </p:cNvPr>
          <p:cNvSpPr/>
          <p:nvPr/>
        </p:nvSpPr>
        <p:spPr>
          <a:xfrm>
            <a:off x="931350" y="4330350"/>
            <a:ext cx="1512000" cy="1512000"/>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1" name="Text Placeholder 3">
            <a:extLst>
              <a:ext uri="{FF2B5EF4-FFF2-40B4-BE49-F238E27FC236}">
                <a16:creationId xmlns:a16="http://schemas.microsoft.com/office/drawing/2014/main" id="{B05E8357-F49C-9C93-9D75-7ECF0D8FDB75}"/>
              </a:ext>
            </a:extLst>
          </p:cNvPr>
          <p:cNvSpPr txBox="1">
            <a:spLocks/>
          </p:cNvSpPr>
          <p:nvPr/>
        </p:nvSpPr>
        <p:spPr>
          <a:xfrm>
            <a:off x="3085036" y="2297720"/>
            <a:ext cx="8093504" cy="16337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0B582E"/>
                </a:solidFill>
              </a:rPr>
              <a:t>Attract and Retain Employees </a:t>
            </a:r>
            <a:br>
              <a:rPr lang="en-US" sz="2200" b="1">
                <a:solidFill>
                  <a:srgbClr val="0B582E"/>
                </a:solidFill>
              </a:rPr>
            </a:br>
            <a:r>
              <a:rPr lang="en-US" sz="2200">
                <a:solidFill>
                  <a:srgbClr val="0B582E"/>
                </a:solidFill>
              </a:rPr>
              <a:t>In a </a:t>
            </a:r>
            <a:r>
              <a:rPr lang="en-US" sz="2200">
                <a:solidFill>
                  <a:srgbClr val="0B582E"/>
                </a:solidFill>
                <a:hlinkClick r:id="rId2"/>
              </a:rPr>
              <a:t>survey</a:t>
            </a:r>
            <a:r>
              <a:rPr lang="en-US" sz="2200">
                <a:solidFill>
                  <a:srgbClr val="0B582E"/>
                </a:solidFill>
              </a:rPr>
              <a:t> carried out by IBM, 68% of respondents stated that they would be more likely to accept a job with a business that they consider to be environmentally sustainable. By structuring and communicating your efforts you will be able to attract the best talent. </a:t>
            </a:r>
            <a:endParaRPr lang="en-IE" sz="2200" b="1">
              <a:solidFill>
                <a:srgbClr val="0B582E"/>
              </a:solidFill>
            </a:endParaRPr>
          </a:p>
        </p:txBody>
      </p:sp>
      <p:sp>
        <p:nvSpPr>
          <p:cNvPr id="32" name="Text Placeholder 3">
            <a:extLst>
              <a:ext uri="{FF2B5EF4-FFF2-40B4-BE49-F238E27FC236}">
                <a16:creationId xmlns:a16="http://schemas.microsoft.com/office/drawing/2014/main" id="{69965509-09E5-D1EF-7018-24DBE5925CF4}"/>
              </a:ext>
            </a:extLst>
          </p:cNvPr>
          <p:cNvSpPr txBox="1">
            <a:spLocks/>
          </p:cNvSpPr>
          <p:nvPr/>
        </p:nvSpPr>
        <p:spPr>
          <a:xfrm>
            <a:off x="3085036" y="4464541"/>
            <a:ext cx="8093504" cy="20391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0B582E"/>
                </a:solidFill>
              </a:rPr>
              <a:t>Engage Stakeholders </a:t>
            </a:r>
            <a:br>
              <a:rPr lang="en-US" sz="2200" b="1">
                <a:solidFill>
                  <a:srgbClr val="0B582E"/>
                </a:solidFill>
              </a:rPr>
            </a:br>
            <a:r>
              <a:rPr lang="en-IE" sz="2200">
                <a:solidFill>
                  <a:srgbClr val="0B582E"/>
                </a:solidFill>
              </a:rPr>
              <a:t>Collaborating and partnering is vital in developing your sustainability efforts particularly for smaller businesses with less access to resources at their disposal.  By effectively planning and laying out your priorities you are inviting stakeholders, both internally and externally to get involved.  </a:t>
            </a:r>
            <a:endParaRPr lang="en-US" sz="2200">
              <a:solidFill>
                <a:srgbClr val="0B582E"/>
              </a:solidFill>
            </a:endParaRPr>
          </a:p>
        </p:txBody>
      </p:sp>
      <p:pic>
        <p:nvPicPr>
          <p:cNvPr id="6" name="Graphic 5" descr="Employee badge with solid fill">
            <a:extLst>
              <a:ext uri="{FF2B5EF4-FFF2-40B4-BE49-F238E27FC236}">
                <a16:creationId xmlns:a16="http://schemas.microsoft.com/office/drawing/2014/main" id="{17830B03-DFCD-60D3-B795-5B97346D0C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4178" y="2596520"/>
            <a:ext cx="914400" cy="914400"/>
          </a:xfrm>
          <a:prstGeom prst="rect">
            <a:avLst/>
          </a:prstGeom>
        </p:spPr>
      </p:pic>
      <p:pic>
        <p:nvPicPr>
          <p:cNvPr id="8" name="Graphic 7" descr="Meeting with solid fill">
            <a:extLst>
              <a:ext uri="{FF2B5EF4-FFF2-40B4-BE49-F238E27FC236}">
                <a16:creationId xmlns:a16="http://schemas.microsoft.com/office/drawing/2014/main" id="{10B487AB-038B-9D6E-4C49-88B3168CE8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0150" y="4629150"/>
            <a:ext cx="914400" cy="914400"/>
          </a:xfrm>
          <a:prstGeom prst="rect">
            <a:avLst/>
          </a:prstGeom>
        </p:spPr>
      </p:pic>
    </p:spTree>
    <p:extLst>
      <p:ext uri="{BB962C8B-B14F-4D97-AF65-F5344CB8AC3E}">
        <p14:creationId xmlns:p14="http://schemas.microsoft.com/office/powerpoint/2010/main" val="361642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0D34AD-E01F-F8BB-9D22-9EF3CFBC0687}"/>
              </a:ext>
            </a:extLst>
          </p:cNvPr>
          <p:cNvSpPr>
            <a:spLocks noGrp="1"/>
          </p:cNvSpPr>
          <p:nvPr>
            <p:ph type="body" sz="quarter" idx="16"/>
          </p:nvPr>
        </p:nvSpPr>
        <p:spPr>
          <a:xfrm>
            <a:off x="568718" y="502025"/>
            <a:ext cx="10979962" cy="1021976"/>
          </a:xfrm>
        </p:spPr>
        <p:txBody>
          <a:bodyPr/>
          <a:lstStyle/>
          <a:p>
            <a:r>
              <a:rPr lang="en-IE"/>
              <a:t>Why Create a Sustainability Strategy? </a:t>
            </a:r>
          </a:p>
        </p:txBody>
      </p:sp>
      <p:sp>
        <p:nvSpPr>
          <p:cNvPr id="31" name="Text Placeholder 3">
            <a:extLst>
              <a:ext uri="{FF2B5EF4-FFF2-40B4-BE49-F238E27FC236}">
                <a16:creationId xmlns:a16="http://schemas.microsoft.com/office/drawing/2014/main" id="{B05E8357-F49C-9C93-9D75-7ECF0D8FDB75}"/>
              </a:ext>
            </a:extLst>
          </p:cNvPr>
          <p:cNvSpPr txBox="1">
            <a:spLocks/>
          </p:cNvSpPr>
          <p:nvPr/>
        </p:nvSpPr>
        <p:spPr>
          <a:xfrm>
            <a:off x="3099390" y="2261635"/>
            <a:ext cx="8093504" cy="16337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0B582E"/>
                </a:solidFill>
              </a:rPr>
              <a:t>Cut Costs and Improve your bottom line </a:t>
            </a:r>
            <a:br>
              <a:rPr lang="en-US" sz="2200" b="1">
                <a:solidFill>
                  <a:srgbClr val="0B582E"/>
                </a:solidFill>
              </a:rPr>
            </a:br>
            <a:r>
              <a:rPr lang="en-US" sz="2200">
                <a:solidFill>
                  <a:srgbClr val="0B582E"/>
                </a:solidFill>
              </a:rPr>
              <a:t>One of the easiest first steps you can take towards a more sustainable business is to look at your resource use.  By cutting costs you can often cut emissions and reduce your carbon footprint overall while also improving your bottom line. </a:t>
            </a:r>
            <a:endParaRPr lang="en-IE" sz="2200">
              <a:solidFill>
                <a:srgbClr val="0B582E"/>
              </a:solidFill>
            </a:endParaRPr>
          </a:p>
        </p:txBody>
      </p:sp>
      <p:grpSp>
        <p:nvGrpSpPr>
          <p:cNvPr id="2" name="Group 1">
            <a:extLst>
              <a:ext uri="{FF2B5EF4-FFF2-40B4-BE49-F238E27FC236}">
                <a16:creationId xmlns:a16="http://schemas.microsoft.com/office/drawing/2014/main" id="{4946F3BE-65EB-6C36-1C31-F9186C7CCF06}"/>
              </a:ext>
            </a:extLst>
          </p:cNvPr>
          <p:cNvGrpSpPr/>
          <p:nvPr/>
        </p:nvGrpSpPr>
        <p:grpSpPr>
          <a:xfrm>
            <a:off x="931350" y="2261635"/>
            <a:ext cx="1512000" cy="1512000"/>
            <a:chOff x="-2036640" y="3574350"/>
            <a:chExt cx="1512000" cy="1512000"/>
          </a:xfrm>
        </p:grpSpPr>
        <p:sp>
          <p:nvSpPr>
            <p:cNvPr id="7" name="Oval 6">
              <a:extLst>
                <a:ext uri="{FF2B5EF4-FFF2-40B4-BE49-F238E27FC236}">
                  <a16:creationId xmlns:a16="http://schemas.microsoft.com/office/drawing/2014/main" id="{A002BA0A-662B-AA44-0543-DB27FDE55563}"/>
                </a:ext>
              </a:extLst>
            </p:cNvPr>
            <p:cNvSpPr/>
            <p:nvPr/>
          </p:nvSpPr>
          <p:spPr>
            <a:xfrm>
              <a:off x="-2036640" y="3574350"/>
              <a:ext cx="1512000" cy="1512000"/>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12" name="Graphic 11" descr="Coins outline">
              <a:extLst>
                <a:ext uri="{FF2B5EF4-FFF2-40B4-BE49-F238E27FC236}">
                  <a16:creationId xmlns:a16="http://schemas.microsoft.com/office/drawing/2014/main" id="{08B74329-4462-0722-2C6F-7DE972E06B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7840" y="3873150"/>
              <a:ext cx="914400" cy="914400"/>
            </a:xfrm>
            <a:prstGeom prst="rect">
              <a:avLst/>
            </a:prstGeom>
          </p:spPr>
        </p:pic>
      </p:grpSp>
    </p:spTree>
    <p:extLst>
      <p:ext uri="{BB962C8B-B14F-4D97-AF65-F5344CB8AC3E}">
        <p14:creationId xmlns:p14="http://schemas.microsoft.com/office/powerpoint/2010/main" val="40075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9" y="2693799"/>
            <a:ext cx="4481103" cy="845970"/>
          </a:xfrm>
        </p:spPr>
        <p:txBody>
          <a:bodyPr>
            <a:noAutofit/>
          </a:bodyPr>
          <a:lstStyle/>
          <a:p>
            <a:pPr>
              <a:tabLst>
                <a:tab pos="2420938" algn="l"/>
              </a:tabLst>
            </a:pPr>
            <a:r>
              <a:rPr lang="en-US" sz="4000"/>
              <a:t>Roadmap to an Effective Sustainability Strategy</a:t>
            </a:r>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1966111"/>
            <a:ext cx="3791493" cy="845970"/>
          </a:xfrm>
        </p:spPr>
        <p:txBody>
          <a:bodyPr/>
          <a:lstStyle/>
          <a:p>
            <a:r>
              <a:rPr lang="en-US"/>
              <a:t>Section 02</a:t>
            </a:r>
          </a:p>
        </p:txBody>
      </p:sp>
    </p:spTree>
    <p:extLst>
      <p:ext uri="{BB962C8B-B14F-4D97-AF65-F5344CB8AC3E}">
        <p14:creationId xmlns:p14="http://schemas.microsoft.com/office/powerpoint/2010/main" val="135758144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CF8B8448D8354CAD1DC0F637B4A364" ma:contentTypeVersion="2" ma:contentTypeDescription="Create a new document." ma:contentTypeScope="" ma:versionID="c918c43c5e7ee613ba4c463640fe1e40">
  <xsd:schema xmlns:xsd="http://www.w3.org/2001/XMLSchema" xmlns:xs="http://www.w3.org/2001/XMLSchema" xmlns:p="http://schemas.microsoft.com/office/2006/metadata/properties" xmlns:ns2="2c2824df-2b65-4772-b72d-ba4319b2c081" targetNamespace="http://schemas.microsoft.com/office/2006/metadata/properties" ma:root="true" ma:fieldsID="97f6950543407b67f7cb1567815848a7" ns2:_="">
    <xsd:import namespace="2c2824df-2b65-4772-b72d-ba4319b2c08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824df-2b65-4772-b72d-ba4319b2c0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1AC30-512B-4593-B28D-3DACBC6A3F89}">
  <ds:schemaRefs>
    <ds:schemaRef ds:uri="2c2824df-2b65-4772-b72d-ba4319b2c0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85AA11-9A95-4FE4-A3C7-57CB6C2046B7}">
  <ds:schemaRefs>
    <ds:schemaRef ds:uri="2c2824df-2b65-4772-b72d-ba4319b2c0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343434-B3D6-497D-9B4C-27CDEC6494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59</Slides>
  <Notes>5</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revision>840</cp:revision>
  <dcterms:created xsi:type="dcterms:W3CDTF">2020-10-14T13:32:04Z</dcterms:created>
  <dcterms:modified xsi:type="dcterms:W3CDTF">2022-11-13T07:36:53Z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0x010100FBCF8B8448D8354CAD1DC0F637B4A364</vt:lpwstr>
  </property>
</Properties>
</file>